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257" r:id="rId3"/>
    <p:sldId id="258" r:id="rId4"/>
    <p:sldId id="271" r:id="rId5"/>
    <p:sldId id="270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335" r:id="rId22"/>
    <p:sldId id="284" r:id="rId23"/>
    <p:sldId id="283" r:id="rId24"/>
    <p:sldId id="280" r:id="rId25"/>
    <p:sldId id="281" r:id="rId26"/>
    <p:sldId id="282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36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6A0DB-6BE8-4262-AB80-4F218F335891}" type="datetimeFigureOut">
              <a:rPr lang="en-NL" smtClean="0"/>
              <a:t>02/25/2021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A1667-CD63-4276-881F-67C3D85EB2FD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30974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1667-CD63-4276-881F-67C3D85EB2FD}" type="slidenum">
              <a:rPr lang="en-NL" smtClean="0"/>
              <a:t>53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19227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A72C-50FD-4F33-8DAF-6C4022FD940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45C2-2833-426D-AB3B-8F75010B8F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1240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A72C-50FD-4F33-8DAF-6C4022FD940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45C2-2833-426D-AB3B-8F75010B8F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5337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A72C-50FD-4F33-8DAF-6C4022FD940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45C2-2833-426D-AB3B-8F75010B8F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784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A72C-50FD-4F33-8DAF-6C4022FD940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45C2-2833-426D-AB3B-8F75010B8F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3560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A72C-50FD-4F33-8DAF-6C4022FD940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45C2-2833-426D-AB3B-8F75010B8F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1839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A72C-50FD-4F33-8DAF-6C4022FD940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45C2-2833-426D-AB3B-8F75010B8F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0999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A72C-50FD-4F33-8DAF-6C4022FD940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45C2-2833-426D-AB3B-8F75010B8F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239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A72C-50FD-4F33-8DAF-6C4022FD940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45C2-2833-426D-AB3B-8F75010B8F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2466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A72C-50FD-4F33-8DAF-6C4022FD940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45C2-2833-426D-AB3B-8F75010B8F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9654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A72C-50FD-4F33-8DAF-6C4022FD940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45C2-2833-426D-AB3B-8F75010B8F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68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A72C-50FD-4F33-8DAF-6C4022FD940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45C2-2833-426D-AB3B-8F75010B8F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378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5A72C-50FD-4F33-8DAF-6C4022FD940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B45C2-2833-426D-AB3B-8F75010B8F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828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jpeg"/><Relationship Id="rId5" Type="http://schemas.openxmlformats.org/officeDocument/2006/relationships/hyperlink" Target="http://www.google.nl/imgres?q=elkaar+aanstoten&amp;hl=nl&amp;biw=1920&amp;bih=817&amp;tbm=isch&amp;tbnid=M0PxUk-NqHUk6M:&amp;imgrefurl=http://www.dekoele.nl/K1/K1.html&amp;docid=URRAkmIvhQ73pM&amp;imgurl=http://www.dekoele.nl/K1/aerts-schilt%20k-1%202010.jpg&amp;w=600&amp;h=400&amp;ei=4xAgUNrmKInH0QWEuoHoDA&amp;zoom=1" TargetMode="Externa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0.jpeg"/><Relationship Id="rId5" Type="http://schemas.openxmlformats.org/officeDocument/2006/relationships/hyperlink" Target="http://www.google.nl/url?sa=i&amp;rct=j&amp;q=&amp;esrc=s&amp;frm=1&amp;source=images&amp;cd=&amp;cad=rja&amp;docid=PmOCPXgvwZwE7M&amp;tbnid=FoMOvezHH4PqeM:&amp;ved=0CAUQjRw&amp;url=http://hongkonghonig.blogspot.com/2011/07/sneller.html&amp;ei=dHgXUbfQNYGr0AWM6IGoBw&amp;bvm=bv.42080656,d.d2k&amp;psig=AFQjCNFNeMXuPUE9U1sFzantyUiWnAtRvg&amp;ust=1360579053792701" TargetMode="Externa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1.jpeg"/><Relationship Id="rId5" Type="http://schemas.openxmlformats.org/officeDocument/2006/relationships/hyperlink" Target="http://www.google.nl/imgres?q=vel+papier&amp;hl=nl&amp;gbv=2&amp;biw=1920&amp;bih=817&amp;tbm=isch&amp;tbnid=h9n6jCby56q9DM:&amp;imgrefurl=http://nl.wikipedia.org/wiki/Papier&amp;docid=6ID60hpD5UjsWM&amp;imgurl=http://upload.wikimedia.org/wikipedia/commons/thumb/2/2f/Paper_450x450.jpg/220px-Paper_450x450.jpg&amp;w=220&amp;h=235&amp;ei=KO2eT7f3GMOhOq-GnfsB&amp;zoom=1&amp;iact=hc&amp;vpx=1001&amp;vpy=135&amp;dur=1516&amp;hovh=188&amp;hovw=176&amp;tx=82&amp;ty=97&amp;sig=114440088025714174403&amp;page=1&amp;tbnh=104&amp;tbnw=94&amp;start=0&amp;ndsp=59&amp;ved=1t:429,r:6,s:0,i:76" TargetMode="Externa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8.jpeg"/><Relationship Id="rId5" Type="http://schemas.openxmlformats.org/officeDocument/2006/relationships/hyperlink" Target="http://www.google.nl/imgres?q=molens+op+een+rij&amp;hl=nl&amp;biw=1920&amp;bih=817&amp;gbv=2&amp;tbm=isch&amp;tbnid=cefHCJ6_Hts3iM:&amp;imgrefurl=http://icarusgroep7.wordpress.com/2011/02/15/molens/&amp;docid=H-N4rxPgrwfaqM&amp;imgurl=http://icarusgroep7.files.wordpress.com/2011/02/image5.png&amp;w=350&amp;h=255&amp;ei=f_SeT5GIIceEOqfBsfsB&amp;zoom=1&amp;iact=hc&amp;vpx=1610&amp;vpy=350&amp;dur=1255&amp;hovh=192&amp;hovw=263&amp;tx=217&amp;ty=119&amp;sig=114440088025714174403&amp;page=2&amp;tbnh=113&amp;tbnw=153&amp;start=54&amp;ndsp=66&amp;ved=1t:429,r:31,s:54,i:249" TargetMode="Externa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1.jpeg"/><Relationship Id="rId5" Type="http://schemas.openxmlformats.org/officeDocument/2006/relationships/hyperlink" Target="http://www.google.nl/url?sa=i&amp;rct=j&amp;q=&amp;esrc=s&amp;frm=1&amp;source=images&amp;cd=&amp;cad=rja&amp;docid=qOCoEl3OrvzywM&amp;tbnid=BZ3gesdQC54oKM:&amp;ved=0CAUQjRw&amp;url=http://www.dagbodegraven.nl/opstelwedstrijd.php&amp;ei=938XUbf2EOSq0QX8r4H4Bw&amp;bvm=bv.42080656,d.d2k&amp;psig=AFQjCNHHL1t5Qq2OWFG2NBW79eexe12u7w&amp;ust=1360580944650331" TargetMode="External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7" Type="http://schemas.openxmlformats.org/officeDocument/2006/relationships/image" Target="../media/image3.png"/><Relationship Id="rId2" Type="http://schemas.microsoft.com/office/2007/relationships/media" Target="../media/media32.m4a"/><Relationship Id="rId1" Type="http://schemas.openxmlformats.org/officeDocument/2006/relationships/tags" Target="../tags/tag1.xml"/><Relationship Id="rId6" Type="http://schemas.openxmlformats.org/officeDocument/2006/relationships/image" Target="../media/image43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6.jpeg"/><Relationship Id="rId5" Type="http://schemas.openxmlformats.org/officeDocument/2006/relationships/hyperlink" Target="http://www.google.nl/url?sa=i&amp;rct=j&amp;q=&amp;esrc=s&amp;frm=1&amp;source=images&amp;cd=&amp;docid=j40PiQQLtUgwRM&amp;tbnid=NrzQQ4xkV6c8PM:&amp;ved=0CAUQjRw&amp;url=http://www.juristenwijzer.nl/consumentenzaken&amp;ei=qoQXUdf9OqLK0QXxiID4Cw&amp;bvm=bv.42080656,d.d2k&amp;psig=AFQjCNFLsVChE1MUDTx2lXGE6hqa59AWjA&amp;ust=1360582178661695" TargetMode="External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1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image" Target="../media/image1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image" Target="../media/image1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52.png"/><Relationship Id="rId4" Type="http://schemas.openxmlformats.org/officeDocument/2006/relationships/image" Target="../media/image1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5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54.jpeg"/><Relationship Id="rId5" Type="http://schemas.openxmlformats.org/officeDocument/2006/relationships/hyperlink" Target="http://www.google.nl/url?sa=i&amp;rct=j&amp;q=&amp;esrc=s&amp;frm=1&amp;source=images&amp;cd=&amp;cad=rja&amp;docid=YZmSak52ejLGtM&amp;tbnid=VA0ffzKxTns2uM:&amp;ved=0CAUQjRw&amp;url=http://www.iselinge.nl/Scholenplein/pabolessen/02032bzintuigen/de_tong.htm&amp;ei=0IoXUa65Haib0QWAs4DADw&amp;bvm=bv.42080656,d.d2k&amp;psig=AFQjCNGYKqEWz0UTRkg2D17DZ_jLjMBy_Q&amp;ust=1360583747227054" TargetMode="External"/><Relationship Id="rId4" Type="http://schemas.openxmlformats.org/officeDocument/2006/relationships/image" Target="../media/image1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1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56.jpeg"/><Relationship Id="rId5" Type="http://schemas.openxmlformats.org/officeDocument/2006/relationships/hyperlink" Target="http://www.google.nl/imgres?q=spugen&amp;start=96&amp;hl=nl&amp;biw=1920&amp;bih=817&amp;addh=36&amp;tbm=isch&amp;tbnid=qkVR9Xc0NwG6hM:&amp;imgrefurl=http://oscargriffioen.wordpress.com/2012/02/02/spuug/&amp;docid=ToK3SbAeiWDBtM&amp;imgurl=http://oscargriffioen.files.wordpress.com/2012/02/spits-29-apr-2011.jpg&amp;w=468&amp;h=312&amp;ei=ZiQgUL7gCsql0QXm5oEI&amp;zoom=1" TargetMode="External"/><Relationship Id="rId4" Type="http://schemas.openxmlformats.org/officeDocument/2006/relationships/image" Target="../media/image1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57.jpeg"/><Relationship Id="rId4" Type="http://schemas.openxmlformats.org/officeDocument/2006/relationships/image" Target="../media/image1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58.gif"/><Relationship Id="rId4" Type="http://schemas.openxmlformats.org/officeDocument/2006/relationships/image" Target="../media/image1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59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9.mp4"/><Relationship Id="rId1" Type="http://schemas.microsoft.com/office/2007/relationships/media" Target="../media/media49.mp4"/><Relationship Id="rId5" Type="http://schemas.openxmlformats.org/officeDocument/2006/relationships/image" Target="../media/image25.png"/><Relationship Id="rId4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65.jpeg"/><Relationship Id="rId4" Type="http://schemas.openxmlformats.org/officeDocument/2006/relationships/image" Target="../media/image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66.jpeg"/><Relationship Id="rId4" Type="http://schemas.openxmlformats.org/officeDocument/2006/relationships/image" Target="../media/image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67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image" Target="../media/image68.jpeg"/><Relationship Id="rId4" Type="http://schemas.openxmlformats.org/officeDocument/2006/relationships/image" Target="../media/image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3.png"/><Relationship Id="rId5" Type="http://schemas.openxmlformats.org/officeDocument/2006/relationships/image" Target="../media/image70.jpeg"/><Relationship Id="rId4" Type="http://schemas.openxmlformats.org/officeDocument/2006/relationships/image" Target="../media/image1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3.png"/><Relationship Id="rId5" Type="http://schemas.openxmlformats.org/officeDocument/2006/relationships/image" Target="../media/image71.jpeg"/><Relationship Id="rId4" Type="http://schemas.openxmlformats.org/officeDocument/2006/relationships/image" Target="../media/image1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3.png"/><Relationship Id="rId5" Type="http://schemas.openxmlformats.org/officeDocument/2006/relationships/image" Target="../media/image72.jpeg"/><Relationship Id="rId4" Type="http://schemas.openxmlformats.org/officeDocument/2006/relationships/image" Target="../media/image1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3.png"/><Relationship Id="rId4" Type="http://schemas.openxmlformats.org/officeDocument/2006/relationships/image" Target="../media/image7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3.png"/><Relationship Id="rId4" Type="http://schemas.openxmlformats.org/officeDocument/2006/relationships/image" Target="../media/image7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1</a:t>
            </a:r>
          </a:p>
        </p:txBody>
      </p:sp>
    </p:spTree>
    <p:extLst>
      <p:ext uri="{BB962C8B-B14F-4D97-AF65-F5344CB8AC3E}">
        <p14:creationId xmlns:p14="http://schemas.microsoft.com/office/powerpoint/2010/main" val="2148476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krabben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hln.be/static/FOTO/pe/13/15/9/media_xl_891189.jpg&amp;sa=X&amp;ei=uRMgUIP-G4em0AWQwYCAAw&amp;ved=0CAsQ8wc&amp;usg=AFQjCNHmsVkXy0BmfHG-L1t2LNcXkCnQ-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5"/>
            <a:ext cx="604867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5DC40F5-ABC9-405F-89C3-C51D6746A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513" y="56059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7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aanstoten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1.gstatic.com/images?q=tbn:ANd9GcRuupM-IFE83vcSHMG9sF0WSPnDsmhddH_k5A57oF0hDotPqmvS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5904656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250CD24-7110-44FC-BFA2-118F3B244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517" y="57061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 de slag gaan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an de sla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400600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EE136B5-CB6F-4D3F-BBFD-A198A6F18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764" y="56966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0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samenwerken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amenwerk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6120680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C998D9D-37A1-4B1F-B06D-E4E6E419FA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509" y="59070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6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schuiven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huvi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79476"/>
            <a:ext cx="3888432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B8157E-D5A6-465E-9DD3-BC98D3882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935" y="57388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3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uitleggen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ui8telg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590465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43030C7-B53A-4EFC-9626-A4E7516BA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0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gauw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 descr="http://3.bp.blogspot.com/-qtHXSgxRRwo/ThPThbVW0eI/AAAAAAABG0o/KkklX-TFEN4/s1600/snel-1.jpg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328592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DB1E418-A476-4A9E-8FB4-9330548AB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9026" y="54878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8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oké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ikke duim - Kinderopvang Bergen op Zoom Halsteren">
            <a:extLst>
              <a:ext uri="{FF2B5EF4-FFF2-40B4-BE49-F238E27FC236}">
                <a16:creationId xmlns:a16="http://schemas.microsoft.com/office/drawing/2014/main" id="{66A92378-7302-4E27-8BE1-3A29ECFCD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48880"/>
            <a:ext cx="5559892" cy="28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2355E92-FF00-4267-9D84-3B00DCFD6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4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ongeveer</a:t>
            </a:r>
          </a:p>
        </p:txBody>
      </p:sp>
      <p:pic>
        <p:nvPicPr>
          <p:cNvPr id="2050" name="Picture 2" descr="Hoe jij beïnvloed wordt (1): het jellybean experiment - Nieuwe Wending">
            <a:extLst>
              <a:ext uri="{FF2B5EF4-FFF2-40B4-BE49-F238E27FC236}">
                <a16:creationId xmlns:a16="http://schemas.microsoft.com/office/drawing/2014/main" id="{EC98BDB2-55F3-4AC0-8A1C-14B6A3BF0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651211" cy="37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C175C4C-AFFD-4493-948D-B65600647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2830" y="49411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6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nl-NL" dirty="0"/>
              <a:t>precies (twee)</a:t>
            </a:r>
          </a:p>
        </p:txBody>
      </p:sp>
      <p:pic>
        <p:nvPicPr>
          <p:cNvPr id="4" name="Tijdelijke aanduiding voor inhoud 3" descr="http://www.google.nl/url?source=imglanding&amp;ct=img&amp;q=http://www.ericetman.com/images/fotolog/2007-04-29-twee-koeien.jpg&amp;sa=X&amp;ei=cBUgUNy4Oe210QX4toDwDQ&amp;ved=0CAwQ8wc&amp;usg=AFQjCNGlmERAVR9E-kJmoquapoB3oQ2pbw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192688" cy="4752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5386501-6680-4593-A0F0-1EB3DA8D9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672" y="5893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9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team</a:t>
            </a:r>
          </a:p>
        </p:txBody>
      </p:sp>
      <p:pic>
        <p:nvPicPr>
          <p:cNvPr id="7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et tea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7"/>
            <a:ext cx="496855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276292-B07A-4CBC-AAE6-F69F995C1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227" y="55066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1: </a:t>
            </a:r>
            <a:br>
              <a:rPr lang="nl-NL" dirty="0"/>
            </a:br>
            <a:r>
              <a:rPr lang="nl-NL" dirty="0"/>
              <a:t>de/het stempel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30933"/>
            <a:ext cx="7704856" cy="467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e stempel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32856"/>
            <a:ext cx="4840009" cy="3744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356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1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4M1D1 De sport en spelwee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43592C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07428"/>
            <a:ext cx="542925" cy="41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889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5" name="Picture 3" descr="F:\Mondeling Nederlands\M.N. Origineel\MN origineel\MN cursus 4 origineel\MN cursus 1 origineel\MN-Cursus-1-Tapes\module 4\verhaalplaat hoofdpersonen cursus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79" y="1600200"/>
            <a:ext cx="640224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15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Tijdelijke aanduiding voor inhoud 3" descr="C:\Users\Gebruiker\Documents\M.N. Prisma\MN origineel\MN cursus 4 origineel\ced4\module 1\C4 M1 D1 sport en spel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1572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5" name="Tijdelijke aanduiding voor inhoud 4" descr="C:\Users\Gebruiker\Documents\M.N. Prisma\MN origineel\MN cursus 4 origineel\ced4\module 1\C4 M1 D1 sport en spel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0467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Tijdelijke aanduiding voor inhoud 3" descr="C:\Users\Gebruiker\Documents\M.N. Prisma\MN origineel\MN cursus 4 origineel\ced4\module 1\C4 M1 D1 sport en spel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2123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Tijdelijke aanduiding voor inhoud 3" descr="C:\Users\Gebruiker\Documents\M.N. Prisma\MN origineel\MN cursus 4 origineel\ced4\module 1\C4 M1 D1 sport en spel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1695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2</a:t>
            </a:r>
          </a:p>
        </p:txBody>
      </p:sp>
    </p:spTree>
    <p:extLst>
      <p:ext uri="{BB962C8B-B14F-4D97-AF65-F5344CB8AC3E}">
        <p14:creationId xmlns:p14="http://schemas.microsoft.com/office/powerpoint/2010/main" val="827744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vel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2.gstatic.com/images?q=tbn:ANd9GcREsNr6udlRMd3B65aQvPfsj0iAAcdK1ICzMHzn-Xt_5YNPOJnpu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00808"/>
            <a:ext cx="3816424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8E0AEA-0E78-46CC-B9E0-53ED064E3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600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9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breken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ITS - Jouw eigen christelijke magazine :: Knikkers van glas ...">
            <a:extLst>
              <a:ext uri="{FF2B5EF4-FFF2-40B4-BE49-F238E27FC236}">
                <a16:creationId xmlns:a16="http://schemas.microsoft.com/office/drawing/2014/main" id="{02137258-39FD-4265-B092-CEDDF4AF3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43" y="2406728"/>
            <a:ext cx="5094296" cy="319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0DED1B9-BAB0-43D4-8399-7BDD60F71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8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kist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kis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5040560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CEB6D0F-C9B1-485A-9D8B-0C8DD2BB5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277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2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steppen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tepp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16832"/>
            <a:ext cx="482453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A6518DC-19F8-419C-B6F0-85BAE2487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863" y="57038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1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doormidden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yummyinmytummy.nl/images/dsc_005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5328592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36DB799-72E5-492D-81B9-F21684EB9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9026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hoog 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/>
              <a:t>hoogst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oo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3312368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15AEB17-9DA5-485C-94D9-9F728D792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4724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3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lang </a:t>
            </a:r>
            <a:r>
              <a:rPr lang="nl-NL" dirty="0">
                <a:sym typeface="Wingdings" panose="05000000000000000000" pitchFamily="2" charset="2"/>
              </a:rPr>
              <a:t> langst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fir-tex.com/img/sultan-BNLX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432048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F432A4E-D980-4DF0-8000-52EA205C3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3343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3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snel </a:t>
            </a:r>
            <a:r>
              <a:rPr lang="nl-NL" dirty="0">
                <a:sym typeface="Wingdings" panose="05000000000000000000" pitchFamily="2" charset="2"/>
              </a:rPr>
              <a:t> snelst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eleanorhenderson.com/pages/kidstars/KS0708/images/cheetahNcub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1700808"/>
            <a:ext cx="612068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69386A2-98C6-4F4B-9994-A94E09CF4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276" y="54064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9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 </a:t>
            </a:r>
            <a:r>
              <a:rPr lang="nl-NL" dirty="0">
                <a:sym typeface="Wingdings" panose="05000000000000000000" pitchFamily="2" charset="2"/>
              </a:rPr>
              <a:t> verst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t3.gstatic.com/images?q=tbn:ANd9GcTHRNlvp9faYfGBubcIgrFZmsLaHMo4cFVN4eezlVFZkdjrxTv2vA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93241"/>
            <a:ext cx="5472608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D89AB31-665C-400E-AD78-F7A1EE78F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3118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2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2: de wedstrijd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806489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e wedstrij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270" y="1916832"/>
            <a:ext cx="5950585" cy="3966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7984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taalfuncties van dag 2: 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/>
              <a:t>je mening geven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11096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980728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3</a:t>
            </a:r>
          </a:p>
        </p:txBody>
      </p:sp>
    </p:spTree>
    <p:extLst>
      <p:ext uri="{BB962C8B-B14F-4D97-AF65-F5344CB8AC3E}">
        <p14:creationId xmlns:p14="http://schemas.microsoft.com/office/powerpoint/2010/main" val="994151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aardappel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aardappel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256584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9A19F1-F936-4835-8385-D480D7319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066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6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lokaal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kaal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9"/>
            <a:ext cx="547260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A586D45-C31D-431E-A86D-F41CF7689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633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6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figuur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ormenspel | Educo">
            <a:extLst>
              <a:ext uri="{FF2B5EF4-FFF2-40B4-BE49-F238E27FC236}">
                <a16:creationId xmlns:a16="http://schemas.microsoft.com/office/drawing/2014/main" id="{9AAC1E9A-EE73-4CC2-8115-CA97591DD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686" y="1844824"/>
            <a:ext cx="4052627" cy="405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F214C26-771F-4A63-9677-FE94CFDE6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559" y="5456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3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jury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dagbodegraven.nl/images/SdH-BN-dagbjury-5734.jpg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6652"/>
            <a:ext cx="561662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46C677E-7A68-46BF-A0C8-BDFF832B8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584" y="54657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rekenschrift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et rekenschrif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1628800"/>
            <a:ext cx="4104456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FFEC0E6-A3E4-40C2-B029-5BE595205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72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7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salade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salad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95977"/>
            <a:ext cx="5364596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MARTInkShape-2"/>
          <p:cNvSpPr/>
          <p:nvPr>
            <p:custDataLst>
              <p:tags r:id="rId1"/>
            </p:custDataLst>
          </p:nvPr>
        </p:nvSpPr>
        <p:spPr>
          <a:xfrm>
            <a:off x="-914400" y="4238897"/>
            <a:ext cx="6533" cy="1"/>
          </a:xfrm>
          <a:custGeom>
            <a:avLst/>
            <a:gdLst/>
            <a:ahLst/>
            <a:cxnLst/>
            <a:rect l="0" t="0" r="0" b="0"/>
            <a:pathLst>
              <a:path w="6533" h="1">
                <a:moveTo>
                  <a:pt x="0" y="0"/>
                </a:moveTo>
                <a:lnTo>
                  <a:pt x="0" y="0"/>
                </a:lnTo>
                <a:lnTo>
                  <a:pt x="6532" y="0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7F0C23E-B1D9-4061-8A64-61DC518D7D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2301" y="54749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saus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erelateerde afbeel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82825"/>
            <a:ext cx="4320480" cy="409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838E863-4C1C-461F-9C90-1DF3E4D3B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293" y="55032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8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servet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et serve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6813"/>
            <a:ext cx="561662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6A66A53-555E-4140-BBBF-52CE38801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870" y="5661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5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stommerik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rechtvoordezaak.nl/images/tegenMuurOplopen.jp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0809"/>
            <a:ext cx="309634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5C38C1C-C3D9-4BB0-86BD-FA12C6B28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5633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0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wedstrijd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erelateerde afbeel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16832"/>
            <a:ext cx="6735352" cy="378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A852111-C230-43C6-B91C-A2A78FD39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192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je dood schamen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Voor wie schaam je je eigenlijk? – Zijn wie je bent">
            <a:extLst>
              <a:ext uri="{FF2B5EF4-FFF2-40B4-BE49-F238E27FC236}">
                <a16:creationId xmlns:a16="http://schemas.microsoft.com/office/drawing/2014/main" id="{F0E57244-0BA6-4B15-92BF-8E42A57B6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203" y="2036743"/>
            <a:ext cx="269557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AE9AA3-7806-41F6-9B02-1B63AD0DA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8316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3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meten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et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70899"/>
            <a:ext cx="3733977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1353383-6ACF-4F3C-82E7-6B517E898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210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6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puzzel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e puzzel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752528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A3C4304-4138-438B-8973-B80A2F459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6335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6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opscheppen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fbeeldingsresultaat voor opscheppen et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56" y="2562411"/>
            <a:ext cx="7351760" cy="288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F79EF9-7E8D-48B2-8F63-691EFF6B2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2656" y="57297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2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proeven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roeven2x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44824"/>
            <a:ext cx="3744415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577988-1BB2-4CE6-AA83-6FF40ABB1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088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6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rekenen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reken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7" y="1844824"/>
            <a:ext cx="5112568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547EF9-3EAA-4903-9C8B-90D4D0A10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332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schillen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e schil van sommige appels voelt vettig aan. Waarom? | gezondheid.be">
            <a:extLst>
              <a:ext uri="{FF2B5EF4-FFF2-40B4-BE49-F238E27FC236}">
                <a16:creationId xmlns:a16="http://schemas.microsoft.com/office/drawing/2014/main" id="{C1B03F65-F68C-4D07-B30D-C91322C85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460" y="2036743"/>
            <a:ext cx="6283080" cy="369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7E9B894-6D0E-4367-83E5-5E50DA635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1077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smaken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iselinge.nl/Scholenplein/pabolessen/02032bzintuigen/plaatjes/tong%201.jp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5" y="1880828"/>
            <a:ext cx="496855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480A5EA-05BE-4996-A147-0D42B4473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1861" y="57332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1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snijden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itrus snijden in partjes of met zesteur - Allerhande - YouTube">
            <a:extLst>
              <a:ext uri="{FF2B5EF4-FFF2-40B4-BE49-F238E27FC236}">
                <a16:creationId xmlns:a16="http://schemas.microsoft.com/office/drawing/2014/main" id="{8DE6D326-CC74-4D00-90EC-1C3E2B7A4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884" y="2131873"/>
            <a:ext cx="6660232" cy="374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B5C851-616F-49F3-918E-FA8A8A145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311" y="56345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7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spugen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1.gstatic.com/images?q=tbn:ANd9GcS97-wBJ1by_RO2riVBQQdvCFRhXdwdWPNpoQlGpeMYELES6-FN3k28r5jBmw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3" y="1916832"/>
            <a:ext cx="626469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D8E92CE-3D52-44FF-9D2B-5EE17F828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1507" y="5753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8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uitknippen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1.bp.blogspot.com/-LhJwaaNF9og/TqZ--yaJE1I/AAAAAAAAAvY/6bafcLBWw0g/s1600/IMG_1877%255B1%255D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16832"/>
            <a:ext cx="345638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BD356E6-E18A-4251-A488-2ADE66213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2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uitrekenen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stringcat.com/adblog/wp-content/uploads/2009/11/rekenen.gif&amp;sa=X&amp;ei=NCYgUOPbB-220QWJmYBo&amp;ved=0CAwQ8wc4Rg&amp;usg=AFQjCNFeuOP-r9C9robui4aIeE8YOYIY1Q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257" y="1840097"/>
            <a:ext cx="4239468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792E8AF-1325-47EC-B02C-2B2370B96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4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uitspugen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schevernels.com/spugen.jpg&amp;sa=X&amp;ei=qCUgUPiVJPKY0QWzpoDIAQ&amp;ved=0CAsQ8wc4Pw&amp;usg=AFQjCNH1Ol2sspFbr7WbjNScxYbNUGK6V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1880828"/>
            <a:ext cx="345638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AC11C10-3DF2-4CD9-8C54-61CDC5F9A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743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7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het/de stempel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stempel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4752528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4DF00A8-0EC6-4CCC-9E34-678F9B033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493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3:</a:t>
            </a:r>
            <a:br>
              <a:rPr lang="nl-NL" dirty="0"/>
            </a:br>
            <a:r>
              <a:rPr lang="nl-NL" dirty="0"/>
              <a:t>de aardappel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776864" cy="481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e aardappel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32856"/>
            <a:ext cx="5580380" cy="3716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2523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3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4M1D3 De kookwedstrij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43592C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75527"/>
            <a:ext cx="542925" cy="41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98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C:\Users\Gebruiker\Documents\M.N. Prisma\MN origineel\MN cursus 4 origineel\ced4\module 1\C4 M1 D3 kookwedstrijd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505" y="1600200"/>
            <a:ext cx="3200989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8679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C:\Users\Gebruiker\Documents\M.N. Prisma\MN origineel\MN cursus 4 origineel\ced4\module 1\C4 M1 D3 kookwedstrijd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2079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C:\Users\Gebruiker\Documents\M.N. Prisma\MN origineel\MN cursus 4 origineel\ced4\module 1\C4 M1 D3 kookwedstrijd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54051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C:\Users\Gebruiker\Documents\M.N. Prisma\MN origineel\MN cursus 4 origineel\ced4\module 1\C4 M1 D3 kookwedstrijd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16439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55576" y="980728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4</a:t>
            </a:r>
          </a:p>
        </p:txBody>
      </p:sp>
    </p:spTree>
    <p:extLst>
      <p:ext uri="{BB962C8B-B14F-4D97-AF65-F5344CB8AC3E}">
        <p14:creationId xmlns:p14="http://schemas.microsoft.com/office/powerpoint/2010/main" val="42114799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einde (van de gang)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ile:Interieur- de gang van de centrale hal naar de grote ...">
            <a:extLst>
              <a:ext uri="{FF2B5EF4-FFF2-40B4-BE49-F238E27FC236}">
                <a16:creationId xmlns:a16="http://schemas.microsoft.com/office/drawing/2014/main" id="{0AFF0D4B-7320-4FBB-86D0-412747697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60253"/>
            <a:ext cx="2922959" cy="440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95AD2CA-1FEB-47FA-89B4-303501E2C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655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6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lijn(en)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lij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684076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D80F872-FCF0-4A16-AEC2-4F667C462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934" y="5633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2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7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plek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0.gstatic.com/images?q=tbn:ANd9GcQ1JWG-ZwRbCisdc_XdfBKjXHezZcLuWVa8-DuR3WuQ9GBPqy48z0hgmLR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04867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CDBA49-7F9C-4AC8-9AB8-53DC6BCF6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867" y="5633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0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toren(s)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static.mijnwebwinkel.nl/winkel/silvester/full23120884_b.jpg&amp;sa=X&amp;ei=_A4gUOb5K-W60QWlrYGIDA&amp;ved=0CAsQ8wc4RA&amp;usg=AFQjCNE24NqwbXIha4jGgrCLF9jL8Ako2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4320480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E79893B-1BF7-48E7-87EA-384AD6E28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6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schop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csvapeldoorna2.punt.nl/upload/CUPARobbi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61662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BD52D7-84D6-42EA-8052-BAA4D3BAE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464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inhalen</a:t>
            </a:r>
          </a:p>
        </p:txBody>
      </p:sp>
      <p:pic>
        <p:nvPicPr>
          <p:cNvPr id="5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farm7.staticflickr.com/6126/6043470656_b3f335ac01_z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1" y="1844824"/>
            <a:ext cx="5400600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546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 de kant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voetbalouder.nl/wp-content/uploads/2011/03/contributie-niet-betale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432048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FA77A95-143D-459F-9160-1616D9EDC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3532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1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gelijk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teamkerstenwielersport.nl/wp-content/uploads/2011/06/sportograf-18795097-1024x68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54313"/>
            <a:ext cx="5616624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10980FA-31D2-43FF-8C23-4A7A2FDC5F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833" y="55430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haast (bijna)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Georgia: Almost At The Finish Line | Americans for Tax Reform">
            <a:extLst>
              <a:ext uri="{FF2B5EF4-FFF2-40B4-BE49-F238E27FC236}">
                <a16:creationId xmlns:a16="http://schemas.microsoft.com/office/drawing/2014/main" id="{0032ADCD-C728-496F-8E1A-1A7E2277B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712472"/>
            <a:ext cx="6336704" cy="411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9622E05-B917-4864-81D9-0E9CD6E1F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4" y="54913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1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sommige mensen</a:t>
            </a:r>
            <a:br>
              <a:rPr lang="nl-NL" dirty="0"/>
            </a:br>
            <a:r>
              <a:rPr lang="nl-NL" dirty="0"/>
              <a:t>hebben krulhaar</a:t>
            </a:r>
          </a:p>
        </p:txBody>
      </p:sp>
      <p:pic>
        <p:nvPicPr>
          <p:cNvPr id="6" name="Content Placeholder 5" descr="sommige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2396331"/>
            <a:ext cx="43815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6831604-CEDC-456C-9166-95635865A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0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tenminste … mensen</a:t>
            </a:r>
            <a:br>
              <a:rPr lang="nl-NL" dirty="0"/>
            </a:br>
            <a:r>
              <a:rPr lang="nl-NL" dirty="0"/>
              <a:t>hebben krulhaar</a:t>
            </a:r>
            <a:br>
              <a:rPr lang="nl-NL" dirty="0"/>
            </a:br>
            <a:endParaRPr lang="nl-NL" dirty="0"/>
          </a:p>
        </p:txBody>
      </p:sp>
      <p:pic>
        <p:nvPicPr>
          <p:cNvPr id="4" name="Picture 5" descr="sommige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2396331"/>
            <a:ext cx="43815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E0D7890-1CD1-4BEB-9316-A04774886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3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4:</a:t>
            </a:r>
            <a:br>
              <a:rPr lang="nl-NL" dirty="0"/>
            </a:br>
            <a:r>
              <a:rPr lang="nl-NL" dirty="0"/>
              <a:t>ongeveer-precies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20891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wee_koei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3597672" cy="2196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Hoe jij beïnvloed wordt (1): het jellybean experiment - Nieuwe Wending">
            <a:extLst>
              <a:ext uri="{FF2B5EF4-FFF2-40B4-BE49-F238E27FC236}">
                <a16:creationId xmlns:a16="http://schemas.microsoft.com/office/drawing/2014/main" id="{E8E62580-F476-44CB-9118-C0F96D49B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45" y="1844824"/>
            <a:ext cx="3635804" cy="242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466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(nood-)uitgang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postbus5100.compleet-en-actueel.nl/images/pr-vrom-nooduit3.jpg&amp;sa=X&amp;ei=bA8gUJC1H8ao0QXqpoHoBA&amp;ved=0CAwQ8wc&amp;usg=AFQjCNFECyxMDltxYsixuHju_nH8pDHf5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525658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DDFA86C-F969-4296-B0CC-65D43D460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821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2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wedstrijd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wedstrij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264696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9EDD648-CCA8-4988-BE78-93195F666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923" y="54619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238</Words>
  <Application>Microsoft Office PowerPoint</Application>
  <PresentationFormat>Diavoorstelling (4:3)</PresentationFormat>
  <Paragraphs>90</Paragraphs>
  <Slides>77</Slides>
  <Notes>1</Notes>
  <HiddenSlides>0</HiddenSlides>
  <MMClips>58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77</vt:i4>
      </vt:variant>
    </vt:vector>
  </HeadingPairs>
  <TitlesOfParts>
    <vt:vector size="82" baseType="lpstr">
      <vt:lpstr>Arial</vt:lpstr>
      <vt:lpstr>Calibri</vt:lpstr>
      <vt:lpstr>Century Gothic</vt:lpstr>
      <vt:lpstr>Wingdings</vt:lpstr>
      <vt:lpstr>Kantoorthema</vt:lpstr>
      <vt:lpstr>PowerPoint-presentatie</vt:lpstr>
      <vt:lpstr>het team</vt:lpstr>
      <vt:lpstr>de kist</vt:lpstr>
      <vt:lpstr>het lokaal</vt:lpstr>
      <vt:lpstr>de puzzel</vt:lpstr>
      <vt:lpstr>het/de stempel</vt:lpstr>
      <vt:lpstr>de toren(s)</vt:lpstr>
      <vt:lpstr>de (nood-)uitgang</vt:lpstr>
      <vt:lpstr>de wedstrijd</vt:lpstr>
      <vt:lpstr>krabben</vt:lpstr>
      <vt:lpstr>aanstoten</vt:lpstr>
      <vt:lpstr>aan de slag gaan</vt:lpstr>
      <vt:lpstr>samenwerken</vt:lpstr>
      <vt:lpstr>schuiven</vt:lpstr>
      <vt:lpstr>uitleggen</vt:lpstr>
      <vt:lpstr>gauw</vt:lpstr>
      <vt:lpstr>oké</vt:lpstr>
      <vt:lpstr>ongeveer</vt:lpstr>
      <vt:lpstr>precies (twee)</vt:lpstr>
      <vt:lpstr>het woord van de dag 1:  de/het stempel</vt:lpstr>
      <vt:lpstr>Het verhaal dag 1 Klik op </vt:lpstr>
      <vt:lpstr>De verhaalplaten van dag 1</vt:lpstr>
      <vt:lpstr>de verhaalplaten van dag 1</vt:lpstr>
      <vt:lpstr>de verhaalplaten van dag 1</vt:lpstr>
      <vt:lpstr>de verhaalplaten van dag 1</vt:lpstr>
      <vt:lpstr>de verhaalplaten van dag 1</vt:lpstr>
      <vt:lpstr>PowerPoint-presentatie</vt:lpstr>
      <vt:lpstr>het vel</vt:lpstr>
      <vt:lpstr>breken</vt:lpstr>
      <vt:lpstr>steppen</vt:lpstr>
      <vt:lpstr>doormidden</vt:lpstr>
      <vt:lpstr>hoog  hoogst</vt:lpstr>
      <vt:lpstr>lang  langst</vt:lpstr>
      <vt:lpstr>snel  snelst</vt:lpstr>
      <vt:lpstr>ver  verst</vt:lpstr>
      <vt:lpstr>het woord van de dag 2: de wedstrijd</vt:lpstr>
      <vt:lpstr> de taalfuncties van dag 2:  </vt:lpstr>
      <vt:lpstr>PowerPoint-presentatie</vt:lpstr>
      <vt:lpstr>de aardappel</vt:lpstr>
      <vt:lpstr>het figuur</vt:lpstr>
      <vt:lpstr>de jury</vt:lpstr>
      <vt:lpstr>het rekenschrift</vt:lpstr>
      <vt:lpstr>de salade</vt:lpstr>
      <vt:lpstr>de saus</vt:lpstr>
      <vt:lpstr>het servet</vt:lpstr>
      <vt:lpstr>de stommerik</vt:lpstr>
      <vt:lpstr>de wedstrijd</vt:lpstr>
      <vt:lpstr>je dood schamen</vt:lpstr>
      <vt:lpstr>meten</vt:lpstr>
      <vt:lpstr>opscheppen</vt:lpstr>
      <vt:lpstr>proeven</vt:lpstr>
      <vt:lpstr>rekenen</vt:lpstr>
      <vt:lpstr>schillen</vt:lpstr>
      <vt:lpstr>smaken</vt:lpstr>
      <vt:lpstr>snijden</vt:lpstr>
      <vt:lpstr>spugen</vt:lpstr>
      <vt:lpstr>uitknippen</vt:lpstr>
      <vt:lpstr>uitrekenen</vt:lpstr>
      <vt:lpstr>uitspugen</vt:lpstr>
      <vt:lpstr>het woord van de dag 3: de aardappel</vt:lpstr>
      <vt:lpstr>Het verhaal dag 3 Klik op </vt:lpstr>
      <vt:lpstr>de verhaalplaten van dag 3</vt:lpstr>
      <vt:lpstr>de verhaalplaten van dag 3</vt:lpstr>
      <vt:lpstr>de verhaalplaten van dag 3</vt:lpstr>
      <vt:lpstr>de verhaalplaten van dag 3</vt:lpstr>
      <vt:lpstr>PowerPoint-presentatie</vt:lpstr>
      <vt:lpstr>het einde (van de gang)</vt:lpstr>
      <vt:lpstr>de lijn(en)</vt:lpstr>
      <vt:lpstr>de plek</vt:lpstr>
      <vt:lpstr>de schop</vt:lpstr>
      <vt:lpstr>inhalen</vt:lpstr>
      <vt:lpstr>aan de kant</vt:lpstr>
      <vt:lpstr>gelijk</vt:lpstr>
      <vt:lpstr>haast (bijna)</vt:lpstr>
      <vt:lpstr>sommige mensen hebben krulhaar</vt:lpstr>
      <vt:lpstr> tenminste … mensen hebben krulhaar </vt:lpstr>
      <vt:lpstr>het woord van de dag 4: ongeveer-precies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van  C4 M1</dc:title>
  <dc:creator>Gebruiker</dc:creator>
  <cp:lastModifiedBy>Gabriëlle ten Klooster</cp:lastModifiedBy>
  <cp:revision>27</cp:revision>
  <dcterms:created xsi:type="dcterms:W3CDTF">2015-07-08T19:40:08Z</dcterms:created>
  <dcterms:modified xsi:type="dcterms:W3CDTF">2021-02-25T09:37:59Z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