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sldIdLst>
    <p:sldId id="431" r:id="rId4"/>
    <p:sldId id="466" r:id="rId5"/>
    <p:sldId id="271" r:id="rId6"/>
    <p:sldId id="468" r:id="rId7"/>
    <p:sldId id="467" r:id="rId8"/>
    <p:sldId id="469" r:id="rId9"/>
    <p:sldId id="470" r:id="rId10"/>
    <p:sldId id="471" r:id="rId11"/>
    <p:sldId id="472" r:id="rId12"/>
    <p:sldId id="473" r:id="rId13"/>
    <p:sldId id="474" r:id="rId14"/>
    <p:sldId id="262" r:id="rId15"/>
    <p:sldId id="602" r:id="rId16"/>
    <p:sldId id="601" r:id="rId17"/>
    <p:sldId id="475" r:id="rId18"/>
    <p:sldId id="476" r:id="rId19"/>
    <p:sldId id="477" r:id="rId20"/>
    <p:sldId id="478" r:id="rId21"/>
    <p:sldId id="479" r:id="rId22"/>
    <p:sldId id="258" r:id="rId23"/>
    <p:sldId id="480" r:id="rId24"/>
    <p:sldId id="481" r:id="rId25"/>
    <p:sldId id="482" r:id="rId26"/>
    <p:sldId id="483" r:id="rId27"/>
    <p:sldId id="484" r:id="rId28"/>
    <p:sldId id="485" r:id="rId29"/>
    <p:sldId id="486" r:id="rId30"/>
    <p:sldId id="487" r:id="rId31"/>
    <p:sldId id="488" r:id="rId32"/>
    <p:sldId id="489" r:id="rId33"/>
    <p:sldId id="490" r:id="rId34"/>
    <p:sldId id="491" r:id="rId35"/>
    <p:sldId id="492" r:id="rId36"/>
    <p:sldId id="493" r:id="rId37"/>
    <p:sldId id="494" r:id="rId38"/>
    <p:sldId id="603" r:id="rId39"/>
    <p:sldId id="604" r:id="rId40"/>
    <p:sldId id="605" r:id="rId41"/>
    <p:sldId id="606" r:id="rId42"/>
    <p:sldId id="496" r:id="rId43"/>
    <p:sldId id="608" r:id="rId44"/>
    <p:sldId id="609" r:id="rId45"/>
    <p:sldId id="610" r:id="rId46"/>
    <p:sldId id="611" r:id="rId47"/>
    <p:sldId id="612" r:id="rId48"/>
    <p:sldId id="495" r:id="rId49"/>
    <p:sldId id="607" r:id="rId50"/>
    <p:sldId id="498" r:id="rId51"/>
    <p:sldId id="499" r:id="rId52"/>
    <p:sldId id="500" r:id="rId53"/>
    <p:sldId id="501" r:id="rId54"/>
    <p:sldId id="502" r:id="rId55"/>
    <p:sldId id="503" r:id="rId56"/>
    <p:sldId id="504" r:id="rId57"/>
    <p:sldId id="505" r:id="rId58"/>
    <p:sldId id="506" r:id="rId59"/>
    <p:sldId id="507" r:id="rId60"/>
    <p:sldId id="508" r:id="rId61"/>
    <p:sldId id="266" r:id="rId62"/>
    <p:sldId id="509" r:id="rId63"/>
    <p:sldId id="613" r:id="rId64"/>
    <p:sldId id="614" r:id="rId65"/>
    <p:sldId id="510" r:id="rId66"/>
    <p:sldId id="616" r:id="rId67"/>
    <p:sldId id="617" r:id="rId68"/>
    <p:sldId id="513" r:id="rId69"/>
    <p:sldId id="615" r:id="rId70"/>
    <p:sldId id="511" r:id="rId71"/>
    <p:sldId id="618" r:id="rId72"/>
    <p:sldId id="512" r:id="rId73"/>
    <p:sldId id="516" r:id="rId74"/>
    <p:sldId id="515" r:id="rId75"/>
    <p:sldId id="514" r:id="rId76"/>
    <p:sldId id="517" r:id="rId77"/>
    <p:sldId id="518" r:id="rId78"/>
    <p:sldId id="600" r:id="rId79"/>
    <p:sldId id="619" r:id="rId80"/>
    <p:sldId id="620" r:id="rId81"/>
    <p:sldId id="621" r:id="rId82"/>
    <p:sldId id="519" r:id="rId83"/>
    <p:sldId id="623" r:id="rId84"/>
    <p:sldId id="624" r:id="rId85"/>
    <p:sldId id="524" r:id="rId86"/>
    <p:sldId id="525" r:id="rId87"/>
    <p:sldId id="526" r:id="rId88"/>
    <p:sldId id="527" r:id="rId89"/>
    <p:sldId id="622" r:id="rId90"/>
    <p:sldId id="520" r:id="rId91"/>
    <p:sldId id="521" r:id="rId92"/>
    <p:sldId id="522" r:id="rId93"/>
    <p:sldId id="523" r:id="rId94"/>
    <p:sldId id="625" r:id="rId95"/>
    <p:sldId id="626" r:id="rId96"/>
    <p:sldId id="528" r:id="rId97"/>
    <p:sldId id="529" r:id="rId98"/>
    <p:sldId id="530" r:id="rId99"/>
    <p:sldId id="531" r:id="rId100"/>
    <p:sldId id="268" r:id="rId101"/>
    <p:sldId id="532" r:id="rId102"/>
    <p:sldId id="533" r:id="rId103"/>
    <p:sldId id="534" r:id="rId104"/>
    <p:sldId id="535" r:id="rId105"/>
    <p:sldId id="536" r:id="rId106"/>
    <p:sldId id="537" r:id="rId107"/>
    <p:sldId id="538" r:id="rId108"/>
    <p:sldId id="539" r:id="rId109"/>
    <p:sldId id="628" r:id="rId110"/>
    <p:sldId id="629" r:id="rId111"/>
    <p:sldId id="630" r:id="rId112"/>
    <p:sldId id="631" r:id="rId113"/>
    <p:sldId id="632" r:id="rId114"/>
    <p:sldId id="627" r:id="rId115"/>
    <p:sldId id="540" r:id="rId116"/>
    <p:sldId id="541" r:id="rId117"/>
    <p:sldId id="542" r:id="rId118"/>
    <p:sldId id="543" r:id="rId119"/>
    <p:sldId id="544" r:id="rId120"/>
    <p:sldId id="545" r:id="rId121"/>
    <p:sldId id="546" r:id="rId122"/>
    <p:sldId id="547" r:id="rId123"/>
    <p:sldId id="548" r:id="rId124"/>
    <p:sldId id="549" r:id="rId125"/>
    <p:sldId id="633" r:id="rId126"/>
    <p:sldId id="634" r:id="rId127"/>
    <p:sldId id="635" r:id="rId128"/>
    <p:sldId id="550" r:id="rId129"/>
    <p:sldId id="551" r:id="rId130"/>
    <p:sldId id="552" r:id="rId131"/>
    <p:sldId id="553" r:id="rId132"/>
    <p:sldId id="554" r:id="rId133"/>
    <p:sldId id="555" r:id="rId134"/>
    <p:sldId id="556" r:id="rId135"/>
    <p:sldId id="558" r:id="rId136"/>
    <p:sldId id="557" r:id="rId137"/>
    <p:sldId id="559" r:id="rId138"/>
    <p:sldId id="560" r:id="rId139"/>
    <p:sldId id="561" r:id="rId140"/>
    <p:sldId id="562" r:id="rId141"/>
    <p:sldId id="599" r:id="rId142"/>
    <p:sldId id="563" r:id="rId143"/>
    <p:sldId id="564" r:id="rId144"/>
    <p:sldId id="565" r:id="rId145"/>
    <p:sldId id="566" r:id="rId146"/>
    <p:sldId id="567" r:id="rId147"/>
    <p:sldId id="569" r:id="rId148"/>
    <p:sldId id="568" r:id="rId149"/>
    <p:sldId id="570" r:id="rId150"/>
    <p:sldId id="571" r:id="rId151"/>
    <p:sldId id="572" r:id="rId152"/>
    <p:sldId id="575" r:id="rId153"/>
    <p:sldId id="637" r:id="rId154"/>
    <p:sldId id="638" r:id="rId155"/>
    <p:sldId id="639" r:id="rId156"/>
    <p:sldId id="640" r:id="rId157"/>
    <p:sldId id="641" r:id="rId158"/>
    <p:sldId id="573" r:id="rId159"/>
    <p:sldId id="574" r:id="rId160"/>
    <p:sldId id="636" r:id="rId161"/>
    <p:sldId id="576" r:id="rId162"/>
    <p:sldId id="577" r:id="rId163"/>
    <p:sldId id="578" r:id="rId164"/>
    <p:sldId id="579" r:id="rId165"/>
    <p:sldId id="580" r:id="rId166"/>
    <p:sldId id="581" r:id="rId167"/>
    <p:sldId id="582" r:id="rId168"/>
    <p:sldId id="642" r:id="rId169"/>
    <p:sldId id="643" r:id="rId170"/>
    <p:sldId id="644" r:id="rId171"/>
    <p:sldId id="645" r:id="rId172"/>
    <p:sldId id="646" r:id="rId173"/>
    <p:sldId id="583" r:id="rId174"/>
    <p:sldId id="585" r:id="rId175"/>
    <p:sldId id="584" r:id="rId176"/>
    <p:sldId id="586" r:id="rId177"/>
    <p:sldId id="587" r:id="rId178"/>
    <p:sldId id="269" r:id="rId179"/>
    <p:sldId id="588" r:id="rId180"/>
    <p:sldId id="589" r:id="rId181"/>
    <p:sldId id="590" r:id="rId182"/>
    <p:sldId id="591" r:id="rId183"/>
    <p:sldId id="593" r:id="rId184"/>
    <p:sldId id="647" r:id="rId185"/>
    <p:sldId id="592" r:id="rId186"/>
    <p:sldId id="594" r:id="rId187"/>
    <p:sldId id="648" r:id="rId188"/>
    <p:sldId id="649" r:id="rId189"/>
    <p:sldId id="650" r:id="rId190"/>
    <p:sldId id="651" r:id="rId191"/>
    <p:sldId id="652" r:id="rId1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5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slide" Target="slides/slide178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92" Type="http://schemas.openxmlformats.org/officeDocument/2006/relationships/slide" Target="slides/slide189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slide" Target="slides/slide179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5" Type="http://schemas.openxmlformats.org/officeDocument/2006/relationships/slide" Target="slides/slide62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51" Type="http://schemas.openxmlformats.org/officeDocument/2006/relationships/slide" Target="slides/slide148.xml"/><Relationship Id="rId172" Type="http://schemas.openxmlformats.org/officeDocument/2006/relationships/slide" Target="slides/slide169.xml"/><Relationship Id="rId193" Type="http://schemas.openxmlformats.org/officeDocument/2006/relationships/presProps" Target="presProps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1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theme" Target="theme/theme1.xml"/><Relationship Id="rId190" Type="http://schemas.openxmlformats.org/officeDocument/2006/relationships/slide" Target="slides/slide187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tableStyles" Target="tableStyles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microsoft.com/office/2016/11/relationships/changesInfo" Target="changesInfos/changesInfo1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customXml" Target="../customXml/item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or de Bruin" userId="d1c5b670-a1b7-49da-b2e8-c82be91a578e" providerId="ADAL" clId="{3C1C57EA-BF40-4F1C-9B5A-383F8EED3D3A}"/>
    <pc:docChg chg="undo custSel delSld modSld sldOrd">
      <pc:chgData name="Floor de Bruin" userId="d1c5b670-a1b7-49da-b2e8-c82be91a578e" providerId="ADAL" clId="{3C1C57EA-BF40-4F1C-9B5A-383F8EED3D3A}" dt="2024-03-07T10:13:43.904" v="899" actId="1076"/>
      <pc:docMkLst>
        <pc:docMk/>
      </pc:docMkLst>
      <pc:sldChg chg="addSp delSp modSp mod setBg">
        <pc:chgData name="Floor de Bruin" userId="d1c5b670-a1b7-49da-b2e8-c82be91a578e" providerId="ADAL" clId="{3C1C57EA-BF40-4F1C-9B5A-383F8EED3D3A}" dt="2024-03-07T09:01:52.060" v="738" actId="1076"/>
        <pc:sldMkLst>
          <pc:docMk/>
          <pc:sldMk cId="1883047808" sldId="258"/>
        </pc:sldMkLst>
      </pc:sldChg>
      <pc:sldChg chg="modSp mod setBg">
        <pc:chgData name="Floor de Bruin" userId="d1c5b670-a1b7-49da-b2e8-c82be91a578e" providerId="ADAL" clId="{3C1C57EA-BF40-4F1C-9B5A-383F8EED3D3A}" dt="2024-03-07T08:56:42.813" v="725" actId="1076"/>
        <pc:sldMkLst>
          <pc:docMk/>
          <pc:sldMk cId="3987355527" sldId="262"/>
        </pc:sldMkLst>
      </pc:sldChg>
      <pc:sldChg chg="modSp mod ord setBg">
        <pc:chgData name="Floor de Bruin" userId="d1c5b670-a1b7-49da-b2e8-c82be91a578e" providerId="ADAL" clId="{3C1C57EA-BF40-4F1C-9B5A-383F8EED3D3A}" dt="2024-03-07T09:10:08.163" v="773" actId="1076"/>
        <pc:sldMkLst>
          <pc:docMk/>
          <pc:sldMk cId="98783771" sldId="266"/>
        </pc:sldMkLst>
      </pc:sldChg>
      <pc:sldChg chg="modSp mod setBg">
        <pc:chgData name="Floor de Bruin" userId="d1c5b670-a1b7-49da-b2e8-c82be91a578e" providerId="ADAL" clId="{3C1C57EA-BF40-4F1C-9B5A-383F8EED3D3A}" dt="2024-03-07T09:16:55.645" v="808" actId="1076"/>
        <pc:sldMkLst>
          <pc:docMk/>
          <pc:sldMk cId="2911387961" sldId="268"/>
        </pc:sldMkLst>
      </pc:sldChg>
      <pc:sldChg chg="addSp delSp modSp mod setBg delAnim">
        <pc:chgData name="Floor de Bruin" userId="d1c5b670-a1b7-49da-b2e8-c82be91a578e" providerId="ADAL" clId="{3C1C57EA-BF40-4F1C-9B5A-383F8EED3D3A}" dt="2024-03-07T10:11:32.928" v="887" actId="1076"/>
        <pc:sldMkLst>
          <pc:docMk/>
          <pc:sldMk cId="3840939140" sldId="269"/>
        </pc:sldMkLst>
      </pc:sldChg>
      <pc:sldChg chg="addSp delSp modSp mod setBg delAnim">
        <pc:chgData name="Floor de Bruin" userId="d1c5b670-a1b7-49da-b2e8-c82be91a578e" providerId="ADAL" clId="{3C1C57EA-BF40-4F1C-9B5A-383F8EED3D3A}" dt="2024-03-07T08:53:54.624" v="714" actId="1076"/>
        <pc:sldMkLst>
          <pc:docMk/>
          <pc:sldMk cId="3698517271" sldId="271"/>
        </pc:sldMkLst>
      </pc:sldChg>
      <pc:sldChg chg="addSp delSp modSp mod setBg modAnim">
        <pc:chgData name="Floor de Bruin" userId="d1c5b670-a1b7-49da-b2e8-c82be91a578e" providerId="ADAL" clId="{3C1C57EA-BF40-4F1C-9B5A-383F8EED3D3A}" dt="2024-03-07T09:15:35.831" v="802" actId="478"/>
        <pc:sldMkLst>
          <pc:docMk/>
          <pc:sldMk cId="3109236445" sldId="272"/>
        </pc:sldMkLst>
      </pc:sldChg>
      <pc:sldChg chg="modSp mod setBg">
        <pc:chgData name="Floor de Bruin" userId="d1c5b670-a1b7-49da-b2e8-c82be91a578e" providerId="ADAL" clId="{3C1C57EA-BF40-4F1C-9B5A-383F8EED3D3A}" dt="2024-03-04T09:49:01.102" v="5"/>
        <pc:sldMkLst>
          <pc:docMk/>
          <pc:sldMk cId="3629745212" sldId="431"/>
        </pc:sldMkLst>
      </pc:sldChg>
      <pc:sldChg chg="modSp mod setBg">
        <pc:chgData name="Floor de Bruin" userId="d1c5b670-a1b7-49da-b2e8-c82be91a578e" providerId="ADAL" clId="{3C1C57EA-BF40-4F1C-9B5A-383F8EED3D3A}" dt="2024-03-04T09:50:06.417" v="7"/>
        <pc:sldMkLst>
          <pc:docMk/>
          <pc:sldMk cId="15310937" sldId="466"/>
        </pc:sldMkLst>
      </pc:sldChg>
      <pc:sldChg chg="addSp delSp modSp mod setBg delAnim">
        <pc:chgData name="Floor de Bruin" userId="d1c5b670-a1b7-49da-b2e8-c82be91a578e" providerId="ADAL" clId="{3C1C57EA-BF40-4F1C-9B5A-383F8EED3D3A}" dt="2024-03-07T08:54:46.161" v="717" actId="1076"/>
        <pc:sldMkLst>
          <pc:docMk/>
          <pc:sldMk cId="1551348172" sldId="467"/>
        </pc:sldMkLst>
      </pc:sldChg>
      <pc:sldChg chg="addSp delSp modSp mod setBg">
        <pc:chgData name="Floor de Bruin" userId="d1c5b670-a1b7-49da-b2e8-c82be91a578e" providerId="ADAL" clId="{3C1C57EA-BF40-4F1C-9B5A-383F8EED3D3A}" dt="2024-03-07T08:54:10.487" v="715" actId="1076"/>
        <pc:sldMkLst>
          <pc:docMk/>
          <pc:sldMk cId="48623488" sldId="468"/>
        </pc:sldMkLst>
      </pc:sldChg>
      <pc:sldChg chg="addSp delSp modSp mod setBg">
        <pc:chgData name="Floor de Bruin" userId="d1c5b670-a1b7-49da-b2e8-c82be91a578e" providerId="ADAL" clId="{3C1C57EA-BF40-4F1C-9B5A-383F8EED3D3A}" dt="2024-03-07T08:55:03.622" v="718" actId="1076"/>
        <pc:sldMkLst>
          <pc:docMk/>
          <pc:sldMk cId="1416712473" sldId="469"/>
        </pc:sldMkLst>
      </pc:sldChg>
      <pc:sldChg chg="addSp delSp modSp mod setBg">
        <pc:chgData name="Floor de Bruin" userId="d1c5b670-a1b7-49da-b2e8-c82be91a578e" providerId="ADAL" clId="{3C1C57EA-BF40-4F1C-9B5A-383F8EED3D3A}" dt="2024-03-07T08:55:19.628" v="719" actId="1076"/>
        <pc:sldMkLst>
          <pc:docMk/>
          <pc:sldMk cId="1174820302" sldId="470"/>
        </pc:sldMkLst>
      </pc:sldChg>
      <pc:sldChg chg="addSp delSp modSp mod setBg delAnim">
        <pc:chgData name="Floor de Bruin" userId="d1c5b670-a1b7-49da-b2e8-c82be91a578e" providerId="ADAL" clId="{3C1C57EA-BF40-4F1C-9B5A-383F8EED3D3A}" dt="2024-03-07T08:55:46.393" v="721" actId="1076"/>
        <pc:sldMkLst>
          <pc:docMk/>
          <pc:sldMk cId="466206631" sldId="471"/>
        </pc:sldMkLst>
      </pc:sldChg>
      <pc:sldChg chg="addSp delSp modSp mod setBg">
        <pc:chgData name="Floor de Bruin" userId="d1c5b670-a1b7-49da-b2e8-c82be91a578e" providerId="ADAL" clId="{3C1C57EA-BF40-4F1C-9B5A-383F8EED3D3A}" dt="2024-03-07T08:56:00.726" v="722" actId="1076"/>
        <pc:sldMkLst>
          <pc:docMk/>
          <pc:sldMk cId="3990581347" sldId="472"/>
        </pc:sldMkLst>
      </pc:sldChg>
      <pc:sldChg chg="addSp delSp modSp mod setBg">
        <pc:chgData name="Floor de Bruin" userId="d1c5b670-a1b7-49da-b2e8-c82be91a578e" providerId="ADAL" clId="{3C1C57EA-BF40-4F1C-9B5A-383F8EED3D3A}" dt="2024-03-07T08:56:15.644" v="723" actId="1076"/>
        <pc:sldMkLst>
          <pc:docMk/>
          <pc:sldMk cId="3991537390" sldId="473"/>
        </pc:sldMkLst>
      </pc:sldChg>
      <pc:sldChg chg="addSp delSp modSp mod setBg delAnim">
        <pc:chgData name="Floor de Bruin" userId="d1c5b670-a1b7-49da-b2e8-c82be91a578e" providerId="ADAL" clId="{3C1C57EA-BF40-4F1C-9B5A-383F8EED3D3A}" dt="2024-03-07T08:58:09.788" v="729" actId="1076"/>
        <pc:sldMkLst>
          <pc:docMk/>
          <pc:sldMk cId="7522385" sldId="474"/>
        </pc:sldMkLst>
      </pc:sldChg>
      <pc:sldChg chg="delSp modSp mod setBg delAnim">
        <pc:chgData name="Floor de Bruin" userId="d1c5b670-a1b7-49da-b2e8-c82be91a578e" providerId="ADAL" clId="{3C1C57EA-BF40-4F1C-9B5A-383F8EED3D3A}" dt="2024-03-07T08:57:09.234" v="727" actId="1076"/>
        <pc:sldMkLst>
          <pc:docMk/>
          <pc:sldMk cId="770071231" sldId="475"/>
        </pc:sldMkLst>
      </pc:sldChg>
      <pc:sldChg chg="modSp mod setBg">
        <pc:chgData name="Floor de Bruin" userId="d1c5b670-a1b7-49da-b2e8-c82be91a578e" providerId="ADAL" clId="{3C1C57EA-BF40-4F1C-9B5A-383F8EED3D3A}" dt="2024-03-07T08:58:26.457" v="730" actId="1076"/>
        <pc:sldMkLst>
          <pc:docMk/>
          <pc:sldMk cId="1582181620" sldId="476"/>
        </pc:sldMkLst>
      </pc:sldChg>
      <pc:sldChg chg="modSp mod setBg">
        <pc:chgData name="Floor de Bruin" userId="d1c5b670-a1b7-49da-b2e8-c82be91a578e" providerId="ADAL" clId="{3C1C57EA-BF40-4F1C-9B5A-383F8EED3D3A}" dt="2024-03-07T08:58:40.066" v="731" actId="1076"/>
        <pc:sldMkLst>
          <pc:docMk/>
          <pc:sldMk cId="2776669214" sldId="477"/>
        </pc:sldMkLst>
      </pc:sldChg>
      <pc:sldChg chg="addSp delSp modSp mod setBg delAnim">
        <pc:chgData name="Floor de Bruin" userId="d1c5b670-a1b7-49da-b2e8-c82be91a578e" providerId="ADAL" clId="{3C1C57EA-BF40-4F1C-9B5A-383F8EED3D3A}" dt="2024-03-07T09:01:22.083" v="736" actId="1076"/>
        <pc:sldMkLst>
          <pc:docMk/>
          <pc:sldMk cId="136142573" sldId="478"/>
        </pc:sldMkLst>
      </pc:sldChg>
      <pc:sldChg chg="addSp delSp modSp mod setBg">
        <pc:chgData name="Floor de Bruin" userId="d1c5b670-a1b7-49da-b2e8-c82be91a578e" providerId="ADAL" clId="{3C1C57EA-BF40-4F1C-9B5A-383F8EED3D3A}" dt="2024-03-07T09:01:36.946" v="737" actId="1076"/>
        <pc:sldMkLst>
          <pc:docMk/>
          <pc:sldMk cId="3905138857" sldId="479"/>
        </pc:sldMkLst>
      </pc:sldChg>
      <pc:sldChg chg="addSp delSp modSp mod setBg">
        <pc:chgData name="Floor de Bruin" userId="d1c5b670-a1b7-49da-b2e8-c82be91a578e" providerId="ADAL" clId="{3C1C57EA-BF40-4F1C-9B5A-383F8EED3D3A}" dt="2024-03-07T09:02:06.346" v="739" actId="1076"/>
        <pc:sldMkLst>
          <pc:docMk/>
          <pc:sldMk cId="1535365720" sldId="480"/>
        </pc:sldMkLst>
      </pc:sldChg>
      <pc:sldChg chg="addSp delSp modSp mod setBg">
        <pc:chgData name="Floor de Bruin" userId="d1c5b670-a1b7-49da-b2e8-c82be91a578e" providerId="ADAL" clId="{3C1C57EA-BF40-4F1C-9B5A-383F8EED3D3A}" dt="2024-03-07T09:02:21.410" v="740" actId="1076"/>
        <pc:sldMkLst>
          <pc:docMk/>
          <pc:sldMk cId="509743451" sldId="481"/>
        </pc:sldMkLst>
      </pc:sldChg>
      <pc:sldChg chg="addSp delSp modSp mod setBg">
        <pc:chgData name="Floor de Bruin" userId="d1c5b670-a1b7-49da-b2e8-c82be91a578e" providerId="ADAL" clId="{3C1C57EA-BF40-4F1C-9B5A-383F8EED3D3A}" dt="2024-03-07T09:02:36.515" v="741" actId="1076"/>
        <pc:sldMkLst>
          <pc:docMk/>
          <pc:sldMk cId="132550592" sldId="482"/>
        </pc:sldMkLst>
      </pc:sldChg>
      <pc:sldChg chg="addSp delSp modSp mod setBg">
        <pc:chgData name="Floor de Bruin" userId="d1c5b670-a1b7-49da-b2e8-c82be91a578e" providerId="ADAL" clId="{3C1C57EA-BF40-4F1C-9B5A-383F8EED3D3A}" dt="2024-03-07T09:02:49.819" v="742" actId="1076"/>
        <pc:sldMkLst>
          <pc:docMk/>
          <pc:sldMk cId="3464366766" sldId="483"/>
        </pc:sldMkLst>
      </pc:sldChg>
      <pc:sldChg chg="addSp delSp modSp mod setBg">
        <pc:chgData name="Floor de Bruin" userId="d1c5b670-a1b7-49da-b2e8-c82be91a578e" providerId="ADAL" clId="{3C1C57EA-BF40-4F1C-9B5A-383F8EED3D3A}" dt="2024-03-07T09:03:05.923" v="743" actId="1076"/>
        <pc:sldMkLst>
          <pc:docMk/>
          <pc:sldMk cId="2432941349" sldId="484"/>
        </pc:sldMkLst>
      </pc:sldChg>
      <pc:sldChg chg="addSp delSp modSp mod setBg">
        <pc:chgData name="Floor de Bruin" userId="d1c5b670-a1b7-49da-b2e8-c82be91a578e" providerId="ADAL" clId="{3C1C57EA-BF40-4F1C-9B5A-383F8EED3D3A}" dt="2024-03-07T09:03:20.116" v="744" actId="1076"/>
        <pc:sldMkLst>
          <pc:docMk/>
          <pc:sldMk cId="3903542051" sldId="485"/>
        </pc:sldMkLst>
      </pc:sldChg>
      <pc:sldChg chg="addSp delSp modSp mod setBg">
        <pc:chgData name="Floor de Bruin" userId="d1c5b670-a1b7-49da-b2e8-c82be91a578e" providerId="ADAL" clId="{3C1C57EA-BF40-4F1C-9B5A-383F8EED3D3A}" dt="2024-03-07T09:03:34.924" v="745" actId="1076"/>
        <pc:sldMkLst>
          <pc:docMk/>
          <pc:sldMk cId="1716744174" sldId="486"/>
        </pc:sldMkLst>
      </pc:sldChg>
      <pc:sldChg chg="addSp delSp modSp mod setBg">
        <pc:chgData name="Floor de Bruin" userId="d1c5b670-a1b7-49da-b2e8-c82be91a578e" providerId="ADAL" clId="{3C1C57EA-BF40-4F1C-9B5A-383F8EED3D3A}" dt="2024-03-07T09:03:47.611" v="746" actId="1076"/>
        <pc:sldMkLst>
          <pc:docMk/>
          <pc:sldMk cId="603603769" sldId="487"/>
        </pc:sldMkLst>
      </pc:sldChg>
      <pc:sldChg chg="addSp delSp modSp mod setBg">
        <pc:chgData name="Floor de Bruin" userId="d1c5b670-a1b7-49da-b2e8-c82be91a578e" providerId="ADAL" clId="{3C1C57EA-BF40-4F1C-9B5A-383F8EED3D3A}" dt="2024-03-07T09:04:01.363" v="747" actId="1076"/>
        <pc:sldMkLst>
          <pc:docMk/>
          <pc:sldMk cId="4126003860" sldId="488"/>
        </pc:sldMkLst>
      </pc:sldChg>
      <pc:sldChg chg="addSp delSp modSp mod setBg">
        <pc:chgData name="Floor de Bruin" userId="d1c5b670-a1b7-49da-b2e8-c82be91a578e" providerId="ADAL" clId="{3C1C57EA-BF40-4F1C-9B5A-383F8EED3D3A}" dt="2024-03-07T09:04:15.459" v="748" actId="1076"/>
        <pc:sldMkLst>
          <pc:docMk/>
          <pc:sldMk cId="2729379809" sldId="489"/>
        </pc:sldMkLst>
      </pc:sldChg>
      <pc:sldChg chg="addSp delSp modSp mod setBg delAnim">
        <pc:chgData name="Floor de Bruin" userId="d1c5b670-a1b7-49da-b2e8-c82be91a578e" providerId="ADAL" clId="{3C1C57EA-BF40-4F1C-9B5A-383F8EED3D3A}" dt="2024-03-07T09:04:42.090" v="750" actId="1076"/>
        <pc:sldMkLst>
          <pc:docMk/>
          <pc:sldMk cId="2373354513" sldId="490"/>
        </pc:sldMkLst>
      </pc:sldChg>
      <pc:sldChg chg="addSp delSp modSp mod setBg">
        <pc:chgData name="Floor de Bruin" userId="d1c5b670-a1b7-49da-b2e8-c82be91a578e" providerId="ADAL" clId="{3C1C57EA-BF40-4F1C-9B5A-383F8EED3D3A}" dt="2024-03-07T09:04:57.283" v="751" actId="1076"/>
        <pc:sldMkLst>
          <pc:docMk/>
          <pc:sldMk cId="2543747484" sldId="491"/>
        </pc:sldMkLst>
      </pc:sldChg>
      <pc:sldChg chg="addSp delSp modSp mod setBg">
        <pc:chgData name="Floor de Bruin" userId="d1c5b670-a1b7-49da-b2e8-c82be91a578e" providerId="ADAL" clId="{3C1C57EA-BF40-4F1C-9B5A-383F8EED3D3A}" dt="2024-03-07T09:05:11.703" v="752" actId="1076"/>
        <pc:sldMkLst>
          <pc:docMk/>
          <pc:sldMk cId="1150721085" sldId="492"/>
        </pc:sldMkLst>
      </pc:sldChg>
      <pc:sldChg chg="addSp delSp modSp mod setBg">
        <pc:chgData name="Floor de Bruin" userId="d1c5b670-a1b7-49da-b2e8-c82be91a578e" providerId="ADAL" clId="{3C1C57EA-BF40-4F1C-9B5A-383F8EED3D3A}" dt="2024-03-07T09:05:25.539" v="753" actId="1076"/>
        <pc:sldMkLst>
          <pc:docMk/>
          <pc:sldMk cId="524557585" sldId="493"/>
        </pc:sldMkLst>
      </pc:sldChg>
      <pc:sldChg chg="addSp delSp modSp mod setBg delAnim">
        <pc:chgData name="Floor de Bruin" userId="d1c5b670-a1b7-49da-b2e8-c82be91a578e" providerId="ADAL" clId="{3C1C57EA-BF40-4F1C-9B5A-383F8EED3D3A}" dt="2024-03-07T09:05:49.603" v="755" actId="1076"/>
        <pc:sldMkLst>
          <pc:docMk/>
          <pc:sldMk cId="528070225" sldId="494"/>
        </pc:sldMkLst>
      </pc:sldChg>
      <pc:sldChg chg="addSp delSp modSp mod setBg">
        <pc:chgData name="Floor de Bruin" userId="d1c5b670-a1b7-49da-b2e8-c82be91a578e" providerId="ADAL" clId="{3C1C57EA-BF40-4F1C-9B5A-383F8EED3D3A}" dt="2024-03-07T09:06:12.731" v="756" actId="1076"/>
        <pc:sldMkLst>
          <pc:docMk/>
          <pc:sldMk cId="2698434603" sldId="495"/>
        </pc:sldMkLst>
      </pc:sldChg>
      <pc:sldChg chg="addSp delSp modSp mod setBg">
        <pc:chgData name="Floor de Bruin" userId="d1c5b670-a1b7-49da-b2e8-c82be91a578e" providerId="ADAL" clId="{3C1C57EA-BF40-4F1C-9B5A-383F8EED3D3A}" dt="2024-03-07T09:06:25.739" v="757" actId="1076"/>
        <pc:sldMkLst>
          <pc:docMk/>
          <pc:sldMk cId="2285876643" sldId="496"/>
        </pc:sldMkLst>
      </pc:sldChg>
      <pc:sldChg chg="addSp delSp modSp mod setBg">
        <pc:chgData name="Floor de Bruin" userId="d1c5b670-a1b7-49da-b2e8-c82be91a578e" providerId="ADAL" clId="{3C1C57EA-BF40-4F1C-9B5A-383F8EED3D3A}" dt="2024-03-07T09:06:38.643" v="758" actId="1076"/>
        <pc:sldMkLst>
          <pc:docMk/>
          <pc:sldMk cId="4227862087" sldId="497"/>
        </pc:sldMkLst>
      </pc:sldChg>
      <pc:sldChg chg="addSp delSp modSp mod setBg">
        <pc:chgData name="Floor de Bruin" userId="d1c5b670-a1b7-49da-b2e8-c82be91a578e" providerId="ADAL" clId="{3C1C57EA-BF40-4F1C-9B5A-383F8EED3D3A}" dt="2024-03-07T09:07:20.627" v="759" actId="1076"/>
        <pc:sldMkLst>
          <pc:docMk/>
          <pc:sldMk cId="661006216" sldId="498"/>
        </pc:sldMkLst>
      </pc:sldChg>
      <pc:sldChg chg="addSp delSp modSp mod setBg">
        <pc:chgData name="Floor de Bruin" userId="d1c5b670-a1b7-49da-b2e8-c82be91a578e" providerId="ADAL" clId="{3C1C57EA-BF40-4F1C-9B5A-383F8EED3D3A}" dt="2024-03-07T09:07:36.755" v="760" actId="1076"/>
        <pc:sldMkLst>
          <pc:docMk/>
          <pc:sldMk cId="73036348" sldId="499"/>
        </pc:sldMkLst>
      </pc:sldChg>
      <pc:sldChg chg="addSp delSp modSp mod setBg">
        <pc:chgData name="Floor de Bruin" userId="d1c5b670-a1b7-49da-b2e8-c82be91a578e" providerId="ADAL" clId="{3C1C57EA-BF40-4F1C-9B5A-383F8EED3D3A}" dt="2024-03-07T09:07:51.643" v="761" actId="1076"/>
        <pc:sldMkLst>
          <pc:docMk/>
          <pc:sldMk cId="2932057969" sldId="500"/>
        </pc:sldMkLst>
      </pc:sldChg>
      <pc:sldChg chg="addSp delSp modSp mod setBg">
        <pc:chgData name="Floor de Bruin" userId="d1c5b670-a1b7-49da-b2e8-c82be91a578e" providerId="ADAL" clId="{3C1C57EA-BF40-4F1C-9B5A-383F8EED3D3A}" dt="2024-03-07T09:08:05.050" v="762" actId="1076"/>
        <pc:sldMkLst>
          <pc:docMk/>
          <pc:sldMk cId="5611003" sldId="501"/>
        </pc:sldMkLst>
      </pc:sldChg>
      <pc:sldChg chg="addSp delSp modSp mod setBg">
        <pc:chgData name="Floor de Bruin" userId="d1c5b670-a1b7-49da-b2e8-c82be91a578e" providerId="ADAL" clId="{3C1C57EA-BF40-4F1C-9B5A-383F8EED3D3A}" dt="2024-03-07T09:08:17.707" v="763" actId="1076"/>
        <pc:sldMkLst>
          <pc:docMk/>
          <pc:sldMk cId="592507402" sldId="502"/>
        </pc:sldMkLst>
      </pc:sldChg>
      <pc:sldChg chg="delSp modSp mod setBg delAnim">
        <pc:chgData name="Floor de Bruin" userId="d1c5b670-a1b7-49da-b2e8-c82be91a578e" providerId="ADAL" clId="{3C1C57EA-BF40-4F1C-9B5A-383F8EED3D3A}" dt="2024-03-07T09:08:50.875" v="766" actId="1076"/>
        <pc:sldMkLst>
          <pc:docMk/>
          <pc:sldMk cId="348846852" sldId="503"/>
        </pc:sldMkLst>
      </pc:sldChg>
      <pc:sldChg chg="modSp mod setBg">
        <pc:chgData name="Floor de Bruin" userId="d1c5b670-a1b7-49da-b2e8-c82be91a578e" providerId="ADAL" clId="{3C1C57EA-BF40-4F1C-9B5A-383F8EED3D3A}" dt="2024-03-07T09:09:03.723" v="767" actId="1076"/>
        <pc:sldMkLst>
          <pc:docMk/>
          <pc:sldMk cId="208287863" sldId="504"/>
        </pc:sldMkLst>
      </pc:sldChg>
      <pc:sldChg chg="modSp mod setBg">
        <pc:chgData name="Floor de Bruin" userId="d1c5b670-a1b7-49da-b2e8-c82be91a578e" providerId="ADAL" clId="{3C1C57EA-BF40-4F1C-9B5A-383F8EED3D3A}" dt="2024-03-07T09:09:16.820" v="768" actId="1076"/>
        <pc:sldMkLst>
          <pc:docMk/>
          <pc:sldMk cId="1375707029" sldId="505"/>
        </pc:sldMkLst>
      </pc:sldChg>
      <pc:sldChg chg="modSp mod setBg">
        <pc:chgData name="Floor de Bruin" userId="d1c5b670-a1b7-49da-b2e8-c82be91a578e" providerId="ADAL" clId="{3C1C57EA-BF40-4F1C-9B5A-383F8EED3D3A}" dt="2024-03-07T09:09:28.652" v="769" actId="1076"/>
        <pc:sldMkLst>
          <pc:docMk/>
          <pc:sldMk cId="4249487" sldId="506"/>
        </pc:sldMkLst>
      </pc:sldChg>
      <pc:sldChg chg="addSp delSp modSp mod setBg">
        <pc:chgData name="Floor de Bruin" userId="d1c5b670-a1b7-49da-b2e8-c82be91a578e" providerId="ADAL" clId="{3C1C57EA-BF40-4F1C-9B5A-383F8EED3D3A}" dt="2024-03-07T09:09:41.724" v="770" actId="1076"/>
        <pc:sldMkLst>
          <pc:docMk/>
          <pc:sldMk cId="1929324963" sldId="507"/>
        </pc:sldMkLst>
      </pc:sldChg>
      <pc:sldChg chg="modSp mod setBg">
        <pc:chgData name="Floor de Bruin" userId="d1c5b670-a1b7-49da-b2e8-c82be91a578e" providerId="ADAL" clId="{3C1C57EA-BF40-4F1C-9B5A-383F8EED3D3A}" dt="2024-03-07T09:09:53.027" v="771" actId="1076"/>
        <pc:sldMkLst>
          <pc:docMk/>
          <pc:sldMk cId="433737140" sldId="508"/>
        </pc:sldMkLst>
      </pc:sldChg>
      <pc:sldChg chg="modSp mod setBg">
        <pc:chgData name="Floor de Bruin" userId="d1c5b670-a1b7-49da-b2e8-c82be91a578e" providerId="ADAL" clId="{3C1C57EA-BF40-4F1C-9B5A-383F8EED3D3A}" dt="2024-03-07T09:10:20.725" v="774" actId="1076"/>
        <pc:sldMkLst>
          <pc:docMk/>
          <pc:sldMk cId="3474618005" sldId="509"/>
        </pc:sldMkLst>
      </pc:sldChg>
      <pc:sldChg chg="addSp delSp modSp mod setBg">
        <pc:chgData name="Floor de Bruin" userId="d1c5b670-a1b7-49da-b2e8-c82be91a578e" providerId="ADAL" clId="{3C1C57EA-BF40-4F1C-9B5A-383F8EED3D3A}" dt="2024-03-07T09:10:33.092" v="775" actId="1076"/>
        <pc:sldMkLst>
          <pc:docMk/>
          <pc:sldMk cId="1932313672" sldId="510"/>
        </pc:sldMkLst>
      </pc:sldChg>
      <pc:sldChg chg="addSp delSp modSp mod setBg">
        <pc:chgData name="Floor de Bruin" userId="d1c5b670-a1b7-49da-b2e8-c82be91a578e" providerId="ADAL" clId="{3C1C57EA-BF40-4F1C-9B5A-383F8EED3D3A}" dt="2024-03-07T09:10:45.276" v="776" actId="1076"/>
        <pc:sldMkLst>
          <pc:docMk/>
          <pc:sldMk cId="2607261760" sldId="511"/>
        </pc:sldMkLst>
      </pc:sldChg>
      <pc:sldChg chg="addSp delSp modSp mod setBg">
        <pc:chgData name="Floor de Bruin" userId="d1c5b670-a1b7-49da-b2e8-c82be91a578e" providerId="ADAL" clId="{3C1C57EA-BF40-4F1C-9B5A-383F8EED3D3A}" dt="2024-03-07T09:11:17.811" v="778" actId="1076"/>
        <pc:sldMkLst>
          <pc:docMk/>
          <pc:sldMk cId="1909924666" sldId="512"/>
        </pc:sldMkLst>
      </pc:sldChg>
      <pc:sldChg chg="addSp delSp modSp mod setBg">
        <pc:chgData name="Floor de Bruin" userId="d1c5b670-a1b7-49da-b2e8-c82be91a578e" providerId="ADAL" clId="{3C1C57EA-BF40-4F1C-9B5A-383F8EED3D3A}" dt="2024-03-07T09:10:59.204" v="777" actId="1076"/>
        <pc:sldMkLst>
          <pc:docMk/>
          <pc:sldMk cId="3464892021" sldId="513"/>
        </pc:sldMkLst>
      </pc:sldChg>
      <pc:sldChg chg="addSp delSp modSp mod setBg">
        <pc:chgData name="Floor de Bruin" userId="d1c5b670-a1b7-49da-b2e8-c82be91a578e" providerId="ADAL" clId="{3C1C57EA-BF40-4F1C-9B5A-383F8EED3D3A}" dt="2024-03-07T09:11:57.571" v="781" actId="1076"/>
        <pc:sldMkLst>
          <pc:docMk/>
          <pc:sldMk cId="60474014" sldId="514"/>
        </pc:sldMkLst>
      </pc:sldChg>
      <pc:sldChg chg="addSp delSp modSp mod ord setBg">
        <pc:chgData name="Floor de Bruin" userId="d1c5b670-a1b7-49da-b2e8-c82be91a578e" providerId="ADAL" clId="{3C1C57EA-BF40-4F1C-9B5A-383F8EED3D3A}" dt="2024-03-07T09:11:44.188" v="780" actId="1076"/>
        <pc:sldMkLst>
          <pc:docMk/>
          <pc:sldMk cId="3764303107" sldId="515"/>
        </pc:sldMkLst>
      </pc:sldChg>
      <pc:sldChg chg="addSp delSp modSp mod ord setBg">
        <pc:chgData name="Floor de Bruin" userId="d1c5b670-a1b7-49da-b2e8-c82be91a578e" providerId="ADAL" clId="{3C1C57EA-BF40-4F1C-9B5A-383F8EED3D3A}" dt="2024-03-07T09:11:32.172" v="779" actId="1076"/>
        <pc:sldMkLst>
          <pc:docMk/>
          <pc:sldMk cId="2488973832" sldId="516"/>
        </pc:sldMkLst>
      </pc:sldChg>
      <pc:sldChg chg="addSp delSp modSp mod setBg">
        <pc:chgData name="Floor de Bruin" userId="d1c5b670-a1b7-49da-b2e8-c82be91a578e" providerId="ADAL" clId="{3C1C57EA-BF40-4F1C-9B5A-383F8EED3D3A}" dt="2024-03-07T09:12:12.908" v="782" actId="1076"/>
        <pc:sldMkLst>
          <pc:docMk/>
          <pc:sldMk cId="1787617325" sldId="517"/>
        </pc:sldMkLst>
      </pc:sldChg>
      <pc:sldChg chg="addSp delSp modSp mod setBg delAnim">
        <pc:chgData name="Floor de Bruin" userId="d1c5b670-a1b7-49da-b2e8-c82be91a578e" providerId="ADAL" clId="{3C1C57EA-BF40-4F1C-9B5A-383F8EED3D3A}" dt="2024-03-07T09:12:49.436" v="786" actId="1076"/>
        <pc:sldMkLst>
          <pc:docMk/>
          <pc:sldMk cId="3925671401" sldId="518"/>
        </pc:sldMkLst>
      </pc:sldChg>
      <pc:sldChg chg="addSp delSp modSp mod setBg">
        <pc:chgData name="Floor de Bruin" userId="d1c5b670-a1b7-49da-b2e8-c82be91a578e" providerId="ADAL" clId="{3C1C57EA-BF40-4F1C-9B5A-383F8EED3D3A}" dt="2024-03-07T09:13:03.620" v="787" actId="1076"/>
        <pc:sldMkLst>
          <pc:docMk/>
          <pc:sldMk cId="2651631127" sldId="519"/>
        </pc:sldMkLst>
      </pc:sldChg>
      <pc:sldChg chg="addSp delSp modSp mod setBg delAnim">
        <pc:chgData name="Floor de Bruin" userId="d1c5b670-a1b7-49da-b2e8-c82be91a578e" providerId="ADAL" clId="{3C1C57EA-BF40-4F1C-9B5A-383F8EED3D3A}" dt="2024-03-07T09:13:28.203" v="790" actId="1076"/>
        <pc:sldMkLst>
          <pc:docMk/>
          <pc:sldMk cId="489724644" sldId="520"/>
        </pc:sldMkLst>
      </pc:sldChg>
      <pc:sldChg chg="addSp delSp modSp mod setBg">
        <pc:chgData name="Floor de Bruin" userId="d1c5b670-a1b7-49da-b2e8-c82be91a578e" providerId="ADAL" clId="{3C1C57EA-BF40-4F1C-9B5A-383F8EED3D3A}" dt="2024-03-07T09:13:41.556" v="791" actId="1076"/>
        <pc:sldMkLst>
          <pc:docMk/>
          <pc:sldMk cId="3600150355" sldId="521"/>
        </pc:sldMkLst>
      </pc:sldChg>
      <pc:sldChg chg="addSp delSp modSp mod setBg">
        <pc:chgData name="Floor de Bruin" userId="d1c5b670-a1b7-49da-b2e8-c82be91a578e" providerId="ADAL" clId="{3C1C57EA-BF40-4F1C-9B5A-383F8EED3D3A}" dt="2024-03-07T09:13:53.219" v="792" actId="1076"/>
        <pc:sldMkLst>
          <pc:docMk/>
          <pc:sldMk cId="197219506" sldId="522"/>
        </pc:sldMkLst>
      </pc:sldChg>
      <pc:sldChg chg="addSp delSp modSp mod setBg">
        <pc:chgData name="Floor de Bruin" userId="d1c5b670-a1b7-49da-b2e8-c82be91a578e" providerId="ADAL" clId="{3C1C57EA-BF40-4F1C-9B5A-383F8EED3D3A}" dt="2024-03-07T09:14:06.060" v="793" actId="1076"/>
        <pc:sldMkLst>
          <pc:docMk/>
          <pc:sldMk cId="2686635405" sldId="523"/>
        </pc:sldMkLst>
      </pc:sldChg>
      <pc:sldChg chg="addSp delSp modSp mod setBg">
        <pc:chgData name="Floor de Bruin" userId="d1c5b670-a1b7-49da-b2e8-c82be91a578e" providerId="ADAL" clId="{3C1C57EA-BF40-4F1C-9B5A-383F8EED3D3A}" dt="2024-03-07T09:14:18.420" v="794" actId="1076"/>
        <pc:sldMkLst>
          <pc:docMk/>
          <pc:sldMk cId="1875980698" sldId="524"/>
        </pc:sldMkLst>
      </pc:sldChg>
      <pc:sldChg chg="addSp delSp modSp mod setBg">
        <pc:chgData name="Floor de Bruin" userId="d1c5b670-a1b7-49da-b2e8-c82be91a578e" providerId="ADAL" clId="{3C1C57EA-BF40-4F1C-9B5A-383F8EED3D3A}" dt="2024-03-07T09:14:33.717" v="795" actId="1076"/>
        <pc:sldMkLst>
          <pc:docMk/>
          <pc:sldMk cId="3809070462" sldId="525"/>
        </pc:sldMkLst>
      </pc:sldChg>
      <pc:sldChg chg="addSp delSp modSp mod setBg delAnim">
        <pc:chgData name="Floor de Bruin" userId="d1c5b670-a1b7-49da-b2e8-c82be91a578e" providerId="ADAL" clId="{3C1C57EA-BF40-4F1C-9B5A-383F8EED3D3A}" dt="2024-03-07T09:15:01.004" v="797" actId="1076"/>
        <pc:sldMkLst>
          <pc:docMk/>
          <pc:sldMk cId="2282193758" sldId="526"/>
        </pc:sldMkLst>
      </pc:sldChg>
      <pc:sldChg chg="addSp delSp modSp mod setBg">
        <pc:chgData name="Floor de Bruin" userId="d1c5b670-a1b7-49da-b2e8-c82be91a578e" providerId="ADAL" clId="{3C1C57EA-BF40-4F1C-9B5A-383F8EED3D3A}" dt="2024-03-07T09:15:14.996" v="798" actId="1076"/>
        <pc:sldMkLst>
          <pc:docMk/>
          <pc:sldMk cId="3852894059" sldId="527"/>
        </pc:sldMkLst>
      </pc:sldChg>
      <pc:sldChg chg="modSp mod setBg">
        <pc:chgData name="Floor de Bruin" userId="d1c5b670-a1b7-49da-b2e8-c82be91a578e" providerId="ADAL" clId="{3C1C57EA-BF40-4F1C-9B5A-383F8EED3D3A}" dt="2024-03-07T09:15:51.956" v="803" actId="1076"/>
        <pc:sldMkLst>
          <pc:docMk/>
          <pc:sldMk cId="126746527" sldId="528"/>
        </pc:sldMkLst>
      </pc:sldChg>
      <pc:sldChg chg="modSp mod setBg">
        <pc:chgData name="Floor de Bruin" userId="d1c5b670-a1b7-49da-b2e8-c82be91a578e" providerId="ADAL" clId="{3C1C57EA-BF40-4F1C-9B5A-383F8EED3D3A}" dt="2024-03-07T09:16:06.188" v="805" actId="1076"/>
        <pc:sldMkLst>
          <pc:docMk/>
          <pc:sldMk cId="4029653957" sldId="529"/>
        </pc:sldMkLst>
      </pc:sldChg>
      <pc:sldChg chg="addSp delSp modSp mod setBg">
        <pc:chgData name="Floor de Bruin" userId="d1c5b670-a1b7-49da-b2e8-c82be91a578e" providerId="ADAL" clId="{3C1C57EA-BF40-4F1C-9B5A-383F8EED3D3A}" dt="2024-03-07T09:16:19.540" v="806" actId="1076"/>
        <pc:sldMkLst>
          <pc:docMk/>
          <pc:sldMk cId="3138428226" sldId="530"/>
        </pc:sldMkLst>
      </pc:sldChg>
      <pc:sldChg chg="modSp mod setBg">
        <pc:chgData name="Floor de Bruin" userId="d1c5b670-a1b7-49da-b2e8-c82be91a578e" providerId="ADAL" clId="{3C1C57EA-BF40-4F1C-9B5A-383F8EED3D3A}" dt="2024-03-07T09:16:34.420" v="807" actId="1076"/>
        <pc:sldMkLst>
          <pc:docMk/>
          <pc:sldMk cId="307802594" sldId="531"/>
        </pc:sldMkLst>
      </pc:sldChg>
      <pc:sldChg chg="addSp delSp modSp mod setBg">
        <pc:chgData name="Floor de Bruin" userId="d1c5b670-a1b7-49da-b2e8-c82be91a578e" providerId="ADAL" clId="{3C1C57EA-BF40-4F1C-9B5A-383F8EED3D3A}" dt="2024-03-07T09:17:07.740" v="809" actId="1076"/>
        <pc:sldMkLst>
          <pc:docMk/>
          <pc:sldMk cId="184410421" sldId="532"/>
        </pc:sldMkLst>
      </pc:sldChg>
      <pc:sldChg chg="addSp delSp modSp mod setBg">
        <pc:chgData name="Floor de Bruin" userId="d1c5b670-a1b7-49da-b2e8-c82be91a578e" providerId="ADAL" clId="{3C1C57EA-BF40-4F1C-9B5A-383F8EED3D3A}" dt="2024-03-07T09:17:21.510" v="810" actId="1076"/>
        <pc:sldMkLst>
          <pc:docMk/>
          <pc:sldMk cId="3257923942" sldId="533"/>
        </pc:sldMkLst>
      </pc:sldChg>
      <pc:sldChg chg="addSp delSp modSp mod setBg">
        <pc:chgData name="Floor de Bruin" userId="d1c5b670-a1b7-49da-b2e8-c82be91a578e" providerId="ADAL" clId="{3C1C57EA-BF40-4F1C-9B5A-383F8EED3D3A}" dt="2024-03-07T09:17:32.517" v="811" actId="1076"/>
        <pc:sldMkLst>
          <pc:docMk/>
          <pc:sldMk cId="2712062124" sldId="534"/>
        </pc:sldMkLst>
      </pc:sldChg>
      <pc:sldChg chg="addSp delSp modSp mod setBg">
        <pc:chgData name="Floor de Bruin" userId="d1c5b670-a1b7-49da-b2e8-c82be91a578e" providerId="ADAL" clId="{3C1C57EA-BF40-4F1C-9B5A-383F8EED3D3A}" dt="2024-03-07T09:17:45.669" v="812" actId="1076"/>
        <pc:sldMkLst>
          <pc:docMk/>
          <pc:sldMk cId="1514867551" sldId="535"/>
        </pc:sldMkLst>
      </pc:sldChg>
      <pc:sldChg chg="addSp delSp modSp mod setBg delAnim">
        <pc:chgData name="Floor de Bruin" userId="d1c5b670-a1b7-49da-b2e8-c82be91a578e" providerId="ADAL" clId="{3C1C57EA-BF40-4F1C-9B5A-383F8EED3D3A}" dt="2024-03-07T09:18:09.093" v="814" actId="1076"/>
        <pc:sldMkLst>
          <pc:docMk/>
          <pc:sldMk cId="3926472766" sldId="536"/>
        </pc:sldMkLst>
      </pc:sldChg>
      <pc:sldChg chg="addSp delSp modSp mod setBg delAnim">
        <pc:chgData name="Floor de Bruin" userId="d1c5b670-a1b7-49da-b2e8-c82be91a578e" providerId="ADAL" clId="{3C1C57EA-BF40-4F1C-9B5A-383F8EED3D3A}" dt="2024-03-07T09:18:32.533" v="816" actId="1076"/>
        <pc:sldMkLst>
          <pc:docMk/>
          <pc:sldMk cId="3154944060" sldId="537"/>
        </pc:sldMkLst>
      </pc:sldChg>
      <pc:sldChg chg="addSp delSp modSp mod setBg">
        <pc:chgData name="Floor de Bruin" userId="d1c5b670-a1b7-49da-b2e8-c82be91a578e" providerId="ADAL" clId="{3C1C57EA-BF40-4F1C-9B5A-383F8EED3D3A}" dt="2024-03-07T09:19:08.332" v="817" actId="1076"/>
        <pc:sldMkLst>
          <pc:docMk/>
          <pc:sldMk cId="1085796195" sldId="538"/>
        </pc:sldMkLst>
      </pc:sldChg>
      <pc:sldChg chg="addSp delSp modSp mod setBg delAnim">
        <pc:chgData name="Floor de Bruin" userId="d1c5b670-a1b7-49da-b2e8-c82be91a578e" providerId="ADAL" clId="{3C1C57EA-BF40-4F1C-9B5A-383F8EED3D3A}" dt="2024-03-07T09:19:33.493" v="819" actId="1076"/>
        <pc:sldMkLst>
          <pc:docMk/>
          <pc:sldMk cId="2845774128" sldId="539"/>
        </pc:sldMkLst>
      </pc:sldChg>
      <pc:sldChg chg="addSp delSp modSp mod setBg">
        <pc:chgData name="Floor de Bruin" userId="d1c5b670-a1b7-49da-b2e8-c82be91a578e" providerId="ADAL" clId="{3C1C57EA-BF40-4F1C-9B5A-383F8EED3D3A}" dt="2024-03-07T09:19:46.629" v="820" actId="1076"/>
        <pc:sldMkLst>
          <pc:docMk/>
          <pc:sldMk cId="219926358" sldId="540"/>
        </pc:sldMkLst>
      </pc:sldChg>
      <pc:sldChg chg="addSp delSp modSp mod setBg">
        <pc:chgData name="Floor de Bruin" userId="d1c5b670-a1b7-49da-b2e8-c82be91a578e" providerId="ADAL" clId="{3C1C57EA-BF40-4F1C-9B5A-383F8EED3D3A}" dt="2024-03-07T09:19:58.669" v="821" actId="1076"/>
        <pc:sldMkLst>
          <pc:docMk/>
          <pc:sldMk cId="230909438" sldId="541"/>
        </pc:sldMkLst>
      </pc:sldChg>
      <pc:sldChg chg="modSp mod setBg">
        <pc:chgData name="Floor de Bruin" userId="d1c5b670-a1b7-49da-b2e8-c82be91a578e" providerId="ADAL" clId="{3C1C57EA-BF40-4F1C-9B5A-383F8EED3D3A}" dt="2024-03-07T09:20:12.986" v="822" actId="1076"/>
        <pc:sldMkLst>
          <pc:docMk/>
          <pc:sldMk cId="3792937358" sldId="542"/>
        </pc:sldMkLst>
      </pc:sldChg>
      <pc:sldChg chg="addSp delSp modSp mod setBg">
        <pc:chgData name="Floor de Bruin" userId="d1c5b670-a1b7-49da-b2e8-c82be91a578e" providerId="ADAL" clId="{3C1C57EA-BF40-4F1C-9B5A-383F8EED3D3A}" dt="2024-03-07T09:20:26.637" v="823" actId="1076"/>
        <pc:sldMkLst>
          <pc:docMk/>
          <pc:sldMk cId="2246121620" sldId="543"/>
        </pc:sldMkLst>
      </pc:sldChg>
      <pc:sldChg chg="modSp mod setBg">
        <pc:chgData name="Floor de Bruin" userId="d1c5b670-a1b7-49da-b2e8-c82be91a578e" providerId="ADAL" clId="{3C1C57EA-BF40-4F1C-9B5A-383F8EED3D3A}" dt="2024-03-07T09:20:38.172" v="824" actId="1076"/>
        <pc:sldMkLst>
          <pc:docMk/>
          <pc:sldMk cId="3554367760" sldId="544"/>
        </pc:sldMkLst>
      </pc:sldChg>
      <pc:sldChg chg="addSp delSp modSp mod setBg">
        <pc:chgData name="Floor de Bruin" userId="d1c5b670-a1b7-49da-b2e8-c82be91a578e" providerId="ADAL" clId="{3C1C57EA-BF40-4F1C-9B5A-383F8EED3D3A}" dt="2024-03-07T09:20:52.126" v="825" actId="1076"/>
        <pc:sldMkLst>
          <pc:docMk/>
          <pc:sldMk cId="867400139" sldId="545"/>
        </pc:sldMkLst>
      </pc:sldChg>
      <pc:sldChg chg="addSp delSp modSp mod setBg">
        <pc:chgData name="Floor de Bruin" userId="d1c5b670-a1b7-49da-b2e8-c82be91a578e" providerId="ADAL" clId="{3C1C57EA-BF40-4F1C-9B5A-383F8EED3D3A}" dt="2024-03-07T09:21:07.677" v="826" actId="1076"/>
        <pc:sldMkLst>
          <pc:docMk/>
          <pc:sldMk cId="1410496884" sldId="546"/>
        </pc:sldMkLst>
      </pc:sldChg>
      <pc:sldChg chg="addSp delSp modSp mod setBg">
        <pc:chgData name="Floor de Bruin" userId="d1c5b670-a1b7-49da-b2e8-c82be91a578e" providerId="ADAL" clId="{3C1C57EA-BF40-4F1C-9B5A-383F8EED3D3A}" dt="2024-03-07T09:21:24.877" v="828" actId="1076"/>
        <pc:sldMkLst>
          <pc:docMk/>
          <pc:sldMk cId="3351432494" sldId="547"/>
        </pc:sldMkLst>
      </pc:sldChg>
      <pc:sldChg chg="addSp delSp modSp mod setBg">
        <pc:chgData name="Floor de Bruin" userId="d1c5b670-a1b7-49da-b2e8-c82be91a578e" providerId="ADAL" clId="{3C1C57EA-BF40-4F1C-9B5A-383F8EED3D3A}" dt="2024-03-07T09:21:36.501" v="829" actId="1076"/>
        <pc:sldMkLst>
          <pc:docMk/>
          <pc:sldMk cId="2118242223" sldId="548"/>
        </pc:sldMkLst>
      </pc:sldChg>
      <pc:sldChg chg="addSp delSp modSp mod setBg delAnim">
        <pc:chgData name="Floor de Bruin" userId="d1c5b670-a1b7-49da-b2e8-c82be91a578e" providerId="ADAL" clId="{3C1C57EA-BF40-4F1C-9B5A-383F8EED3D3A}" dt="2024-03-07T09:22:01.652" v="831" actId="1076"/>
        <pc:sldMkLst>
          <pc:docMk/>
          <pc:sldMk cId="209341286" sldId="549"/>
        </pc:sldMkLst>
      </pc:sldChg>
      <pc:sldChg chg="addSp delSp modSp mod setBg">
        <pc:chgData name="Floor de Bruin" userId="d1c5b670-a1b7-49da-b2e8-c82be91a578e" providerId="ADAL" clId="{3C1C57EA-BF40-4F1C-9B5A-383F8EED3D3A}" dt="2024-03-07T09:22:14.109" v="832" actId="1076"/>
        <pc:sldMkLst>
          <pc:docMk/>
          <pc:sldMk cId="3841262916" sldId="550"/>
        </pc:sldMkLst>
      </pc:sldChg>
      <pc:sldChg chg="addSp delSp modSp mod setBg delAnim">
        <pc:chgData name="Floor de Bruin" userId="d1c5b670-a1b7-49da-b2e8-c82be91a578e" providerId="ADAL" clId="{3C1C57EA-BF40-4F1C-9B5A-383F8EED3D3A}" dt="2024-03-07T09:22:39.397" v="834" actId="1076"/>
        <pc:sldMkLst>
          <pc:docMk/>
          <pc:sldMk cId="2024680152" sldId="551"/>
        </pc:sldMkLst>
      </pc:sldChg>
      <pc:sldChg chg="addSp delSp modSp mod setBg">
        <pc:chgData name="Floor de Bruin" userId="d1c5b670-a1b7-49da-b2e8-c82be91a578e" providerId="ADAL" clId="{3C1C57EA-BF40-4F1C-9B5A-383F8EED3D3A}" dt="2024-03-07T09:22:52.021" v="835" actId="1076"/>
        <pc:sldMkLst>
          <pc:docMk/>
          <pc:sldMk cId="854079033" sldId="552"/>
        </pc:sldMkLst>
      </pc:sldChg>
      <pc:sldChg chg="addSp delSp modSp mod setBg">
        <pc:chgData name="Floor de Bruin" userId="d1c5b670-a1b7-49da-b2e8-c82be91a578e" providerId="ADAL" clId="{3C1C57EA-BF40-4F1C-9B5A-383F8EED3D3A}" dt="2024-03-07T09:23:04.933" v="836" actId="1076"/>
        <pc:sldMkLst>
          <pc:docMk/>
          <pc:sldMk cId="1219082108" sldId="553"/>
        </pc:sldMkLst>
      </pc:sldChg>
      <pc:sldChg chg="addSp delSp modSp mod setBg">
        <pc:chgData name="Floor de Bruin" userId="d1c5b670-a1b7-49da-b2e8-c82be91a578e" providerId="ADAL" clId="{3C1C57EA-BF40-4F1C-9B5A-383F8EED3D3A}" dt="2024-03-07T09:23:19.013" v="837" actId="1076"/>
        <pc:sldMkLst>
          <pc:docMk/>
          <pc:sldMk cId="2655900449" sldId="554"/>
        </pc:sldMkLst>
      </pc:sldChg>
      <pc:sldChg chg="addSp delSp modSp mod setBg">
        <pc:chgData name="Floor de Bruin" userId="d1c5b670-a1b7-49da-b2e8-c82be91a578e" providerId="ADAL" clId="{3C1C57EA-BF40-4F1C-9B5A-383F8EED3D3A}" dt="2024-03-07T09:23:31.301" v="838" actId="1076"/>
        <pc:sldMkLst>
          <pc:docMk/>
          <pc:sldMk cId="3830118043" sldId="555"/>
        </pc:sldMkLst>
      </pc:sldChg>
      <pc:sldChg chg="addSp delSp modSp mod setBg">
        <pc:chgData name="Floor de Bruin" userId="d1c5b670-a1b7-49da-b2e8-c82be91a578e" providerId="ADAL" clId="{3C1C57EA-BF40-4F1C-9B5A-383F8EED3D3A}" dt="2024-03-07T09:23:44.389" v="839" actId="1076"/>
        <pc:sldMkLst>
          <pc:docMk/>
          <pc:sldMk cId="1473807425" sldId="556"/>
        </pc:sldMkLst>
      </pc:sldChg>
      <pc:sldChg chg="addSp delSp modSp mod setBg">
        <pc:chgData name="Floor de Bruin" userId="d1c5b670-a1b7-49da-b2e8-c82be91a578e" providerId="ADAL" clId="{3C1C57EA-BF40-4F1C-9B5A-383F8EED3D3A}" dt="2024-03-07T09:24:16.365" v="841" actId="1076"/>
        <pc:sldMkLst>
          <pc:docMk/>
          <pc:sldMk cId="350869960" sldId="557"/>
        </pc:sldMkLst>
      </pc:sldChg>
      <pc:sldChg chg="addSp delSp modSp mod setBg">
        <pc:chgData name="Floor de Bruin" userId="d1c5b670-a1b7-49da-b2e8-c82be91a578e" providerId="ADAL" clId="{3C1C57EA-BF40-4F1C-9B5A-383F8EED3D3A}" dt="2024-03-07T09:23:57.133" v="840" actId="1076"/>
        <pc:sldMkLst>
          <pc:docMk/>
          <pc:sldMk cId="1483846168" sldId="558"/>
        </pc:sldMkLst>
      </pc:sldChg>
      <pc:sldChg chg="addSp delSp modSp mod setBg">
        <pc:chgData name="Floor de Bruin" userId="d1c5b670-a1b7-49da-b2e8-c82be91a578e" providerId="ADAL" clId="{3C1C57EA-BF40-4F1C-9B5A-383F8EED3D3A}" dt="2024-03-07T09:24:29.517" v="842" actId="1076"/>
        <pc:sldMkLst>
          <pc:docMk/>
          <pc:sldMk cId="1491405169" sldId="559"/>
        </pc:sldMkLst>
      </pc:sldChg>
      <pc:sldChg chg="addSp delSp modSp mod setBg">
        <pc:chgData name="Floor de Bruin" userId="d1c5b670-a1b7-49da-b2e8-c82be91a578e" providerId="ADAL" clId="{3C1C57EA-BF40-4F1C-9B5A-383F8EED3D3A}" dt="2024-03-07T09:24:43.957" v="844" actId="1076"/>
        <pc:sldMkLst>
          <pc:docMk/>
          <pc:sldMk cId="4244049523" sldId="560"/>
        </pc:sldMkLst>
      </pc:sldChg>
      <pc:sldChg chg="modSp mod setBg">
        <pc:chgData name="Floor de Bruin" userId="d1c5b670-a1b7-49da-b2e8-c82be91a578e" providerId="ADAL" clId="{3C1C57EA-BF40-4F1C-9B5A-383F8EED3D3A}" dt="2024-03-07T09:24:55.450" v="845" actId="1076"/>
        <pc:sldMkLst>
          <pc:docMk/>
          <pc:sldMk cId="2015516512" sldId="561"/>
        </pc:sldMkLst>
      </pc:sldChg>
      <pc:sldChg chg="addSp delSp modSp mod setBg delAnim">
        <pc:chgData name="Floor de Bruin" userId="d1c5b670-a1b7-49da-b2e8-c82be91a578e" providerId="ADAL" clId="{3C1C57EA-BF40-4F1C-9B5A-383F8EED3D3A}" dt="2024-03-07T09:25:22.606" v="847" actId="1076"/>
        <pc:sldMkLst>
          <pc:docMk/>
          <pc:sldMk cId="826558866" sldId="562"/>
        </pc:sldMkLst>
      </pc:sldChg>
      <pc:sldChg chg="addSp delSp modSp mod setBg">
        <pc:chgData name="Floor de Bruin" userId="d1c5b670-a1b7-49da-b2e8-c82be91a578e" providerId="ADAL" clId="{3C1C57EA-BF40-4F1C-9B5A-383F8EED3D3A}" dt="2024-03-07T10:01:56.636" v="848" actId="1076"/>
        <pc:sldMkLst>
          <pc:docMk/>
          <pc:sldMk cId="1041961458" sldId="563"/>
        </pc:sldMkLst>
      </pc:sldChg>
      <pc:sldChg chg="delSp modSp mod setBg delAnim">
        <pc:chgData name="Floor de Bruin" userId="d1c5b670-a1b7-49da-b2e8-c82be91a578e" providerId="ADAL" clId="{3C1C57EA-BF40-4F1C-9B5A-383F8EED3D3A}" dt="2024-03-07T10:02:37.923" v="852" actId="1076"/>
        <pc:sldMkLst>
          <pc:docMk/>
          <pc:sldMk cId="1536109721" sldId="564"/>
        </pc:sldMkLst>
      </pc:sldChg>
      <pc:sldChg chg="delSp modSp mod setBg delAnim">
        <pc:chgData name="Floor de Bruin" userId="d1c5b670-a1b7-49da-b2e8-c82be91a578e" providerId="ADAL" clId="{3C1C57EA-BF40-4F1C-9B5A-383F8EED3D3A}" dt="2024-03-07T10:13:43.904" v="899" actId="1076"/>
        <pc:sldMkLst>
          <pc:docMk/>
          <pc:sldMk cId="745668241" sldId="565"/>
        </pc:sldMkLst>
      </pc:sldChg>
      <pc:sldChg chg="addSp delSp modSp mod setBg">
        <pc:chgData name="Floor de Bruin" userId="d1c5b670-a1b7-49da-b2e8-c82be91a578e" providerId="ADAL" clId="{3C1C57EA-BF40-4F1C-9B5A-383F8EED3D3A}" dt="2024-03-07T10:05:03.254" v="857" actId="1076"/>
        <pc:sldMkLst>
          <pc:docMk/>
          <pc:sldMk cId="3795566999" sldId="566"/>
        </pc:sldMkLst>
      </pc:sldChg>
      <pc:sldChg chg="addSp delSp modSp mod setBg">
        <pc:chgData name="Floor de Bruin" userId="d1c5b670-a1b7-49da-b2e8-c82be91a578e" providerId="ADAL" clId="{3C1C57EA-BF40-4F1C-9B5A-383F8EED3D3A}" dt="2024-03-07T10:05:18.289" v="858" actId="1076"/>
        <pc:sldMkLst>
          <pc:docMk/>
          <pc:sldMk cId="1247026586" sldId="567"/>
        </pc:sldMkLst>
      </pc:sldChg>
      <pc:sldChg chg="addSp delSp modSp mod setBg">
        <pc:chgData name="Floor de Bruin" userId="d1c5b670-a1b7-49da-b2e8-c82be91a578e" providerId="ADAL" clId="{3C1C57EA-BF40-4F1C-9B5A-383F8EED3D3A}" dt="2024-03-07T10:05:44.409" v="860" actId="1076"/>
        <pc:sldMkLst>
          <pc:docMk/>
          <pc:sldMk cId="166279996" sldId="568"/>
        </pc:sldMkLst>
      </pc:sldChg>
      <pc:sldChg chg="addSp delSp modSp mod setBg">
        <pc:chgData name="Floor de Bruin" userId="d1c5b670-a1b7-49da-b2e8-c82be91a578e" providerId="ADAL" clId="{3C1C57EA-BF40-4F1C-9B5A-383F8EED3D3A}" dt="2024-03-07T10:05:30.966" v="859" actId="1076"/>
        <pc:sldMkLst>
          <pc:docMk/>
          <pc:sldMk cId="2829215613" sldId="569"/>
        </pc:sldMkLst>
      </pc:sldChg>
      <pc:sldChg chg="addSp delSp modSp mod setBg">
        <pc:chgData name="Floor de Bruin" userId="d1c5b670-a1b7-49da-b2e8-c82be91a578e" providerId="ADAL" clId="{3C1C57EA-BF40-4F1C-9B5A-383F8EED3D3A}" dt="2024-03-07T10:05:56.556" v="861" actId="1076"/>
        <pc:sldMkLst>
          <pc:docMk/>
          <pc:sldMk cId="2803001505" sldId="570"/>
        </pc:sldMkLst>
      </pc:sldChg>
      <pc:sldChg chg="addSp delSp modSp mod setBg">
        <pc:chgData name="Floor de Bruin" userId="d1c5b670-a1b7-49da-b2e8-c82be91a578e" providerId="ADAL" clId="{3C1C57EA-BF40-4F1C-9B5A-383F8EED3D3A}" dt="2024-03-07T10:06:11.182" v="862" actId="1076"/>
        <pc:sldMkLst>
          <pc:docMk/>
          <pc:sldMk cId="2816793409" sldId="571"/>
        </pc:sldMkLst>
      </pc:sldChg>
      <pc:sldChg chg="addSp delSp modSp mod setBg">
        <pc:chgData name="Floor de Bruin" userId="d1c5b670-a1b7-49da-b2e8-c82be91a578e" providerId="ADAL" clId="{3C1C57EA-BF40-4F1C-9B5A-383F8EED3D3A}" dt="2024-03-07T10:06:21.365" v="863" actId="1076"/>
        <pc:sldMkLst>
          <pc:docMk/>
          <pc:sldMk cId="3325556815" sldId="572"/>
        </pc:sldMkLst>
      </pc:sldChg>
      <pc:sldChg chg="modSp mod setBg">
        <pc:chgData name="Floor de Bruin" userId="d1c5b670-a1b7-49da-b2e8-c82be91a578e" providerId="ADAL" clId="{3C1C57EA-BF40-4F1C-9B5A-383F8EED3D3A}" dt="2024-03-07T10:06:33.046" v="864" actId="1076"/>
        <pc:sldMkLst>
          <pc:docMk/>
          <pc:sldMk cId="137517599" sldId="573"/>
        </pc:sldMkLst>
      </pc:sldChg>
      <pc:sldChg chg="modSp mod setBg">
        <pc:chgData name="Floor de Bruin" userId="d1c5b670-a1b7-49da-b2e8-c82be91a578e" providerId="ADAL" clId="{3C1C57EA-BF40-4F1C-9B5A-383F8EED3D3A}" dt="2024-03-07T10:06:44.841" v="865" actId="1076"/>
        <pc:sldMkLst>
          <pc:docMk/>
          <pc:sldMk cId="2282231874" sldId="574"/>
        </pc:sldMkLst>
      </pc:sldChg>
      <pc:sldChg chg="addSp delSp modSp mod setBg">
        <pc:chgData name="Floor de Bruin" userId="d1c5b670-a1b7-49da-b2e8-c82be91a578e" providerId="ADAL" clId="{3C1C57EA-BF40-4F1C-9B5A-383F8EED3D3A}" dt="2024-03-07T10:06:56.160" v="866" actId="1076"/>
        <pc:sldMkLst>
          <pc:docMk/>
          <pc:sldMk cId="436035450" sldId="575"/>
        </pc:sldMkLst>
      </pc:sldChg>
      <pc:sldChg chg="addSp delSp modSp mod setBg">
        <pc:chgData name="Floor de Bruin" userId="d1c5b670-a1b7-49da-b2e8-c82be91a578e" providerId="ADAL" clId="{3C1C57EA-BF40-4F1C-9B5A-383F8EED3D3A}" dt="2024-03-07T10:07:11.949" v="867" actId="1076"/>
        <pc:sldMkLst>
          <pc:docMk/>
          <pc:sldMk cId="2326497381" sldId="576"/>
        </pc:sldMkLst>
      </pc:sldChg>
      <pc:sldChg chg="addSp delSp modSp mod setBg">
        <pc:chgData name="Floor de Bruin" userId="d1c5b670-a1b7-49da-b2e8-c82be91a578e" providerId="ADAL" clId="{3C1C57EA-BF40-4F1C-9B5A-383F8EED3D3A}" dt="2024-03-07T10:07:24.488" v="868" actId="1076"/>
        <pc:sldMkLst>
          <pc:docMk/>
          <pc:sldMk cId="3488768173" sldId="577"/>
        </pc:sldMkLst>
      </pc:sldChg>
      <pc:sldChg chg="modSp mod setBg">
        <pc:chgData name="Floor de Bruin" userId="d1c5b670-a1b7-49da-b2e8-c82be91a578e" providerId="ADAL" clId="{3C1C57EA-BF40-4F1C-9B5A-383F8EED3D3A}" dt="2024-03-07T10:07:40.511" v="869" actId="1076"/>
        <pc:sldMkLst>
          <pc:docMk/>
          <pc:sldMk cId="4023922864" sldId="578"/>
        </pc:sldMkLst>
      </pc:sldChg>
      <pc:sldChg chg="addSp delSp modSp mod setBg">
        <pc:chgData name="Floor de Bruin" userId="d1c5b670-a1b7-49da-b2e8-c82be91a578e" providerId="ADAL" clId="{3C1C57EA-BF40-4F1C-9B5A-383F8EED3D3A}" dt="2024-03-07T10:07:52.647" v="870" actId="1076"/>
        <pc:sldMkLst>
          <pc:docMk/>
          <pc:sldMk cId="3000838848" sldId="579"/>
        </pc:sldMkLst>
      </pc:sldChg>
      <pc:sldChg chg="addSp delSp modSp mod setBg delAnim">
        <pc:chgData name="Floor de Bruin" userId="d1c5b670-a1b7-49da-b2e8-c82be91a578e" providerId="ADAL" clId="{3C1C57EA-BF40-4F1C-9B5A-383F8EED3D3A}" dt="2024-03-07T10:08:36.443" v="872" actId="1076"/>
        <pc:sldMkLst>
          <pc:docMk/>
          <pc:sldMk cId="3114029889" sldId="580"/>
        </pc:sldMkLst>
      </pc:sldChg>
      <pc:sldChg chg="addSp delSp modSp mod setBg">
        <pc:chgData name="Floor de Bruin" userId="d1c5b670-a1b7-49da-b2e8-c82be91a578e" providerId="ADAL" clId="{3C1C57EA-BF40-4F1C-9B5A-383F8EED3D3A}" dt="2024-03-07T10:08:48.953" v="873" actId="1076"/>
        <pc:sldMkLst>
          <pc:docMk/>
          <pc:sldMk cId="2999208254" sldId="581"/>
        </pc:sldMkLst>
      </pc:sldChg>
      <pc:sldChg chg="addSp delSp modSp mod setBg delAnim">
        <pc:chgData name="Floor de Bruin" userId="d1c5b670-a1b7-49da-b2e8-c82be91a578e" providerId="ADAL" clId="{3C1C57EA-BF40-4F1C-9B5A-383F8EED3D3A}" dt="2024-03-07T10:09:27.091" v="875" actId="1076"/>
        <pc:sldMkLst>
          <pc:docMk/>
          <pc:sldMk cId="1990688484" sldId="582"/>
        </pc:sldMkLst>
      </pc:sldChg>
      <pc:sldChg chg="modSp mod setBg">
        <pc:chgData name="Floor de Bruin" userId="d1c5b670-a1b7-49da-b2e8-c82be91a578e" providerId="ADAL" clId="{3C1C57EA-BF40-4F1C-9B5A-383F8EED3D3A}" dt="2024-03-07T10:09:39.471" v="876" actId="1076"/>
        <pc:sldMkLst>
          <pc:docMk/>
          <pc:sldMk cId="3247368086" sldId="583"/>
        </pc:sldMkLst>
      </pc:sldChg>
      <pc:sldChg chg="addSp delSp modSp mod setBg">
        <pc:chgData name="Floor de Bruin" userId="d1c5b670-a1b7-49da-b2e8-c82be91a578e" providerId="ADAL" clId="{3C1C57EA-BF40-4F1C-9B5A-383F8EED3D3A}" dt="2024-03-07T10:10:47.224" v="883" actId="1076"/>
        <pc:sldMkLst>
          <pc:docMk/>
          <pc:sldMk cId="3428381656" sldId="584"/>
        </pc:sldMkLst>
      </pc:sldChg>
      <pc:sldChg chg="addSp delSp modSp mod ord setBg delAnim">
        <pc:chgData name="Floor de Bruin" userId="d1c5b670-a1b7-49da-b2e8-c82be91a578e" providerId="ADAL" clId="{3C1C57EA-BF40-4F1C-9B5A-383F8EED3D3A}" dt="2024-03-07T10:10:36.377" v="882" actId="1076"/>
        <pc:sldMkLst>
          <pc:docMk/>
          <pc:sldMk cId="1665253685" sldId="585"/>
        </pc:sldMkLst>
      </pc:sldChg>
      <pc:sldChg chg="modSp mod setBg">
        <pc:chgData name="Floor de Bruin" userId="d1c5b670-a1b7-49da-b2e8-c82be91a578e" providerId="ADAL" clId="{3C1C57EA-BF40-4F1C-9B5A-383F8EED3D3A}" dt="2024-03-07T10:11:01.953" v="884" actId="1076"/>
        <pc:sldMkLst>
          <pc:docMk/>
          <pc:sldMk cId="2554585359" sldId="586"/>
        </pc:sldMkLst>
      </pc:sldChg>
      <pc:sldChg chg="modSp mod setBg">
        <pc:chgData name="Floor de Bruin" userId="d1c5b670-a1b7-49da-b2e8-c82be91a578e" providerId="ADAL" clId="{3C1C57EA-BF40-4F1C-9B5A-383F8EED3D3A}" dt="2024-03-07T10:11:13.104" v="885" actId="1076"/>
        <pc:sldMkLst>
          <pc:docMk/>
          <pc:sldMk cId="1553523842" sldId="587"/>
        </pc:sldMkLst>
      </pc:sldChg>
      <pc:sldChg chg="addSp delSp modSp mod setBg">
        <pc:chgData name="Floor de Bruin" userId="d1c5b670-a1b7-49da-b2e8-c82be91a578e" providerId="ADAL" clId="{3C1C57EA-BF40-4F1C-9B5A-383F8EED3D3A}" dt="2024-03-07T10:11:42.583" v="888" actId="1076"/>
        <pc:sldMkLst>
          <pc:docMk/>
          <pc:sldMk cId="110238839" sldId="588"/>
        </pc:sldMkLst>
      </pc:sldChg>
      <pc:sldChg chg="addSp delSp modSp mod setBg">
        <pc:chgData name="Floor de Bruin" userId="d1c5b670-a1b7-49da-b2e8-c82be91a578e" providerId="ADAL" clId="{3C1C57EA-BF40-4F1C-9B5A-383F8EED3D3A}" dt="2024-03-07T10:11:56.762" v="891" actId="1076"/>
        <pc:sldMkLst>
          <pc:docMk/>
          <pc:sldMk cId="2313381071" sldId="589"/>
        </pc:sldMkLst>
      </pc:sldChg>
      <pc:sldChg chg="addSp delSp modSp mod setBg delAnim">
        <pc:chgData name="Floor de Bruin" userId="d1c5b670-a1b7-49da-b2e8-c82be91a578e" providerId="ADAL" clId="{3C1C57EA-BF40-4F1C-9B5A-383F8EED3D3A}" dt="2024-03-07T10:12:16.605" v="893" actId="1076"/>
        <pc:sldMkLst>
          <pc:docMk/>
          <pc:sldMk cId="737018319" sldId="590"/>
        </pc:sldMkLst>
      </pc:sldChg>
      <pc:sldChg chg="addSp delSp modSp mod setBg">
        <pc:chgData name="Floor de Bruin" userId="d1c5b670-a1b7-49da-b2e8-c82be91a578e" providerId="ADAL" clId="{3C1C57EA-BF40-4F1C-9B5A-383F8EED3D3A}" dt="2024-03-07T10:12:29.107" v="894" actId="1076"/>
        <pc:sldMkLst>
          <pc:docMk/>
          <pc:sldMk cId="3535632972" sldId="591"/>
        </pc:sldMkLst>
      </pc:sldChg>
      <pc:sldChg chg="addSp delSp modSp mod setBg">
        <pc:chgData name="Floor de Bruin" userId="d1c5b670-a1b7-49da-b2e8-c82be91a578e" providerId="ADAL" clId="{3C1C57EA-BF40-4F1C-9B5A-383F8EED3D3A}" dt="2024-03-07T10:12:59.716" v="896" actId="1076"/>
        <pc:sldMkLst>
          <pc:docMk/>
          <pc:sldMk cId="3260697790" sldId="592"/>
        </pc:sldMkLst>
      </pc:sldChg>
      <pc:sldChg chg="addSp delSp modSp mod setBg">
        <pc:chgData name="Floor de Bruin" userId="d1c5b670-a1b7-49da-b2e8-c82be91a578e" providerId="ADAL" clId="{3C1C57EA-BF40-4F1C-9B5A-383F8EED3D3A}" dt="2024-03-07T10:12:43.792" v="895" actId="1076"/>
        <pc:sldMkLst>
          <pc:docMk/>
          <pc:sldMk cId="989020761" sldId="593"/>
        </pc:sldMkLst>
      </pc:sldChg>
      <pc:sldChg chg="addSp delSp modSp mod setBg">
        <pc:chgData name="Floor de Bruin" userId="d1c5b670-a1b7-49da-b2e8-c82be91a578e" providerId="ADAL" clId="{3C1C57EA-BF40-4F1C-9B5A-383F8EED3D3A}" dt="2024-03-07T10:13:15.878" v="897" actId="1076"/>
        <pc:sldMkLst>
          <pc:docMk/>
          <pc:sldMk cId="2833575370" sldId="594"/>
        </pc:sldMkLst>
      </pc:sldChg>
      <pc:sldChg chg="addSp delSp modSp del mod setBg">
        <pc:chgData name="Floor de Bruin" userId="d1c5b670-a1b7-49da-b2e8-c82be91a578e" providerId="ADAL" clId="{3C1C57EA-BF40-4F1C-9B5A-383F8EED3D3A}" dt="2024-03-04T10:34:12.543" v="651" actId="47"/>
        <pc:sldMkLst>
          <pc:docMk/>
          <pc:sldMk cId="629510476" sldId="595"/>
        </pc:sldMkLst>
      </pc:sldChg>
      <pc:sldChg chg="addSp delSp modSp del mod setBg">
        <pc:chgData name="Floor de Bruin" userId="d1c5b670-a1b7-49da-b2e8-c82be91a578e" providerId="ADAL" clId="{3C1C57EA-BF40-4F1C-9B5A-383F8EED3D3A}" dt="2024-03-04T10:34:12.961" v="652" actId="47"/>
        <pc:sldMkLst>
          <pc:docMk/>
          <pc:sldMk cId="2690738864" sldId="596"/>
        </pc:sldMkLst>
      </pc:sldChg>
      <pc:sldChg chg="addSp delSp modSp del mod setBg">
        <pc:chgData name="Floor de Bruin" userId="d1c5b670-a1b7-49da-b2e8-c82be91a578e" providerId="ADAL" clId="{3C1C57EA-BF40-4F1C-9B5A-383F8EED3D3A}" dt="2024-03-04T10:34:13.493" v="653" actId="47"/>
        <pc:sldMkLst>
          <pc:docMk/>
          <pc:sldMk cId="191335403" sldId="597"/>
        </pc:sldMkLst>
      </pc:sldChg>
      <pc:sldChg chg="addSp modSp del mod setBg">
        <pc:chgData name="Floor de Bruin" userId="d1c5b670-a1b7-49da-b2e8-c82be91a578e" providerId="ADAL" clId="{3C1C57EA-BF40-4F1C-9B5A-383F8EED3D3A}" dt="2024-03-04T10:34:15.270" v="654" actId="47"/>
        <pc:sldMkLst>
          <pc:docMk/>
          <pc:sldMk cId="3064647973" sldId="598"/>
        </pc:sldMkLst>
      </pc:sldChg>
      <pc:sldChg chg="modSp mod setBg">
        <pc:chgData name="Floor de Bruin" userId="d1c5b670-a1b7-49da-b2e8-c82be91a578e" providerId="ADAL" clId="{3C1C57EA-BF40-4F1C-9B5A-383F8EED3D3A}" dt="2024-03-04T09:50:56.545" v="10" actId="2711"/>
        <pc:sldMkLst>
          <pc:docMk/>
          <pc:sldMk cId="1017791283" sldId="599"/>
        </pc:sldMkLst>
      </pc:sldChg>
      <pc:sldChg chg="modSp mod setBg">
        <pc:chgData name="Floor de Bruin" userId="d1c5b670-a1b7-49da-b2e8-c82be91a578e" providerId="ADAL" clId="{3C1C57EA-BF40-4F1C-9B5A-383F8EED3D3A}" dt="2024-03-04T09:50:46.603" v="9" actId="2711"/>
        <pc:sldMkLst>
          <pc:docMk/>
          <pc:sldMk cId="619689331" sldId="600"/>
        </pc:sldMkLst>
      </pc:sldChg>
    </pc:docChg>
  </pc:docChgLst>
  <pc:docChgLst>
    <pc:chgData name="Evi Kruijer" userId="0af39978-7a4a-49b0-8bce-70804f0fc89e" providerId="ADAL" clId="{EAF6EBD8-64BD-43AD-BEE7-65B707DA0248}"/>
    <pc:docChg chg="modSld">
      <pc:chgData name="Evi Kruijer" userId="0af39978-7a4a-49b0-8bce-70804f0fc89e" providerId="ADAL" clId="{EAF6EBD8-64BD-43AD-BEE7-65B707DA0248}" dt="2025-03-04T07:55:12.109" v="3" actId="207"/>
      <pc:docMkLst>
        <pc:docMk/>
      </pc:docMkLst>
      <pc:sldChg chg="modSp mod">
        <pc:chgData name="Evi Kruijer" userId="0af39978-7a4a-49b0-8bce-70804f0fc89e" providerId="ADAL" clId="{EAF6EBD8-64BD-43AD-BEE7-65B707DA0248}" dt="2025-03-04T07:55:12.109" v="3" actId="207"/>
        <pc:sldMkLst>
          <pc:docMk/>
          <pc:sldMk cId="4023922864" sldId="578"/>
        </pc:sldMkLst>
        <pc:spChg chg="mod">
          <ac:chgData name="Evi Kruijer" userId="0af39978-7a4a-49b0-8bce-70804f0fc89e" providerId="ADAL" clId="{EAF6EBD8-64BD-43AD-BEE7-65B707DA0248}" dt="2025-03-04T07:55:12.109" v="3" actId="207"/>
          <ac:spMkLst>
            <pc:docMk/>
            <pc:sldMk cId="4023922864" sldId="578"/>
            <ac:spMk id="9" creationId="{01EE6F8C-95D5-8208-0D3D-EC259229E996}"/>
          </ac:spMkLst>
        </pc:spChg>
      </pc:sldChg>
    </pc:docChg>
  </pc:docChgLst>
  <pc:docChgLst>
    <pc:chgData name="Evi Kruijer" userId="0af39978-7a4a-49b0-8bce-70804f0fc89e" providerId="ADAL" clId="{8280A747-A61D-4482-9A6B-BB8311CC12D7}"/>
    <pc:docChg chg="undo custSel addSld delSld modSld sldOrd">
      <pc:chgData name="Evi Kruijer" userId="0af39978-7a4a-49b0-8bce-70804f0fc89e" providerId="ADAL" clId="{8280A747-A61D-4482-9A6B-BB8311CC12D7}" dt="2025-02-11T14:49:53.075" v="1116" actId="1076"/>
      <pc:docMkLst>
        <pc:docMk/>
      </pc:docMkLst>
      <pc:sldChg chg="modSp mod">
        <pc:chgData name="Evi Kruijer" userId="0af39978-7a4a-49b0-8bce-70804f0fc89e" providerId="ADAL" clId="{8280A747-A61D-4482-9A6B-BB8311CC12D7}" dt="2025-02-11T14:16:48.009" v="806" actId="14826"/>
        <pc:sldMkLst>
          <pc:docMk/>
          <pc:sldMk cId="1883047808" sldId="258"/>
        </pc:sldMkLst>
        <pc:picChg chg="mod">
          <ac:chgData name="Evi Kruijer" userId="0af39978-7a4a-49b0-8bce-70804f0fc89e" providerId="ADAL" clId="{8280A747-A61D-4482-9A6B-BB8311CC12D7}" dt="2025-02-11T14:16:48.009" v="806" actId="14826"/>
          <ac:picMkLst>
            <pc:docMk/>
            <pc:sldMk cId="1883047808" sldId="258"/>
            <ac:picMk id="3" creationId="{7942E82A-6CE2-52A0-B495-FDE81B8F0AA5}"/>
          </ac:picMkLst>
        </pc:picChg>
      </pc:sldChg>
      <pc:sldChg chg="delSp modSp mod delAnim">
        <pc:chgData name="Evi Kruijer" userId="0af39978-7a4a-49b0-8bce-70804f0fc89e" providerId="ADAL" clId="{8280A747-A61D-4482-9A6B-BB8311CC12D7}" dt="2025-02-11T14:15:44.108" v="800" actId="14826"/>
        <pc:sldMkLst>
          <pc:docMk/>
          <pc:sldMk cId="3987355527" sldId="262"/>
        </pc:sldMkLst>
        <pc:spChg chg="mod">
          <ac:chgData name="Evi Kruijer" userId="0af39978-7a4a-49b0-8bce-70804f0fc89e" providerId="ADAL" clId="{8280A747-A61D-4482-9A6B-BB8311CC12D7}" dt="2025-02-11T13:20:18.659" v="4" actId="20577"/>
          <ac:spMkLst>
            <pc:docMk/>
            <pc:sldMk cId="3987355527" sldId="262"/>
            <ac:spMk id="2" creationId="{00000000-0000-0000-0000-000000000000}"/>
          </ac:spMkLst>
        </pc:spChg>
        <pc:spChg chg="mod">
          <ac:chgData name="Evi Kruijer" userId="0af39978-7a4a-49b0-8bce-70804f0fc89e" providerId="ADAL" clId="{8280A747-A61D-4482-9A6B-BB8311CC12D7}" dt="2025-02-11T13:20:29.175" v="7" actId="2085"/>
          <ac:spMkLst>
            <pc:docMk/>
            <pc:sldMk cId="3987355527" sldId="262"/>
            <ac:spMk id="9" creationId="{01EE6F8C-95D5-8208-0D3D-EC259229E996}"/>
          </ac:spMkLst>
        </pc:spChg>
        <pc:picChg chg="mod">
          <ac:chgData name="Evi Kruijer" userId="0af39978-7a4a-49b0-8bce-70804f0fc89e" providerId="ADAL" clId="{8280A747-A61D-4482-9A6B-BB8311CC12D7}" dt="2025-02-11T14:15:44.108" v="800" actId="14826"/>
          <ac:picMkLst>
            <pc:docMk/>
            <pc:sldMk cId="3987355527" sldId="262"/>
            <ac:picMk id="3" creationId="{209B53D1-8394-97EE-FD18-0AFAF555D295}"/>
          </ac:picMkLst>
        </pc:picChg>
      </pc:sldChg>
      <pc:sldChg chg="addSp delSp modSp mod">
        <pc:chgData name="Evi Kruijer" userId="0af39978-7a4a-49b0-8bce-70804f0fc89e" providerId="ADAL" clId="{8280A747-A61D-4482-9A6B-BB8311CC12D7}" dt="2025-02-11T14:47:34.659" v="1075" actId="1076"/>
        <pc:sldMkLst>
          <pc:docMk/>
          <pc:sldMk cId="3840939140" sldId="269"/>
        </pc:sldMkLst>
        <pc:picChg chg="add mod">
          <ac:chgData name="Evi Kruijer" userId="0af39978-7a4a-49b0-8bce-70804f0fc89e" providerId="ADAL" clId="{8280A747-A61D-4482-9A6B-BB8311CC12D7}" dt="2025-02-11T14:47:34.659" v="1075" actId="1076"/>
          <ac:picMkLst>
            <pc:docMk/>
            <pc:sldMk cId="3840939140" sldId="269"/>
            <ac:picMk id="4" creationId="{B2B0A72C-5709-8B31-9127-9531DD75F563}"/>
          </ac:picMkLst>
        </pc:picChg>
      </pc:sldChg>
      <pc:sldChg chg="delSp modSp del mod delAnim">
        <pc:chgData name="Evi Kruijer" userId="0af39978-7a4a-49b0-8bce-70804f0fc89e" providerId="ADAL" clId="{8280A747-A61D-4482-9A6B-BB8311CC12D7}" dt="2025-02-11T13:28:40.259" v="394" actId="47"/>
        <pc:sldMkLst>
          <pc:docMk/>
          <pc:sldMk cId="3109236445" sldId="272"/>
        </pc:sldMkLst>
      </pc:sldChg>
      <pc:sldChg chg="modSp mod">
        <pc:chgData name="Evi Kruijer" userId="0af39978-7a4a-49b0-8bce-70804f0fc89e" providerId="ADAL" clId="{8280A747-A61D-4482-9A6B-BB8311CC12D7}" dt="2025-02-11T14:15:12.026" v="798" actId="14826"/>
        <pc:sldMkLst>
          <pc:docMk/>
          <pc:sldMk cId="1551348172" sldId="467"/>
        </pc:sldMkLst>
        <pc:picChg chg="mod">
          <ac:chgData name="Evi Kruijer" userId="0af39978-7a4a-49b0-8bce-70804f0fc89e" providerId="ADAL" clId="{8280A747-A61D-4482-9A6B-BB8311CC12D7}" dt="2025-02-11T14:15:12.026" v="798" actId="14826"/>
          <ac:picMkLst>
            <pc:docMk/>
            <pc:sldMk cId="1551348172" sldId="467"/>
            <ac:picMk id="3" creationId="{B0C0100F-2529-B58E-1316-1F57EA7C0801}"/>
          </ac:picMkLst>
        </pc:picChg>
      </pc:sldChg>
      <pc:sldChg chg="modSp mod">
        <pc:chgData name="Evi Kruijer" userId="0af39978-7a4a-49b0-8bce-70804f0fc89e" providerId="ADAL" clId="{8280A747-A61D-4482-9A6B-BB8311CC12D7}" dt="2025-02-11T14:15:03.009" v="797" actId="14826"/>
        <pc:sldMkLst>
          <pc:docMk/>
          <pc:sldMk cId="48623488" sldId="468"/>
        </pc:sldMkLst>
        <pc:picChg chg="mod">
          <ac:chgData name="Evi Kruijer" userId="0af39978-7a4a-49b0-8bce-70804f0fc89e" providerId="ADAL" clId="{8280A747-A61D-4482-9A6B-BB8311CC12D7}" dt="2025-02-11T14:15:03.009" v="797" actId="14826"/>
          <ac:picMkLst>
            <pc:docMk/>
            <pc:sldMk cId="48623488" sldId="468"/>
            <ac:picMk id="3" creationId="{B96B8860-5959-622C-88C0-AE62E65C3FD9}"/>
          </ac:picMkLst>
        </pc:picChg>
      </pc:sldChg>
      <pc:sldChg chg="modSp mod">
        <pc:chgData name="Evi Kruijer" userId="0af39978-7a4a-49b0-8bce-70804f0fc89e" providerId="ADAL" clId="{8280A747-A61D-4482-9A6B-BB8311CC12D7}" dt="2025-02-11T14:16:16.592" v="803" actId="14826"/>
        <pc:sldMkLst>
          <pc:docMk/>
          <pc:sldMk cId="1582181620" sldId="476"/>
        </pc:sldMkLst>
        <pc:picChg chg="mod">
          <ac:chgData name="Evi Kruijer" userId="0af39978-7a4a-49b0-8bce-70804f0fc89e" providerId="ADAL" clId="{8280A747-A61D-4482-9A6B-BB8311CC12D7}" dt="2025-02-11T14:16:16.592" v="803" actId="14826"/>
          <ac:picMkLst>
            <pc:docMk/>
            <pc:sldMk cId="1582181620" sldId="476"/>
            <ac:picMk id="3" creationId="{396C5320-D842-F3C7-65A9-62DD99C1F408}"/>
          </ac:picMkLst>
        </pc:picChg>
      </pc:sldChg>
      <pc:sldChg chg="modSp mod">
        <pc:chgData name="Evi Kruijer" userId="0af39978-7a4a-49b0-8bce-70804f0fc89e" providerId="ADAL" clId="{8280A747-A61D-4482-9A6B-BB8311CC12D7}" dt="2025-02-11T14:16:26.426" v="804" actId="14826"/>
        <pc:sldMkLst>
          <pc:docMk/>
          <pc:sldMk cId="2776669214" sldId="477"/>
        </pc:sldMkLst>
        <pc:picChg chg="mod">
          <ac:chgData name="Evi Kruijer" userId="0af39978-7a4a-49b0-8bce-70804f0fc89e" providerId="ADAL" clId="{8280A747-A61D-4482-9A6B-BB8311CC12D7}" dt="2025-02-11T14:16:26.426" v="804" actId="14826"/>
          <ac:picMkLst>
            <pc:docMk/>
            <pc:sldMk cId="2776669214" sldId="477"/>
            <ac:picMk id="3" creationId="{38345C9F-7D9B-B74C-7E71-BF9C4D45BB38}"/>
          </ac:picMkLst>
        </pc:picChg>
      </pc:sldChg>
      <pc:sldChg chg="modSp mod">
        <pc:chgData name="Evi Kruijer" userId="0af39978-7a4a-49b0-8bce-70804f0fc89e" providerId="ADAL" clId="{8280A747-A61D-4482-9A6B-BB8311CC12D7}" dt="2025-02-11T14:16:35.959" v="805" actId="14826"/>
        <pc:sldMkLst>
          <pc:docMk/>
          <pc:sldMk cId="136142573" sldId="478"/>
        </pc:sldMkLst>
        <pc:picChg chg="mod">
          <ac:chgData name="Evi Kruijer" userId="0af39978-7a4a-49b0-8bce-70804f0fc89e" providerId="ADAL" clId="{8280A747-A61D-4482-9A6B-BB8311CC12D7}" dt="2025-02-11T14:16:35.959" v="805" actId="14826"/>
          <ac:picMkLst>
            <pc:docMk/>
            <pc:sldMk cId="136142573" sldId="478"/>
            <ac:picMk id="3" creationId="{D06C7F14-E650-7D8B-5C79-77EBA24F8BD7}"/>
          </ac:picMkLst>
        </pc:picChg>
      </pc:sldChg>
      <pc:sldChg chg="modSp mod">
        <pc:chgData name="Evi Kruijer" userId="0af39978-7a4a-49b0-8bce-70804f0fc89e" providerId="ADAL" clId="{8280A747-A61D-4482-9A6B-BB8311CC12D7}" dt="2025-02-11T14:17:09.121" v="809" actId="732"/>
        <pc:sldMkLst>
          <pc:docMk/>
          <pc:sldMk cId="1535365720" sldId="480"/>
        </pc:sldMkLst>
        <pc:picChg chg="mod modCrop">
          <ac:chgData name="Evi Kruijer" userId="0af39978-7a4a-49b0-8bce-70804f0fc89e" providerId="ADAL" clId="{8280A747-A61D-4482-9A6B-BB8311CC12D7}" dt="2025-02-11T14:17:09.121" v="809" actId="732"/>
          <ac:picMkLst>
            <pc:docMk/>
            <pc:sldMk cId="1535365720" sldId="480"/>
            <ac:picMk id="3" creationId="{FA6CB0EB-C22A-09DD-24FD-BF88CE33A8D1}"/>
          </ac:picMkLst>
        </pc:picChg>
      </pc:sldChg>
      <pc:sldChg chg="modSp mod">
        <pc:chgData name="Evi Kruijer" userId="0af39978-7a4a-49b0-8bce-70804f0fc89e" providerId="ADAL" clId="{8280A747-A61D-4482-9A6B-BB8311CC12D7}" dt="2025-02-11T14:17:29.609" v="810" actId="14826"/>
        <pc:sldMkLst>
          <pc:docMk/>
          <pc:sldMk cId="3903542051" sldId="485"/>
        </pc:sldMkLst>
        <pc:picChg chg="mod">
          <ac:chgData name="Evi Kruijer" userId="0af39978-7a4a-49b0-8bce-70804f0fc89e" providerId="ADAL" clId="{8280A747-A61D-4482-9A6B-BB8311CC12D7}" dt="2025-02-11T14:17:29.609" v="810" actId="14826"/>
          <ac:picMkLst>
            <pc:docMk/>
            <pc:sldMk cId="3903542051" sldId="485"/>
            <ac:picMk id="3" creationId="{457F8FB5-0180-0B93-E6AD-90AC97A27C2F}"/>
          </ac:picMkLst>
        </pc:picChg>
      </pc:sldChg>
      <pc:sldChg chg="modSp mod">
        <pc:chgData name="Evi Kruijer" userId="0af39978-7a4a-49b0-8bce-70804f0fc89e" providerId="ADAL" clId="{8280A747-A61D-4482-9A6B-BB8311CC12D7}" dt="2025-02-11T14:17:38.976" v="811" actId="14826"/>
        <pc:sldMkLst>
          <pc:docMk/>
          <pc:sldMk cId="1716744174" sldId="486"/>
        </pc:sldMkLst>
        <pc:picChg chg="mod">
          <ac:chgData name="Evi Kruijer" userId="0af39978-7a4a-49b0-8bce-70804f0fc89e" providerId="ADAL" clId="{8280A747-A61D-4482-9A6B-BB8311CC12D7}" dt="2025-02-11T14:17:38.976" v="811" actId="14826"/>
          <ac:picMkLst>
            <pc:docMk/>
            <pc:sldMk cId="1716744174" sldId="486"/>
            <ac:picMk id="3" creationId="{4FED5F8B-4CDF-2D14-1C2D-2606DFEA9DDB}"/>
          </ac:picMkLst>
        </pc:picChg>
      </pc:sldChg>
      <pc:sldChg chg="addSp delSp modSp mod ord delAnim">
        <pc:chgData name="Evi Kruijer" userId="0af39978-7a4a-49b0-8bce-70804f0fc89e" providerId="ADAL" clId="{8280A747-A61D-4482-9A6B-BB8311CC12D7}" dt="2025-02-11T14:23:40.325" v="830" actId="1582"/>
        <pc:sldMkLst>
          <pc:docMk/>
          <pc:sldMk cId="2285876643" sldId="496"/>
        </pc:sldMkLst>
        <pc:spChg chg="mod">
          <ac:chgData name="Evi Kruijer" userId="0af39978-7a4a-49b0-8bce-70804f0fc89e" providerId="ADAL" clId="{8280A747-A61D-4482-9A6B-BB8311CC12D7}" dt="2025-02-11T13:22:21.492" v="111" actId="20577"/>
          <ac:spMkLst>
            <pc:docMk/>
            <pc:sldMk cId="2285876643" sldId="496"/>
            <ac:spMk id="2" creationId="{00000000-0000-0000-0000-000000000000}"/>
          </ac:spMkLst>
        </pc:spChg>
        <pc:spChg chg="add mod">
          <ac:chgData name="Evi Kruijer" userId="0af39978-7a4a-49b0-8bce-70804f0fc89e" providerId="ADAL" clId="{8280A747-A61D-4482-9A6B-BB8311CC12D7}" dt="2025-02-11T14:23:30.734" v="827" actId="1076"/>
          <ac:spMkLst>
            <pc:docMk/>
            <pc:sldMk cId="2285876643" sldId="496"/>
            <ac:spMk id="7" creationId="{60942CCE-BE09-91AA-2912-905E60631ADA}"/>
          </ac:spMkLst>
        </pc:spChg>
        <pc:picChg chg="add mod">
          <ac:chgData name="Evi Kruijer" userId="0af39978-7a4a-49b0-8bce-70804f0fc89e" providerId="ADAL" clId="{8280A747-A61D-4482-9A6B-BB8311CC12D7}" dt="2025-02-11T14:23:09.134" v="822" actId="14100"/>
          <ac:picMkLst>
            <pc:docMk/>
            <pc:sldMk cId="2285876643" sldId="496"/>
            <ac:picMk id="5" creationId="{04A9380D-A51E-AA9E-D371-5DFDE9EAD009}"/>
          </ac:picMkLst>
        </pc:picChg>
        <pc:cxnChg chg="add mod">
          <ac:chgData name="Evi Kruijer" userId="0af39978-7a4a-49b0-8bce-70804f0fc89e" providerId="ADAL" clId="{8280A747-A61D-4482-9A6B-BB8311CC12D7}" dt="2025-02-11T14:23:40.325" v="830" actId="1582"/>
          <ac:cxnSpMkLst>
            <pc:docMk/>
            <pc:sldMk cId="2285876643" sldId="496"/>
            <ac:cxnSpMk id="9" creationId="{411B586E-F531-D1DB-B2B5-6EBFF8E90B11}"/>
          </ac:cxnSpMkLst>
        </pc:cxnChg>
      </pc:sldChg>
      <pc:sldChg chg="del">
        <pc:chgData name="Evi Kruijer" userId="0af39978-7a4a-49b0-8bce-70804f0fc89e" providerId="ADAL" clId="{8280A747-A61D-4482-9A6B-BB8311CC12D7}" dt="2025-02-11T14:26:49.658" v="862" actId="47"/>
        <pc:sldMkLst>
          <pc:docMk/>
          <pc:sldMk cId="4227862087" sldId="497"/>
        </pc:sldMkLst>
      </pc:sldChg>
      <pc:sldChg chg="modSp mod">
        <pc:chgData name="Evi Kruijer" userId="0af39978-7a4a-49b0-8bce-70804f0fc89e" providerId="ADAL" clId="{8280A747-A61D-4482-9A6B-BB8311CC12D7}" dt="2025-02-11T14:27:08.192" v="863" actId="14826"/>
        <pc:sldMkLst>
          <pc:docMk/>
          <pc:sldMk cId="208287863" sldId="504"/>
        </pc:sldMkLst>
        <pc:picChg chg="mod">
          <ac:chgData name="Evi Kruijer" userId="0af39978-7a4a-49b0-8bce-70804f0fc89e" providerId="ADAL" clId="{8280A747-A61D-4482-9A6B-BB8311CC12D7}" dt="2025-02-11T14:27:08.192" v="863" actId="14826"/>
          <ac:picMkLst>
            <pc:docMk/>
            <pc:sldMk cId="208287863" sldId="504"/>
            <ac:picMk id="3" creationId="{C7B802AA-31C3-7312-A45D-314C5E7E02FD}"/>
          </ac:picMkLst>
        </pc:picChg>
      </pc:sldChg>
      <pc:sldChg chg="modSp mod">
        <pc:chgData name="Evi Kruijer" userId="0af39978-7a4a-49b0-8bce-70804f0fc89e" providerId="ADAL" clId="{8280A747-A61D-4482-9A6B-BB8311CC12D7}" dt="2025-02-11T14:27:15.459" v="864" actId="14826"/>
        <pc:sldMkLst>
          <pc:docMk/>
          <pc:sldMk cId="1375707029" sldId="505"/>
        </pc:sldMkLst>
        <pc:picChg chg="mod">
          <ac:chgData name="Evi Kruijer" userId="0af39978-7a4a-49b0-8bce-70804f0fc89e" providerId="ADAL" clId="{8280A747-A61D-4482-9A6B-BB8311CC12D7}" dt="2025-02-11T14:27:15.459" v="864" actId="14826"/>
          <ac:picMkLst>
            <pc:docMk/>
            <pc:sldMk cId="1375707029" sldId="505"/>
            <ac:picMk id="3" creationId="{E6ED85D6-034E-1A00-6368-839FCAAD5C2F}"/>
          </ac:picMkLst>
        </pc:picChg>
      </pc:sldChg>
      <pc:sldChg chg="modSp mod">
        <pc:chgData name="Evi Kruijer" userId="0af39978-7a4a-49b0-8bce-70804f0fc89e" providerId="ADAL" clId="{8280A747-A61D-4482-9A6B-BB8311CC12D7}" dt="2025-02-11T14:27:33.469" v="867" actId="732"/>
        <pc:sldMkLst>
          <pc:docMk/>
          <pc:sldMk cId="4249487" sldId="506"/>
        </pc:sldMkLst>
        <pc:picChg chg="mod modCrop">
          <ac:chgData name="Evi Kruijer" userId="0af39978-7a4a-49b0-8bce-70804f0fc89e" providerId="ADAL" clId="{8280A747-A61D-4482-9A6B-BB8311CC12D7}" dt="2025-02-11T14:27:33.469" v="867" actId="732"/>
          <ac:picMkLst>
            <pc:docMk/>
            <pc:sldMk cId="4249487" sldId="506"/>
            <ac:picMk id="3" creationId="{F9A95964-949D-87E7-AA7D-7BC151138F1B}"/>
          </ac:picMkLst>
        </pc:picChg>
      </pc:sldChg>
      <pc:sldChg chg="addSp delSp modSp mod">
        <pc:chgData name="Evi Kruijer" userId="0af39978-7a4a-49b0-8bce-70804f0fc89e" providerId="ADAL" clId="{8280A747-A61D-4482-9A6B-BB8311CC12D7}" dt="2025-02-11T14:27:51.453" v="871" actId="1076"/>
        <pc:sldMkLst>
          <pc:docMk/>
          <pc:sldMk cId="1929324963" sldId="507"/>
        </pc:sldMkLst>
        <pc:picChg chg="add mod">
          <ac:chgData name="Evi Kruijer" userId="0af39978-7a4a-49b0-8bce-70804f0fc89e" providerId="ADAL" clId="{8280A747-A61D-4482-9A6B-BB8311CC12D7}" dt="2025-02-11T14:27:51.453" v="871" actId="1076"/>
          <ac:picMkLst>
            <pc:docMk/>
            <pc:sldMk cId="1929324963" sldId="507"/>
            <ac:picMk id="7" creationId="{A0E01CE2-87D8-60ED-23A0-D3E169976097}"/>
          </ac:picMkLst>
        </pc:picChg>
      </pc:sldChg>
      <pc:sldChg chg="modSp mod">
        <pc:chgData name="Evi Kruijer" userId="0af39978-7a4a-49b0-8bce-70804f0fc89e" providerId="ADAL" clId="{8280A747-A61D-4482-9A6B-BB8311CC12D7}" dt="2025-02-11T14:28:16.492" v="877" actId="1076"/>
        <pc:sldMkLst>
          <pc:docMk/>
          <pc:sldMk cId="433737140" sldId="508"/>
        </pc:sldMkLst>
        <pc:picChg chg="mod modCrop">
          <ac:chgData name="Evi Kruijer" userId="0af39978-7a4a-49b0-8bce-70804f0fc89e" providerId="ADAL" clId="{8280A747-A61D-4482-9A6B-BB8311CC12D7}" dt="2025-02-11T14:28:16.492" v="877" actId="1076"/>
          <ac:picMkLst>
            <pc:docMk/>
            <pc:sldMk cId="433737140" sldId="508"/>
            <ac:picMk id="3" creationId="{1590FD92-3E9B-C02D-DD42-79214D479912}"/>
          </ac:picMkLst>
        </pc:picChg>
      </pc:sldChg>
      <pc:sldChg chg="addSp delSp modSp mod delAnim">
        <pc:chgData name="Evi Kruijer" userId="0af39978-7a4a-49b0-8bce-70804f0fc89e" providerId="ADAL" clId="{8280A747-A61D-4482-9A6B-BB8311CC12D7}" dt="2025-02-11T14:29:11.085" v="885" actId="1076"/>
        <pc:sldMkLst>
          <pc:docMk/>
          <pc:sldMk cId="1932313672" sldId="510"/>
        </pc:sldMkLst>
        <pc:spChg chg="mod">
          <ac:chgData name="Evi Kruijer" userId="0af39978-7a4a-49b0-8bce-70804f0fc89e" providerId="ADAL" clId="{8280A747-A61D-4482-9A6B-BB8311CC12D7}" dt="2025-02-11T13:24:29.609" v="251" actId="20577"/>
          <ac:spMkLst>
            <pc:docMk/>
            <pc:sldMk cId="1932313672" sldId="510"/>
            <ac:spMk id="2" creationId="{00000000-0000-0000-0000-000000000000}"/>
          </ac:spMkLst>
        </pc:spChg>
        <pc:picChg chg="add mod">
          <ac:chgData name="Evi Kruijer" userId="0af39978-7a4a-49b0-8bce-70804f0fc89e" providerId="ADAL" clId="{8280A747-A61D-4482-9A6B-BB8311CC12D7}" dt="2025-02-11T14:29:11.085" v="885" actId="1076"/>
          <ac:picMkLst>
            <pc:docMk/>
            <pc:sldMk cId="1932313672" sldId="510"/>
            <ac:picMk id="5" creationId="{D74287CD-002F-D533-02B0-2769B68F769B}"/>
          </ac:picMkLst>
        </pc:picChg>
      </pc:sldChg>
      <pc:sldChg chg="delSp modSp mod ord delAnim">
        <pc:chgData name="Evi Kruijer" userId="0af39978-7a4a-49b0-8bce-70804f0fc89e" providerId="ADAL" clId="{8280A747-A61D-4482-9A6B-BB8311CC12D7}" dt="2025-02-11T14:29:57.725" v="895" actId="1076"/>
        <pc:sldMkLst>
          <pc:docMk/>
          <pc:sldMk cId="3464892021" sldId="513"/>
        </pc:sldMkLst>
        <pc:spChg chg="mod">
          <ac:chgData name="Evi Kruijer" userId="0af39978-7a4a-49b0-8bce-70804f0fc89e" providerId="ADAL" clId="{8280A747-A61D-4482-9A6B-BB8311CC12D7}" dt="2025-02-11T13:24:57.259" v="286" actId="20577"/>
          <ac:spMkLst>
            <pc:docMk/>
            <pc:sldMk cId="3464892021" sldId="513"/>
            <ac:spMk id="2" creationId="{00000000-0000-0000-0000-000000000000}"/>
          </ac:spMkLst>
        </pc:spChg>
        <pc:picChg chg="mod modCrop">
          <ac:chgData name="Evi Kruijer" userId="0af39978-7a4a-49b0-8bce-70804f0fc89e" providerId="ADAL" clId="{8280A747-A61D-4482-9A6B-BB8311CC12D7}" dt="2025-02-11T14:29:57.725" v="895" actId="1076"/>
          <ac:picMkLst>
            <pc:docMk/>
            <pc:sldMk cId="3464892021" sldId="513"/>
            <ac:picMk id="3" creationId="{6A49EEF1-AD22-54BC-F5D5-A532D066D24F}"/>
          </ac:picMkLst>
        </pc:picChg>
      </pc:sldChg>
      <pc:sldChg chg="modSp mod">
        <pc:chgData name="Evi Kruijer" userId="0af39978-7a4a-49b0-8bce-70804f0fc89e" providerId="ADAL" clId="{8280A747-A61D-4482-9A6B-BB8311CC12D7}" dt="2025-02-11T14:30:39.855" v="901" actId="1076"/>
        <pc:sldMkLst>
          <pc:docMk/>
          <pc:sldMk cId="60474014" sldId="514"/>
        </pc:sldMkLst>
        <pc:picChg chg="mod modCrop">
          <ac:chgData name="Evi Kruijer" userId="0af39978-7a4a-49b0-8bce-70804f0fc89e" providerId="ADAL" clId="{8280A747-A61D-4482-9A6B-BB8311CC12D7}" dt="2025-02-11T14:30:39.855" v="901" actId="1076"/>
          <ac:picMkLst>
            <pc:docMk/>
            <pc:sldMk cId="60474014" sldId="514"/>
            <ac:picMk id="3" creationId="{3E2A7F57-8449-A165-8B42-7E45CDFB151E}"/>
          </ac:picMkLst>
        </pc:picChg>
      </pc:sldChg>
      <pc:sldChg chg="modSp mod">
        <pc:chgData name="Evi Kruijer" userId="0af39978-7a4a-49b0-8bce-70804f0fc89e" providerId="ADAL" clId="{8280A747-A61D-4482-9A6B-BB8311CC12D7}" dt="2025-02-11T14:30:15.275" v="896" actId="14826"/>
        <pc:sldMkLst>
          <pc:docMk/>
          <pc:sldMk cId="2488973832" sldId="516"/>
        </pc:sldMkLst>
        <pc:picChg chg="mod">
          <ac:chgData name="Evi Kruijer" userId="0af39978-7a4a-49b0-8bce-70804f0fc89e" providerId="ADAL" clId="{8280A747-A61D-4482-9A6B-BB8311CC12D7}" dt="2025-02-11T14:30:15.275" v="896" actId="14826"/>
          <ac:picMkLst>
            <pc:docMk/>
            <pc:sldMk cId="2488973832" sldId="516"/>
            <ac:picMk id="3" creationId="{EECDFF42-B2E5-58F6-3D65-5A1EE633223D}"/>
          </ac:picMkLst>
        </pc:picChg>
      </pc:sldChg>
      <pc:sldChg chg="addSp delSp modSp mod">
        <pc:chgData name="Evi Kruijer" userId="0af39978-7a4a-49b0-8bce-70804f0fc89e" providerId="ADAL" clId="{8280A747-A61D-4482-9A6B-BB8311CC12D7}" dt="2025-02-11T14:30:57.070" v="905" actId="1076"/>
        <pc:sldMkLst>
          <pc:docMk/>
          <pc:sldMk cId="3925671401" sldId="518"/>
        </pc:sldMkLst>
        <pc:picChg chg="add mod">
          <ac:chgData name="Evi Kruijer" userId="0af39978-7a4a-49b0-8bce-70804f0fc89e" providerId="ADAL" clId="{8280A747-A61D-4482-9A6B-BB8311CC12D7}" dt="2025-02-11T14:30:57.070" v="905" actId="1076"/>
          <ac:picMkLst>
            <pc:docMk/>
            <pc:sldMk cId="3925671401" sldId="518"/>
            <ac:picMk id="5" creationId="{86B680B5-3EF0-0117-8989-563C176D6526}"/>
          </ac:picMkLst>
        </pc:picChg>
      </pc:sldChg>
      <pc:sldChg chg="addSp delSp modSp add del mod delAnim">
        <pc:chgData name="Evi Kruijer" userId="0af39978-7a4a-49b0-8bce-70804f0fc89e" providerId="ADAL" clId="{8280A747-A61D-4482-9A6B-BB8311CC12D7}" dt="2025-02-11T14:32:34.042" v="924" actId="1582"/>
        <pc:sldMkLst>
          <pc:docMk/>
          <pc:sldMk cId="2651631127" sldId="519"/>
        </pc:sldMkLst>
        <pc:spChg chg="mod">
          <ac:chgData name="Evi Kruijer" userId="0af39978-7a4a-49b0-8bce-70804f0fc89e" providerId="ADAL" clId="{8280A747-A61D-4482-9A6B-BB8311CC12D7}" dt="2025-02-11T13:25:54.059" v="318" actId="20577"/>
          <ac:spMkLst>
            <pc:docMk/>
            <pc:sldMk cId="2651631127" sldId="519"/>
            <ac:spMk id="2" creationId="{00000000-0000-0000-0000-000000000000}"/>
          </ac:spMkLst>
        </pc:spChg>
        <pc:picChg chg="add mod">
          <ac:chgData name="Evi Kruijer" userId="0af39978-7a4a-49b0-8bce-70804f0fc89e" providerId="ADAL" clId="{8280A747-A61D-4482-9A6B-BB8311CC12D7}" dt="2025-02-11T14:32:21.811" v="921" actId="1076"/>
          <ac:picMkLst>
            <pc:docMk/>
            <pc:sldMk cId="2651631127" sldId="519"/>
            <ac:picMk id="5" creationId="{99E444E0-7BF3-969F-CA56-931A9AB8265C}"/>
          </ac:picMkLst>
        </pc:picChg>
        <pc:cxnChg chg="add mod">
          <ac:chgData name="Evi Kruijer" userId="0af39978-7a4a-49b0-8bce-70804f0fc89e" providerId="ADAL" clId="{8280A747-A61D-4482-9A6B-BB8311CC12D7}" dt="2025-02-11T14:32:34.042" v="924" actId="1582"/>
          <ac:cxnSpMkLst>
            <pc:docMk/>
            <pc:sldMk cId="2651631127" sldId="519"/>
            <ac:cxnSpMk id="8" creationId="{DCB3C6E5-6D1C-56A7-896D-A9454B627F6F}"/>
          </ac:cxnSpMkLst>
        </pc:cxnChg>
      </pc:sldChg>
      <pc:sldChg chg="modSp mod ord">
        <pc:chgData name="Evi Kruijer" userId="0af39978-7a4a-49b0-8bce-70804f0fc89e" providerId="ADAL" clId="{8280A747-A61D-4482-9A6B-BB8311CC12D7}" dt="2025-02-11T14:33:06.559" v="933" actId="14826"/>
        <pc:sldMkLst>
          <pc:docMk/>
          <pc:sldMk cId="1875980698" sldId="524"/>
        </pc:sldMkLst>
        <pc:picChg chg="mod">
          <ac:chgData name="Evi Kruijer" userId="0af39978-7a4a-49b0-8bce-70804f0fc89e" providerId="ADAL" clId="{8280A747-A61D-4482-9A6B-BB8311CC12D7}" dt="2025-02-11T14:33:06.559" v="933" actId="14826"/>
          <ac:picMkLst>
            <pc:docMk/>
            <pc:sldMk cId="1875980698" sldId="524"/>
            <ac:picMk id="3" creationId="{A3CADCB8-B04E-7C6F-6F11-866523C27333}"/>
          </ac:picMkLst>
        </pc:picChg>
      </pc:sldChg>
      <pc:sldChg chg="modSp mod ord">
        <pc:chgData name="Evi Kruijer" userId="0af39978-7a4a-49b0-8bce-70804f0fc89e" providerId="ADAL" clId="{8280A747-A61D-4482-9A6B-BB8311CC12D7}" dt="2025-02-11T14:33:14.309" v="934" actId="14826"/>
        <pc:sldMkLst>
          <pc:docMk/>
          <pc:sldMk cId="3809070462" sldId="525"/>
        </pc:sldMkLst>
        <pc:picChg chg="mod">
          <ac:chgData name="Evi Kruijer" userId="0af39978-7a4a-49b0-8bce-70804f0fc89e" providerId="ADAL" clId="{8280A747-A61D-4482-9A6B-BB8311CC12D7}" dt="2025-02-11T14:33:14.309" v="934" actId="14826"/>
          <ac:picMkLst>
            <pc:docMk/>
            <pc:sldMk cId="3809070462" sldId="525"/>
            <ac:picMk id="3" creationId="{97004A8E-3522-5CB5-08DD-43D694CC4A03}"/>
          </ac:picMkLst>
        </pc:picChg>
      </pc:sldChg>
      <pc:sldChg chg="addSp delSp modSp mod ord">
        <pc:chgData name="Evi Kruijer" userId="0af39978-7a4a-49b0-8bce-70804f0fc89e" providerId="ADAL" clId="{8280A747-A61D-4482-9A6B-BB8311CC12D7}" dt="2025-02-11T14:33:26.693" v="938" actId="1076"/>
        <pc:sldMkLst>
          <pc:docMk/>
          <pc:sldMk cId="2282193758" sldId="526"/>
        </pc:sldMkLst>
        <pc:picChg chg="add mod">
          <ac:chgData name="Evi Kruijer" userId="0af39978-7a4a-49b0-8bce-70804f0fc89e" providerId="ADAL" clId="{8280A747-A61D-4482-9A6B-BB8311CC12D7}" dt="2025-02-11T14:33:26.693" v="938" actId="1076"/>
          <ac:picMkLst>
            <pc:docMk/>
            <pc:sldMk cId="2282193758" sldId="526"/>
            <ac:picMk id="5" creationId="{3E0A3987-4F69-EAFF-D5B1-CC6A1F8E1F42}"/>
          </ac:picMkLst>
        </pc:picChg>
      </pc:sldChg>
      <pc:sldChg chg="modSp mod ord">
        <pc:chgData name="Evi Kruijer" userId="0af39978-7a4a-49b0-8bce-70804f0fc89e" providerId="ADAL" clId="{8280A747-A61D-4482-9A6B-BB8311CC12D7}" dt="2025-02-11T14:33:34.542" v="939" actId="14826"/>
        <pc:sldMkLst>
          <pc:docMk/>
          <pc:sldMk cId="3852894059" sldId="527"/>
        </pc:sldMkLst>
        <pc:picChg chg="mod">
          <ac:chgData name="Evi Kruijer" userId="0af39978-7a4a-49b0-8bce-70804f0fc89e" providerId="ADAL" clId="{8280A747-A61D-4482-9A6B-BB8311CC12D7}" dt="2025-02-11T14:33:34.542" v="939" actId="14826"/>
          <ac:picMkLst>
            <pc:docMk/>
            <pc:sldMk cId="3852894059" sldId="527"/>
            <ac:picMk id="3" creationId="{DF9E9D2A-8778-18B9-A541-C899F56DDD5A}"/>
          </ac:picMkLst>
        </pc:picChg>
      </pc:sldChg>
      <pc:sldChg chg="addSp modSp mod">
        <pc:chgData name="Evi Kruijer" userId="0af39978-7a4a-49b0-8bce-70804f0fc89e" providerId="ADAL" clId="{8280A747-A61D-4482-9A6B-BB8311CC12D7}" dt="2025-02-11T14:36:07.142" v="947" actId="14826"/>
        <pc:sldMkLst>
          <pc:docMk/>
          <pc:sldMk cId="126746527" sldId="528"/>
        </pc:sldMkLst>
        <pc:picChg chg="mod">
          <ac:chgData name="Evi Kruijer" userId="0af39978-7a4a-49b0-8bce-70804f0fc89e" providerId="ADAL" clId="{8280A747-A61D-4482-9A6B-BB8311CC12D7}" dt="2025-02-11T14:36:07.142" v="947" actId="14826"/>
          <ac:picMkLst>
            <pc:docMk/>
            <pc:sldMk cId="126746527" sldId="528"/>
            <ac:picMk id="3" creationId="{F4A235EA-5D0F-8CB2-9ABE-6A8D2B293892}"/>
          </ac:picMkLst>
        </pc:picChg>
      </pc:sldChg>
      <pc:sldChg chg="modSp mod">
        <pc:chgData name="Evi Kruijer" userId="0af39978-7a4a-49b0-8bce-70804f0fc89e" providerId="ADAL" clId="{8280A747-A61D-4482-9A6B-BB8311CC12D7}" dt="2025-02-11T14:36:15.759" v="948" actId="14826"/>
        <pc:sldMkLst>
          <pc:docMk/>
          <pc:sldMk cId="4029653957" sldId="529"/>
        </pc:sldMkLst>
        <pc:picChg chg="mod">
          <ac:chgData name="Evi Kruijer" userId="0af39978-7a4a-49b0-8bce-70804f0fc89e" providerId="ADAL" clId="{8280A747-A61D-4482-9A6B-BB8311CC12D7}" dt="2025-02-11T14:36:15.759" v="948" actId="14826"/>
          <ac:picMkLst>
            <pc:docMk/>
            <pc:sldMk cId="4029653957" sldId="529"/>
            <ac:picMk id="3" creationId="{C7F44F78-4D60-3B78-DCC7-0E3B66FF2D05}"/>
          </ac:picMkLst>
        </pc:picChg>
      </pc:sldChg>
      <pc:sldChg chg="modSp mod">
        <pc:chgData name="Evi Kruijer" userId="0af39978-7a4a-49b0-8bce-70804f0fc89e" providerId="ADAL" clId="{8280A747-A61D-4482-9A6B-BB8311CC12D7}" dt="2025-02-11T14:36:33.075" v="949" actId="14826"/>
        <pc:sldMkLst>
          <pc:docMk/>
          <pc:sldMk cId="2712062124" sldId="534"/>
        </pc:sldMkLst>
        <pc:picChg chg="mod">
          <ac:chgData name="Evi Kruijer" userId="0af39978-7a4a-49b0-8bce-70804f0fc89e" providerId="ADAL" clId="{8280A747-A61D-4482-9A6B-BB8311CC12D7}" dt="2025-02-11T14:36:33.075" v="949" actId="14826"/>
          <ac:picMkLst>
            <pc:docMk/>
            <pc:sldMk cId="2712062124" sldId="534"/>
            <ac:picMk id="3" creationId="{6C99E2A1-76BA-7A31-226D-746C4FFACE15}"/>
          </ac:picMkLst>
        </pc:picChg>
      </pc:sldChg>
      <pc:sldChg chg="delSp modSp mod delAnim">
        <pc:chgData name="Evi Kruijer" userId="0af39978-7a4a-49b0-8bce-70804f0fc89e" providerId="ADAL" clId="{8280A747-A61D-4482-9A6B-BB8311CC12D7}" dt="2025-02-11T14:36:47.509" v="950" actId="14826"/>
        <pc:sldMkLst>
          <pc:docMk/>
          <pc:sldMk cId="2845774128" sldId="539"/>
        </pc:sldMkLst>
        <pc:spChg chg="mod">
          <ac:chgData name="Evi Kruijer" userId="0af39978-7a4a-49b0-8bce-70804f0fc89e" providerId="ADAL" clId="{8280A747-A61D-4482-9A6B-BB8311CC12D7}" dt="2025-02-11T13:29:32.042" v="415" actId="20577"/>
          <ac:spMkLst>
            <pc:docMk/>
            <pc:sldMk cId="2845774128" sldId="539"/>
            <ac:spMk id="2" creationId="{00000000-0000-0000-0000-000000000000}"/>
          </ac:spMkLst>
        </pc:spChg>
        <pc:picChg chg="mod">
          <ac:chgData name="Evi Kruijer" userId="0af39978-7a4a-49b0-8bce-70804f0fc89e" providerId="ADAL" clId="{8280A747-A61D-4482-9A6B-BB8311CC12D7}" dt="2025-02-11T14:36:47.509" v="950" actId="14826"/>
          <ac:picMkLst>
            <pc:docMk/>
            <pc:sldMk cId="2845774128" sldId="539"/>
            <ac:picMk id="8" creationId="{1EC6C1DC-AD42-FFE3-30B4-C62251687AD7}"/>
          </ac:picMkLst>
        </pc:picChg>
      </pc:sldChg>
      <pc:sldChg chg="addSp delSp modSp mod">
        <pc:chgData name="Evi Kruijer" userId="0af39978-7a4a-49b0-8bce-70804f0fc89e" providerId="ADAL" clId="{8280A747-A61D-4482-9A6B-BB8311CC12D7}" dt="2025-02-11T14:39:12.180" v="988" actId="1076"/>
        <pc:sldMkLst>
          <pc:docMk/>
          <pc:sldMk cId="2024680152" sldId="551"/>
        </pc:sldMkLst>
        <pc:picChg chg="add mod">
          <ac:chgData name="Evi Kruijer" userId="0af39978-7a4a-49b0-8bce-70804f0fc89e" providerId="ADAL" clId="{8280A747-A61D-4482-9A6B-BB8311CC12D7}" dt="2025-02-11T14:39:12.180" v="988" actId="1076"/>
          <ac:picMkLst>
            <pc:docMk/>
            <pc:sldMk cId="2024680152" sldId="551"/>
            <ac:picMk id="5" creationId="{39E05A3E-4612-F44C-5962-EDF185A68A83}"/>
          </ac:picMkLst>
        </pc:picChg>
      </pc:sldChg>
      <pc:sldChg chg="addSp delSp modSp mod">
        <pc:chgData name="Evi Kruijer" userId="0af39978-7a4a-49b0-8bce-70804f0fc89e" providerId="ADAL" clId="{8280A747-A61D-4482-9A6B-BB8311CC12D7}" dt="2025-02-11T14:39:30.509" v="992" actId="1076"/>
        <pc:sldMkLst>
          <pc:docMk/>
          <pc:sldMk cId="2655900449" sldId="554"/>
        </pc:sldMkLst>
        <pc:picChg chg="add mod">
          <ac:chgData name="Evi Kruijer" userId="0af39978-7a4a-49b0-8bce-70804f0fc89e" providerId="ADAL" clId="{8280A747-A61D-4482-9A6B-BB8311CC12D7}" dt="2025-02-11T14:39:30.509" v="992" actId="1076"/>
          <ac:picMkLst>
            <pc:docMk/>
            <pc:sldMk cId="2655900449" sldId="554"/>
            <ac:picMk id="6" creationId="{A0D6C5A1-D29F-09B2-454E-A7E2DE1C86D9}"/>
          </ac:picMkLst>
        </pc:picChg>
      </pc:sldChg>
      <pc:sldChg chg="modSp mod">
        <pc:chgData name="Evi Kruijer" userId="0af39978-7a4a-49b0-8bce-70804f0fc89e" providerId="ADAL" clId="{8280A747-A61D-4482-9A6B-BB8311CC12D7}" dt="2025-02-11T14:39:49.325" v="993" actId="14826"/>
        <pc:sldMkLst>
          <pc:docMk/>
          <pc:sldMk cId="1483846168" sldId="558"/>
        </pc:sldMkLst>
        <pc:picChg chg="mod">
          <ac:chgData name="Evi Kruijer" userId="0af39978-7a4a-49b0-8bce-70804f0fc89e" providerId="ADAL" clId="{8280A747-A61D-4482-9A6B-BB8311CC12D7}" dt="2025-02-11T14:39:49.325" v="993" actId="14826"/>
          <ac:picMkLst>
            <pc:docMk/>
            <pc:sldMk cId="1483846168" sldId="558"/>
            <ac:picMk id="5" creationId="{687272F2-D79F-FA0F-5BB5-CA71595DC571}"/>
          </ac:picMkLst>
        </pc:picChg>
      </pc:sldChg>
      <pc:sldChg chg="modSp mod">
        <pc:chgData name="Evi Kruijer" userId="0af39978-7a4a-49b0-8bce-70804f0fc89e" providerId="ADAL" clId="{8280A747-A61D-4482-9A6B-BB8311CC12D7}" dt="2025-02-11T14:39:58.425" v="994" actId="14826"/>
        <pc:sldMkLst>
          <pc:docMk/>
          <pc:sldMk cId="1491405169" sldId="559"/>
        </pc:sldMkLst>
        <pc:picChg chg="mod">
          <ac:chgData name="Evi Kruijer" userId="0af39978-7a4a-49b0-8bce-70804f0fc89e" providerId="ADAL" clId="{8280A747-A61D-4482-9A6B-BB8311CC12D7}" dt="2025-02-11T14:39:58.425" v="994" actId="14826"/>
          <ac:picMkLst>
            <pc:docMk/>
            <pc:sldMk cId="1491405169" sldId="559"/>
            <ac:picMk id="3" creationId="{A0269A0C-9062-7163-608A-634AB06B8F14}"/>
          </ac:picMkLst>
        </pc:picChg>
      </pc:sldChg>
      <pc:sldChg chg="addSp delSp modSp mod">
        <pc:chgData name="Evi Kruijer" userId="0af39978-7a4a-49b0-8bce-70804f0fc89e" providerId="ADAL" clId="{8280A747-A61D-4482-9A6B-BB8311CC12D7}" dt="2025-02-11T14:40:50.971" v="1002" actId="14100"/>
        <pc:sldMkLst>
          <pc:docMk/>
          <pc:sldMk cId="166279996" sldId="568"/>
        </pc:sldMkLst>
        <pc:picChg chg="add mod">
          <ac:chgData name="Evi Kruijer" userId="0af39978-7a4a-49b0-8bce-70804f0fc89e" providerId="ADAL" clId="{8280A747-A61D-4482-9A6B-BB8311CC12D7}" dt="2025-02-11T14:40:30.656" v="998" actId="1076"/>
          <ac:picMkLst>
            <pc:docMk/>
            <pc:sldMk cId="166279996" sldId="568"/>
            <ac:picMk id="5" creationId="{921F8A68-DC30-593F-E49E-30793706FB0B}"/>
          </ac:picMkLst>
        </pc:picChg>
        <pc:cxnChg chg="add mod">
          <ac:chgData name="Evi Kruijer" userId="0af39978-7a4a-49b0-8bce-70804f0fc89e" providerId="ADAL" clId="{8280A747-A61D-4482-9A6B-BB8311CC12D7}" dt="2025-02-11T14:40:50.971" v="1002" actId="14100"/>
          <ac:cxnSpMkLst>
            <pc:docMk/>
            <pc:sldMk cId="166279996" sldId="568"/>
            <ac:cxnSpMk id="8" creationId="{070CE338-E19C-056D-78DF-9B6EBE308D5B}"/>
          </ac:cxnSpMkLst>
        </pc:cxnChg>
      </pc:sldChg>
      <pc:sldChg chg="modSp mod ord">
        <pc:chgData name="Evi Kruijer" userId="0af39978-7a4a-49b0-8bce-70804f0fc89e" providerId="ADAL" clId="{8280A747-A61D-4482-9A6B-BB8311CC12D7}" dt="2025-02-11T14:41:01.125" v="1003" actId="14826"/>
        <pc:sldMkLst>
          <pc:docMk/>
          <pc:sldMk cId="3325556815" sldId="572"/>
        </pc:sldMkLst>
        <pc:picChg chg="mod">
          <ac:chgData name="Evi Kruijer" userId="0af39978-7a4a-49b0-8bce-70804f0fc89e" providerId="ADAL" clId="{8280A747-A61D-4482-9A6B-BB8311CC12D7}" dt="2025-02-11T14:41:01.125" v="1003" actId="14826"/>
          <ac:picMkLst>
            <pc:docMk/>
            <pc:sldMk cId="3325556815" sldId="572"/>
            <ac:picMk id="3" creationId="{D8785FD5-8069-5C5C-9996-0FF69E2E5F2F}"/>
          </ac:picMkLst>
        </pc:picChg>
      </pc:sldChg>
      <pc:sldChg chg="modSp mod">
        <pc:chgData name="Evi Kruijer" userId="0af39978-7a4a-49b0-8bce-70804f0fc89e" providerId="ADAL" clId="{8280A747-A61D-4482-9A6B-BB8311CC12D7}" dt="2025-02-11T14:43:10.159" v="1025" actId="14826"/>
        <pc:sldMkLst>
          <pc:docMk/>
          <pc:sldMk cId="137517599" sldId="573"/>
        </pc:sldMkLst>
        <pc:picChg chg="mod">
          <ac:chgData name="Evi Kruijer" userId="0af39978-7a4a-49b0-8bce-70804f0fc89e" providerId="ADAL" clId="{8280A747-A61D-4482-9A6B-BB8311CC12D7}" dt="2025-02-11T14:43:10.159" v="1025" actId="14826"/>
          <ac:picMkLst>
            <pc:docMk/>
            <pc:sldMk cId="137517599" sldId="573"/>
            <ac:picMk id="3" creationId="{9404BC69-A049-14C0-F071-24952CB0C649}"/>
          </ac:picMkLst>
        </pc:picChg>
      </pc:sldChg>
      <pc:sldChg chg="modSp mod">
        <pc:chgData name="Evi Kruijer" userId="0af39978-7a4a-49b0-8bce-70804f0fc89e" providerId="ADAL" clId="{8280A747-A61D-4482-9A6B-BB8311CC12D7}" dt="2025-02-11T14:43:26.142" v="1026" actId="14826"/>
        <pc:sldMkLst>
          <pc:docMk/>
          <pc:sldMk cId="2282231874" sldId="574"/>
        </pc:sldMkLst>
        <pc:picChg chg="mod">
          <ac:chgData name="Evi Kruijer" userId="0af39978-7a4a-49b0-8bce-70804f0fc89e" providerId="ADAL" clId="{8280A747-A61D-4482-9A6B-BB8311CC12D7}" dt="2025-02-11T14:43:26.142" v="1026" actId="14826"/>
          <ac:picMkLst>
            <pc:docMk/>
            <pc:sldMk cId="2282231874" sldId="574"/>
            <ac:picMk id="3" creationId="{D349627D-5B7C-4424-540C-0AB98684F53D}"/>
          </ac:picMkLst>
        </pc:picChg>
      </pc:sldChg>
      <pc:sldChg chg="addSp delSp modSp mod ord delAnim">
        <pc:chgData name="Evi Kruijer" userId="0af39978-7a4a-49b0-8bce-70804f0fc89e" providerId="ADAL" clId="{8280A747-A61D-4482-9A6B-BB8311CC12D7}" dt="2025-02-11T14:41:17.319" v="1007" actId="1076"/>
        <pc:sldMkLst>
          <pc:docMk/>
          <pc:sldMk cId="436035450" sldId="575"/>
        </pc:sldMkLst>
        <pc:spChg chg="mod">
          <ac:chgData name="Evi Kruijer" userId="0af39978-7a4a-49b0-8bce-70804f0fc89e" providerId="ADAL" clId="{8280A747-A61D-4482-9A6B-BB8311CC12D7}" dt="2025-02-11T13:32:04.875" v="532" actId="20577"/>
          <ac:spMkLst>
            <pc:docMk/>
            <pc:sldMk cId="436035450" sldId="575"/>
            <ac:spMk id="2" creationId="{00000000-0000-0000-0000-000000000000}"/>
          </ac:spMkLst>
        </pc:spChg>
        <pc:picChg chg="add mod">
          <ac:chgData name="Evi Kruijer" userId="0af39978-7a4a-49b0-8bce-70804f0fc89e" providerId="ADAL" clId="{8280A747-A61D-4482-9A6B-BB8311CC12D7}" dt="2025-02-11T14:41:17.319" v="1007" actId="1076"/>
          <ac:picMkLst>
            <pc:docMk/>
            <pc:sldMk cId="436035450" sldId="575"/>
            <ac:picMk id="5" creationId="{4DBAD9A7-E634-A9E9-0BE4-C91D1BF95CEC}"/>
          </ac:picMkLst>
        </pc:picChg>
      </pc:sldChg>
      <pc:sldChg chg="modSp mod">
        <pc:chgData name="Evi Kruijer" userId="0af39978-7a4a-49b0-8bce-70804f0fc89e" providerId="ADAL" clId="{8280A747-A61D-4482-9A6B-BB8311CC12D7}" dt="2025-02-11T14:43:58.759" v="1028" actId="14826"/>
        <pc:sldMkLst>
          <pc:docMk/>
          <pc:sldMk cId="3488768173" sldId="577"/>
        </pc:sldMkLst>
        <pc:picChg chg="mod">
          <ac:chgData name="Evi Kruijer" userId="0af39978-7a4a-49b0-8bce-70804f0fc89e" providerId="ADAL" clId="{8280A747-A61D-4482-9A6B-BB8311CC12D7}" dt="2025-02-11T14:43:58.759" v="1028" actId="14826"/>
          <ac:picMkLst>
            <pc:docMk/>
            <pc:sldMk cId="3488768173" sldId="577"/>
            <ac:picMk id="3" creationId="{D033791F-B2E8-6551-F71D-2105354ABEBB}"/>
          </ac:picMkLst>
        </pc:picChg>
      </pc:sldChg>
      <pc:sldChg chg="delSp modSp mod delAnim">
        <pc:chgData name="Evi Kruijer" userId="0af39978-7a4a-49b0-8bce-70804f0fc89e" providerId="ADAL" clId="{8280A747-A61D-4482-9A6B-BB8311CC12D7}" dt="2025-02-11T14:44:12.309" v="1029" actId="14826"/>
        <pc:sldMkLst>
          <pc:docMk/>
          <pc:sldMk cId="4023922864" sldId="578"/>
        </pc:sldMkLst>
        <pc:spChg chg="mod">
          <ac:chgData name="Evi Kruijer" userId="0af39978-7a4a-49b0-8bce-70804f0fc89e" providerId="ADAL" clId="{8280A747-A61D-4482-9A6B-BB8311CC12D7}" dt="2025-02-11T13:33:34.076" v="627" actId="20577"/>
          <ac:spMkLst>
            <pc:docMk/>
            <pc:sldMk cId="4023922864" sldId="578"/>
            <ac:spMk id="2" creationId="{00000000-0000-0000-0000-000000000000}"/>
          </ac:spMkLst>
        </pc:spChg>
        <pc:picChg chg="mod">
          <ac:chgData name="Evi Kruijer" userId="0af39978-7a4a-49b0-8bce-70804f0fc89e" providerId="ADAL" clId="{8280A747-A61D-4482-9A6B-BB8311CC12D7}" dt="2025-02-11T14:44:12.309" v="1029" actId="14826"/>
          <ac:picMkLst>
            <pc:docMk/>
            <pc:sldMk cId="4023922864" sldId="578"/>
            <ac:picMk id="3" creationId="{31CC176B-9B48-1DB8-3751-616EDC896447}"/>
          </ac:picMkLst>
        </pc:picChg>
      </pc:sldChg>
      <pc:sldChg chg="modSp mod">
        <pc:chgData name="Evi Kruijer" userId="0af39978-7a4a-49b0-8bce-70804f0fc89e" providerId="ADAL" clId="{8280A747-A61D-4482-9A6B-BB8311CC12D7}" dt="2025-02-11T14:44:48.276" v="1030" actId="14826"/>
        <pc:sldMkLst>
          <pc:docMk/>
          <pc:sldMk cId="1990688484" sldId="582"/>
        </pc:sldMkLst>
        <pc:picChg chg="mod">
          <ac:chgData name="Evi Kruijer" userId="0af39978-7a4a-49b0-8bce-70804f0fc89e" providerId="ADAL" clId="{8280A747-A61D-4482-9A6B-BB8311CC12D7}" dt="2025-02-11T14:44:48.276" v="1030" actId="14826"/>
          <ac:picMkLst>
            <pc:docMk/>
            <pc:sldMk cId="1990688484" sldId="582"/>
            <ac:picMk id="9" creationId="{BD807D22-AA96-9A84-86D9-134223C019EB}"/>
          </ac:picMkLst>
        </pc:picChg>
      </pc:sldChg>
      <pc:sldChg chg="addSp delSp modSp mod">
        <pc:chgData name="Evi Kruijer" userId="0af39978-7a4a-49b0-8bce-70804f0fc89e" providerId="ADAL" clId="{8280A747-A61D-4482-9A6B-BB8311CC12D7}" dt="2025-02-11T14:47:03.692" v="1063" actId="1076"/>
        <pc:sldMkLst>
          <pc:docMk/>
          <pc:sldMk cId="3247368086" sldId="583"/>
        </pc:sldMkLst>
        <pc:picChg chg="add mod">
          <ac:chgData name="Evi Kruijer" userId="0af39978-7a4a-49b0-8bce-70804f0fc89e" providerId="ADAL" clId="{8280A747-A61D-4482-9A6B-BB8311CC12D7}" dt="2025-02-11T14:47:03.692" v="1063" actId="1076"/>
          <ac:picMkLst>
            <pc:docMk/>
            <pc:sldMk cId="3247368086" sldId="583"/>
            <ac:picMk id="5" creationId="{623D47D9-4A5E-4D72-6D09-D0FA94BCEBE8}"/>
          </ac:picMkLst>
        </pc:picChg>
      </pc:sldChg>
      <pc:sldChg chg="addSp delSp modSp mod">
        <pc:chgData name="Evi Kruijer" userId="0af39978-7a4a-49b0-8bce-70804f0fc89e" providerId="ADAL" clId="{8280A747-A61D-4482-9A6B-BB8311CC12D7}" dt="2025-02-11T14:47:14.041" v="1067" actId="1076"/>
        <pc:sldMkLst>
          <pc:docMk/>
          <pc:sldMk cId="2554585359" sldId="586"/>
        </pc:sldMkLst>
        <pc:picChg chg="add mod">
          <ac:chgData name="Evi Kruijer" userId="0af39978-7a4a-49b0-8bce-70804f0fc89e" providerId="ADAL" clId="{8280A747-A61D-4482-9A6B-BB8311CC12D7}" dt="2025-02-11T14:47:14.041" v="1067" actId="1076"/>
          <ac:picMkLst>
            <pc:docMk/>
            <pc:sldMk cId="2554585359" sldId="586"/>
            <ac:picMk id="5" creationId="{6B9511D7-3EFF-E718-A4B6-FCF31C9FA142}"/>
          </ac:picMkLst>
        </pc:picChg>
      </pc:sldChg>
      <pc:sldChg chg="addSp delSp modSp mod">
        <pc:chgData name="Evi Kruijer" userId="0af39978-7a4a-49b0-8bce-70804f0fc89e" providerId="ADAL" clId="{8280A747-A61D-4482-9A6B-BB8311CC12D7}" dt="2025-02-11T14:47:22.468" v="1071" actId="1076"/>
        <pc:sldMkLst>
          <pc:docMk/>
          <pc:sldMk cId="1553523842" sldId="587"/>
        </pc:sldMkLst>
        <pc:spChg chg="mod">
          <ac:chgData name="Evi Kruijer" userId="0af39978-7a4a-49b0-8bce-70804f0fc89e" providerId="ADAL" clId="{8280A747-A61D-4482-9A6B-BB8311CC12D7}" dt="2025-02-11T13:34:49.442" v="706" actId="20577"/>
          <ac:spMkLst>
            <pc:docMk/>
            <pc:sldMk cId="1553523842" sldId="587"/>
            <ac:spMk id="2" creationId="{00000000-0000-0000-0000-000000000000}"/>
          </ac:spMkLst>
        </pc:spChg>
        <pc:picChg chg="add mod">
          <ac:chgData name="Evi Kruijer" userId="0af39978-7a4a-49b0-8bce-70804f0fc89e" providerId="ADAL" clId="{8280A747-A61D-4482-9A6B-BB8311CC12D7}" dt="2025-02-11T14:47:22.468" v="1071" actId="1076"/>
          <ac:picMkLst>
            <pc:docMk/>
            <pc:sldMk cId="1553523842" sldId="587"/>
            <ac:picMk id="5" creationId="{0070017C-FEB7-1B44-82E7-2A7FF9AE8F79}"/>
          </ac:picMkLst>
        </pc:picChg>
      </pc:sldChg>
      <pc:sldChg chg="addSp delSp modSp mod">
        <pc:chgData name="Evi Kruijer" userId="0af39978-7a4a-49b0-8bce-70804f0fc89e" providerId="ADAL" clId="{8280A747-A61D-4482-9A6B-BB8311CC12D7}" dt="2025-02-11T14:47:56.195" v="1081" actId="1076"/>
        <pc:sldMkLst>
          <pc:docMk/>
          <pc:sldMk cId="110238839" sldId="588"/>
        </pc:sldMkLst>
        <pc:spChg chg="mod">
          <ac:chgData name="Evi Kruijer" userId="0af39978-7a4a-49b0-8bce-70804f0fc89e" providerId="ADAL" clId="{8280A747-A61D-4482-9A6B-BB8311CC12D7}" dt="2025-02-11T14:47:53.541" v="1080" actId="1076"/>
          <ac:spMkLst>
            <pc:docMk/>
            <pc:sldMk cId="110238839" sldId="588"/>
            <ac:spMk id="6" creationId="{2ABD7A83-D951-366D-1639-8035825FC0E5}"/>
          </ac:spMkLst>
        </pc:spChg>
        <pc:picChg chg="add mod">
          <ac:chgData name="Evi Kruijer" userId="0af39978-7a4a-49b0-8bce-70804f0fc89e" providerId="ADAL" clId="{8280A747-A61D-4482-9A6B-BB8311CC12D7}" dt="2025-02-11T14:47:56.195" v="1081" actId="1076"/>
          <ac:picMkLst>
            <pc:docMk/>
            <pc:sldMk cId="110238839" sldId="588"/>
            <ac:picMk id="7" creationId="{180C6AD9-B277-3749-F0E9-56157AFF0B3E}"/>
          </ac:picMkLst>
        </pc:picChg>
      </pc:sldChg>
      <pc:sldChg chg="addSp delSp modSp mod">
        <pc:chgData name="Evi Kruijer" userId="0af39978-7a4a-49b0-8bce-70804f0fc89e" providerId="ADAL" clId="{8280A747-A61D-4482-9A6B-BB8311CC12D7}" dt="2025-02-11T14:48:07.139" v="1085" actId="1076"/>
        <pc:sldMkLst>
          <pc:docMk/>
          <pc:sldMk cId="2313381071" sldId="589"/>
        </pc:sldMkLst>
        <pc:picChg chg="add mod">
          <ac:chgData name="Evi Kruijer" userId="0af39978-7a4a-49b0-8bce-70804f0fc89e" providerId="ADAL" clId="{8280A747-A61D-4482-9A6B-BB8311CC12D7}" dt="2025-02-11T14:48:07.139" v="1085" actId="1076"/>
          <ac:picMkLst>
            <pc:docMk/>
            <pc:sldMk cId="2313381071" sldId="589"/>
            <ac:picMk id="7" creationId="{E5AA9C04-D620-A944-FAA2-5998F06F8C22}"/>
          </ac:picMkLst>
        </pc:picChg>
      </pc:sldChg>
      <pc:sldChg chg="addSp delSp modSp mod">
        <pc:chgData name="Evi Kruijer" userId="0af39978-7a4a-49b0-8bce-70804f0fc89e" providerId="ADAL" clId="{8280A747-A61D-4482-9A6B-BB8311CC12D7}" dt="2025-02-11T14:48:22.842" v="1089" actId="1076"/>
        <pc:sldMkLst>
          <pc:docMk/>
          <pc:sldMk cId="737018319" sldId="590"/>
        </pc:sldMkLst>
        <pc:picChg chg="add mod">
          <ac:chgData name="Evi Kruijer" userId="0af39978-7a4a-49b0-8bce-70804f0fc89e" providerId="ADAL" clId="{8280A747-A61D-4482-9A6B-BB8311CC12D7}" dt="2025-02-11T14:48:22.842" v="1089" actId="1076"/>
          <ac:picMkLst>
            <pc:docMk/>
            <pc:sldMk cId="737018319" sldId="590"/>
            <ac:picMk id="4" creationId="{773A58B9-697D-D5BD-3228-9B0D4DBBCEF2}"/>
          </ac:picMkLst>
        </pc:picChg>
      </pc:sldChg>
      <pc:sldChg chg="modSp mod">
        <pc:chgData name="Evi Kruijer" userId="0af39978-7a4a-49b0-8bce-70804f0fc89e" providerId="ADAL" clId="{8280A747-A61D-4482-9A6B-BB8311CC12D7}" dt="2025-02-11T14:48:40.692" v="1091" actId="14826"/>
        <pc:sldMkLst>
          <pc:docMk/>
          <pc:sldMk cId="3260697790" sldId="592"/>
        </pc:sldMkLst>
        <pc:picChg chg="mod">
          <ac:chgData name="Evi Kruijer" userId="0af39978-7a4a-49b0-8bce-70804f0fc89e" providerId="ADAL" clId="{8280A747-A61D-4482-9A6B-BB8311CC12D7}" dt="2025-02-11T14:48:40.692" v="1091" actId="14826"/>
          <ac:picMkLst>
            <pc:docMk/>
            <pc:sldMk cId="3260697790" sldId="592"/>
            <ac:picMk id="3" creationId="{F1A7D617-65D8-73A7-1F06-BF94955A01D9}"/>
          </ac:picMkLst>
        </pc:picChg>
      </pc:sldChg>
      <pc:sldChg chg="modSp mod">
        <pc:chgData name="Evi Kruijer" userId="0af39978-7a4a-49b0-8bce-70804f0fc89e" providerId="ADAL" clId="{8280A747-A61D-4482-9A6B-BB8311CC12D7}" dt="2025-02-11T14:49:04.576" v="1096" actId="1076"/>
        <pc:sldMkLst>
          <pc:docMk/>
          <pc:sldMk cId="2833575370" sldId="594"/>
        </pc:sldMkLst>
        <pc:picChg chg="mod modCrop">
          <ac:chgData name="Evi Kruijer" userId="0af39978-7a4a-49b0-8bce-70804f0fc89e" providerId="ADAL" clId="{8280A747-A61D-4482-9A6B-BB8311CC12D7}" dt="2025-02-11T14:49:04.576" v="1096" actId="1076"/>
          <ac:picMkLst>
            <pc:docMk/>
            <pc:sldMk cId="2833575370" sldId="594"/>
            <ac:picMk id="3" creationId="{D6461162-5720-34E3-E853-4ADADF247F67}"/>
          </ac:picMkLst>
        </pc:picChg>
      </pc:sldChg>
      <pc:sldChg chg="modSp add mod">
        <pc:chgData name="Evi Kruijer" userId="0af39978-7a4a-49b0-8bce-70804f0fc89e" providerId="ADAL" clId="{8280A747-A61D-4482-9A6B-BB8311CC12D7}" dt="2025-02-11T14:16:04.775" v="802" actId="14826"/>
        <pc:sldMkLst>
          <pc:docMk/>
          <pc:sldMk cId="2356146611" sldId="601"/>
        </pc:sldMkLst>
        <pc:picChg chg="mod">
          <ac:chgData name="Evi Kruijer" userId="0af39978-7a4a-49b0-8bce-70804f0fc89e" providerId="ADAL" clId="{8280A747-A61D-4482-9A6B-BB8311CC12D7}" dt="2025-02-11T14:16:04.775" v="802" actId="14826"/>
          <ac:picMkLst>
            <pc:docMk/>
            <pc:sldMk cId="2356146611" sldId="601"/>
            <ac:picMk id="3" creationId="{209B53D1-8394-97EE-FD18-0AFAF555D295}"/>
          </ac:picMkLst>
        </pc:picChg>
      </pc:sldChg>
      <pc:sldChg chg="modSp add mod">
        <pc:chgData name="Evi Kruijer" userId="0af39978-7a4a-49b0-8bce-70804f0fc89e" providerId="ADAL" clId="{8280A747-A61D-4482-9A6B-BB8311CC12D7}" dt="2025-02-11T14:15:53.975" v="801" actId="14826"/>
        <pc:sldMkLst>
          <pc:docMk/>
          <pc:sldMk cId="1845013305" sldId="602"/>
        </pc:sldMkLst>
        <pc:spChg chg="mod">
          <ac:chgData name="Evi Kruijer" userId="0af39978-7a4a-49b0-8bce-70804f0fc89e" providerId="ADAL" clId="{8280A747-A61D-4482-9A6B-BB8311CC12D7}" dt="2025-02-11T13:20:38.925" v="12" actId="20577"/>
          <ac:spMkLst>
            <pc:docMk/>
            <pc:sldMk cId="1845013305" sldId="602"/>
            <ac:spMk id="2" creationId="{C63A551F-7A61-FCC7-41AC-315B0AFA0958}"/>
          </ac:spMkLst>
        </pc:spChg>
        <pc:picChg chg="mod">
          <ac:chgData name="Evi Kruijer" userId="0af39978-7a4a-49b0-8bce-70804f0fc89e" providerId="ADAL" clId="{8280A747-A61D-4482-9A6B-BB8311CC12D7}" dt="2025-02-11T14:15:53.975" v="801" actId="14826"/>
          <ac:picMkLst>
            <pc:docMk/>
            <pc:sldMk cId="1845013305" sldId="602"/>
            <ac:picMk id="3" creationId="{FF339041-A071-4937-10A2-C04CB0CBF284}"/>
          </ac:picMkLst>
        </pc:picChg>
      </pc:sldChg>
      <pc:sldChg chg="delSp modSp add mod ord delAnim">
        <pc:chgData name="Evi Kruijer" userId="0af39978-7a4a-49b0-8bce-70804f0fc89e" providerId="ADAL" clId="{8280A747-A61D-4482-9A6B-BB8311CC12D7}" dt="2025-02-11T14:18:04.009" v="812" actId="14826"/>
        <pc:sldMkLst>
          <pc:docMk/>
          <pc:sldMk cId="2631693153" sldId="603"/>
        </pc:sldMkLst>
        <pc:spChg chg="mod">
          <ac:chgData name="Evi Kruijer" userId="0af39978-7a4a-49b0-8bce-70804f0fc89e" providerId="ADAL" clId="{8280A747-A61D-4482-9A6B-BB8311CC12D7}" dt="2025-02-11T13:21:36.376" v="32" actId="20577"/>
          <ac:spMkLst>
            <pc:docMk/>
            <pc:sldMk cId="2631693153" sldId="603"/>
            <ac:spMk id="2" creationId="{00000000-0000-0000-0000-000000000000}"/>
          </ac:spMkLst>
        </pc:spChg>
        <pc:picChg chg="mod">
          <ac:chgData name="Evi Kruijer" userId="0af39978-7a4a-49b0-8bce-70804f0fc89e" providerId="ADAL" clId="{8280A747-A61D-4482-9A6B-BB8311CC12D7}" dt="2025-02-11T14:18:04.009" v="812" actId="14826"/>
          <ac:picMkLst>
            <pc:docMk/>
            <pc:sldMk cId="2631693153" sldId="603"/>
            <ac:picMk id="3" creationId="{38345C9F-7D9B-B74C-7E71-BF9C4D45BB38}"/>
          </ac:picMkLst>
        </pc:picChg>
      </pc:sldChg>
      <pc:sldChg chg="modSp add mod">
        <pc:chgData name="Evi Kruijer" userId="0af39978-7a4a-49b0-8bce-70804f0fc89e" providerId="ADAL" clId="{8280A747-A61D-4482-9A6B-BB8311CC12D7}" dt="2025-02-11T14:18:29.059" v="817" actId="1076"/>
        <pc:sldMkLst>
          <pc:docMk/>
          <pc:sldMk cId="3548160239" sldId="604"/>
        </pc:sldMkLst>
        <pc:spChg chg="mod">
          <ac:chgData name="Evi Kruijer" userId="0af39978-7a4a-49b0-8bce-70804f0fc89e" providerId="ADAL" clId="{8280A747-A61D-4482-9A6B-BB8311CC12D7}" dt="2025-02-11T13:21:47.726" v="47" actId="20577"/>
          <ac:spMkLst>
            <pc:docMk/>
            <pc:sldMk cId="3548160239" sldId="604"/>
            <ac:spMk id="2" creationId="{427A9052-C4BD-A774-A57A-1D8821A45235}"/>
          </ac:spMkLst>
        </pc:spChg>
        <pc:picChg chg="mod modCrop">
          <ac:chgData name="Evi Kruijer" userId="0af39978-7a4a-49b0-8bce-70804f0fc89e" providerId="ADAL" clId="{8280A747-A61D-4482-9A6B-BB8311CC12D7}" dt="2025-02-11T14:18:29.059" v="817" actId="1076"/>
          <ac:picMkLst>
            <pc:docMk/>
            <pc:sldMk cId="3548160239" sldId="604"/>
            <ac:picMk id="3" creationId="{893200E3-2C76-F34F-7D85-0F66800F7576}"/>
          </ac:picMkLst>
        </pc:picChg>
      </pc:sldChg>
      <pc:sldChg chg="modSp add mod">
        <pc:chgData name="Evi Kruijer" userId="0af39978-7a4a-49b0-8bce-70804f0fc89e" providerId="ADAL" clId="{8280A747-A61D-4482-9A6B-BB8311CC12D7}" dt="2025-02-11T14:18:39.292" v="818" actId="14826"/>
        <pc:sldMkLst>
          <pc:docMk/>
          <pc:sldMk cId="2667242578" sldId="605"/>
        </pc:sldMkLst>
        <pc:spChg chg="mod">
          <ac:chgData name="Evi Kruijer" userId="0af39978-7a4a-49b0-8bce-70804f0fc89e" providerId="ADAL" clId="{8280A747-A61D-4482-9A6B-BB8311CC12D7}" dt="2025-02-11T13:21:54.409" v="56" actId="20577"/>
          <ac:spMkLst>
            <pc:docMk/>
            <pc:sldMk cId="2667242578" sldId="605"/>
            <ac:spMk id="2" creationId="{CE070144-D649-A825-E081-50E7FBF9E421}"/>
          </ac:spMkLst>
        </pc:spChg>
        <pc:picChg chg="mod">
          <ac:chgData name="Evi Kruijer" userId="0af39978-7a4a-49b0-8bce-70804f0fc89e" providerId="ADAL" clId="{8280A747-A61D-4482-9A6B-BB8311CC12D7}" dt="2025-02-11T14:18:39.292" v="818" actId="14826"/>
          <ac:picMkLst>
            <pc:docMk/>
            <pc:sldMk cId="2667242578" sldId="605"/>
            <ac:picMk id="3" creationId="{0F1EFC18-1CB3-5540-692A-1BE140CC9C6F}"/>
          </ac:picMkLst>
        </pc:picChg>
      </pc:sldChg>
      <pc:sldChg chg="modSp add mod">
        <pc:chgData name="Evi Kruijer" userId="0af39978-7a4a-49b0-8bce-70804f0fc89e" providerId="ADAL" clId="{8280A747-A61D-4482-9A6B-BB8311CC12D7}" dt="2025-02-11T14:18:52.575" v="819" actId="14826"/>
        <pc:sldMkLst>
          <pc:docMk/>
          <pc:sldMk cId="466377682" sldId="606"/>
        </pc:sldMkLst>
        <pc:spChg chg="mod">
          <ac:chgData name="Evi Kruijer" userId="0af39978-7a4a-49b0-8bce-70804f0fc89e" providerId="ADAL" clId="{8280A747-A61D-4482-9A6B-BB8311CC12D7}" dt="2025-02-11T13:22:05.659" v="96" actId="20577"/>
          <ac:spMkLst>
            <pc:docMk/>
            <pc:sldMk cId="466377682" sldId="606"/>
            <ac:spMk id="2" creationId="{45018E24-7E7B-6E8D-3E8A-091AFCFAF880}"/>
          </ac:spMkLst>
        </pc:spChg>
        <pc:picChg chg="mod">
          <ac:chgData name="Evi Kruijer" userId="0af39978-7a4a-49b0-8bce-70804f0fc89e" providerId="ADAL" clId="{8280A747-A61D-4482-9A6B-BB8311CC12D7}" dt="2025-02-11T14:18:52.575" v="819" actId="14826"/>
          <ac:picMkLst>
            <pc:docMk/>
            <pc:sldMk cId="466377682" sldId="606"/>
            <ac:picMk id="3" creationId="{DA5839FC-87E7-B670-4EB9-4A56597B8BCD}"/>
          </ac:picMkLst>
        </pc:picChg>
      </pc:sldChg>
      <pc:sldChg chg="modSp add mod">
        <pc:chgData name="Evi Kruijer" userId="0af39978-7a4a-49b0-8bce-70804f0fc89e" providerId="ADAL" clId="{8280A747-A61D-4482-9A6B-BB8311CC12D7}" dt="2025-02-11T14:26:47.209" v="861" actId="20577"/>
        <pc:sldMkLst>
          <pc:docMk/>
          <pc:sldMk cId="613089246" sldId="607"/>
        </pc:sldMkLst>
        <pc:spChg chg="mod">
          <ac:chgData name="Evi Kruijer" userId="0af39978-7a4a-49b0-8bce-70804f0fc89e" providerId="ADAL" clId="{8280A747-A61D-4482-9A6B-BB8311CC12D7}" dt="2025-02-11T14:26:47.209" v="861" actId="20577"/>
          <ac:spMkLst>
            <pc:docMk/>
            <pc:sldMk cId="613089246" sldId="607"/>
            <ac:spMk id="2" creationId="{00000000-0000-0000-0000-000000000000}"/>
          </ac:spMkLst>
        </pc:spChg>
        <pc:picChg chg="mod">
          <ac:chgData name="Evi Kruijer" userId="0af39978-7a4a-49b0-8bce-70804f0fc89e" providerId="ADAL" clId="{8280A747-A61D-4482-9A6B-BB8311CC12D7}" dt="2025-02-11T14:26:44.475" v="857" actId="14826"/>
          <ac:picMkLst>
            <pc:docMk/>
            <pc:sldMk cId="613089246" sldId="607"/>
            <ac:picMk id="3" creationId="{8F5AEC2C-A2BA-F362-C386-1F36B9BD51B3}"/>
          </ac:picMkLst>
        </pc:picChg>
      </pc:sldChg>
      <pc:sldChg chg="addSp delSp modSp add mod">
        <pc:chgData name="Evi Kruijer" userId="0af39978-7a4a-49b0-8bce-70804f0fc89e" providerId="ADAL" clId="{8280A747-A61D-4482-9A6B-BB8311CC12D7}" dt="2025-02-11T14:24:43.819" v="844" actId="1076"/>
        <pc:sldMkLst>
          <pc:docMk/>
          <pc:sldMk cId="2949999279" sldId="608"/>
        </pc:sldMkLst>
        <pc:spChg chg="mod">
          <ac:chgData name="Evi Kruijer" userId="0af39978-7a4a-49b0-8bce-70804f0fc89e" providerId="ADAL" clId="{8280A747-A61D-4482-9A6B-BB8311CC12D7}" dt="2025-02-11T13:22:36.925" v="136" actId="6549"/>
          <ac:spMkLst>
            <pc:docMk/>
            <pc:sldMk cId="2949999279" sldId="608"/>
            <ac:spMk id="2" creationId="{F2F98CFF-5603-AEA7-D596-A23C74AF0DEF}"/>
          </ac:spMkLst>
        </pc:spChg>
        <pc:spChg chg="add mod">
          <ac:chgData name="Evi Kruijer" userId="0af39978-7a4a-49b0-8bce-70804f0fc89e" providerId="ADAL" clId="{8280A747-A61D-4482-9A6B-BB8311CC12D7}" dt="2025-02-11T14:24:33.774" v="842" actId="14100"/>
          <ac:spMkLst>
            <pc:docMk/>
            <pc:sldMk cId="2949999279" sldId="608"/>
            <ac:spMk id="8" creationId="{7C76E974-F877-BEF6-C8F2-A9BCE779643F}"/>
          </ac:spMkLst>
        </pc:spChg>
        <pc:picChg chg="add mod">
          <ac:chgData name="Evi Kruijer" userId="0af39978-7a4a-49b0-8bce-70804f0fc89e" providerId="ADAL" clId="{8280A747-A61D-4482-9A6B-BB8311CC12D7}" dt="2025-02-11T14:24:25.342" v="840" actId="1076"/>
          <ac:picMkLst>
            <pc:docMk/>
            <pc:sldMk cId="2949999279" sldId="608"/>
            <ac:picMk id="5" creationId="{D57ADF57-6FF2-13D5-22B3-3AF7ACD66B0D}"/>
          </ac:picMkLst>
        </pc:picChg>
        <pc:cxnChg chg="add mod">
          <ac:chgData name="Evi Kruijer" userId="0af39978-7a4a-49b0-8bce-70804f0fc89e" providerId="ADAL" clId="{8280A747-A61D-4482-9A6B-BB8311CC12D7}" dt="2025-02-11T14:24:43.819" v="844" actId="1076"/>
          <ac:cxnSpMkLst>
            <pc:docMk/>
            <pc:sldMk cId="2949999279" sldId="608"/>
            <ac:cxnSpMk id="9" creationId="{8FFA4A98-3251-E68D-40F2-9721C5D295F3}"/>
          </ac:cxnSpMkLst>
        </pc:cxnChg>
      </pc:sldChg>
      <pc:sldChg chg="add del">
        <pc:chgData name="Evi Kruijer" userId="0af39978-7a4a-49b0-8bce-70804f0fc89e" providerId="ADAL" clId="{8280A747-A61D-4482-9A6B-BB8311CC12D7}" dt="2025-02-11T13:22:43.058" v="138" actId="2890"/>
        <pc:sldMkLst>
          <pc:docMk/>
          <pc:sldMk cId="261677559" sldId="609"/>
        </pc:sldMkLst>
      </pc:sldChg>
      <pc:sldChg chg="modSp add mod ord">
        <pc:chgData name="Evi Kruijer" userId="0af39978-7a4a-49b0-8bce-70804f0fc89e" providerId="ADAL" clId="{8280A747-A61D-4482-9A6B-BB8311CC12D7}" dt="2025-02-11T14:24:59.276" v="847" actId="732"/>
        <pc:sldMkLst>
          <pc:docMk/>
          <pc:sldMk cId="2774537106" sldId="609"/>
        </pc:sldMkLst>
        <pc:spChg chg="mod">
          <ac:chgData name="Evi Kruijer" userId="0af39978-7a4a-49b0-8bce-70804f0fc89e" providerId="ADAL" clId="{8280A747-A61D-4482-9A6B-BB8311CC12D7}" dt="2025-02-11T13:22:53.042" v="148" actId="20577"/>
          <ac:spMkLst>
            <pc:docMk/>
            <pc:sldMk cId="2774537106" sldId="609"/>
            <ac:spMk id="2" creationId="{AD8637F5-3B9C-48AD-DB5D-26CBC495DE42}"/>
          </ac:spMkLst>
        </pc:spChg>
        <pc:picChg chg="mod modCrop">
          <ac:chgData name="Evi Kruijer" userId="0af39978-7a4a-49b0-8bce-70804f0fc89e" providerId="ADAL" clId="{8280A747-A61D-4482-9A6B-BB8311CC12D7}" dt="2025-02-11T14:24:59.276" v="847" actId="732"/>
          <ac:picMkLst>
            <pc:docMk/>
            <pc:sldMk cId="2774537106" sldId="609"/>
            <ac:picMk id="3" creationId="{1450076C-891E-1420-A42F-30390E9740CE}"/>
          </ac:picMkLst>
        </pc:picChg>
      </pc:sldChg>
      <pc:sldChg chg="modSp add mod ord">
        <pc:chgData name="Evi Kruijer" userId="0af39978-7a4a-49b0-8bce-70804f0fc89e" providerId="ADAL" clId="{8280A747-A61D-4482-9A6B-BB8311CC12D7}" dt="2025-02-11T14:25:17.134" v="850" actId="732"/>
        <pc:sldMkLst>
          <pc:docMk/>
          <pc:sldMk cId="2738386325" sldId="610"/>
        </pc:sldMkLst>
        <pc:spChg chg="mod">
          <ac:chgData name="Evi Kruijer" userId="0af39978-7a4a-49b0-8bce-70804f0fc89e" providerId="ADAL" clId="{8280A747-A61D-4482-9A6B-BB8311CC12D7}" dt="2025-02-11T13:23:07.042" v="167" actId="20577"/>
          <ac:spMkLst>
            <pc:docMk/>
            <pc:sldMk cId="2738386325" sldId="610"/>
            <ac:spMk id="2" creationId="{CEC6B737-1B86-4E36-81DF-2BC513E5E683}"/>
          </ac:spMkLst>
        </pc:spChg>
        <pc:picChg chg="mod modCrop">
          <ac:chgData name="Evi Kruijer" userId="0af39978-7a4a-49b0-8bce-70804f0fc89e" providerId="ADAL" clId="{8280A747-A61D-4482-9A6B-BB8311CC12D7}" dt="2025-02-11T14:25:17.134" v="850" actId="732"/>
          <ac:picMkLst>
            <pc:docMk/>
            <pc:sldMk cId="2738386325" sldId="610"/>
            <ac:picMk id="3" creationId="{459F0D70-5B7C-D04C-F5DB-E3AAA363F31D}"/>
          </ac:picMkLst>
        </pc:picChg>
      </pc:sldChg>
      <pc:sldChg chg="modSp add mod">
        <pc:chgData name="Evi Kruijer" userId="0af39978-7a4a-49b0-8bce-70804f0fc89e" providerId="ADAL" clId="{8280A747-A61D-4482-9A6B-BB8311CC12D7}" dt="2025-02-11T14:25:41.542" v="853" actId="732"/>
        <pc:sldMkLst>
          <pc:docMk/>
          <pc:sldMk cId="3423174890" sldId="611"/>
        </pc:sldMkLst>
        <pc:spChg chg="mod">
          <ac:chgData name="Evi Kruijer" userId="0af39978-7a4a-49b0-8bce-70804f0fc89e" providerId="ADAL" clId="{8280A747-A61D-4482-9A6B-BB8311CC12D7}" dt="2025-02-11T13:23:16.176" v="171" actId="20577"/>
          <ac:spMkLst>
            <pc:docMk/>
            <pc:sldMk cId="3423174890" sldId="611"/>
            <ac:spMk id="2" creationId="{D1302790-D84E-78F1-41CD-3267C08005C8}"/>
          </ac:spMkLst>
        </pc:spChg>
        <pc:picChg chg="mod modCrop">
          <ac:chgData name="Evi Kruijer" userId="0af39978-7a4a-49b0-8bce-70804f0fc89e" providerId="ADAL" clId="{8280A747-A61D-4482-9A6B-BB8311CC12D7}" dt="2025-02-11T14:25:41.542" v="853" actId="732"/>
          <ac:picMkLst>
            <pc:docMk/>
            <pc:sldMk cId="3423174890" sldId="611"/>
            <ac:picMk id="3" creationId="{074DB9F2-0290-B268-258D-5B0EE06A1183}"/>
          </ac:picMkLst>
        </pc:picChg>
      </pc:sldChg>
      <pc:sldChg chg="modSp add mod">
        <pc:chgData name="Evi Kruijer" userId="0af39978-7a4a-49b0-8bce-70804f0fc89e" providerId="ADAL" clId="{8280A747-A61D-4482-9A6B-BB8311CC12D7}" dt="2025-02-11T14:26:34.253" v="856" actId="732"/>
        <pc:sldMkLst>
          <pc:docMk/>
          <pc:sldMk cId="2148847499" sldId="612"/>
        </pc:sldMkLst>
        <pc:spChg chg="mod">
          <ac:chgData name="Evi Kruijer" userId="0af39978-7a4a-49b0-8bce-70804f0fc89e" providerId="ADAL" clId="{8280A747-A61D-4482-9A6B-BB8311CC12D7}" dt="2025-02-11T13:23:21.509" v="179" actId="20577"/>
          <ac:spMkLst>
            <pc:docMk/>
            <pc:sldMk cId="2148847499" sldId="612"/>
            <ac:spMk id="2" creationId="{DD4EB1A5-EF54-5D12-FAC8-0E7A9220379A}"/>
          </ac:spMkLst>
        </pc:spChg>
        <pc:picChg chg="mod modCrop">
          <ac:chgData name="Evi Kruijer" userId="0af39978-7a4a-49b0-8bce-70804f0fc89e" providerId="ADAL" clId="{8280A747-A61D-4482-9A6B-BB8311CC12D7}" dt="2025-02-11T14:26:34.253" v="856" actId="732"/>
          <ac:picMkLst>
            <pc:docMk/>
            <pc:sldMk cId="2148847499" sldId="612"/>
            <ac:picMk id="3" creationId="{75C5817D-A396-3B2E-0FDC-00AE498314AC}"/>
          </ac:picMkLst>
        </pc:picChg>
      </pc:sldChg>
      <pc:sldChg chg="delSp modSp add mod ord delAnim">
        <pc:chgData name="Evi Kruijer" userId="0af39978-7a4a-49b0-8bce-70804f0fc89e" providerId="ADAL" clId="{8280A747-A61D-4482-9A6B-BB8311CC12D7}" dt="2025-02-11T14:28:37.003" v="880" actId="732"/>
        <pc:sldMkLst>
          <pc:docMk/>
          <pc:sldMk cId="233978180" sldId="613"/>
        </pc:sldMkLst>
        <pc:spChg chg="mod">
          <ac:chgData name="Evi Kruijer" userId="0af39978-7a4a-49b0-8bce-70804f0fc89e" providerId="ADAL" clId="{8280A747-A61D-4482-9A6B-BB8311CC12D7}" dt="2025-02-11T13:24:02.192" v="188" actId="20577"/>
          <ac:spMkLst>
            <pc:docMk/>
            <pc:sldMk cId="233978180" sldId="613"/>
            <ac:spMk id="2" creationId="{00000000-0000-0000-0000-000000000000}"/>
          </ac:spMkLst>
        </pc:spChg>
        <pc:picChg chg="mod modCrop">
          <ac:chgData name="Evi Kruijer" userId="0af39978-7a4a-49b0-8bce-70804f0fc89e" providerId="ADAL" clId="{8280A747-A61D-4482-9A6B-BB8311CC12D7}" dt="2025-02-11T14:28:37.003" v="880" actId="732"/>
          <ac:picMkLst>
            <pc:docMk/>
            <pc:sldMk cId="233978180" sldId="613"/>
            <ac:picMk id="3" creationId="{1590FD92-3E9B-C02D-DD42-79214D479912}"/>
          </ac:picMkLst>
        </pc:picChg>
      </pc:sldChg>
      <pc:sldChg chg="modSp add mod modAnim">
        <pc:chgData name="Evi Kruijer" userId="0af39978-7a4a-49b0-8bce-70804f0fc89e" providerId="ADAL" clId="{8280A747-A61D-4482-9A6B-BB8311CC12D7}" dt="2025-02-11T14:28:45.942" v="881" actId="14826"/>
        <pc:sldMkLst>
          <pc:docMk/>
          <pc:sldMk cId="1905304305" sldId="614"/>
        </pc:sldMkLst>
        <pc:spChg chg="mod">
          <ac:chgData name="Evi Kruijer" userId="0af39978-7a4a-49b0-8bce-70804f0fc89e" providerId="ADAL" clId="{8280A747-A61D-4482-9A6B-BB8311CC12D7}" dt="2025-02-11T13:24:17.242" v="244" actId="20577"/>
          <ac:spMkLst>
            <pc:docMk/>
            <pc:sldMk cId="1905304305" sldId="614"/>
            <ac:spMk id="2" creationId="{7E6A3127-6CD2-225A-3774-5A12B9F77152}"/>
          </ac:spMkLst>
        </pc:spChg>
        <pc:picChg chg="mod">
          <ac:chgData name="Evi Kruijer" userId="0af39978-7a4a-49b0-8bce-70804f0fc89e" providerId="ADAL" clId="{8280A747-A61D-4482-9A6B-BB8311CC12D7}" dt="2025-02-11T14:28:45.942" v="881" actId="14826"/>
          <ac:picMkLst>
            <pc:docMk/>
            <pc:sldMk cId="1905304305" sldId="614"/>
            <ac:picMk id="3" creationId="{53313096-B1B1-F6D4-8ED2-CF11D27829C2}"/>
          </ac:picMkLst>
        </pc:picChg>
      </pc:sldChg>
      <pc:sldChg chg="add">
        <pc:chgData name="Evi Kruijer" userId="0af39978-7a4a-49b0-8bce-70804f0fc89e" providerId="ADAL" clId="{8280A747-A61D-4482-9A6B-BB8311CC12D7}" dt="2025-02-11T13:24:23.876" v="245"/>
        <pc:sldMkLst>
          <pc:docMk/>
          <pc:sldMk cId="610653868" sldId="615"/>
        </pc:sldMkLst>
      </pc:sldChg>
      <pc:sldChg chg="modSp add mod">
        <pc:chgData name="Evi Kruijer" userId="0af39978-7a4a-49b0-8bce-70804f0fc89e" providerId="ADAL" clId="{8280A747-A61D-4482-9A6B-BB8311CC12D7}" dt="2025-02-11T14:29:18.242" v="886" actId="14826"/>
        <pc:sldMkLst>
          <pc:docMk/>
          <pc:sldMk cId="1645345152" sldId="616"/>
        </pc:sldMkLst>
        <pc:spChg chg="mod">
          <ac:chgData name="Evi Kruijer" userId="0af39978-7a4a-49b0-8bce-70804f0fc89e" providerId="ADAL" clId="{8280A747-A61D-4482-9A6B-BB8311CC12D7}" dt="2025-02-11T13:24:36.909" v="260" actId="20577"/>
          <ac:spMkLst>
            <pc:docMk/>
            <pc:sldMk cId="1645345152" sldId="616"/>
            <ac:spMk id="2" creationId="{2F001296-7729-F7DB-680D-27E541FD601F}"/>
          </ac:spMkLst>
        </pc:spChg>
        <pc:picChg chg="mod">
          <ac:chgData name="Evi Kruijer" userId="0af39978-7a4a-49b0-8bce-70804f0fc89e" providerId="ADAL" clId="{8280A747-A61D-4482-9A6B-BB8311CC12D7}" dt="2025-02-11T14:29:18.242" v="886" actId="14826"/>
          <ac:picMkLst>
            <pc:docMk/>
            <pc:sldMk cId="1645345152" sldId="616"/>
            <ac:picMk id="3" creationId="{70D95297-C825-8D7F-2258-CEF21AB55BD4}"/>
          </ac:picMkLst>
        </pc:picChg>
      </pc:sldChg>
      <pc:sldChg chg="modSp add mod ord">
        <pc:chgData name="Evi Kruijer" userId="0af39978-7a4a-49b0-8bce-70804f0fc89e" providerId="ADAL" clId="{8280A747-A61D-4482-9A6B-BB8311CC12D7}" dt="2025-02-11T14:29:36.604" v="890" actId="1076"/>
        <pc:sldMkLst>
          <pc:docMk/>
          <pc:sldMk cId="1924936204" sldId="617"/>
        </pc:sldMkLst>
        <pc:spChg chg="mod">
          <ac:chgData name="Evi Kruijer" userId="0af39978-7a4a-49b0-8bce-70804f0fc89e" providerId="ADAL" clId="{8280A747-A61D-4482-9A6B-BB8311CC12D7}" dt="2025-02-11T13:24:47.009" v="274" actId="20577"/>
          <ac:spMkLst>
            <pc:docMk/>
            <pc:sldMk cId="1924936204" sldId="617"/>
            <ac:spMk id="2" creationId="{5F35F6AC-CA10-E1C3-32C6-C47F0B552F38}"/>
          </ac:spMkLst>
        </pc:spChg>
        <pc:picChg chg="mod modCrop">
          <ac:chgData name="Evi Kruijer" userId="0af39978-7a4a-49b0-8bce-70804f0fc89e" providerId="ADAL" clId="{8280A747-A61D-4482-9A6B-BB8311CC12D7}" dt="2025-02-11T14:29:36.604" v="890" actId="1076"/>
          <ac:picMkLst>
            <pc:docMk/>
            <pc:sldMk cId="1924936204" sldId="617"/>
            <ac:picMk id="3" creationId="{A0A497F2-5339-5407-9590-4A7CEE384042}"/>
          </ac:picMkLst>
        </pc:picChg>
      </pc:sldChg>
      <pc:sldChg chg="add">
        <pc:chgData name="Evi Kruijer" userId="0af39978-7a4a-49b0-8bce-70804f0fc89e" providerId="ADAL" clId="{8280A747-A61D-4482-9A6B-BB8311CC12D7}" dt="2025-02-11T13:24:50.575" v="275"/>
        <pc:sldMkLst>
          <pc:docMk/>
          <pc:sldMk cId="82020043" sldId="618"/>
        </pc:sldMkLst>
      </pc:sldChg>
      <pc:sldChg chg="addSp delSp modSp add mod ord delAnim">
        <pc:chgData name="Evi Kruijer" userId="0af39978-7a4a-49b0-8bce-70804f0fc89e" providerId="ADAL" clId="{8280A747-A61D-4482-9A6B-BB8311CC12D7}" dt="2025-02-11T14:31:10.068" v="909" actId="1076"/>
        <pc:sldMkLst>
          <pc:docMk/>
          <pc:sldMk cId="3368385640" sldId="619"/>
        </pc:sldMkLst>
        <pc:spChg chg="mod">
          <ac:chgData name="Evi Kruijer" userId="0af39978-7a4a-49b0-8bce-70804f0fc89e" providerId="ADAL" clId="{8280A747-A61D-4482-9A6B-BB8311CC12D7}" dt="2025-02-11T13:25:29.924" v="293" actId="20577"/>
          <ac:spMkLst>
            <pc:docMk/>
            <pc:sldMk cId="3368385640" sldId="619"/>
            <ac:spMk id="2" creationId="{00000000-0000-0000-0000-000000000000}"/>
          </ac:spMkLst>
        </pc:spChg>
        <pc:picChg chg="add mod">
          <ac:chgData name="Evi Kruijer" userId="0af39978-7a4a-49b0-8bce-70804f0fc89e" providerId="ADAL" clId="{8280A747-A61D-4482-9A6B-BB8311CC12D7}" dt="2025-02-11T14:31:10.068" v="909" actId="1076"/>
          <ac:picMkLst>
            <pc:docMk/>
            <pc:sldMk cId="3368385640" sldId="619"/>
            <ac:picMk id="5" creationId="{7F921DB0-21E3-7A36-066A-09363C5BD307}"/>
          </ac:picMkLst>
        </pc:picChg>
      </pc:sldChg>
      <pc:sldChg chg="addSp delSp modSp add mod">
        <pc:chgData name="Evi Kruijer" userId="0af39978-7a4a-49b0-8bce-70804f0fc89e" providerId="ADAL" clId="{8280A747-A61D-4482-9A6B-BB8311CC12D7}" dt="2025-02-11T14:31:23.372" v="913" actId="1076"/>
        <pc:sldMkLst>
          <pc:docMk/>
          <pc:sldMk cId="469493610" sldId="620"/>
        </pc:sldMkLst>
        <pc:spChg chg="mod">
          <ac:chgData name="Evi Kruijer" userId="0af39978-7a4a-49b0-8bce-70804f0fc89e" providerId="ADAL" clId="{8280A747-A61D-4482-9A6B-BB8311CC12D7}" dt="2025-02-11T13:25:37.492" v="304" actId="20577"/>
          <ac:spMkLst>
            <pc:docMk/>
            <pc:sldMk cId="469493610" sldId="620"/>
            <ac:spMk id="2" creationId="{E494B21A-1EF9-1E43-475D-7E74376F9BF6}"/>
          </ac:spMkLst>
        </pc:spChg>
        <pc:picChg chg="add mod">
          <ac:chgData name="Evi Kruijer" userId="0af39978-7a4a-49b0-8bce-70804f0fc89e" providerId="ADAL" clId="{8280A747-A61D-4482-9A6B-BB8311CC12D7}" dt="2025-02-11T14:31:23.372" v="913" actId="1076"/>
          <ac:picMkLst>
            <pc:docMk/>
            <pc:sldMk cId="469493610" sldId="620"/>
            <ac:picMk id="5" creationId="{87105168-8A3E-20BF-A25A-357E2AC04018}"/>
          </ac:picMkLst>
        </pc:picChg>
      </pc:sldChg>
      <pc:sldChg chg="addSp delSp modSp add mod">
        <pc:chgData name="Evi Kruijer" userId="0af39978-7a4a-49b0-8bce-70804f0fc89e" providerId="ADAL" clId="{8280A747-A61D-4482-9A6B-BB8311CC12D7}" dt="2025-02-11T14:32:10.109" v="917" actId="1076"/>
        <pc:sldMkLst>
          <pc:docMk/>
          <pc:sldMk cId="3967723595" sldId="621"/>
        </pc:sldMkLst>
        <pc:spChg chg="mod">
          <ac:chgData name="Evi Kruijer" userId="0af39978-7a4a-49b0-8bce-70804f0fc89e" providerId="ADAL" clId="{8280A747-A61D-4482-9A6B-BB8311CC12D7}" dt="2025-02-11T13:25:43.675" v="312" actId="20577"/>
          <ac:spMkLst>
            <pc:docMk/>
            <pc:sldMk cId="3967723595" sldId="621"/>
            <ac:spMk id="2" creationId="{3CE62111-B747-E343-5514-151342441B6C}"/>
          </ac:spMkLst>
        </pc:spChg>
        <pc:picChg chg="add mod">
          <ac:chgData name="Evi Kruijer" userId="0af39978-7a4a-49b0-8bce-70804f0fc89e" providerId="ADAL" clId="{8280A747-A61D-4482-9A6B-BB8311CC12D7}" dt="2025-02-11T14:32:10.109" v="917" actId="1076"/>
          <ac:picMkLst>
            <pc:docMk/>
            <pc:sldMk cId="3967723595" sldId="621"/>
            <ac:picMk id="5" creationId="{B6F3968C-FBBF-2431-FE13-3A853A1349AB}"/>
          </ac:picMkLst>
        </pc:picChg>
      </pc:sldChg>
      <pc:sldChg chg="add">
        <pc:chgData name="Evi Kruijer" userId="0af39978-7a4a-49b0-8bce-70804f0fc89e" providerId="ADAL" clId="{8280A747-A61D-4482-9A6B-BB8311CC12D7}" dt="2025-02-11T13:25:48.376" v="313"/>
        <pc:sldMkLst>
          <pc:docMk/>
          <pc:sldMk cId="549697298" sldId="622"/>
        </pc:sldMkLst>
      </pc:sldChg>
      <pc:sldChg chg="addSp delSp modSp add mod ord modAnim">
        <pc:chgData name="Evi Kruijer" userId="0af39978-7a4a-49b0-8bce-70804f0fc89e" providerId="ADAL" clId="{8280A747-A61D-4482-9A6B-BB8311CC12D7}" dt="2025-02-11T14:32:46.741" v="928" actId="1076"/>
        <pc:sldMkLst>
          <pc:docMk/>
          <pc:sldMk cId="3501992650" sldId="623"/>
        </pc:sldMkLst>
        <pc:spChg chg="mod">
          <ac:chgData name="Evi Kruijer" userId="0af39978-7a4a-49b0-8bce-70804f0fc89e" providerId="ADAL" clId="{8280A747-A61D-4482-9A6B-BB8311CC12D7}" dt="2025-02-11T13:26:28.059" v="333" actId="20577"/>
          <ac:spMkLst>
            <pc:docMk/>
            <pc:sldMk cId="3501992650" sldId="623"/>
            <ac:spMk id="2" creationId="{60EC4058-7C3A-62B7-A280-DDEFC5CB2DDE}"/>
          </ac:spMkLst>
        </pc:spChg>
        <pc:picChg chg="add mod">
          <ac:chgData name="Evi Kruijer" userId="0af39978-7a4a-49b0-8bce-70804f0fc89e" providerId="ADAL" clId="{8280A747-A61D-4482-9A6B-BB8311CC12D7}" dt="2025-02-11T14:32:46.741" v="928" actId="1076"/>
          <ac:picMkLst>
            <pc:docMk/>
            <pc:sldMk cId="3501992650" sldId="623"/>
            <ac:picMk id="4" creationId="{1A97DBAB-219E-D04C-90CA-CDD96805084F}"/>
          </ac:picMkLst>
        </pc:picChg>
      </pc:sldChg>
      <pc:sldChg chg="add del setBg">
        <pc:chgData name="Evi Kruijer" userId="0af39978-7a4a-49b0-8bce-70804f0fc89e" providerId="ADAL" clId="{8280A747-A61D-4482-9A6B-BB8311CC12D7}" dt="2025-02-11T13:26:10.026" v="320"/>
        <pc:sldMkLst>
          <pc:docMk/>
          <pc:sldMk cId="3825087228" sldId="623"/>
        </pc:sldMkLst>
      </pc:sldChg>
      <pc:sldChg chg="addSp delSp modSp add mod">
        <pc:chgData name="Evi Kruijer" userId="0af39978-7a4a-49b0-8bce-70804f0fc89e" providerId="ADAL" clId="{8280A747-A61D-4482-9A6B-BB8311CC12D7}" dt="2025-02-11T14:32:57.837" v="932" actId="1076"/>
        <pc:sldMkLst>
          <pc:docMk/>
          <pc:sldMk cId="1596100825" sldId="624"/>
        </pc:sldMkLst>
        <pc:spChg chg="mod">
          <ac:chgData name="Evi Kruijer" userId="0af39978-7a4a-49b0-8bce-70804f0fc89e" providerId="ADAL" clId="{8280A747-A61D-4482-9A6B-BB8311CC12D7}" dt="2025-02-11T13:26:34.142" v="342" actId="20577"/>
          <ac:spMkLst>
            <pc:docMk/>
            <pc:sldMk cId="1596100825" sldId="624"/>
            <ac:spMk id="2" creationId="{5D21F607-B0D9-13FD-62D4-7DC064886A12}"/>
          </ac:spMkLst>
        </pc:spChg>
        <pc:picChg chg="add mod">
          <ac:chgData name="Evi Kruijer" userId="0af39978-7a4a-49b0-8bce-70804f0fc89e" providerId="ADAL" clId="{8280A747-A61D-4482-9A6B-BB8311CC12D7}" dt="2025-02-11T14:32:57.837" v="932" actId="1076"/>
          <ac:picMkLst>
            <pc:docMk/>
            <pc:sldMk cId="1596100825" sldId="624"/>
            <ac:picMk id="4" creationId="{678E4B08-605C-F61C-0B57-7B74C12E862F}"/>
          </ac:picMkLst>
        </pc:picChg>
      </pc:sldChg>
      <pc:sldChg chg="modSp add del ord">
        <pc:chgData name="Evi Kruijer" userId="0af39978-7a4a-49b0-8bce-70804f0fc89e" providerId="ADAL" clId="{8280A747-A61D-4482-9A6B-BB8311CC12D7}" dt="2025-02-11T13:27:46.758" v="376" actId="47"/>
        <pc:sldMkLst>
          <pc:docMk/>
          <pc:sldMk cId="2445701516" sldId="625"/>
        </pc:sldMkLst>
      </pc:sldChg>
      <pc:sldChg chg="delSp modSp add mod delAnim">
        <pc:chgData name="Evi Kruijer" userId="0af39978-7a4a-49b0-8bce-70804f0fc89e" providerId="ADAL" clId="{8280A747-A61D-4482-9A6B-BB8311CC12D7}" dt="2025-02-11T14:35:37.008" v="940" actId="14826"/>
        <pc:sldMkLst>
          <pc:docMk/>
          <pc:sldMk cId="4072289486" sldId="625"/>
        </pc:sldMkLst>
        <pc:spChg chg="mod">
          <ac:chgData name="Evi Kruijer" userId="0af39978-7a4a-49b0-8bce-70804f0fc89e" providerId="ADAL" clId="{8280A747-A61D-4482-9A6B-BB8311CC12D7}" dt="2025-02-11T13:28:12.709" v="391" actId="20577"/>
          <ac:spMkLst>
            <pc:docMk/>
            <pc:sldMk cId="4072289486" sldId="625"/>
            <ac:spMk id="2" creationId="{00000000-0000-0000-0000-000000000000}"/>
          </ac:spMkLst>
        </pc:spChg>
        <pc:picChg chg="mod">
          <ac:chgData name="Evi Kruijer" userId="0af39978-7a4a-49b0-8bce-70804f0fc89e" providerId="ADAL" clId="{8280A747-A61D-4482-9A6B-BB8311CC12D7}" dt="2025-02-11T14:35:37.008" v="940" actId="14826"/>
          <ac:picMkLst>
            <pc:docMk/>
            <pc:sldMk cId="4072289486" sldId="625"/>
            <ac:picMk id="3" creationId="{28E6F429-F5CF-D1DB-8FC4-BB5ECB863DCE}"/>
          </ac:picMkLst>
        </pc:picChg>
      </pc:sldChg>
      <pc:sldChg chg="modSp add del">
        <pc:chgData name="Evi Kruijer" userId="0af39978-7a4a-49b0-8bce-70804f0fc89e" providerId="ADAL" clId="{8280A747-A61D-4482-9A6B-BB8311CC12D7}" dt="2025-02-11T13:27:48.359" v="377" actId="47"/>
        <pc:sldMkLst>
          <pc:docMk/>
          <pc:sldMk cId="115549068" sldId="626"/>
        </pc:sldMkLst>
      </pc:sldChg>
      <pc:sldChg chg="addSp delSp modSp add mod ord">
        <pc:chgData name="Evi Kruijer" userId="0af39978-7a4a-49b0-8bce-70804f0fc89e" providerId="ADAL" clId="{8280A747-A61D-4482-9A6B-BB8311CC12D7}" dt="2025-02-11T14:35:49.442" v="944" actId="1076"/>
        <pc:sldMkLst>
          <pc:docMk/>
          <pc:sldMk cId="3260319106" sldId="626"/>
        </pc:sldMkLst>
        <pc:spChg chg="mod">
          <ac:chgData name="Evi Kruijer" userId="0af39978-7a4a-49b0-8bce-70804f0fc89e" providerId="ADAL" clId="{8280A747-A61D-4482-9A6B-BB8311CC12D7}" dt="2025-02-11T13:29:02.209" v="405" actId="20577"/>
          <ac:spMkLst>
            <pc:docMk/>
            <pc:sldMk cId="3260319106" sldId="626"/>
            <ac:spMk id="2" creationId="{1E6C3CB7-9C3A-0F29-83A2-4926512AAD21}"/>
          </ac:spMkLst>
        </pc:spChg>
        <pc:picChg chg="add mod">
          <ac:chgData name="Evi Kruijer" userId="0af39978-7a4a-49b0-8bce-70804f0fc89e" providerId="ADAL" clId="{8280A747-A61D-4482-9A6B-BB8311CC12D7}" dt="2025-02-11T14:35:49.442" v="944" actId="1076"/>
          <ac:picMkLst>
            <pc:docMk/>
            <pc:sldMk cId="3260319106" sldId="626"/>
            <ac:picMk id="4" creationId="{2D87DC21-29F1-2B52-D91E-03C9C9F7C5AB}"/>
          </ac:picMkLst>
        </pc:picChg>
      </pc:sldChg>
      <pc:sldChg chg="modSp add del ord">
        <pc:chgData name="Evi Kruijer" userId="0af39978-7a4a-49b0-8bce-70804f0fc89e" providerId="ADAL" clId="{8280A747-A61D-4482-9A6B-BB8311CC12D7}" dt="2025-02-11T13:27:53.675" v="378" actId="47"/>
        <pc:sldMkLst>
          <pc:docMk/>
          <pc:sldMk cId="699783527" sldId="627"/>
        </pc:sldMkLst>
      </pc:sldChg>
      <pc:sldChg chg="add">
        <pc:chgData name="Evi Kruijer" userId="0af39978-7a4a-49b0-8bce-70804f0fc89e" providerId="ADAL" clId="{8280A747-A61D-4482-9A6B-BB8311CC12D7}" dt="2025-02-11T13:29:26.625" v="406"/>
        <pc:sldMkLst>
          <pc:docMk/>
          <pc:sldMk cId="1393319755" sldId="627"/>
        </pc:sldMkLst>
      </pc:sldChg>
      <pc:sldChg chg="addSp delSp modSp add mod">
        <pc:chgData name="Evi Kruijer" userId="0af39978-7a4a-49b0-8bce-70804f0fc89e" providerId="ADAL" clId="{8280A747-A61D-4482-9A6B-BB8311CC12D7}" dt="2025-02-11T14:37:00.240" v="954" actId="1076"/>
        <pc:sldMkLst>
          <pc:docMk/>
          <pc:sldMk cId="2369973021" sldId="628"/>
        </pc:sldMkLst>
        <pc:spChg chg="mod">
          <ac:chgData name="Evi Kruijer" userId="0af39978-7a4a-49b0-8bce-70804f0fc89e" providerId="ADAL" clId="{8280A747-A61D-4482-9A6B-BB8311CC12D7}" dt="2025-02-11T13:29:40.759" v="433" actId="20577"/>
          <ac:spMkLst>
            <pc:docMk/>
            <pc:sldMk cId="2369973021" sldId="628"/>
            <ac:spMk id="2" creationId="{EF3FE5C0-99BA-B0AE-819A-6ACB83B24F17}"/>
          </ac:spMkLst>
        </pc:spChg>
        <pc:picChg chg="add mod">
          <ac:chgData name="Evi Kruijer" userId="0af39978-7a4a-49b0-8bce-70804f0fc89e" providerId="ADAL" clId="{8280A747-A61D-4482-9A6B-BB8311CC12D7}" dt="2025-02-11T14:37:00.240" v="954" actId="1076"/>
          <ac:picMkLst>
            <pc:docMk/>
            <pc:sldMk cId="2369973021" sldId="628"/>
            <ac:picMk id="3" creationId="{DA848A8B-7A2C-527B-86AB-FD3BA135CAA7}"/>
          </ac:picMkLst>
        </pc:picChg>
      </pc:sldChg>
      <pc:sldChg chg="modSp add del">
        <pc:chgData name="Evi Kruijer" userId="0af39978-7a4a-49b0-8bce-70804f0fc89e" providerId="ADAL" clId="{8280A747-A61D-4482-9A6B-BB8311CC12D7}" dt="2025-02-11T13:27:55.592" v="379" actId="47"/>
        <pc:sldMkLst>
          <pc:docMk/>
          <pc:sldMk cId="3935681859" sldId="628"/>
        </pc:sldMkLst>
      </pc:sldChg>
      <pc:sldChg chg="addSp delSp modSp add mod">
        <pc:chgData name="Evi Kruijer" userId="0af39978-7a4a-49b0-8bce-70804f0fc89e" providerId="ADAL" clId="{8280A747-A61D-4482-9A6B-BB8311CC12D7}" dt="2025-02-11T14:37:09.968" v="958" actId="1076"/>
        <pc:sldMkLst>
          <pc:docMk/>
          <pc:sldMk cId="1919823872" sldId="629"/>
        </pc:sldMkLst>
        <pc:spChg chg="mod">
          <ac:chgData name="Evi Kruijer" userId="0af39978-7a4a-49b0-8bce-70804f0fc89e" providerId="ADAL" clId="{8280A747-A61D-4482-9A6B-BB8311CC12D7}" dt="2025-02-11T13:29:46.859" v="438" actId="20577"/>
          <ac:spMkLst>
            <pc:docMk/>
            <pc:sldMk cId="1919823872" sldId="629"/>
            <ac:spMk id="2" creationId="{15EC23D5-676A-918F-CF3C-8DCE592FD849}"/>
          </ac:spMkLst>
        </pc:spChg>
        <pc:picChg chg="add mod">
          <ac:chgData name="Evi Kruijer" userId="0af39978-7a4a-49b0-8bce-70804f0fc89e" providerId="ADAL" clId="{8280A747-A61D-4482-9A6B-BB8311CC12D7}" dt="2025-02-11T14:37:09.968" v="958" actId="1076"/>
          <ac:picMkLst>
            <pc:docMk/>
            <pc:sldMk cId="1919823872" sldId="629"/>
            <ac:picMk id="3" creationId="{BE5018A3-7952-EDA5-07B4-F1FF574C90AD}"/>
          </ac:picMkLst>
        </pc:picChg>
      </pc:sldChg>
      <pc:sldChg chg="addSp delSp modSp add mod">
        <pc:chgData name="Evi Kruijer" userId="0af39978-7a4a-49b0-8bce-70804f0fc89e" providerId="ADAL" clId="{8280A747-A61D-4482-9A6B-BB8311CC12D7}" dt="2025-02-11T14:37:22.140" v="962" actId="1076"/>
        <pc:sldMkLst>
          <pc:docMk/>
          <pc:sldMk cId="1884404697" sldId="630"/>
        </pc:sldMkLst>
        <pc:spChg chg="mod">
          <ac:chgData name="Evi Kruijer" userId="0af39978-7a4a-49b0-8bce-70804f0fc89e" providerId="ADAL" clId="{8280A747-A61D-4482-9A6B-BB8311CC12D7}" dt="2025-02-11T13:29:53.776" v="447" actId="20577"/>
          <ac:spMkLst>
            <pc:docMk/>
            <pc:sldMk cId="1884404697" sldId="630"/>
            <ac:spMk id="2" creationId="{24905452-AE87-4AE3-E883-8D0C07C8D54A}"/>
          </ac:spMkLst>
        </pc:spChg>
        <pc:picChg chg="add mod">
          <ac:chgData name="Evi Kruijer" userId="0af39978-7a4a-49b0-8bce-70804f0fc89e" providerId="ADAL" clId="{8280A747-A61D-4482-9A6B-BB8311CC12D7}" dt="2025-02-11T14:37:22.140" v="962" actId="1076"/>
          <ac:picMkLst>
            <pc:docMk/>
            <pc:sldMk cId="1884404697" sldId="630"/>
            <ac:picMk id="3" creationId="{0BD48E51-4F58-DC19-AD23-9E224C4F4E22}"/>
          </ac:picMkLst>
        </pc:picChg>
      </pc:sldChg>
      <pc:sldChg chg="addSp delSp modSp add mod">
        <pc:chgData name="Evi Kruijer" userId="0af39978-7a4a-49b0-8bce-70804f0fc89e" providerId="ADAL" clId="{8280A747-A61D-4482-9A6B-BB8311CC12D7}" dt="2025-02-11T14:37:35.868" v="966" actId="1076"/>
        <pc:sldMkLst>
          <pc:docMk/>
          <pc:sldMk cId="771756631" sldId="631"/>
        </pc:sldMkLst>
        <pc:spChg chg="mod">
          <ac:chgData name="Evi Kruijer" userId="0af39978-7a4a-49b0-8bce-70804f0fc89e" providerId="ADAL" clId="{8280A747-A61D-4482-9A6B-BB8311CC12D7}" dt="2025-02-11T13:30:03.559" v="462" actId="20577"/>
          <ac:spMkLst>
            <pc:docMk/>
            <pc:sldMk cId="771756631" sldId="631"/>
            <ac:spMk id="2" creationId="{AE5A60AB-08C4-4A65-4853-66D9D03EF503}"/>
          </ac:spMkLst>
        </pc:spChg>
        <pc:picChg chg="add mod">
          <ac:chgData name="Evi Kruijer" userId="0af39978-7a4a-49b0-8bce-70804f0fc89e" providerId="ADAL" clId="{8280A747-A61D-4482-9A6B-BB8311CC12D7}" dt="2025-02-11T14:37:35.868" v="966" actId="1076"/>
          <ac:picMkLst>
            <pc:docMk/>
            <pc:sldMk cId="771756631" sldId="631"/>
            <ac:picMk id="3" creationId="{413578EA-EAD2-5C07-BB75-EC0508C9B400}"/>
          </ac:picMkLst>
        </pc:picChg>
      </pc:sldChg>
      <pc:sldChg chg="addSp delSp modSp add mod">
        <pc:chgData name="Evi Kruijer" userId="0af39978-7a4a-49b0-8bce-70804f0fc89e" providerId="ADAL" clId="{8280A747-A61D-4482-9A6B-BB8311CC12D7}" dt="2025-02-11T14:37:46.740" v="970" actId="1076"/>
        <pc:sldMkLst>
          <pc:docMk/>
          <pc:sldMk cId="176973089" sldId="632"/>
        </pc:sldMkLst>
        <pc:spChg chg="mod">
          <ac:chgData name="Evi Kruijer" userId="0af39978-7a4a-49b0-8bce-70804f0fc89e" providerId="ADAL" clId="{8280A747-A61D-4482-9A6B-BB8311CC12D7}" dt="2025-02-11T13:30:13.075" v="478" actId="20577"/>
          <ac:spMkLst>
            <pc:docMk/>
            <pc:sldMk cId="176973089" sldId="632"/>
            <ac:spMk id="2" creationId="{B081CAD7-C18A-2E02-3A9B-459094D43127}"/>
          </ac:spMkLst>
        </pc:spChg>
        <pc:picChg chg="add mod">
          <ac:chgData name="Evi Kruijer" userId="0af39978-7a4a-49b0-8bce-70804f0fc89e" providerId="ADAL" clId="{8280A747-A61D-4482-9A6B-BB8311CC12D7}" dt="2025-02-11T14:37:46.740" v="970" actId="1076"/>
          <ac:picMkLst>
            <pc:docMk/>
            <pc:sldMk cId="176973089" sldId="632"/>
            <ac:picMk id="3" creationId="{C5CBC378-2B5A-5F54-7012-477289B9584F}"/>
          </ac:picMkLst>
        </pc:picChg>
      </pc:sldChg>
      <pc:sldChg chg="addSp delSp modSp add mod ord delAnim">
        <pc:chgData name="Evi Kruijer" userId="0af39978-7a4a-49b0-8bce-70804f0fc89e" providerId="ADAL" clId="{8280A747-A61D-4482-9A6B-BB8311CC12D7}" dt="2025-02-11T14:38:14.192" v="974" actId="1076"/>
        <pc:sldMkLst>
          <pc:docMk/>
          <pc:sldMk cId="3772411414" sldId="633"/>
        </pc:sldMkLst>
        <pc:spChg chg="mod">
          <ac:chgData name="Evi Kruijer" userId="0af39978-7a4a-49b0-8bce-70804f0fc89e" providerId="ADAL" clId="{8280A747-A61D-4482-9A6B-BB8311CC12D7}" dt="2025-02-11T13:30:36.514" v="489" actId="20577"/>
          <ac:spMkLst>
            <pc:docMk/>
            <pc:sldMk cId="3772411414" sldId="633"/>
            <ac:spMk id="2" creationId="{00000000-0000-0000-0000-000000000000}"/>
          </ac:spMkLst>
        </pc:spChg>
        <pc:picChg chg="add mod">
          <ac:chgData name="Evi Kruijer" userId="0af39978-7a4a-49b0-8bce-70804f0fc89e" providerId="ADAL" clId="{8280A747-A61D-4482-9A6B-BB8311CC12D7}" dt="2025-02-11T14:38:14.192" v="974" actId="1076"/>
          <ac:picMkLst>
            <pc:docMk/>
            <pc:sldMk cId="3772411414" sldId="633"/>
            <ac:picMk id="5" creationId="{9412CCB5-2A59-7307-7586-510E29D1431E}"/>
          </ac:picMkLst>
        </pc:picChg>
      </pc:sldChg>
      <pc:sldChg chg="addSp delSp modSp add mod">
        <pc:chgData name="Evi Kruijer" userId="0af39978-7a4a-49b0-8bce-70804f0fc89e" providerId="ADAL" clId="{8280A747-A61D-4482-9A6B-BB8311CC12D7}" dt="2025-02-11T14:38:23.391" v="978" actId="1076"/>
        <pc:sldMkLst>
          <pc:docMk/>
          <pc:sldMk cId="2899933497" sldId="634"/>
        </pc:sldMkLst>
        <pc:spChg chg="mod">
          <ac:chgData name="Evi Kruijer" userId="0af39978-7a4a-49b0-8bce-70804f0fc89e" providerId="ADAL" clId="{8280A747-A61D-4482-9A6B-BB8311CC12D7}" dt="2025-02-11T13:30:43.459" v="497" actId="20577"/>
          <ac:spMkLst>
            <pc:docMk/>
            <pc:sldMk cId="2899933497" sldId="634"/>
            <ac:spMk id="2" creationId="{FDD6A55E-124B-BCB5-BD89-21CF253E248D}"/>
          </ac:spMkLst>
        </pc:spChg>
        <pc:picChg chg="add mod">
          <ac:chgData name="Evi Kruijer" userId="0af39978-7a4a-49b0-8bce-70804f0fc89e" providerId="ADAL" clId="{8280A747-A61D-4482-9A6B-BB8311CC12D7}" dt="2025-02-11T14:38:23.391" v="978" actId="1076"/>
          <ac:picMkLst>
            <pc:docMk/>
            <pc:sldMk cId="2899933497" sldId="634"/>
            <ac:picMk id="5" creationId="{C37D7668-B0C2-F65F-0F60-B9D5B118964B}"/>
          </ac:picMkLst>
        </pc:picChg>
      </pc:sldChg>
      <pc:sldChg chg="addSp delSp modSp add mod ord delAnim">
        <pc:chgData name="Evi Kruijer" userId="0af39978-7a4a-49b0-8bce-70804f0fc89e" providerId="ADAL" clId="{8280A747-A61D-4482-9A6B-BB8311CC12D7}" dt="2025-02-11T14:38:39.025" v="984" actId="1076"/>
        <pc:sldMkLst>
          <pc:docMk/>
          <pc:sldMk cId="600072557" sldId="635"/>
        </pc:sldMkLst>
        <pc:spChg chg="mod">
          <ac:chgData name="Evi Kruijer" userId="0af39978-7a4a-49b0-8bce-70804f0fc89e" providerId="ADAL" clId="{8280A747-A61D-4482-9A6B-BB8311CC12D7}" dt="2025-02-11T13:30:59.392" v="511" actId="20577"/>
          <ac:spMkLst>
            <pc:docMk/>
            <pc:sldMk cId="600072557" sldId="635"/>
            <ac:spMk id="2" creationId="{00000000-0000-0000-0000-000000000000}"/>
          </ac:spMkLst>
        </pc:spChg>
        <pc:picChg chg="add mod">
          <ac:chgData name="Evi Kruijer" userId="0af39978-7a4a-49b0-8bce-70804f0fc89e" providerId="ADAL" clId="{8280A747-A61D-4482-9A6B-BB8311CC12D7}" dt="2025-02-11T14:38:39.025" v="984" actId="1076"/>
          <ac:picMkLst>
            <pc:docMk/>
            <pc:sldMk cId="600072557" sldId="635"/>
            <ac:picMk id="3" creationId="{09B2A69C-3BEB-79FB-1C79-DF9B1CDE27C2}"/>
          </ac:picMkLst>
        </pc:picChg>
      </pc:sldChg>
      <pc:sldChg chg="modSp add mod">
        <pc:chgData name="Evi Kruijer" userId="0af39978-7a4a-49b0-8bce-70804f0fc89e" providerId="ADAL" clId="{8280A747-A61D-4482-9A6B-BB8311CC12D7}" dt="2025-02-11T14:43:45.209" v="1027" actId="14826"/>
        <pc:sldMkLst>
          <pc:docMk/>
          <pc:sldMk cId="1389613609" sldId="636"/>
        </pc:sldMkLst>
        <pc:picChg chg="mod">
          <ac:chgData name="Evi Kruijer" userId="0af39978-7a4a-49b0-8bce-70804f0fc89e" providerId="ADAL" clId="{8280A747-A61D-4482-9A6B-BB8311CC12D7}" dt="2025-02-11T14:43:45.209" v="1027" actId="14826"/>
          <ac:picMkLst>
            <pc:docMk/>
            <pc:sldMk cId="1389613609" sldId="636"/>
            <ac:picMk id="3" creationId="{38FFD53F-D580-325E-9BBC-75E805B2E7DE}"/>
          </ac:picMkLst>
        </pc:picChg>
      </pc:sldChg>
      <pc:sldChg chg="modSp add mod">
        <pc:chgData name="Evi Kruijer" userId="0af39978-7a4a-49b0-8bce-70804f0fc89e" providerId="ADAL" clId="{8280A747-A61D-4482-9A6B-BB8311CC12D7}" dt="2025-02-11T14:41:33.924" v="1010" actId="732"/>
        <pc:sldMkLst>
          <pc:docMk/>
          <pc:sldMk cId="4178321077" sldId="637"/>
        </pc:sldMkLst>
        <pc:spChg chg="mod">
          <ac:chgData name="Evi Kruijer" userId="0af39978-7a4a-49b0-8bce-70804f0fc89e" providerId="ADAL" clId="{8280A747-A61D-4482-9A6B-BB8311CC12D7}" dt="2025-02-11T13:32:28.642" v="541" actId="20577"/>
          <ac:spMkLst>
            <pc:docMk/>
            <pc:sldMk cId="4178321077" sldId="637"/>
            <ac:spMk id="2" creationId="{1A703507-12FB-62AB-8AEC-52664DF25C32}"/>
          </ac:spMkLst>
        </pc:spChg>
        <pc:picChg chg="mod modCrop">
          <ac:chgData name="Evi Kruijer" userId="0af39978-7a4a-49b0-8bce-70804f0fc89e" providerId="ADAL" clId="{8280A747-A61D-4482-9A6B-BB8311CC12D7}" dt="2025-02-11T14:41:33.924" v="1010" actId="732"/>
          <ac:picMkLst>
            <pc:docMk/>
            <pc:sldMk cId="4178321077" sldId="637"/>
            <ac:picMk id="3" creationId="{885C1D4C-1A69-1266-03F8-976BF42A1C3C}"/>
          </ac:picMkLst>
        </pc:picChg>
      </pc:sldChg>
      <pc:sldChg chg="addSp delSp modSp add mod">
        <pc:chgData name="Evi Kruijer" userId="0af39978-7a4a-49b0-8bce-70804f0fc89e" providerId="ADAL" clId="{8280A747-A61D-4482-9A6B-BB8311CC12D7}" dt="2025-02-11T14:42:07.492" v="1014" actId="1076"/>
        <pc:sldMkLst>
          <pc:docMk/>
          <pc:sldMk cId="2532594347" sldId="638"/>
        </pc:sldMkLst>
        <pc:spChg chg="mod">
          <ac:chgData name="Evi Kruijer" userId="0af39978-7a4a-49b0-8bce-70804f0fc89e" providerId="ADAL" clId="{8280A747-A61D-4482-9A6B-BB8311CC12D7}" dt="2025-02-11T13:32:45.275" v="578" actId="6549"/>
          <ac:spMkLst>
            <pc:docMk/>
            <pc:sldMk cId="2532594347" sldId="638"/>
            <ac:spMk id="2" creationId="{B711BFBC-37CF-2C7A-8210-AFF2164092CB}"/>
          </ac:spMkLst>
        </pc:spChg>
        <pc:picChg chg="add mod">
          <ac:chgData name="Evi Kruijer" userId="0af39978-7a4a-49b0-8bce-70804f0fc89e" providerId="ADAL" clId="{8280A747-A61D-4482-9A6B-BB8311CC12D7}" dt="2025-02-11T14:42:07.492" v="1014" actId="1076"/>
          <ac:picMkLst>
            <pc:docMk/>
            <pc:sldMk cId="2532594347" sldId="638"/>
            <ac:picMk id="5" creationId="{10F730F4-E528-3747-E665-F6CE2346D2EA}"/>
          </ac:picMkLst>
        </pc:picChg>
      </pc:sldChg>
      <pc:sldChg chg="addSp delSp modSp add mod">
        <pc:chgData name="Evi Kruijer" userId="0af39978-7a4a-49b0-8bce-70804f0fc89e" providerId="ADAL" clId="{8280A747-A61D-4482-9A6B-BB8311CC12D7}" dt="2025-02-11T14:42:21.559" v="1019" actId="1076"/>
        <pc:sldMkLst>
          <pc:docMk/>
          <pc:sldMk cId="1762772252" sldId="639"/>
        </pc:sldMkLst>
        <pc:spChg chg="mod">
          <ac:chgData name="Evi Kruijer" userId="0af39978-7a4a-49b0-8bce-70804f0fc89e" providerId="ADAL" clId="{8280A747-A61D-4482-9A6B-BB8311CC12D7}" dt="2025-02-11T13:32:51.942" v="588" actId="20577"/>
          <ac:spMkLst>
            <pc:docMk/>
            <pc:sldMk cId="1762772252" sldId="639"/>
            <ac:spMk id="2" creationId="{651BFD57-A343-7721-9E29-C46488D7CABB}"/>
          </ac:spMkLst>
        </pc:spChg>
        <pc:picChg chg="add mod">
          <ac:chgData name="Evi Kruijer" userId="0af39978-7a4a-49b0-8bce-70804f0fc89e" providerId="ADAL" clId="{8280A747-A61D-4482-9A6B-BB8311CC12D7}" dt="2025-02-11T14:42:21.559" v="1019" actId="1076"/>
          <ac:picMkLst>
            <pc:docMk/>
            <pc:sldMk cId="1762772252" sldId="639"/>
            <ac:picMk id="5" creationId="{A78F998C-7CDF-70D4-5651-7C080678434D}"/>
          </ac:picMkLst>
        </pc:picChg>
      </pc:sldChg>
      <pc:sldChg chg="addSp delSp modSp add mod ord delAnim">
        <pc:chgData name="Evi Kruijer" userId="0af39978-7a4a-49b0-8bce-70804f0fc89e" providerId="ADAL" clId="{8280A747-A61D-4482-9A6B-BB8311CC12D7}" dt="2025-02-11T14:42:37.433" v="1023" actId="1076"/>
        <pc:sldMkLst>
          <pc:docMk/>
          <pc:sldMk cId="1614283468" sldId="640"/>
        </pc:sldMkLst>
        <pc:spChg chg="mod">
          <ac:chgData name="Evi Kruijer" userId="0af39978-7a4a-49b0-8bce-70804f0fc89e" providerId="ADAL" clId="{8280A747-A61D-4482-9A6B-BB8311CC12D7}" dt="2025-02-11T13:33:08.908" v="604" actId="20577"/>
          <ac:spMkLst>
            <pc:docMk/>
            <pc:sldMk cId="1614283468" sldId="640"/>
            <ac:spMk id="2" creationId="{00000000-0000-0000-0000-000000000000}"/>
          </ac:spMkLst>
        </pc:spChg>
        <pc:picChg chg="add mod">
          <ac:chgData name="Evi Kruijer" userId="0af39978-7a4a-49b0-8bce-70804f0fc89e" providerId="ADAL" clId="{8280A747-A61D-4482-9A6B-BB8311CC12D7}" dt="2025-02-11T14:42:37.433" v="1023" actId="1076"/>
          <ac:picMkLst>
            <pc:docMk/>
            <pc:sldMk cId="1614283468" sldId="640"/>
            <ac:picMk id="4" creationId="{30B05B7F-7FC1-B77F-53A3-973A5D225451}"/>
          </ac:picMkLst>
        </pc:picChg>
      </pc:sldChg>
      <pc:sldChg chg="modSp add mod ord">
        <pc:chgData name="Evi Kruijer" userId="0af39978-7a4a-49b0-8bce-70804f0fc89e" providerId="ADAL" clId="{8280A747-A61D-4482-9A6B-BB8311CC12D7}" dt="2025-02-11T14:42:45.592" v="1024" actId="14826"/>
        <pc:sldMkLst>
          <pc:docMk/>
          <pc:sldMk cId="2118754765" sldId="641"/>
        </pc:sldMkLst>
        <pc:spChg chg="mod">
          <ac:chgData name="Evi Kruijer" userId="0af39978-7a4a-49b0-8bce-70804f0fc89e" providerId="ADAL" clId="{8280A747-A61D-4482-9A6B-BB8311CC12D7}" dt="2025-02-11T13:33:21.692" v="616" actId="20577"/>
          <ac:spMkLst>
            <pc:docMk/>
            <pc:sldMk cId="2118754765" sldId="641"/>
            <ac:spMk id="2" creationId="{4D93F462-41CC-A3E7-EC9E-E1CBBF6E0DD9}"/>
          </ac:spMkLst>
        </pc:spChg>
        <pc:picChg chg="mod">
          <ac:chgData name="Evi Kruijer" userId="0af39978-7a4a-49b0-8bce-70804f0fc89e" providerId="ADAL" clId="{8280A747-A61D-4482-9A6B-BB8311CC12D7}" dt="2025-02-11T14:42:45.592" v="1024" actId="14826"/>
          <ac:picMkLst>
            <pc:docMk/>
            <pc:sldMk cId="2118754765" sldId="641"/>
            <ac:picMk id="3" creationId="{25D0BC50-A63A-C645-FB6D-FA1C052DF699}"/>
          </ac:picMkLst>
        </pc:picChg>
      </pc:sldChg>
      <pc:sldChg chg="addSp delSp modSp add mod ord delAnim modAnim">
        <pc:chgData name="Evi Kruijer" userId="0af39978-7a4a-49b0-8bce-70804f0fc89e" providerId="ADAL" clId="{8280A747-A61D-4482-9A6B-BB8311CC12D7}" dt="2025-02-11T14:45:45.005" v="1040" actId="14100"/>
        <pc:sldMkLst>
          <pc:docMk/>
          <pc:sldMk cId="123325242" sldId="642"/>
        </pc:sldMkLst>
        <pc:spChg chg="mod">
          <ac:chgData name="Evi Kruijer" userId="0af39978-7a4a-49b0-8bce-70804f0fc89e" providerId="ADAL" clId="{8280A747-A61D-4482-9A6B-BB8311CC12D7}" dt="2025-02-11T13:34:12.492" v="670" actId="20577"/>
          <ac:spMkLst>
            <pc:docMk/>
            <pc:sldMk cId="123325242" sldId="642"/>
            <ac:spMk id="2" creationId="{00000000-0000-0000-0000-000000000000}"/>
          </ac:spMkLst>
        </pc:spChg>
        <pc:spChg chg="add mod">
          <ac:chgData name="Evi Kruijer" userId="0af39978-7a4a-49b0-8bce-70804f0fc89e" providerId="ADAL" clId="{8280A747-A61D-4482-9A6B-BB8311CC12D7}" dt="2025-02-11T14:45:35.654" v="1037" actId="14100"/>
          <ac:spMkLst>
            <pc:docMk/>
            <pc:sldMk cId="123325242" sldId="642"/>
            <ac:spMk id="6" creationId="{AF6B6CCA-63DF-7D30-7E08-164C3FE396C7}"/>
          </ac:spMkLst>
        </pc:spChg>
        <pc:picChg chg="add mod">
          <ac:chgData name="Evi Kruijer" userId="0af39978-7a4a-49b0-8bce-70804f0fc89e" providerId="ADAL" clId="{8280A747-A61D-4482-9A6B-BB8311CC12D7}" dt="2025-02-11T14:45:23.272" v="1034" actId="1076"/>
          <ac:picMkLst>
            <pc:docMk/>
            <pc:sldMk cId="123325242" sldId="642"/>
            <ac:picMk id="5" creationId="{7C6279D5-CBCD-5758-97F8-28E7733B4583}"/>
          </ac:picMkLst>
        </pc:picChg>
        <pc:cxnChg chg="add mod">
          <ac:chgData name="Evi Kruijer" userId="0af39978-7a4a-49b0-8bce-70804f0fc89e" providerId="ADAL" clId="{8280A747-A61D-4482-9A6B-BB8311CC12D7}" dt="2025-02-11T14:45:45.005" v="1040" actId="14100"/>
          <ac:cxnSpMkLst>
            <pc:docMk/>
            <pc:sldMk cId="123325242" sldId="642"/>
            <ac:cxnSpMk id="8" creationId="{4DE9D8C4-0862-B716-8612-EC4CACFEC07B}"/>
          </ac:cxnSpMkLst>
        </pc:cxnChg>
      </pc:sldChg>
      <pc:sldChg chg="addSp delSp modSp add mod">
        <pc:chgData name="Evi Kruijer" userId="0af39978-7a4a-49b0-8bce-70804f0fc89e" providerId="ADAL" clId="{8280A747-A61D-4482-9A6B-BB8311CC12D7}" dt="2025-02-11T14:45:56.355" v="1044" actId="1076"/>
        <pc:sldMkLst>
          <pc:docMk/>
          <pc:sldMk cId="1445379751" sldId="643"/>
        </pc:sldMkLst>
        <pc:spChg chg="mod">
          <ac:chgData name="Evi Kruijer" userId="0af39978-7a4a-49b0-8bce-70804f0fc89e" providerId="ADAL" clId="{8280A747-A61D-4482-9A6B-BB8311CC12D7}" dt="2025-02-11T13:34:20.775" v="681" actId="20577"/>
          <ac:spMkLst>
            <pc:docMk/>
            <pc:sldMk cId="1445379751" sldId="643"/>
            <ac:spMk id="2" creationId="{D45A9AB9-F1DC-B9D9-CA91-D137007ED452}"/>
          </ac:spMkLst>
        </pc:spChg>
        <pc:picChg chg="add mod">
          <ac:chgData name="Evi Kruijer" userId="0af39978-7a4a-49b0-8bce-70804f0fc89e" providerId="ADAL" clId="{8280A747-A61D-4482-9A6B-BB8311CC12D7}" dt="2025-02-11T14:45:56.355" v="1044" actId="1076"/>
          <ac:picMkLst>
            <pc:docMk/>
            <pc:sldMk cId="1445379751" sldId="643"/>
            <ac:picMk id="5" creationId="{3DC1B4BD-4A27-443E-EDCD-38432B67BBF9}"/>
          </ac:picMkLst>
        </pc:picChg>
      </pc:sldChg>
      <pc:sldChg chg="addSp delSp modSp add mod">
        <pc:chgData name="Evi Kruijer" userId="0af39978-7a4a-49b0-8bce-70804f0fc89e" providerId="ADAL" clId="{8280A747-A61D-4482-9A6B-BB8311CC12D7}" dt="2025-02-11T14:46:26.531" v="1053" actId="1076"/>
        <pc:sldMkLst>
          <pc:docMk/>
          <pc:sldMk cId="3117836867" sldId="644"/>
        </pc:sldMkLst>
        <pc:spChg chg="mod">
          <ac:chgData name="Evi Kruijer" userId="0af39978-7a4a-49b0-8bce-70804f0fc89e" providerId="ADAL" clId="{8280A747-A61D-4482-9A6B-BB8311CC12D7}" dt="2025-02-11T13:34:26.759" v="689" actId="20577"/>
          <ac:spMkLst>
            <pc:docMk/>
            <pc:sldMk cId="3117836867" sldId="644"/>
            <ac:spMk id="2" creationId="{230F66EF-8C8C-999F-828F-78AB84BC32DA}"/>
          </ac:spMkLst>
        </pc:spChg>
        <pc:spChg chg="add mod">
          <ac:chgData name="Evi Kruijer" userId="0af39978-7a4a-49b0-8bce-70804f0fc89e" providerId="ADAL" clId="{8280A747-A61D-4482-9A6B-BB8311CC12D7}" dt="2025-02-11T14:46:18.035" v="1051" actId="14100"/>
          <ac:spMkLst>
            <pc:docMk/>
            <pc:sldMk cId="3117836867" sldId="644"/>
            <ac:spMk id="6" creationId="{B41EE589-51C3-BDAB-AE57-99DF8FA70B2E}"/>
          </ac:spMkLst>
        </pc:spChg>
        <pc:picChg chg="add mod">
          <ac:chgData name="Evi Kruijer" userId="0af39978-7a4a-49b0-8bce-70804f0fc89e" providerId="ADAL" clId="{8280A747-A61D-4482-9A6B-BB8311CC12D7}" dt="2025-02-11T14:46:09.609" v="1049" actId="1076"/>
          <ac:picMkLst>
            <pc:docMk/>
            <pc:sldMk cId="3117836867" sldId="644"/>
            <ac:picMk id="5" creationId="{AFA3E7D7-B480-5C5E-F4A6-6514D3E96B1E}"/>
          </ac:picMkLst>
        </pc:picChg>
        <pc:cxnChg chg="add mod">
          <ac:chgData name="Evi Kruijer" userId="0af39978-7a4a-49b0-8bce-70804f0fc89e" providerId="ADAL" clId="{8280A747-A61D-4482-9A6B-BB8311CC12D7}" dt="2025-02-11T14:46:26.531" v="1053" actId="1076"/>
          <ac:cxnSpMkLst>
            <pc:docMk/>
            <pc:sldMk cId="3117836867" sldId="644"/>
            <ac:cxnSpMk id="8" creationId="{409674E4-C655-8873-DEC5-0C527AD62401}"/>
          </ac:cxnSpMkLst>
        </pc:cxnChg>
      </pc:sldChg>
      <pc:sldChg chg="modSp add mod">
        <pc:chgData name="Evi Kruijer" userId="0af39978-7a4a-49b0-8bce-70804f0fc89e" providerId="ADAL" clId="{8280A747-A61D-4482-9A6B-BB8311CC12D7}" dt="2025-02-11T14:46:33.842" v="1054" actId="14826"/>
        <pc:sldMkLst>
          <pc:docMk/>
          <pc:sldMk cId="2159746972" sldId="645"/>
        </pc:sldMkLst>
        <pc:spChg chg="mod">
          <ac:chgData name="Evi Kruijer" userId="0af39978-7a4a-49b0-8bce-70804f0fc89e" providerId="ADAL" clId="{8280A747-A61D-4482-9A6B-BB8311CC12D7}" dt="2025-02-11T13:34:32.292" v="697" actId="20577"/>
          <ac:spMkLst>
            <pc:docMk/>
            <pc:sldMk cId="2159746972" sldId="645"/>
            <ac:spMk id="2" creationId="{8E9577CF-084F-6108-2C12-15FD9C5727B6}"/>
          </ac:spMkLst>
        </pc:spChg>
        <pc:picChg chg="mod">
          <ac:chgData name="Evi Kruijer" userId="0af39978-7a4a-49b0-8bce-70804f0fc89e" providerId="ADAL" clId="{8280A747-A61D-4482-9A6B-BB8311CC12D7}" dt="2025-02-11T14:46:33.842" v="1054" actId="14826"/>
          <ac:picMkLst>
            <pc:docMk/>
            <pc:sldMk cId="2159746972" sldId="645"/>
            <ac:picMk id="3" creationId="{321802D2-5053-CFF8-6461-25E05D6AF6A5}"/>
          </ac:picMkLst>
        </pc:picChg>
      </pc:sldChg>
      <pc:sldChg chg="modSp add mod">
        <pc:chgData name="Evi Kruijer" userId="0af39978-7a4a-49b0-8bce-70804f0fc89e" providerId="ADAL" clId="{8280A747-A61D-4482-9A6B-BB8311CC12D7}" dt="2025-02-11T14:46:54.276" v="1059" actId="1076"/>
        <pc:sldMkLst>
          <pc:docMk/>
          <pc:sldMk cId="1515435746" sldId="646"/>
        </pc:sldMkLst>
        <pc:spChg chg="mod">
          <ac:chgData name="Evi Kruijer" userId="0af39978-7a4a-49b0-8bce-70804f0fc89e" providerId="ADAL" clId="{8280A747-A61D-4482-9A6B-BB8311CC12D7}" dt="2025-02-11T13:34:37.492" v="704" actId="20577"/>
          <ac:spMkLst>
            <pc:docMk/>
            <pc:sldMk cId="1515435746" sldId="646"/>
            <ac:spMk id="2" creationId="{F973A33A-A806-F5F3-ECC9-357590E2C838}"/>
          </ac:spMkLst>
        </pc:spChg>
        <pc:picChg chg="mod modCrop">
          <ac:chgData name="Evi Kruijer" userId="0af39978-7a4a-49b0-8bce-70804f0fc89e" providerId="ADAL" clId="{8280A747-A61D-4482-9A6B-BB8311CC12D7}" dt="2025-02-11T14:46:54.276" v="1059" actId="1076"/>
          <ac:picMkLst>
            <pc:docMk/>
            <pc:sldMk cId="1515435746" sldId="646"/>
            <ac:picMk id="3" creationId="{CB9C8BED-EFB9-6002-9613-520D04FF200C}"/>
          </ac:picMkLst>
        </pc:picChg>
      </pc:sldChg>
      <pc:sldChg chg="delSp modSp add mod delAnim">
        <pc:chgData name="Evi Kruijer" userId="0af39978-7a4a-49b0-8bce-70804f0fc89e" providerId="ADAL" clId="{8280A747-A61D-4482-9A6B-BB8311CC12D7}" dt="2025-02-11T14:48:32.076" v="1090" actId="14826"/>
        <pc:sldMkLst>
          <pc:docMk/>
          <pc:sldMk cId="401657811" sldId="647"/>
        </pc:sldMkLst>
        <pc:spChg chg="mod">
          <ac:chgData name="Evi Kruijer" userId="0af39978-7a4a-49b0-8bce-70804f0fc89e" providerId="ADAL" clId="{8280A747-A61D-4482-9A6B-BB8311CC12D7}" dt="2025-02-11T13:35:48.659" v="717" actId="20577"/>
          <ac:spMkLst>
            <pc:docMk/>
            <pc:sldMk cId="401657811" sldId="647"/>
            <ac:spMk id="2" creationId="{00000000-0000-0000-0000-000000000000}"/>
          </ac:spMkLst>
        </pc:spChg>
        <pc:picChg chg="mod">
          <ac:chgData name="Evi Kruijer" userId="0af39978-7a4a-49b0-8bce-70804f0fc89e" providerId="ADAL" clId="{8280A747-A61D-4482-9A6B-BB8311CC12D7}" dt="2025-02-11T14:48:32.076" v="1090" actId="14826"/>
          <ac:picMkLst>
            <pc:docMk/>
            <pc:sldMk cId="401657811" sldId="647"/>
            <ac:picMk id="3" creationId="{0596B971-B10D-BE2F-4AB7-6AB63D91195A}"/>
          </ac:picMkLst>
        </pc:picChg>
      </pc:sldChg>
      <pc:sldChg chg="addSp delSp modSp add mod ord">
        <pc:chgData name="Evi Kruijer" userId="0af39978-7a4a-49b0-8bce-70804f0fc89e" providerId="ADAL" clId="{8280A747-A61D-4482-9A6B-BB8311CC12D7}" dt="2025-02-11T14:49:13.231" v="1100" actId="1076"/>
        <pc:sldMkLst>
          <pc:docMk/>
          <pc:sldMk cId="2711358807" sldId="648"/>
        </pc:sldMkLst>
        <pc:spChg chg="mod">
          <ac:chgData name="Evi Kruijer" userId="0af39978-7a4a-49b0-8bce-70804f0fc89e" providerId="ADAL" clId="{8280A747-A61D-4482-9A6B-BB8311CC12D7}" dt="2025-02-11T13:36:08.309" v="729" actId="20577"/>
          <ac:spMkLst>
            <pc:docMk/>
            <pc:sldMk cId="2711358807" sldId="648"/>
            <ac:spMk id="2" creationId="{947967EF-7617-7D71-FB00-23D35F799F79}"/>
          </ac:spMkLst>
        </pc:spChg>
        <pc:spChg chg="mod">
          <ac:chgData name="Evi Kruijer" userId="0af39978-7a4a-49b0-8bce-70804f0fc89e" providerId="ADAL" clId="{8280A747-A61D-4482-9A6B-BB8311CC12D7}" dt="2025-02-11T13:36:17.142" v="731" actId="2085"/>
          <ac:spMkLst>
            <pc:docMk/>
            <pc:sldMk cId="2711358807" sldId="648"/>
            <ac:spMk id="6" creationId="{942E7EE2-B333-1D55-70BA-8F280E2755A2}"/>
          </ac:spMkLst>
        </pc:spChg>
        <pc:picChg chg="add mod">
          <ac:chgData name="Evi Kruijer" userId="0af39978-7a4a-49b0-8bce-70804f0fc89e" providerId="ADAL" clId="{8280A747-A61D-4482-9A6B-BB8311CC12D7}" dt="2025-02-11T14:49:13.231" v="1100" actId="1076"/>
          <ac:picMkLst>
            <pc:docMk/>
            <pc:sldMk cId="2711358807" sldId="648"/>
            <ac:picMk id="5" creationId="{A64CB9B2-E501-94F1-308D-432402784E87}"/>
          </ac:picMkLst>
        </pc:picChg>
      </pc:sldChg>
      <pc:sldChg chg="addSp delSp modSp add mod">
        <pc:chgData name="Evi Kruijer" userId="0af39978-7a4a-49b0-8bce-70804f0fc89e" providerId="ADAL" clId="{8280A747-A61D-4482-9A6B-BB8311CC12D7}" dt="2025-02-11T14:49:22.370" v="1104" actId="1076"/>
        <pc:sldMkLst>
          <pc:docMk/>
          <pc:sldMk cId="1682819333" sldId="649"/>
        </pc:sldMkLst>
        <pc:spChg chg="mod">
          <ac:chgData name="Evi Kruijer" userId="0af39978-7a4a-49b0-8bce-70804f0fc89e" providerId="ADAL" clId="{8280A747-A61D-4482-9A6B-BB8311CC12D7}" dt="2025-02-11T13:36:30.109" v="743" actId="20577"/>
          <ac:spMkLst>
            <pc:docMk/>
            <pc:sldMk cId="1682819333" sldId="649"/>
            <ac:spMk id="2" creationId="{FC12BF4B-D083-3C0F-D0D4-7F8FAB93A551}"/>
          </ac:spMkLst>
        </pc:spChg>
        <pc:picChg chg="add mod">
          <ac:chgData name="Evi Kruijer" userId="0af39978-7a4a-49b0-8bce-70804f0fc89e" providerId="ADAL" clId="{8280A747-A61D-4482-9A6B-BB8311CC12D7}" dt="2025-02-11T14:49:22.370" v="1104" actId="1076"/>
          <ac:picMkLst>
            <pc:docMk/>
            <pc:sldMk cId="1682819333" sldId="649"/>
            <ac:picMk id="5" creationId="{76967192-FF20-0627-CEAA-A7FEF201F32B}"/>
          </ac:picMkLst>
        </pc:picChg>
      </pc:sldChg>
      <pc:sldChg chg="addSp delSp modSp add mod">
        <pc:chgData name="Evi Kruijer" userId="0af39978-7a4a-49b0-8bce-70804f0fc89e" providerId="ADAL" clId="{8280A747-A61D-4482-9A6B-BB8311CC12D7}" dt="2025-02-11T14:49:30.821" v="1108" actId="1076"/>
        <pc:sldMkLst>
          <pc:docMk/>
          <pc:sldMk cId="3288891664" sldId="650"/>
        </pc:sldMkLst>
        <pc:spChg chg="mod">
          <ac:chgData name="Evi Kruijer" userId="0af39978-7a4a-49b0-8bce-70804f0fc89e" providerId="ADAL" clId="{8280A747-A61D-4482-9A6B-BB8311CC12D7}" dt="2025-02-11T13:36:33.891" v="754" actId="20577"/>
          <ac:spMkLst>
            <pc:docMk/>
            <pc:sldMk cId="3288891664" sldId="650"/>
            <ac:spMk id="2" creationId="{9FC1E6F0-A5AD-5228-8561-BD2E4B7C3EE2}"/>
          </ac:spMkLst>
        </pc:spChg>
        <pc:picChg chg="add mod">
          <ac:chgData name="Evi Kruijer" userId="0af39978-7a4a-49b0-8bce-70804f0fc89e" providerId="ADAL" clId="{8280A747-A61D-4482-9A6B-BB8311CC12D7}" dt="2025-02-11T14:49:30.821" v="1108" actId="1076"/>
          <ac:picMkLst>
            <pc:docMk/>
            <pc:sldMk cId="3288891664" sldId="650"/>
            <ac:picMk id="5" creationId="{E0A302A3-89C1-7916-2D70-D964DF67C0E8}"/>
          </ac:picMkLst>
        </pc:picChg>
      </pc:sldChg>
      <pc:sldChg chg="addSp delSp modSp add mod">
        <pc:chgData name="Evi Kruijer" userId="0af39978-7a4a-49b0-8bce-70804f0fc89e" providerId="ADAL" clId="{8280A747-A61D-4482-9A6B-BB8311CC12D7}" dt="2025-02-11T14:49:40.603" v="1112" actId="1076"/>
        <pc:sldMkLst>
          <pc:docMk/>
          <pc:sldMk cId="2117060775" sldId="651"/>
        </pc:sldMkLst>
        <pc:spChg chg="mod">
          <ac:chgData name="Evi Kruijer" userId="0af39978-7a4a-49b0-8bce-70804f0fc89e" providerId="ADAL" clId="{8280A747-A61D-4482-9A6B-BB8311CC12D7}" dt="2025-02-11T13:36:38.375" v="761" actId="20577"/>
          <ac:spMkLst>
            <pc:docMk/>
            <pc:sldMk cId="2117060775" sldId="651"/>
            <ac:spMk id="2" creationId="{65A89C99-6CCC-85D8-477C-4507CE80A7E8}"/>
          </ac:spMkLst>
        </pc:spChg>
        <pc:picChg chg="add mod">
          <ac:chgData name="Evi Kruijer" userId="0af39978-7a4a-49b0-8bce-70804f0fc89e" providerId="ADAL" clId="{8280A747-A61D-4482-9A6B-BB8311CC12D7}" dt="2025-02-11T14:49:40.603" v="1112" actId="1076"/>
          <ac:picMkLst>
            <pc:docMk/>
            <pc:sldMk cId="2117060775" sldId="651"/>
            <ac:picMk id="5" creationId="{960F503F-39E2-413B-2370-A576A4467EEF}"/>
          </ac:picMkLst>
        </pc:picChg>
      </pc:sldChg>
      <pc:sldChg chg="addSp delSp modSp add mod ord delAnim modAnim">
        <pc:chgData name="Evi Kruijer" userId="0af39978-7a4a-49b0-8bce-70804f0fc89e" providerId="ADAL" clId="{8280A747-A61D-4482-9A6B-BB8311CC12D7}" dt="2025-02-11T14:49:53.075" v="1116" actId="1076"/>
        <pc:sldMkLst>
          <pc:docMk/>
          <pc:sldMk cId="454513225" sldId="652"/>
        </pc:sldMkLst>
        <pc:spChg chg="mod">
          <ac:chgData name="Evi Kruijer" userId="0af39978-7a4a-49b0-8bce-70804f0fc89e" providerId="ADAL" clId="{8280A747-A61D-4482-9A6B-BB8311CC12D7}" dt="2025-02-11T13:36:57.209" v="796" actId="20577"/>
          <ac:spMkLst>
            <pc:docMk/>
            <pc:sldMk cId="454513225" sldId="652"/>
            <ac:spMk id="2" creationId="{00000000-0000-0000-0000-000000000000}"/>
          </ac:spMkLst>
        </pc:spChg>
        <pc:picChg chg="add mod">
          <ac:chgData name="Evi Kruijer" userId="0af39978-7a4a-49b0-8bce-70804f0fc89e" providerId="ADAL" clId="{8280A747-A61D-4482-9A6B-BB8311CC12D7}" dt="2025-02-11T14:49:53.075" v="1116" actId="1076"/>
          <ac:picMkLst>
            <pc:docMk/>
            <pc:sldMk cId="454513225" sldId="652"/>
            <ac:picMk id="4" creationId="{05027EA7-8FB5-BB9C-657A-C7118A03B11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4499-A1C3-4A5D-8D40-E6F501CB777C}" type="datetimeFigureOut">
              <a:rPr lang="nl-NL" smtClean="0"/>
              <a:t>4-3-2025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390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4499-A1C3-4A5D-8D40-E6F501CB777C}" type="datetimeFigureOut">
              <a:rPr lang="nl-NL" smtClean="0"/>
              <a:t>4-3-2025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409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4499-A1C3-4A5D-8D40-E6F501CB777C}" type="datetimeFigureOut">
              <a:rPr lang="nl-NL" smtClean="0"/>
              <a:t>4-3-2025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3147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4499-A1C3-4A5D-8D40-E6F501CB777C}" type="datetimeFigureOut">
              <a:rPr lang="nl-NL" smtClean="0"/>
              <a:t>4-3-2025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116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4499-A1C3-4A5D-8D40-E6F501CB777C}" type="datetimeFigureOut">
              <a:rPr lang="nl-NL" smtClean="0"/>
              <a:t>4-3-2025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3632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4499-A1C3-4A5D-8D40-E6F501CB777C}" type="datetimeFigureOut">
              <a:rPr lang="nl-NL" smtClean="0"/>
              <a:t>4-3-2025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1378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4499-A1C3-4A5D-8D40-E6F501CB777C}" type="datetimeFigureOut">
              <a:rPr lang="nl-NL" smtClean="0"/>
              <a:t>4-3-2025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5776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4499-A1C3-4A5D-8D40-E6F501CB777C}" type="datetimeFigureOut">
              <a:rPr lang="nl-NL" smtClean="0"/>
              <a:t>4-3-2025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240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4499-A1C3-4A5D-8D40-E6F501CB777C}" type="datetimeFigureOut">
              <a:rPr lang="nl-NL" smtClean="0"/>
              <a:t>4-3-2025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7278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4499-A1C3-4A5D-8D40-E6F501CB777C}" type="datetimeFigureOut">
              <a:rPr lang="nl-NL" smtClean="0"/>
              <a:t>4-3-2025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9330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4499-A1C3-4A5D-8D40-E6F501CB777C}" type="datetimeFigureOut">
              <a:rPr lang="nl-NL" smtClean="0"/>
              <a:t>4-3-2025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019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CC4499-A1C3-4A5D-8D40-E6F501CB777C}" type="datetimeFigureOut">
              <a:rPr lang="nl-NL" smtClean="0"/>
              <a:t>4-3-2025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461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6" Type="http://schemas.openxmlformats.org/officeDocument/2006/relationships/image" Target="../media/image4.png"/><Relationship Id="rId5" Type="http://schemas.openxmlformats.org/officeDocument/2006/relationships/image" Target="../media/image104.png"/><Relationship Id="rId4" Type="http://schemas.openxmlformats.org/officeDocument/2006/relationships/image" Target="../media/image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6" Type="http://schemas.openxmlformats.org/officeDocument/2006/relationships/image" Target="../media/image4.png"/><Relationship Id="rId5" Type="http://schemas.openxmlformats.org/officeDocument/2006/relationships/image" Target="../media/image105.jpeg"/><Relationship Id="rId4" Type="http://schemas.openxmlformats.org/officeDocument/2006/relationships/image" Target="../media/image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6" Type="http://schemas.openxmlformats.org/officeDocument/2006/relationships/image" Target="../media/image4.png"/><Relationship Id="rId5" Type="http://schemas.openxmlformats.org/officeDocument/2006/relationships/image" Target="../media/image106.png"/><Relationship Id="rId4" Type="http://schemas.openxmlformats.org/officeDocument/2006/relationships/image" Target="../media/image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6" Type="http://schemas.openxmlformats.org/officeDocument/2006/relationships/image" Target="../media/image4.png"/><Relationship Id="rId5" Type="http://schemas.openxmlformats.org/officeDocument/2006/relationships/image" Target="../media/image107.jpeg"/><Relationship Id="rId4" Type="http://schemas.openxmlformats.org/officeDocument/2006/relationships/image" Target="../media/image2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6" Type="http://schemas.openxmlformats.org/officeDocument/2006/relationships/image" Target="../media/image4.png"/><Relationship Id="rId5" Type="http://schemas.openxmlformats.org/officeDocument/2006/relationships/image" Target="../media/image108.png"/><Relationship Id="rId4" Type="http://schemas.openxmlformats.org/officeDocument/2006/relationships/image" Target="../media/image2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6" Type="http://schemas.openxmlformats.org/officeDocument/2006/relationships/image" Target="../media/image4.png"/><Relationship Id="rId5" Type="http://schemas.openxmlformats.org/officeDocument/2006/relationships/image" Target="../media/image109.png"/><Relationship Id="rId4" Type="http://schemas.openxmlformats.org/officeDocument/2006/relationships/image" Target="../media/image2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6" Type="http://schemas.openxmlformats.org/officeDocument/2006/relationships/image" Target="../media/image4.png"/><Relationship Id="rId5" Type="http://schemas.openxmlformats.org/officeDocument/2006/relationships/image" Target="../media/image110.png"/><Relationship Id="rId4" Type="http://schemas.openxmlformats.org/officeDocument/2006/relationships/image" Target="../media/image2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6" Type="http://schemas.openxmlformats.org/officeDocument/2006/relationships/image" Target="../media/image4.png"/><Relationship Id="rId5" Type="http://schemas.openxmlformats.org/officeDocument/2006/relationships/image" Target="../media/image111.jpeg"/><Relationship Id="rId4" Type="http://schemas.openxmlformats.org/officeDocument/2006/relationships/image" Target="../media/image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6" Type="http://schemas.openxmlformats.org/officeDocument/2006/relationships/image" Target="../media/image4.png"/><Relationship Id="rId5" Type="http://schemas.openxmlformats.org/officeDocument/2006/relationships/image" Target="../media/image112.jpeg"/><Relationship Id="rId4" Type="http://schemas.openxmlformats.org/officeDocument/2006/relationships/image" Target="../media/image2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6" Type="http://schemas.openxmlformats.org/officeDocument/2006/relationships/image" Target="../media/image4.png"/><Relationship Id="rId5" Type="http://schemas.openxmlformats.org/officeDocument/2006/relationships/image" Target="../media/image113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6" Type="http://schemas.openxmlformats.org/officeDocument/2006/relationships/image" Target="../media/image4.png"/><Relationship Id="rId5" Type="http://schemas.openxmlformats.org/officeDocument/2006/relationships/image" Target="../media/image114.jpeg"/><Relationship Id="rId4" Type="http://schemas.openxmlformats.org/officeDocument/2006/relationships/image" Target="../media/image2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6" Type="http://schemas.openxmlformats.org/officeDocument/2006/relationships/image" Target="../media/image4.png"/><Relationship Id="rId5" Type="http://schemas.openxmlformats.org/officeDocument/2006/relationships/image" Target="../media/image115.png"/><Relationship Id="rId4" Type="http://schemas.openxmlformats.org/officeDocument/2006/relationships/image" Target="../media/image2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6" Type="http://schemas.openxmlformats.org/officeDocument/2006/relationships/image" Target="../media/image4.png"/><Relationship Id="rId5" Type="http://schemas.openxmlformats.org/officeDocument/2006/relationships/image" Target="../media/image116.png"/><Relationship Id="rId4" Type="http://schemas.openxmlformats.org/officeDocument/2006/relationships/image" Target="../media/image2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6" Type="http://schemas.openxmlformats.org/officeDocument/2006/relationships/image" Target="../media/image4.png"/><Relationship Id="rId5" Type="http://schemas.openxmlformats.org/officeDocument/2006/relationships/image" Target="../media/image117.png"/><Relationship Id="rId4" Type="http://schemas.openxmlformats.org/officeDocument/2006/relationships/image" Target="../media/image2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5" Type="http://schemas.openxmlformats.org/officeDocument/2006/relationships/image" Target="../media/image4.png"/><Relationship Id="rId4" Type="http://schemas.openxmlformats.org/officeDocument/2006/relationships/image" Target="../media/image11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5" Type="http://schemas.openxmlformats.org/officeDocument/2006/relationships/image" Target="../media/image4.png"/><Relationship Id="rId4" Type="http://schemas.openxmlformats.org/officeDocument/2006/relationships/image" Target="../media/image11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6" Type="http://schemas.openxmlformats.org/officeDocument/2006/relationships/image" Target="../media/image4.png"/><Relationship Id="rId5" Type="http://schemas.openxmlformats.org/officeDocument/2006/relationships/image" Target="../media/image120.png"/><Relationship Id="rId4" Type="http://schemas.openxmlformats.org/officeDocument/2006/relationships/image" Target="../media/image2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5" Type="http://schemas.openxmlformats.org/officeDocument/2006/relationships/image" Target="../media/image4.png"/><Relationship Id="rId4" Type="http://schemas.openxmlformats.org/officeDocument/2006/relationships/image" Target="../media/image121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6" Type="http://schemas.openxmlformats.org/officeDocument/2006/relationships/image" Target="../media/image4.png"/><Relationship Id="rId5" Type="http://schemas.openxmlformats.org/officeDocument/2006/relationships/image" Target="../media/image122.jpeg"/><Relationship Id="rId4" Type="http://schemas.openxmlformats.org/officeDocument/2006/relationships/image" Target="../media/image2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6" Type="http://schemas.openxmlformats.org/officeDocument/2006/relationships/image" Target="../media/image4.png"/><Relationship Id="rId5" Type="http://schemas.openxmlformats.org/officeDocument/2006/relationships/image" Target="../media/image123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6" Type="http://schemas.openxmlformats.org/officeDocument/2006/relationships/image" Target="../media/image4.png"/><Relationship Id="rId5" Type="http://schemas.openxmlformats.org/officeDocument/2006/relationships/image" Target="../media/image124.jpeg"/><Relationship Id="rId4" Type="http://schemas.openxmlformats.org/officeDocument/2006/relationships/image" Target="../media/image2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6" Type="http://schemas.openxmlformats.org/officeDocument/2006/relationships/image" Target="../media/image4.png"/><Relationship Id="rId5" Type="http://schemas.openxmlformats.org/officeDocument/2006/relationships/image" Target="../media/image125.png"/><Relationship Id="rId4" Type="http://schemas.openxmlformats.org/officeDocument/2006/relationships/image" Target="../media/image2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6" Type="http://schemas.openxmlformats.org/officeDocument/2006/relationships/image" Target="../media/image4.png"/><Relationship Id="rId5" Type="http://schemas.openxmlformats.org/officeDocument/2006/relationships/image" Target="../media/image126.jpeg"/><Relationship Id="rId4" Type="http://schemas.openxmlformats.org/officeDocument/2006/relationships/image" Target="../media/image2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6" Type="http://schemas.openxmlformats.org/officeDocument/2006/relationships/image" Target="../media/image4.png"/><Relationship Id="rId5" Type="http://schemas.openxmlformats.org/officeDocument/2006/relationships/image" Target="../media/image127.jpeg"/><Relationship Id="rId4" Type="http://schemas.openxmlformats.org/officeDocument/2006/relationships/image" Target="../media/image2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6" Type="http://schemas.openxmlformats.org/officeDocument/2006/relationships/image" Target="../media/image4.png"/><Relationship Id="rId5" Type="http://schemas.openxmlformats.org/officeDocument/2006/relationships/image" Target="../media/image128.jpeg"/><Relationship Id="rId4" Type="http://schemas.openxmlformats.org/officeDocument/2006/relationships/image" Target="../media/image2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6" Type="http://schemas.openxmlformats.org/officeDocument/2006/relationships/image" Target="../media/image4.png"/><Relationship Id="rId5" Type="http://schemas.openxmlformats.org/officeDocument/2006/relationships/image" Target="../media/image129.jpeg"/><Relationship Id="rId4" Type="http://schemas.openxmlformats.org/officeDocument/2006/relationships/image" Target="../media/image2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6" Type="http://schemas.openxmlformats.org/officeDocument/2006/relationships/image" Target="../media/image4.png"/><Relationship Id="rId5" Type="http://schemas.openxmlformats.org/officeDocument/2006/relationships/image" Target="../media/image130.jpeg"/><Relationship Id="rId4" Type="http://schemas.openxmlformats.org/officeDocument/2006/relationships/image" Target="../media/image2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1.jpeg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6" Type="http://schemas.openxmlformats.org/officeDocument/2006/relationships/image" Target="../media/image4.png"/><Relationship Id="rId5" Type="http://schemas.openxmlformats.org/officeDocument/2006/relationships/image" Target="../media/image101.png"/><Relationship Id="rId4" Type="http://schemas.openxmlformats.org/officeDocument/2006/relationships/image" Target="../media/image2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6" Type="http://schemas.openxmlformats.org/officeDocument/2006/relationships/image" Target="../media/image4.png"/><Relationship Id="rId5" Type="http://schemas.openxmlformats.org/officeDocument/2006/relationships/image" Target="../media/image132.png"/><Relationship Id="rId4" Type="http://schemas.openxmlformats.org/officeDocument/2006/relationships/image" Target="../media/image2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6" Type="http://schemas.openxmlformats.org/officeDocument/2006/relationships/image" Target="../media/image4.png"/><Relationship Id="rId5" Type="http://schemas.openxmlformats.org/officeDocument/2006/relationships/image" Target="../media/image133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4.jpeg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6" Type="http://schemas.openxmlformats.org/officeDocument/2006/relationships/image" Target="../media/image4.png"/><Relationship Id="rId5" Type="http://schemas.openxmlformats.org/officeDocument/2006/relationships/image" Target="../media/image101.png"/><Relationship Id="rId4" Type="http://schemas.openxmlformats.org/officeDocument/2006/relationships/image" Target="../media/image2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6" Type="http://schemas.openxmlformats.org/officeDocument/2006/relationships/image" Target="../media/image135.jpeg"/><Relationship Id="rId5" Type="http://schemas.openxmlformats.org/officeDocument/2006/relationships/image" Target="../media/image101.png"/><Relationship Id="rId4" Type="http://schemas.openxmlformats.org/officeDocument/2006/relationships/image" Target="../media/image2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6" Type="http://schemas.openxmlformats.org/officeDocument/2006/relationships/image" Target="../media/image4.png"/><Relationship Id="rId5" Type="http://schemas.openxmlformats.org/officeDocument/2006/relationships/image" Target="../media/image136.jpeg"/><Relationship Id="rId4" Type="http://schemas.openxmlformats.org/officeDocument/2006/relationships/image" Target="../media/image2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5" Type="http://schemas.openxmlformats.org/officeDocument/2006/relationships/image" Target="../media/image4.png"/><Relationship Id="rId4" Type="http://schemas.openxmlformats.org/officeDocument/2006/relationships/image" Target="../media/image137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6" Type="http://schemas.openxmlformats.org/officeDocument/2006/relationships/image" Target="../media/image4.png"/><Relationship Id="rId5" Type="http://schemas.openxmlformats.org/officeDocument/2006/relationships/image" Target="../media/image138.png"/><Relationship Id="rId4" Type="http://schemas.openxmlformats.org/officeDocument/2006/relationships/image" Target="../media/image2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6" Type="http://schemas.openxmlformats.org/officeDocument/2006/relationships/image" Target="../media/image4.png"/><Relationship Id="rId5" Type="http://schemas.openxmlformats.org/officeDocument/2006/relationships/image" Target="../media/image139.png"/><Relationship Id="rId4" Type="http://schemas.openxmlformats.org/officeDocument/2006/relationships/image" Target="../media/image2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6" Type="http://schemas.openxmlformats.org/officeDocument/2006/relationships/image" Target="../media/image4.png"/><Relationship Id="rId5" Type="http://schemas.openxmlformats.org/officeDocument/2006/relationships/image" Target="../media/image140.png"/><Relationship Id="rId4" Type="http://schemas.openxmlformats.org/officeDocument/2006/relationships/image" Target="../media/image2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5" Type="http://schemas.openxmlformats.org/officeDocument/2006/relationships/image" Target="../media/image4.png"/><Relationship Id="rId4" Type="http://schemas.openxmlformats.org/officeDocument/2006/relationships/image" Target="../media/image141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6" Type="http://schemas.openxmlformats.org/officeDocument/2006/relationships/image" Target="../media/image4.png"/><Relationship Id="rId5" Type="http://schemas.openxmlformats.org/officeDocument/2006/relationships/image" Target="../media/image142.jpeg"/><Relationship Id="rId4" Type="http://schemas.openxmlformats.org/officeDocument/2006/relationships/image" Target="../media/image2.jpe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6" Type="http://schemas.openxmlformats.org/officeDocument/2006/relationships/image" Target="../media/image4.png"/><Relationship Id="rId5" Type="http://schemas.openxmlformats.org/officeDocument/2006/relationships/image" Target="../media/image143.png"/><Relationship Id="rId4" Type="http://schemas.openxmlformats.org/officeDocument/2006/relationships/image" Target="../media/image2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5" Type="http://schemas.openxmlformats.org/officeDocument/2006/relationships/image" Target="../media/image4.png"/><Relationship Id="rId4" Type="http://schemas.openxmlformats.org/officeDocument/2006/relationships/image" Target="../media/image144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5" Type="http://schemas.openxmlformats.org/officeDocument/2006/relationships/image" Target="../media/image4.png"/><Relationship Id="rId4" Type="http://schemas.openxmlformats.org/officeDocument/2006/relationships/image" Target="../media/image144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6" Type="http://schemas.openxmlformats.org/officeDocument/2006/relationships/image" Target="../media/image4.png"/><Relationship Id="rId5" Type="http://schemas.openxmlformats.org/officeDocument/2006/relationships/image" Target="../media/image145.jpeg"/><Relationship Id="rId4" Type="http://schemas.openxmlformats.org/officeDocument/2006/relationships/image" Target="../media/image2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6" Type="http://schemas.openxmlformats.org/officeDocument/2006/relationships/image" Target="../media/image4.png"/><Relationship Id="rId5" Type="http://schemas.openxmlformats.org/officeDocument/2006/relationships/image" Target="../media/image146.jpeg"/><Relationship Id="rId4" Type="http://schemas.openxmlformats.org/officeDocument/2006/relationships/image" Target="../media/image2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5" Type="http://schemas.openxmlformats.org/officeDocument/2006/relationships/image" Target="../media/image4.png"/><Relationship Id="rId4" Type="http://schemas.openxmlformats.org/officeDocument/2006/relationships/image" Target="../media/image147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6" Type="http://schemas.openxmlformats.org/officeDocument/2006/relationships/image" Target="../media/image148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6" Type="http://schemas.openxmlformats.org/officeDocument/2006/relationships/image" Target="../media/image4.png"/><Relationship Id="rId5" Type="http://schemas.openxmlformats.org/officeDocument/2006/relationships/image" Target="../media/image149.jpeg"/><Relationship Id="rId4" Type="http://schemas.openxmlformats.org/officeDocument/2006/relationships/image" Target="../media/image2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6" Type="http://schemas.openxmlformats.org/officeDocument/2006/relationships/image" Target="../media/image4.png"/><Relationship Id="rId5" Type="http://schemas.openxmlformats.org/officeDocument/2006/relationships/image" Target="../media/image150.jpeg"/><Relationship Id="rId4" Type="http://schemas.openxmlformats.org/officeDocument/2006/relationships/image" Target="../media/image2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6" Type="http://schemas.openxmlformats.org/officeDocument/2006/relationships/image" Target="../media/image4.png"/><Relationship Id="rId5" Type="http://schemas.openxmlformats.org/officeDocument/2006/relationships/image" Target="../media/image151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6" Type="http://schemas.openxmlformats.org/officeDocument/2006/relationships/image" Target="../media/image4.png"/><Relationship Id="rId5" Type="http://schemas.openxmlformats.org/officeDocument/2006/relationships/image" Target="../media/image152.png"/><Relationship Id="rId4" Type="http://schemas.openxmlformats.org/officeDocument/2006/relationships/image" Target="../media/image2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6" Type="http://schemas.openxmlformats.org/officeDocument/2006/relationships/image" Target="../media/image4.png"/><Relationship Id="rId5" Type="http://schemas.openxmlformats.org/officeDocument/2006/relationships/image" Target="../media/image153.jpeg"/><Relationship Id="rId4" Type="http://schemas.openxmlformats.org/officeDocument/2006/relationships/image" Target="../media/image2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6" Type="http://schemas.openxmlformats.org/officeDocument/2006/relationships/image" Target="../media/image4.png"/><Relationship Id="rId5" Type="http://schemas.openxmlformats.org/officeDocument/2006/relationships/image" Target="../media/image154.jpeg"/><Relationship Id="rId4" Type="http://schemas.openxmlformats.org/officeDocument/2006/relationships/image" Target="../media/image2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6" Type="http://schemas.openxmlformats.org/officeDocument/2006/relationships/image" Target="../media/image4.png"/><Relationship Id="rId5" Type="http://schemas.openxmlformats.org/officeDocument/2006/relationships/image" Target="../media/image155.png"/><Relationship Id="rId4" Type="http://schemas.openxmlformats.org/officeDocument/2006/relationships/image" Target="../media/image2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9.m4a"/><Relationship Id="rId1" Type="http://schemas.microsoft.com/office/2007/relationships/media" Target="../media/media149.m4a"/><Relationship Id="rId5" Type="http://schemas.openxmlformats.org/officeDocument/2006/relationships/image" Target="../media/image4.png"/><Relationship Id="rId4" Type="http://schemas.openxmlformats.org/officeDocument/2006/relationships/image" Target="../media/image156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0.m4a"/><Relationship Id="rId1" Type="http://schemas.microsoft.com/office/2007/relationships/media" Target="../media/media150.m4a"/><Relationship Id="rId6" Type="http://schemas.openxmlformats.org/officeDocument/2006/relationships/image" Target="../media/image4.png"/><Relationship Id="rId5" Type="http://schemas.openxmlformats.org/officeDocument/2006/relationships/image" Target="../media/image157.jpeg"/><Relationship Id="rId4" Type="http://schemas.openxmlformats.org/officeDocument/2006/relationships/image" Target="../media/image2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1.m4a"/><Relationship Id="rId1" Type="http://schemas.microsoft.com/office/2007/relationships/media" Target="../media/media151.m4a"/><Relationship Id="rId6" Type="http://schemas.openxmlformats.org/officeDocument/2006/relationships/image" Target="../media/image4.png"/><Relationship Id="rId5" Type="http://schemas.openxmlformats.org/officeDocument/2006/relationships/image" Target="../media/image158.png"/><Relationship Id="rId4" Type="http://schemas.openxmlformats.org/officeDocument/2006/relationships/image" Target="../media/image59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2.m4a"/><Relationship Id="rId1" Type="http://schemas.microsoft.com/office/2007/relationships/media" Target="../media/media152.m4a"/><Relationship Id="rId6" Type="http://schemas.openxmlformats.org/officeDocument/2006/relationships/image" Target="../media/image4.png"/><Relationship Id="rId5" Type="http://schemas.openxmlformats.org/officeDocument/2006/relationships/image" Target="../media/image159.png"/><Relationship Id="rId4" Type="http://schemas.openxmlformats.org/officeDocument/2006/relationships/image" Target="../media/image59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3.m4a"/><Relationship Id="rId1" Type="http://schemas.microsoft.com/office/2007/relationships/media" Target="../media/media153.m4a"/><Relationship Id="rId6" Type="http://schemas.openxmlformats.org/officeDocument/2006/relationships/image" Target="../media/image4.png"/><Relationship Id="rId5" Type="http://schemas.openxmlformats.org/officeDocument/2006/relationships/image" Target="../media/image160.jpeg"/><Relationship Id="rId4" Type="http://schemas.openxmlformats.org/officeDocument/2006/relationships/image" Target="../media/image2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6" Type="http://schemas.openxmlformats.org/officeDocument/2006/relationships/image" Target="../media/image4.png"/><Relationship Id="rId5" Type="http://schemas.openxmlformats.org/officeDocument/2006/relationships/image" Target="../media/image161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5.m4a"/><Relationship Id="rId1" Type="http://schemas.microsoft.com/office/2007/relationships/media" Target="../media/media155.m4a"/><Relationship Id="rId6" Type="http://schemas.openxmlformats.org/officeDocument/2006/relationships/image" Target="../media/image4.png"/><Relationship Id="rId5" Type="http://schemas.openxmlformats.org/officeDocument/2006/relationships/image" Target="../media/image162.jpeg"/><Relationship Id="rId4" Type="http://schemas.openxmlformats.org/officeDocument/2006/relationships/image" Target="../media/image2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6.m4a"/><Relationship Id="rId1" Type="http://schemas.microsoft.com/office/2007/relationships/media" Target="../media/media156.m4a"/><Relationship Id="rId5" Type="http://schemas.openxmlformats.org/officeDocument/2006/relationships/image" Target="../media/image4.png"/><Relationship Id="rId4" Type="http://schemas.openxmlformats.org/officeDocument/2006/relationships/image" Target="../media/image163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7.m4a"/><Relationship Id="rId1" Type="http://schemas.microsoft.com/office/2007/relationships/media" Target="../media/media157.m4a"/><Relationship Id="rId6" Type="http://schemas.openxmlformats.org/officeDocument/2006/relationships/image" Target="../media/image4.png"/><Relationship Id="rId5" Type="http://schemas.openxmlformats.org/officeDocument/2006/relationships/image" Target="../media/image164.jpeg"/><Relationship Id="rId4" Type="http://schemas.openxmlformats.org/officeDocument/2006/relationships/image" Target="../media/image59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8.m4a"/><Relationship Id="rId1" Type="http://schemas.microsoft.com/office/2007/relationships/media" Target="../media/media158.m4a"/><Relationship Id="rId6" Type="http://schemas.openxmlformats.org/officeDocument/2006/relationships/image" Target="../media/image4.png"/><Relationship Id="rId5" Type="http://schemas.openxmlformats.org/officeDocument/2006/relationships/image" Target="../media/image165.jpeg"/><Relationship Id="rId4" Type="http://schemas.openxmlformats.org/officeDocument/2006/relationships/image" Target="../media/image2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9.m4a"/><Relationship Id="rId1" Type="http://schemas.microsoft.com/office/2007/relationships/media" Target="../media/media159.m4a"/><Relationship Id="rId6" Type="http://schemas.openxmlformats.org/officeDocument/2006/relationships/image" Target="../media/image4.png"/><Relationship Id="rId5" Type="http://schemas.openxmlformats.org/officeDocument/2006/relationships/image" Target="../media/image166.png"/><Relationship Id="rId4" Type="http://schemas.openxmlformats.org/officeDocument/2006/relationships/image" Target="../media/image59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0.m4a"/><Relationship Id="rId1" Type="http://schemas.microsoft.com/office/2007/relationships/media" Target="../media/media160.m4a"/><Relationship Id="rId6" Type="http://schemas.openxmlformats.org/officeDocument/2006/relationships/image" Target="../media/image4.png"/><Relationship Id="rId5" Type="http://schemas.openxmlformats.org/officeDocument/2006/relationships/image" Target="../media/image167.png"/><Relationship Id="rId4" Type="http://schemas.openxmlformats.org/officeDocument/2006/relationships/image" Target="../media/image59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1.m4a"/><Relationship Id="rId1" Type="http://schemas.microsoft.com/office/2007/relationships/media" Target="../media/media161.m4a"/><Relationship Id="rId6" Type="http://schemas.openxmlformats.org/officeDocument/2006/relationships/image" Target="../media/image4.png"/><Relationship Id="rId5" Type="http://schemas.openxmlformats.org/officeDocument/2006/relationships/image" Target="../media/image168.jpeg"/><Relationship Id="rId4" Type="http://schemas.openxmlformats.org/officeDocument/2006/relationships/image" Target="../media/image2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2.m4a"/><Relationship Id="rId1" Type="http://schemas.microsoft.com/office/2007/relationships/media" Target="../media/media162.m4a"/><Relationship Id="rId6" Type="http://schemas.openxmlformats.org/officeDocument/2006/relationships/image" Target="../media/image4.png"/><Relationship Id="rId5" Type="http://schemas.openxmlformats.org/officeDocument/2006/relationships/image" Target="../media/image169.jpeg"/><Relationship Id="rId4" Type="http://schemas.openxmlformats.org/officeDocument/2006/relationships/image" Target="../media/image2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3.m4a"/><Relationship Id="rId1" Type="http://schemas.microsoft.com/office/2007/relationships/media" Target="../media/media163.m4a"/><Relationship Id="rId6" Type="http://schemas.openxmlformats.org/officeDocument/2006/relationships/image" Target="../media/image4.png"/><Relationship Id="rId5" Type="http://schemas.openxmlformats.org/officeDocument/2006/relationships/image" Target="../media/image169.jpeg"/><Relationship Id="rId4" Type="http://schemas.openxmlformats.org/officeDocument/2006/relationships/image" Target="../media/image2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4.m4a"/><Relationship Id="rId1" Type="http://schemas.microsoft.com/office/2007/relationships/media" Target="../media/media164.m4a"/><Relationship Id="rId6" Type="http://schemas.openxmlformats.org/officeDocument/2006/relationships/image" Target="../media/image4.png"/><Relationship Id="rId5" Type="http://schemas.openxmlformats.org/officeDocument/2006/relationships/image" Target="../media/image170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5.m4a"/><Relationship Id="rId1" Type="http://schemas.microsoft.com/office/2007/relationships/media" Target="../media/media165.m4a"/><Relationship Id="rId6" Type="http://schemas.openxmlformats.org/officeDocument/2006/relationships/image" Target="../media/image4.png"/><Relationship Id="rId5" Type="http://schemas.openxmlformats.org/officeDocument/2006/relationships/image" Target="../media/image171.jpeg"/><Relationship Id="rId4" Type="http://schemas.openxmlformats.org/officeDocument/2006/relationships/image" Target="../media/image2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6.m4a"/><Relationship Id="rId1" Type="http://schemas.microsoft.com/office/2007/relationships/media" Target="../media/media166.m4a"/><Relationship Id="rId5" Type="http://schemas.openxmlformats.org/officeDocument/2006/relationships/image" Target="../media/image172.jpeg"/><Relationship Id="rId4" Type="http://schemas.openxmlformats.org/officeDocument/2006/relationships/image" Target="../media/image4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7.m4a"/><Relationship Id="rId1" Type="http://schemas.microsoft.com/office/2007/relationships/media" Target="../media/media167.m4a"/><Relationship Id="rId5" Type="http://schemas.openxmlformats.org/officeDocument/2006/relationships/image" Target="../media/image4.png"/><Relationship Id="rId4" Type="http://schemas.openxmlformats.org/officeDocument/2006/relationships/image" Target="../media/image173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8.m4a"/><Relationship Id="rId1" Type="http://schemas.microsoft.com/office/2007/relationships/media" Target="../media/media168.m4a"/><Relationship Id="rId5" Type="http://schemas.openxmlformats.org/officeDocument/2006/relationships/image" Target="../media/image4.png"/><Relationship Id="rId4" Type="http://schemas.openxmlformats.org/officeDocument/2006/relationships/image" Target="../media/image174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9.m4a"/><Relationship Id="rId1" Type="http://schemas.microsoft.com/office/2007/relationships/media" Target="../media/media169.m4a"/><Relationship Id="rId5" Type="http://schemas.openxmlformats.org/officeDocument/2006/relationships/image" Target="../media/image175.jpeg"/><Relationship Id="rId4" Type="http://schemas.openxmlformats.org/officeDocument/2006/relationships/image" Target="../media/image4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0.m4a"/><Relationship Id="rId1" Type="http://schemas.microsoft.com/office/2007/relationships/media" Target="../media/media170.m4a"/><Relationship Id="rId5" Type="http://schemas.openxmlformats.org/officeDocument/2006/relationships/image" Target="../media/image176.jpeg"/><Relationship Id="rId4" Type="http://schemas.openxmlformats.org/officeDocument/2006/relationships/image" Target="../media/image4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1.m4a"/><Relationship Id="rId1" Type="http://schemas.microsoft.com/office/2007/relationships/media" Target="../media/media171.m4a"/><Relationship Id="rId5" Type="http://schemas.openxmlformats.org/officeDocument/2006/relationships/image" Target="../media/image177.jpeg"/><Relationship Id="rId4" Type="http://schemas.openxmlformats.org/officeDocument/2006/relationships/image" Target="../media/image4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2.m4a"/><Relationship Id="rId1" Type="http://schemas.microsoft.com/office/2007/relationships/media" Target="../media/media172.m4a"/><Relationship Id="rId5" Type="http://schemas.openxmlformats.org/officeDocument/2006/relationships/image" Target="../media/image178.jpeg"/><Relationship Id="rId4" Type="http://schemas.openxmlformats.org/officeDocument/2006/relationships/image" Target="../media/image4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3.m4a"/><Relationship Id="rId1" Type="http://schemas.microsoft.com/office/2007/relationships/media" Target="../media/media173.m4a"/><Relationship Id="rId5" Type="http://schemas.openxmlformats.org/officeDocument/2006/relationships/image" Target="../media/image179.jpeg"/><Relationship Id="rId4" Type="http://schemas.openxmlformats.org/officeDocument/2006/relationships/image" Target="../media/image4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4.m4a"/><Relationship Id="rId1" Type="http://schemas.microsoft.com/office/2007/relationships/media" Target="../media/media174.m4a"/><Relationship Id="rId5" Type="http://schemas.openxmlformats.org/officeDocument/2006/relationships/image" Target="../media/image180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2.jpe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5.m4a"/><Relationship Id="rId1" Type="http://schemas.microsoft.com/office/2007/relationships/media" Target="../media/media175.m4a"/><Relationship Id="rId6" Type="http://schemas.openxmlformats.org/officeDocument/2006/relationships/image" Target="../media/image4.png"/><Relationship Id="rId5" Type="http://schemas.openxmlformats.org/officeDocument/2006/relationships/image" Target="../media/image181.jpeg"/><Relationship Id="rId4" Type="http://schemas.openxmlformats.org/officeDocument/2006/relationships/image" Target="../media/image2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6" Type="http://schemas.openxmlformats.org/officeDocument/2006/relationships/image" Target="../media/image4.png"/><Relationship Id="rId5" Type="http://schemas.openxmlformats.org/officeDocument/2006/relationships/image" Target="../media/image182.jpeg"/><Relationship Id="rId4" Type="http://schemas.openxmlformats.org/officeDocument/2006/relationships/image" Target="../media/image2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7.m4a"/><Relationship Id="rId1" Type="http://schemas.microsoft.com/office/2007/relationships/media" Target="../media/media177.m4a"/><Relationship Id="rId6" Type="http://schemas.openxmlformats.org/officeDocument/2006/relationships/image" Target="../media/image4.png"/><Relationship Id="rId5" Type="http://schemas.openxmlformats.org/officeDocument/2006/relationships/image" Target="../media/image183.jpeg"/><Relationship Id="rId4" Type="http://schemas.openxmlformats.org/officeDocument/2006/relationships/image" Target="../media/image2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8.m4a"/><Relationship Id="rId1" Type="http://schemas.microsoft.com/office/2007/relationships/media" Target="../media/media178.m4a"/><Relationship Id="rId6" Type="http://schemas.openxmlformats.org/officeDocument/2006/relationships/image" Target="../media/image4.png"/><Relationship Id="rId5" Type="http://schemas.openxmlformats.org/officeDocument/2006/relationships/image" Target="../media/image184.jpeg"/><Relationship Id="rId4" Type="http://schemas.openxmlformats.org/officeDocument/2006/relationships/image" Target="../media/image2.jpe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9.m4a"/><Relationship Id="rId1" Type="http://schemas.microsoft.com/office/2007/relationships/media" Target="../media/media179.m4a"/><Relationship Id="rId6" Type="http://schemas.openxmlformats.org/officeDocument/2006/relationships/image" Target="../media/image4.png"/><Relationship Id="rId5" Type="http://schemas.openxmlformats.org/officeDocument/2006/relationships/image" Target="../media/image185.jpeg"/><Relationship Id="rId4" Type="http://schemas.openxmlformats.org/officeDocument/2006/relationships/image" Target="../media/image2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0.m4a"/><Relationship Id="rId1" Type="http://schemas.microsoft.com/office/2007/relationships/media" Target="../media/media180.m4a"/><Relationship Id="rId6" Type="http://schemas.openxmlformats.org/officeDocument/2006/relationships/image" Target="../media/image4.png"/><Relationship Id="rId5" Type="http://schemas.openxmlformats.org/officeDocument/2006/relationships/image" Target="../media/image186.jpeg"/><Relationship Id="rId4" Type="http://schemas.openxmlformats.org/officeDocument/2006/relationships/image" Target="../media/image2.jpe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1.m4a"/><Relationship Id="rId1" Type="http://schemas.microsoft.com/office/2007/relationships/media" Target="../media/media181.m4a"/><Relationship Id="rId6" Type="http://schemas.openxmlformats.org/officeDocument/2006/relationships/image" Target="../media/image4.png"/><Relationship Id="rId5" Type="http://schemas.openxmlformats.org/officeDocument/2006/relationships/image" Target="../media/image187.jpeg"/><Relationship Id="rId4" Type="http://schemas.openxmlformats.org/officeDocument/2006/relationships/image" Target="../media/image2.jpe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2.m4a"/><Relationship Id="rId1" Type="http://schemas.microsoft.com/office/2007/relationships/media" Target="../media/media182.m4a"/><Relationship Id="rId6" Type="http://schemas.openxmlformats.org/officeDocument/2006/relationships/image" Target="../media/image4.png"/><Relationship Id="rId5" Type="http://schemas.openxmlformats.org/officeDocument/2006/relationships/image" Target="../media/image188.jpeg"/><Relationship Id="rId4" Type="http://schemas.openxmlformats.org/officeDocument/2006/relationships/image" Target="../media/image2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3.m4a"/><Relationship Id="rId1" Type="http://schemas.microsoft.com/office/2007/relationships/media" Target="../media/media183.m4a"/><Relationship Id="rId6" Type="http://schemas.openxmlformats.org/officeDocument/2006/relationships/image" Target="../media/image4.png"/><Relationship Id="rId5" Type="http://schemas.openxmlformats.org/officeDocument/2006/relationships/image" Target="../media/image189.jpeg"/><Relationship Id="rId4" Type="http://schemas.openxmlformats.org/officeDocument/2006/relationships/image" Target="../media/image2.jpe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4.m4a"/><Relationship Id="rId1" Type="http://schemas.microsoft.com/office/2007/relationships/media" Target="../media/media184.m4a"/><Relationship Id="rId5" Type="http://schemas.openxmlformats.org/officeDocument/2006/relationships/image" Target="../media/image4.png"/><Relationship Id="rId4" Type="http://schemas.openxmlformats.org/officeDocument/2006/relationships/image" Target="../media/image19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29.jpe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31.jpe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4.png"/><Relationship Id="rId5" Type="http://schemas.openxmlformats.org/officeDocument/2006/relationships/image" Target="../media/image43.jpe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.png"/><Relationship Id="rId5" Type="http://schemas.openxmlformats.org/officeDocument/2006/relationships/image" Target="../media/image44.jpeg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4.png"/><Relationship Id="rId5" Type="http://schemas.openxmlformats.org/officeDocument/2006/relationships/image" Target="../media/image45.jpeg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4.png"/><Relationship Id="rId5" Type="http://schemas.openxmlformats.org/officeDocument/2006/relationships/image" Target="../media/image46.pn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4.png"/><Relationship Id="rId5" Type="http://schemas.openxmlformats.org/officeDocument/2006/relationships/image" Target="../media/image47.jpeg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4.png"/><Relationship Id="rId5" Type="http://schemas.openxmlformats.org/officeDocument/2006/relationships/image" Target="../media/image49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4.png"/><Relationship Id="rId5" Type="http://schemas.openxmlformats.org/officeDocument/2006/relationships/image" Target="../media/image50.jpeg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4.png"/><Relationship Id="rId5" Type="http://schemas.openxmlformats.org/officeDocument/2006/relationships/image" Target="../media/image51.jpeg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4.png"/><Relationship Id="rId5" Type="http://schemas.openxmlformats.org/officeDocument/2006/relationships/image" Target="../media/image52.jpeg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4.png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4.png"/><Relationship Id="rId4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4.png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4.png"/><Relationship Id="rId4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57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4.png"/><Relationship Id="rId4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4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4.png"/><Relationship Id="rId5" Type="http://schemas.openxmlformats.org/officeDocument/2006/relationships/image" Target="../media/image61.jpeg"/><Relationship Id="rId4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4.png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4.png"/><Relationship Id="rId4" Type="http://schemas.openxmlformats.org/officeDocument/2006/relationships/image" Target="../media/image6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4.png"/><Relationship Id="rId5" Type="http://schemas.openxmlformats.org/officeDocument/2006/relationships/image" Target="../media/image64.jpeg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4.png"/><Relationship Id="rId5" Type="http://schemas.openxmlformats.org/officeDocument/2006/relationships/image" Target="../media/image65.png"/><Relationship Id="rId4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4.png"/><Relationship Id="rId4" Type="http://schemas.openxmlformats.org/officeDocument/2006/relationships/image" Target="../media/image6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4.png"/><Relationship Id="rId5" Type="http://schemas.openxmlformats.org/officeDocument/2006/relationships/image" Target="../media/image67.jpeg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4.png"/><Relationship Id="rId5" Type="http://schemas.openxmlformats.org/officeDocument/2006/relationships/image" Target="../media/image68.jpeg"/><Relationship Id="rId4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4.png"/><Relationship Id="rId5" Type="http://schemas.openxmlformats.org/officeDocument/2006/relationships/image" Target="../media/image69.png"/><Relationship Id="rId4" Type="http://schemas.openxmlformats.org/officeDocument/2006/relationships/image" Target="../media/image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4.png"/><Relationship Id="rId5" Type="http://schemas.openxmlformats.org/officeDocument/2006/relationships/image" Target="../media/image70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4.png"/><Relationship Id="rId5" Type="http://schemas.openxmlformats.org/officeDocument/2006/relationships/image" Target="../media/image71.jpeg"/><Relationship Id="rId4" Type="http://schemas.openxmlformats.org/officeDocument/2006/relationships/image" Target="../media/image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4.png"/><Relationship Id="rId5" Type="http://schemas.openxmlformats.org/officeDocument/2006/relationships/image" Target="../media/image72.jpeg"/><Relationship Id="rId4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4.png"/><Relationship Id="rId5" Type="http://schemas.openxmlformats.org/officeDocument/2006/relationships/image" Target="../media/image73.jpeg"/><Relationship Id="rId4" Type="http://schemas.openxmlformats.org/officeDocument/2006/relationships/image" Target="../media/image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image" Target="../media/image4.png"/><Relationship Id="rId5" Type="http://schemas.openxmlformats.org/officeDocument/2006/relationships/image" Target="../media/image74.jpeg"/><Relationship Id="rId4" Type="http://schemas.openxmlformats.org/officeDocument/2006/relationships/image" Target="../media/image2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jpeg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2.jpeg"/><Relationship Id="rId9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6" Type="http://schemas.openxmlformats.org/officeDocument/2006/relationships/image" Target="../media/image79.jpeg"/><Relationship Id="rId5" Type="http://schemas.openxmlformats.org/officeDocument/2006/relationships/image" Target="../media/image4.png"/><Relationship Id="rId4" Type="http://schemas.openxmlformats.org/officeDocument/2006/relationships/image" Target="../media/image5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jpeg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2.jpeg"/><Relationship Id="rId9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jpeg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2.jpeg"/><Relationship Id="rId9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jpeg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2.jpe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6" Type="http://schemas.openxmlformats.org/officeDocument/2006/relationships/image" Target="../media/image4.png"/><Relationship Id="rId5" Type="http://schemas.openxmlformats.org/officeDocument/2006/relationships/image" Target="../media/image83.jpeg"/><Relationship Id="rId4" Type="http://schemas.openxmlformats.org/officeDocument/2006/relationships/image" Target="../media/image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5" Type="http://schemas.openxmlformats.org/officeDocument/2006/relationships/image" Target="../media/image4.png"/><Relationship Id="rId4" Type="http://schemas.openxmlformats.org/officeDocument/2006/relationships/image" Target="../media/image8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4.png"/><Relationship Id="rId4" Type="http://schemas.openxmlformats.org/officeDocument/2006/relationships/image" Target="../media/image8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6" Type="http://schemas.openxmlformats.org/officeDocument/2006/relationships/image" Target="../media/image4.png"/><Relationship Id="rId5" Type="http://schemas.openxmlformats.org/officeDocument/2006/relationships/image" Target="../media/image86.jpeg"/><Relationship Id="rId4" Type="http://schemas.openxmlformats.org/officeDocument/2006/relationships/image" Target="../media/image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6" Type="http://schemas.openxmlformats.org/officeDocument/2006/relationships/image" Target="../media/image4.png"/><Relationship Id="rId5" Type="http://schemas.openxmlformats.org/officeDocument/2006/relationships/image" Target="../media/image87.jpeg"/><Relationship Id="rId4" Type="http://schemas.openxmlformats.org/officeDocument/2006/relationships/image" Target="../media/image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6" Type="http://schemas.openxmlformats.org/officeDocument/2006/relationships/image" Target="../media/image88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6" Type="http://schemas.openxmlformats.org/officeDocument/2006/relationships/image" Target="../media/image4.png"/><Relationship Id="rId5" Type="http://schemas.openxmlformats.org/officeDocument/2006/relationships/image" Target="../media/image89.jpeg"/><Relationship Id="rId4" Type="http://schemas.openxmlformats.org/officeDocument/2006/relationships/image" Target="../media/image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6" Type="http://schemas.openxmlformats.org/officeDocument/2006/relationships/image" Target="../media/image4.png"/><Relationship Id="rId5" Type="http://schemas.openxmlformats.org/officeDocument/2006/relationships/image" Target="../media/image90.png"/><Relationship Id="rId4" Type="http://schemas.openxmlformats.org/officeDocument/2006/relationships/image" Target="../media/image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6" Type="http://schemas.openxmlformats.org/officeDocument/2006/relationships/image" Target="../media/image4.png"/><Relationship Id="rId5" Type="http://schemas.openxmlformats.org/officeDocument/2006/relationships/image" Target="../media/image91.png"/><Relationship Id="rId4" Type="http://schemas.openxmlformats.org/officeDocument/2006/relationships/image" Target="../media/image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6" Type="http://schemas.openxmlformats.org/officeDocument/2006/relationships/image" Target="../media/image4.png"/><Relationship Id="rId5" Type="http://schemas.openxmlformats.org/officeDocument/2006/relationships/image" Target="../media/image92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6" Type="http://schemas.openxmlformats.org/officeDocument/2006/relationships/image" Target="../media/image4.png"/><Relationship Id="rId5" Type="http://schemas.openxmlformats.org/officeDocument/2006/relationships/image" Target="../media/image93.png"/><Relationship Id="rId4" Type="http://schemas.openxmlformats.org/officeDocument/2006/relationships/image" Target="../media/image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6" Type="http://schemas.openxmlformats.org/officeDocument/2006/relationships/image" Target="../media/image4.png"/><Relationship Id="rId5" Type="http://schemas.openxmlformats.org/officeDocument/2006/relationships/image" Target="../media/image94.jpeg"/><Relationship Id="rId4" Type="http://schemas.openxmlformats.org/officeDocument/2006/relationships/image" Target="../media/image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6" Type="http://schemas.openxmlformats.org/officeDocument/2006/relationships/image" Target="../media/image4.png"/><Relationship Id="rId5" Type="http://schemas.openxmlformats.org/officeDocument/2006/relationships/image" Target="../media/image95.jpeg"/><Relationship Id="rId4" Type="http://schemas.openxmlformats.org/officeDocument/2006/relationships/image" Target="../media/image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5" Type="http://schemas.openxmlformats.org/officeDocument/2006/relationships/image" Target="../media/image4.png"/><Relationship Id="rId4" Type="http://schemas.openxmlformats.org/officeDocument/2006/relationships/image" Target="../media/image9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6" Type="http://schemas.openxmlformats.org/officeDocument/2006/relationships/image" Target="../media/image4.png"/><Relationship Id="rId5" Type="http://schemas.openxmlformats.org/officeDocument/2006/relationships/image" Target="../media/image97.jpeg"/><Relationship Id="rId4" Type="http://schemas.openxmlformats.org/officeDocument/2006/relationships/image" Target="../media/image5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6" Type="http://schemas.openxmlformats.org/officeDocument/2006/relationships/image" Target="../media/image4.png"/><Relationship Id="rId5" Type="http://schemas.openxmlformats.org/officeDocument/2006/relationships/image" Target="../media/image98.jpeg"/><Relationship Id="rId4" Type="http://schemas.openxmlformats.org/officeDocument/2006/relationships/image" Target="../media/image5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6" Type="http://schemas.openxmlformats.org/officeDocument/2006/relationships/image" Target="../media/image4.png"/><Relationship Id="rId5" Type="http://schemas.openxmlformats.org/officeDocument/2006/relationships/image" Target="../media/image99.png"/><Relationship Id="rId4" Type="http://schemas.openxmlformats.org/officeDocument/2006/relationships/image" Target="../media/image5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6" Type="http://schemas.openxmlformats.org/officeDocument/2006/relationships/image" Target="../media/image4.png"/><Relationship Id="rId5" Type="http://schemas.openxmlformats.org/officeDocument/2006/relationships/image" Target="../media/image100.jpeg"/><Relationship Id="rId4" Type="http://schemas.openxmlformats.org/officeDocument/2006/relationships/image" Target="../media/image5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6" Type="http://schemas.openxmlformats.org/officeDocument/2006/relationships/image" Target="../media/image4.pn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6" Type="http://schemas.openxmlformats.org/officeDocument/2006/relationships/image" Target="../media/image4.png"/><Relationship Id="rId5" Type="http://schemas.openxmlformats.org/officeDocument/2006/relationships/image" Target="../media/image10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Thema ‘Eten’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 descr="Taalcentrum Almere">
            <a:extLst>
              <a:ext uri="{FF2B5EF4-FFF2-40B4-BE49-F238E27FC236}">
                <a16:creationId xmlns:a16="http://schemas.microsoft.com/office/drawing/2014/main" id="{BD66985B-5108-DDDA-01DE-E5953FA8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18" y="4050728"/>
            <a:ext cx="2960130" cy="21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4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wortels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81B572D-4D62-3B0B-463B-2DB46ED277E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A6755F3-D3F2-07A1-4FCB-4102044480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925" y="2115311"/>
            <a:ext cx="4244150" cy="3549115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E557360-FC22-1D6A-287D-CE91FE8D9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243" y="56644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3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steel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1424A99-BFE4-3F72-80B1-A3A23795FC9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1122B13-5BE5-DE1D-1EEA-049E61A9D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75" y="1767727"/>
            <a:ext cx="2627249" cy="412025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D34D1D5-765D-04BE-642E-CDAE22F4E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215" y="56442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2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gras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820B9A3-F529-DB54-8A1F-BF7C87291E6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C99E2A1-76BA-7A31-226D-746C4FFACE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 r="5403"/>
          <a:stretch/>
        </p:blipFill>
        <p:spPr bwMode="auto">
          <a:xfrm>
            <a:off x="2839665" y="1656202"/>
            <a:ext cx="3498850" cy="43914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1DE62EC-813E-707F-0F9F-6231FCA25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5" y="55836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wolk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2667941-88B1-F837-DBF8-5360BD754E0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A31AAB8-FCB7-6559-5D5C-58C1884854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0"/>
          <a:stretch/>
        </p:blipFill>
        <p:spPr bwMode="auto">
          <a:xfrm>
            <a:off x="2733166" y="2090563"/>
            <a:ext cx="3984625" cy="33137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8170FE5-D891-A2BF-B736-9C9F9664F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207" y="56011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6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lucht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824FE92-D260-3189-5961-D602CE89D11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lue Summer Sky Clouds Stock Photo 239835340 | Shutterstock">
            <a:extLst>
              <a:ext uri="{FF2B5EF4-FFF2-40B4-BE49-F238E27FC236}">
                <a16:creationId xmlns:a16="http://schemas.microsoft.com/office/drawing/2014/main" id="{F746A4BA-0715-224A-3473-077AC08438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0" r="26339"/>
          <a:stretch/>
        </p:blipFill>
        <p:spPr bwMode="auto">
          <a:xfrm>
            <a:off x="2892583" y="1797059"/>
            <a:ext cx="3358833" cy="41322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73DD1E7-BE01-0151-41A0-BA66A3530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892" y="55824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7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plant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F499BC0-F676-F332-63A3-8A5C2788F9C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CEC0F19-64F7-9689-3EFD-54080CEDFC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r="12927"/>
          <a:stretch/>
        </p:blipFill>
        <p:spPr bwMode="auto">
          <a:xfrm>
            <a:off x="3127184" y="1916747"/>
            <a:ext cx="2889631" cy="3765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9CBC09-76DE-7F2F-A8FE-2523571A3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215" y="56500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4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grond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62ABD35-B8D3-1503-8AEF-E4EDC20BB30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BEF19C2-E262-CD28-CB99-21802E8EA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119" y="1869276"/>
            <a:ext cx="3057761" cy="3981999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C6089C-D792-8546-6E94-1B45009CF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207" y="56075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9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landbouw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37DAFC6-6377-F9C3-F5EE-57711DE5326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EC6C1DC-AD42-FFE3-30B4-C62251687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9655" y="2298793"/>
            <a:ext cx="3324689" cy="3122966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838D117-BC1C-5803-8550-F489B6C40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525" y="5595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7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6"/>
    </mc:Choice>
    <mc:Fallback xmlns="">
      <p:transition spd="slow" advTm="1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CEB42D-6A36-94FC-6410-5ACBB966C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3FE5C0-99BA-B0AE-819A-6ACB83B24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akkerbouw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3C78BA2A-651E-64CE-D10E-192113C46C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F6DEAE6-CA32-F2D0-8DE2-96D5CB7AD59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aarom Landbouw Belangrijk Is - Canceretpsy">
            <a:extLst>
              <a:ext uri="{FF2B5EF4-FFF2-40B4-BE49-F238E27FC236}">
                <a16:creationId xmlns:a16="http://schemas.microsoft.com/office/drawing/2014/main" id="{DA848A8B-7A2C-527B-86AB-FD3BA135CA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1" r="14875"/>
          <a:stretch/>
        </p:blipFill>
        <p:spPr bwMode="auto">
          <a:xfrm>
            <a:off x="2446737" y="1911172"/>
            <a:ext cx="4250526" cy="3988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7433C58-C69C-B472-18A4-1224BDFA0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358" y="55675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7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"/>
    </mc:Choice>
    <mc:Fallback xmlns="">
      <p:transition spd="slow" advTm="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8AEF26-FC71-80CF-E2AB-882568A06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EC23D5-676A-918F-CF3C-8DCE592F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akker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78FBE795-4091-C07A-BBE3-CEF78FCA5A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E4BFC18-1F0A-7B0E-4695-12DD12BCBC6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kker (landbouw) - Wikipedia">
            <a:extLst>
              <a:ext uri="{FF2B5EF4-FFF2-40B4-BE49-F238E27FC236}">
                <a16:creationId xmlns:a16="http://schemas.microsoft.com/office/drawing/2014/main" id="{BE5018A3-7952-EDA5-07B4-F1FF574C90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764" y="1871253"/>
            <a:ext cx="5304472" cy="397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AE01690-9576-11AC-3ED4-A2EF4FC22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889" y="55120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2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5F0F98-0597-0D22-80DF-C6E67837A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05452-AE87-4AE3-E883-8D0C07C8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tuinbouw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D9C8206B-1687-C2BA-ECA7-C2341360D1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4A65772-08BC-0566-9230-D667AFF0A03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BD48E51-4F58-DC19-AD23-9E224C4F4E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182" y="2037068"/>
            <a:ext cx="5199635" cy="3466423"/>
          </a:xfrm>
          <a:prstGeom prst="rect">
            <a:avLst/>
          </a:prstGeom>
          <a:noFill/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B84B27-B1BD-1BEC-6C9F-42A5967BD2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053" y="55034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0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7"/>
    </mc:Choice>
    <mc:Fallback xmlns="">
      <p:transition spd="slow" advTm="2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gehakt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35F3D17-7B28-6201-E79E-18C4ED662BC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297FEA6-42DD-3138-3BCF-CBA6B26B7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33" y="1728914"/>
            <a:ext cx="4268534" cy="4268534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ECF61A-F27A-4B33-CA5C-9131A6465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147" y="56571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6D43AC-394C-D362-50FB-B0298C09E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5A60AB-08C4-4A65-4853-66D9D03EF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fruitteelt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9F197EFC-105A-4906-B811-AA0F11C346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9FC7263-1B6A-8C85-577B-4D81318654E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13578EA-EAD2-5C07-BB75-EC0508C9B4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8"/>
          <a:stretch/>
        </p:blipFill>
        <p:spPr bwMode="auto">
          <a:xfrm>
            <a:off x="2445738" y="1993855"/>
            <a:ext cx="4252523" cy="37318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178BC1-0610-EF4F-99B4-83FC44503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150" y="5595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5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2"/>
    </mc:Choice>
    <mc:Fallback xmlns="">
      <p:transition spd="slow" advTm="2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06F13-7619-9ADD-C137-07C91A3D4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81CAD7-C18A-2E02-3A9B-459094D43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(glas-)tuinbouw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BA02B9DD-4F17-9C1B-EFB6-2CE5BE78FA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5967297-9428-6EA4-9D7C-EC22DF887DC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5CBC378-2B5A-5F54-7012-477289B958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13"/>
          <a:stretch/>
        </p:blipFill>
        <p:spPr bwMode="auto">
          <a:xfrm>
            <a:off x="2562675" y="1690689"/>
            <a:ext cx="4018650" cy="42407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D3D0A06-758B-56B3-1C32-F97F37AC8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234" y="5595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"/>
    </mc:Choice>
    <mc:Fallback xmlns="">
      <p:transition spd="slow" advTm="2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boom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37DAFC6-6377-F9C3-F5EE-57711DE5326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EC6C1DC-AD42-FFE3-30B4-C62251687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655" y="1716852"/>
            <a:ext cx="3324689" cy="4286848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4F45C4-AA1A-DE9E-8F75-BB6725479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206" y="56104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1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aarde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7027569-5013-65E4-337A-EFC3A7D5E45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DE31A4A-E6F8-7B76-04EA-879501342C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"/>
          <a:stretch/>
        </p:blipFill>
        <p:spPr bwMode="auto">
          <a:xfrm>
            <a:off x="2182543" y="2140602"/>
            <a:ext cx="4778913" cy="3439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CB7E880-F9FF-E758-C21E-E00C0FB86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876" y="55657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groeien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2346096-8E69-6C8D-A73B-34988A3F3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242" y="2076847"/>
            <a:ext cx="4757515" cy="3633487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2570E8C-A273-8924-4C40-85B4AD774E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537" y="5573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uitkomen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Berber tuiniert: de klok van het zaad">
            <a:extLst>
              <a:ext uri="{FF2B5EF4-FFF2-40B4-BE49-F238E27FC236}">
                <a16:creationId xmlns:a16="http://schemas.microsoft.com/office/drawing/2014/main" id="{661B7497-AF90-FDE9-F601-22E3FA1797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8" r="20419"/>
          <a:stretch/>
        </p:blipFill>
        <p:spPr bwMode="auto">
          <a:xfrm>
            <a:off x="3015043" y="1904448"/>
            <a:ext cx="3113913" cy="39546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4939901-0CF6-1C17-D5F7-1F7CF7396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876" y="56248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3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zaadje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9CFB46C-3381-C087-E753-106334AA10A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E7F3B0A-EE71-7F99-1CAF-3FD996CE0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945" y="1690689"/>
            <a:ext cx="3296110" cy="4239217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07F9CAD-A173-CF5A-F22A-56F329CFA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6" y="56011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2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zaaien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**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AC9BD1C-4BC4-CC89-B4CD-B40F471FBD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78"/>
          <a:stretch/>
        </p:blipFill>
        <p:spPr bwMode="auto">
          <a:xfrm>
            <a:off x="2829401" y="1916885"/>
            <a:ext cx="3485198" cy="39297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26D3F7-73E7-4652-305A-AFF387ED1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215" y="56382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6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wortels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93C358C-19D1-89B9-4340-57DE5F3A242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ortelstelsel - Veluwezoom In Beeld">
            <a:extLst>
              <a:ext uri="{FF2B5EF4-FFF2-40B4-BE49-F238E27FC236}">
                <a16:creationId xmlns:a16="http://schemas.microsoft.com/office/drawing/2014/main" id="{230C8259-257F-64A3-75B1-C72ED62A4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032" y="1836104"/>
            <a:ext cx="2657920" cy="39834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6F9B42C5-0E13-DFEA-2093-F9F81175C8AD}"/>
              </a:ext>
            </a:extLst>
          </p:cNvPr>
          <p:cNvCxnSpPr>
            <a:cxnSpLocks/>
          </p:cNvCxnSpPr>
          <p:nvPr/>
        </p:nvCxnSpPr>
        <p:spPr>
          <a:xfrm>
            <a:off x="3429000" y="4511040"/>
            <a:ext cx="1143000" cy="159702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3D45588-A61F-2805-3004-3154EA347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5" y="5575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0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blaadjes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39EDCF3-FA7A-791D-841A-8DBA3CAB9C6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ppelblad tak 75 cm">
            <a:extLst>
              <a:ext uri="{FF2B5EF4-FFF2-40B4-BE49-F238E27FC236}">
                <a16:creationId xmlns:a16="http://schemas.microsoft.com/office/drawing/2014/main" id="{63F27FA0-CA27-B219-D91D-FDEF883A18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8" r="24722" b="15261"/>
          <a:stretch/>
        </p:blipFill>
        <p:spPr bwMode="auto">
          <a:xfrm>
            <a:off x="3368040" y="2324430"/>
            <a:ext cx="2498725" cy="3279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C57AE71D-C30E-0B1D-81A2-3984ADC4E643}"/>
              </a:ext>
            </a:extLst>
          </p:cNvPr>
          <p:cNvCxnSpPr/>
          <p:nvPr/>
        </p:nvCxnSpPr>
        <p:spPr>
          <a:xfrm>
            <a:off x="3652520" y="2400630"/>
            <a:ext cx="919480" cy="278765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86ADD9A-9BBD-EE60-8180-BB1227385C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6" y="56082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9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rauw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09B53D1-8394-97EE-FD18-0AFAF555D2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r="6577"/>
          <a:stretch/>
        </p:blipFill>
        <p:spPr bwMode="auto">
          <a:xfrm>
            <a:off x="2301525" y="2135632"/>
            <a:ext cx="4540949" cy="3612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3F46958-94F4-6013-9B82-480E26D6C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070" y="56457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8"/>
    </mc:Choice>
    <mc:Fallback xmlns="">
      <p:transition spd="slow" advTm="1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pindakaas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647C6EE-D6C2-D89F-A3CA-172E2CD8590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Is Jif Peanut Butter Vegan? » Joyful Dumplings">
            <a:extLst>
              <a:ext uri="{FF2B5EF4-FFF2-40B4-BE49-F238E27FC236}">
                <a16:creationId xmlns:a16="http://schemas.microsoft.com/office/drawing/2014/main" id="{2E666CC6-C460-387A-92C6-E65B294B7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"/>
          <a:stretch/>
        </p:blipFill>
        <p:spPr bwMode="auto">
          <a:xfrm>
            <a:off x="2962878" y="1836692"/>
            <a:ext cx="3218244" cy="40529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5F6E61-2826-B8EF-9779-29287556F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3" y="56459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3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pinda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B691561-B388-92ED-DCF1-82DF546F939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E86F0B2-0478-427D-0963-47966AA317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" r="5895"/>
          <a:stretch/>
        </p:blipFill>
        <p:spPr bwMode="auto">
          <a:xfrm>
            <a:off x="2852864" y="1917382"/>
            <a:ext cx="3438271" cy="39332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F6EA299-5EF2-E3F0-29EF-356F3AF5D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884" y="5606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4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stengel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C6DDDA0-E769-FBDB-922D-8FA38E1F7CB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unstbloemen Gerbera - Top Art Kunstbloemen">
            <a:extLst>
              <a:ext uri="{FF2B5EF4-FFF2-40B4-BE49-F238E27FC236}">
                <a16:creationId xmlns:a16="http://schemas.microsoft.com/office/drawing/2014/main" id="{3B6F3204-21AC-4F2D-C1A1-69B1C35EED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0"/>
          <a:stretch/>
        </p:blipFill>
        <p:spPr bwMode="auto">
          <a:xfrm>
            <a:off x="3429000" y="2061780"/>
            <a:ext cx="2939542" cy="3804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D1A2F7D7-25AD-D986-552B-769C32A7CB48}"/>
              </a:ext>
            </a:extLst>
          </p:cNvPr>
          <p:cNvCxnSpPr/>
          <p:nvPr/>
        </p:nvCxnSpPr>
        <p:spPr>
          <a:xfrm>
            <a:off x="4094797" y="4711001"/>
            <a:ext cx="954405" cy="45085"/>
          </a:xfrm>
          <a:prstGeom prst="straightConnector1">
            <a:avLst/>
          </a:prstGeom>
          <a:ln w="952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F00E13A-190E-B499-1B06-F67B4BF23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868" y="56225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fabriek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B691561-B388-92ED-DCF1-82DF546F939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412CCB5-2A59-7307-7586-510E29D143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32" y="2306847"/>
            <a:ext cx="4607936" cy="3071145"/>
          </a:xfrm>
          <a:prstGeom prst="rect">
            <a:avLst/>
          </a:prstGeom>
          <a:noFill/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6AC2D68-26A1-1510-84B0-8D3A25C00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416" y="56321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1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"/>
    </mc:Choice>
    <mc:Fallback xmlns="">
      <p:transition spd="slow" advTm="1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51A2DD-40F5-34D5-F30E-F4444EB1F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D6A55E-124B-BCB5-BD89-21CF253E2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machine 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6AB1CB93-A368-F876-D51B-0D92FD9C9E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7B5EEF7-B55A-A2B8-AACD-AB6524ED240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37D7668-B0C2-F65F-0F60-B9D5B11896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-1058" r="8295" b="1058"/>
          <a:stretch/>
        </p:blipFill>
        <p:spPr bwMode="auto">
          <a:xfrm>
            <a:off x="2432542" y="2360933"/>
            <a:ext cx="4278915" cy="31249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06D60B9-9E39-645C-5AF8-73134E942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552" y="54858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"/>
    </mc:Choice>
    <mc:Fallback xmlns="">
      <p:transition spd="slow" advTm="2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product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9CFB46C-3381-C087-E753-106334AA10A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Free Vector | Grocery products from supermarket or store illustration.">
            <a:extLst>
              <a:ext uri="{FF2B5EF4-FFF2-40B4-BE49-F238E27FC236}">
                <a16:creationId xmlns:a16="http://schemas.microsoft.com/office/drawing/2014/main" id="{09B2A69C-3BEB-79FB-1C79-DF9B1CDE27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0"/>
          <a:stretch/>
        </p:blipFill>
        <p:spPr bwMode="auto">
          <a:xfrm>
            <a:off x="2355670" y="2135231"/>
            <a:ext cx="4432659" cy="36607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AB9FC8-F3DB-2BCB-A758-3B1DF9023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797" y="53779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7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1"/>
    </mc:Choice>
    <mc:Fallback xmlns="">
      <p:transition spd="slow" advTm="1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bakker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4320C9D-C5C3-0B36-3F64-4D0C9E68498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akkerij van der Zee - Bakkers sinds 1817">
            <a:extLst>
              <a:ext uri="{FF2B5EF4-FFF2-40B4-BE49-F238E27FC236}">
                <a16:creationId xmlns:a16="http://schemas.microsoft.com/office/drawing/2014/main" id="{D643E369-C450-6156-47C7-603DDD0C17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6" r="29098" b="7609"/>
          <a:stretch/>
        </p:blipFill>
        <p:spPr bwMode="auto">
          <a:xfrm>
            <a:off x="2973736" y="1768355"/>
            <a:ext cx="3196527" cy="41189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F521F7-CD9A-58D2-1368-9B8A29FDE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4" y="56436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6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markt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levelsbc.nl/wp-content/uploads/2013/02/Achtergrond_paars111.png">
            <a:extLst>
              <a:ext uri="{FF2B5EF4-FFF2-40B4-BE49-F238E27FC236}">
                <a16:creationId xmlns:a16="http://schemas.microsoft.com/office/drawing/2014/main" id="{7FA3FFA3-4A40-EB31-C66C-A5DF37770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71C6FDA-699C-500E-7F5F-590630FBB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562" y="5489186"/>
            <a:ext cx="487363" cy="487363"/>
          </a:xfrm>
          <a:prstGeom prst="rect">
            <a:avLst/>
          </a:prstGeom>
        </p:spPr>
      </p:pic>
      <p:pic>
        <p:nvPicPr>
          <p:cNvPr id="5" name="Afbeelding 4" descr="Video: De Haagse Markt blijft voorlopig open (maar het is wel rustiger ...">
            <a:extLst>
              <a:ext uri="{FF2B5EF4-FFF2-40B4-BE49-F238E27FC236}">
                <a16:creationId xmlns:a16="http://schemas.microsoft.com/office/drawing/2014/main" id="{39E05A3E-4612-F44C-5962-EDF185A68A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182" y="2131568"/>
            <a:ext cx="4617635" cy="3463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6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schap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B9426E1-0DAA-C562-C871-4D94A8F81D0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730BCE5-8786-FD81-BA4C-AED7C0615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9182" y="1835931"/>
            <a:ext cx="3305636" cy="404869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03A6ED-74A3-DDFE-D542-0B8BEB369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4" y="56409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7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slager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D07172D-D428-90BE-6E54-7E5B5D6BC4C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33D238A-129B-24EF-DAEA-2380BEFBA8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4" r="39788"/>
          <a:stretch/>
        </p:blipFill>
        <p:spPr bwMode="auto">
          <a:xfrm>
            <a:off x="2960306" y="1852823"/>
            <a:ext cx="3223387" cy="40149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CDD9737-C7F9-6A94-710D-6E89BD7E6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231" y="56240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8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EB449-35C1-CDD7-0D90-B69D832BB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A551F-7A61-FCC7-41AC-315B0AFA0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gaar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520A36D-D1A8-9836-55E7-9B62DAC14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9E415AC-49F3-8674-5E02-56744AD8F652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F339041-A071-4937-10A2-C04CB0CBF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9" b="10219"/>
          <a:stretch/>
        </p:blipFill>
        <p:spPr bwMode="auto">
          <a:xfrm>
            <a:off x="2301525" y="2135632"/>
            <a:ext cx="4540949" cy="3612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359729-4D60-3805-43DB-58536003F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889" y="56549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1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"/>
    </mc:Choice>
    <mc:Fallback xmlns="">
      <p:transition spd="slow" advTm="1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e supermarkt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levelsbc.nl/wp-content/uploads/2013/02/Achtergrond_paars111.png">
            <a:extLst>
              <a:ext uri="{FF2B5EF4-FFF2-40B4-BE49-F238E27FC236}">
                <a16:creationId xmlns:a16="http://schemas.microsoft.com/office/drawing/2014/main" id="{19971522-8271-3BA1-4EC4-AF87F2241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D065A54-8FC2-CCBF-3ACE-1B06D6507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240" y="5558590"/>
            <a:ext cx="487363" cy="48736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0D6C5A1-D29F-09B2-454E-A7E2DE1C86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7716"/>
          <a:stretch/>
        </p:blipFill>
        <p:spPr bwMode="auto">
          <a:xfrm>
            <a:off x="2753878" y="2119910"/>
            <a:ext cx="3636244" cy="34865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5590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winkel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levelsbc.nl/wp-content/uploads/2013/02/Achtergrond_paars111.png">
            <a:extLst>
              <a:ext uri="{FF2B5EF4-FFF2-40B4-BE49-F238E27FC236}">
                <a16:creationId xmlns:a16="http://schemas.microsoft.com/office/drawing/2014/main" id="{67BEC58F-4A03-0661-31EF-97FF4B146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Kruidvat – Winkelcentrum Kooiplein | Het hart van Leiden Noord">
            <a:extLst>
              <a:ext uri="{FF2B5EF4-FFF2-40B4-BE49-F238E27FC236}">
                <a16:creationId xmlns:a16="http://schemas.microsoft.com/office/drawing/2014/main" id="{8B55F334-C8F5-0912-7777-7AF9C6A999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0" r="24046"/>
          <a:stretch/>
        </p:blipFill>
        <p:spPr bwMode="auto">
          <a:xfrm>
            <a:off x="2890615" y="1819910"/>
            <a:ext cx="3362770" cy="4041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A0DA74-85E5-19B4-65EF-5A7F75712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2561" y="55171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1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boodschappen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520EC2C-C5EA-1C54-0C9B-029EFC29EF2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Zo maak je een weekmenu in een handomdraai (9 tips!) - Moonoloog">
            <a:extLst>
              <a:ext uri="{FF2B5EF4-FFF2-40B4-BE49-F238E27FC236}">
                <a16:creationId xmlns:a16="http://schemas.microsoft.com/office/drawing/2014/main" id="{E5FF22F0-17BF-477A-186B-25F5B2BD5C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64"/>
          <a:stretch/>
        </p:blipFill>
        <p:spPr bwMode="auto">
          <a:xfrm>
            <a:off x="2969958" y="1674203"/>
            <a:ext cx="3204083" cy="43779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C81590D-665C-A8E5-D5CD-D2B1177BC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884" y="56571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0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boodschappen doen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7272F2-D79F-FA0F-5BB5-CA71595DC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448" y="2165041"/>
            <a:ext cx="4063103" cy="343344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FEC3B96-D78F-E1B6-ACA8-F98F5DD82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9" y="56756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boodschappenkar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EA9501D-C1CA-F02B-FC0B-35057778662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64003CB-38E3-2B13-9E08-188559BBD6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341" y="2037778"/>
            <a:ext cx="3683318" cy="3683318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E6FBB52-61D7-B71A-DA3A-2016EC912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231" y="56478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boodschappentas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43F30E9-481A-79EC-51A7-842A370BAD1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0269A0C-9062-7163-608A-634AB06B8F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4" b="6254"/>
          <a:stretch/>
        </p:blipFill>
        <p:spPr bwMode="auto">
          <a:xfrm>
            <a:off x="2919063" y="1904999"/>
            <a:ext cx="3305874" cy="38208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8F981C1-A271-80F6-EDDF-08882551B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4" y="56652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0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winkelmandje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F496F34-7EE6-8F28-615E-0CA69801449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9DE76BA-7C85-CC37-1D5B-DD41102A9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29" y="1952434"/>
            <a:ext cx="3951542" cy="3951542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4C8A2F8-A738-8539-93C5-4D535BB4B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427" y="56602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4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leggen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Kerstomzet supermarkten daalt">
            <a:extLst>
              <a:ext uri="{FF2B5EF4-FFF2-40B4-BE49-F238E27FC236}">
                <a16:creationId xmlns:a16="http://schemas.microsoft.com/office/drawing/2014/main" id="{EED8DC63-AA9C-B026-AF42-DB3C14CAD5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4" t="21146" r="12166" b="5938"/>
          <a:stretch/>
        </p:blipFill>
        <p:spPr bwMode="auto">
          <a:xfrm>
            <a:off x="2955988" y="1825625"/>
            <a:ext cx="3232023" cy="41887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F3AC91-67F1-05BD-E06B-3C6882E98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6476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1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boodschappenlijstje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590C68B-625E-935F-FA8F-1643A2DB897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oodschappenlijst voor kinderen. | Restaurant eten, Eten, Boodschappenlijst">
            <a:extLst>
              <a:ext uri="{FF2B5EF4-FFF2-40B4-BE49-F238E27FC236}">
                <a16:creationId xmlns:a16="http://schemas.microsoft.com/office/drawing/2014/main" id="{D77E9087-CD7C-3220-B49B-1ABA3914AB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" r="43441" b="18461"/>
          <a:stretch/>
        </p:blipFill>
        <p:spPr bwMode="auto">
          <a:xfrm>
            <a:off x="3536378" y="1646144"/>
            <a:ext cx="2286000" cy="4434073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35D963F-2440-CD35-B755-36B1C19E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406" y="5592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5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5FF63D-077C-06D6-95E5-74A950053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BA95911F-CE7E-3CDC-2B9E-F1FD42137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 3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17791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koken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09B53D1-8394-97EE-FD18-0AFAF555D2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" b="2173"/>
          <a:stretch/>
        </p:blipFill>
        <p:spPr bwMode="auto">
          <a:xfrm>
            <a:off x="2301525" y="2135632"/>
            <a:ext cx="4540949" cy="3612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ECD8522-2E9C-B4DA-A1C6-2242DE196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546" y="5606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klant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5F0BA5E-6808-7BF4-775A-D97AD0CF115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3D1575C-86D9-C50C-9571-D075B748A5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r="18535"/>
          <a:stretch/>
        </p:blipFill>
        <p:spPr bwMode="auto">
          <a:xfrm>
            <a:off x="2558796" y="2039238"/>
            <a:ext cx="4219956" cy="37463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A9324C9-7A6E-C1AF-4BDD-06AC9435A8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240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6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kopen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In de Zierikzeese Visstraat kun je nu een ijsje kopen, maar ook de ...">
            <a:extLst>
              <a:ext uri="{FF2B5EF4-FFF2-40B4-BE49-F238E27FC236}">
                <a16:creationId xmlns:a16="http://schemas.microsoft.com/office/drawing/2014/main" id="{5FB3E3A2-20F4-050B-4B42-68577C96CC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9" r="14282"/>
          <a:stretch/>
        </p:blipFill>
        <p:spPr bwMode="auto">
          <a:xfrm>
            <a:off x="3068002" y="1740559"/>
            <a:ext cx="3393758" cy="43219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8F547DD4-F839-7854-8EE6-C70EFE7290FF}"/>
              </a:ext>
            </a:extLst>
          </p:cNvPr>
          <p:cNvCxnSpPr/>
          <p:nvPr/>
        </p:nvCxnSpPr>
        <p:spPr>
          <a:xfrm flipH="1">
            <a:off x="4459573" y="2842296"/>
            <a:ext cx="317500" cy="739775"/>
          </a:xfrm>
          <a:prstGeom prst="straightConnector1">
            <a:avLst/>
          </a:prstGeom>
          <a:ln w="1238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435557E-8B80-947C-D732-256155CC0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730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0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verkopen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In de Zierikzeese Visstraat kun je nu een ijsje kopen, maar ook de ...">
            <a:extLst>
              <a:ext uri="{FF2B5EF4-FFF2-40B4-BE49-F238E27FC236}">
                <a16:creationId xmlns:a16="http://schemas.microsoft.com/office/drawing/2014/main" id="{6B1ED6C7-3DD0-D990-9F38-EA1B97244D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9" r="14282"/>
          <a:stretch/>
        </p:blipFill>
        <p:spPr bwMode="auto">
          <a:xfrm>
            <a:off x="2929985" y="1690689"/>
            <a:ext cx="3284030" cy="41821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7AAA5729-80AB-02C9-9919-6D1A92DADEE5}"/>
              </a:ext>
            </a:extLst>
          </p:cNvPr>
          <p:cNvCxnSpPr/>
          <p:nvPr/>
        </p:nvCxnSpPr>
        <p:spPr>
          <a:xfrm>
            <a:off x="4572000" y="2077593"/>
            <a:ext cx="599440" cy="483870"/>
          </a:xfrm>
          <a:prstGeom prst="straightConnector1">
            <a:avLst/>
          </a:prstGeom>
          <a:ln w="1238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2B21F0-7CE7-8CA1-230A-1C9B5F5E4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849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6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winkeljuffrouw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DC74367-9206-A035-80A0-8629D4D9A8E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lbert Heijn vacatures | Werken bij Albert Heijn">
            <a:extLst>
              <a:ext uri="{FF2B5EF4-FFF2-40B4-BE49-F238E27FC236}">
                <a16:creationId xmlns:a16="http://schemas.microsoft.com/office/drawing/2014/main" id="{2BA99530-D5D5-395A-1223-B4D0B43DEC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3" r="20858" b="4368"/>
          <a:stretch/>
        </p:blipFill>
        <p:spPr bwMode="auto">
          <a:xfrm>
            <a:off x="2987040" y="1690689"/>
            <a:ext cx="3169920" cy="41958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CB93296-68C9-24DC-82E5-E9DDE449A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892" y="56429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6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verkoper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E05D4E2-6EC8-4D48-C908-B640E52B98A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acature Verkoopmedewerker Winkels - 8-40 uur - - Werken bij Coolblue">
            <a:extLst>
              <a:ext uri="{FF2B5EF4-FFF2-40B4-BE49-F238E27FC236}">
                <a16:creationId xmlns:a16="http://schemas.microsoft.com/office/drawing/2014/main" id="{AB2FCE12-CB77-088B-8168-A3BC454908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5" r="22435"/>
          <a:stretch/>
        </p:blipFill>
        <p:spPr bwMode="auto">
          <a:xfrm>
            <a:off x="2953543" y="1720445"/>
            <a:ext cx="3236913" cy="42796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86297E42-DC95-18DC-F3E5-FD8DC6A0B4C9}"/>
              </a:ext>
            </a:extLst>
          </p:cNvPr>
          <p:cNvCxnSpPr/>
          <p:nvPr/>
        </p:nvCxnSpPr>
        <p:spPr>
          <a:xfrm>
            <a:off x="2990118" y="1693737"/>
            <a:ext cx="583565" cy="393700"/>
          </a:xfrm>
          <a:prstGeom prst="straightConnector1">
            <a:avLst/>
          </a:prstGeom>
          <a:ln w="1111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431504-D43A-C0A2-29A4-5C920B9B3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562" y="56291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2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geld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EA247DF-C38F-9931-EAA6-9CE0D07BB7E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9116E28-658D-63A1-16AD-A66770C9A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276" y="1850453"/>
            <a:ext cx="3251447" cy="4019646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CE59870-13B5-12BD-7691-312B5C8E3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554" y="56264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1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kassa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1835A8F-DCF7-0894-DDD6-507DE22842E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E81C4D5-828D-0C94-AD96-BA9CF1020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545" y="5664776"/>
            <a:ext cx="487363" cy="487363"/>
          </a:xfrm>
          <a:prstGeom prst="rect">
            <a:avLst/>
          </a:prstGeom>
        </p:spPr>
      </p:pic>
      <p:pic>
        <p:nvPicPr>
          <p:cNvPr id="5" name="Afbeelding 4" descr="MPreis: Geld abheben an der Supermarktkassa – mit Video! - Tirol">
            <a:extLst>
              <a:ext uri="{FF2B5EF4-FFF2-40B4-BE49-F238E27FC236}">
                <a16:creationId xmlns:a16="http://schemas.microsoft.com/office/drawing/2014/main" id="{921F8A68-DC30-593F-E49E-30793706FB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/>
          <a:stretch/>
        </p:blipFill>
        <p:spPr bwMode="auto">
          <a:xfrm>
            <a:off x="2189398" y="2082770"/>
            <a:ext cx="4765203" cy="35550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070CE338-E19C-056D-78DF-9B6EBE308D5B}"/>
              </a:ext>
            </a:extLst>
          </p:cNvPr>
          <p:cNvCxnSpPr>
            <a:cxnSpLocks/>
          </p:cNvCxnSpPr>
          <p:nvPr/>
        </p:nvCxnSpPr>
        <p:spPr>
          <a:xfrm>
            <a:off x="3982340" y="1837346"/>
            <a:ext cx="136733" cy="18458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7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portemonnee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AAB9C8E-88AF-3AAA-676A-63F60A71751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uurzame portemonnees kopen | RFID-bescherming | Dames en heren">
            <a:extLst>
              <a:ext uri="{FF2B5EF4-FFF2-40B4-BE49-F238E27FC236}">
                <a16:creationId xmlns:a16="http://schemas.microsoft.com/office/drawing/2014/main" id="{0A5F3E5F-D548-1D7C-0EBF-5D46D7CE26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r="3093"/>
          <a:stretch/>
        </p:blipFill>
        <p:spPr bwMode="auto">
          <a:xfrm>
            <a:off x="2847534" y="1932156"/>
            <a:ext cx="3617087" cy="3856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025F95-082D-EDBC-D4A3-97CC45145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144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0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kassi</a:t>
            </a:r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ère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A6E9ABC-EDDE-6F54-85DB-84D61FE0386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eel Marktplaats-handel in spaarzegels voor bestekactie Albert Heijn | Eten  en drinken | NU.nl">
            <a:extLst>
              <a:ext uri="{FF2B5EF4-FFF2-40B4-BE49-F238E27FC236}">
                <a16:creationId xmlns:a16="http://schemas.microsoft.com/office/drawing/2014/main" id="{C1BE134E-6E47-A2C9-3E3D-881ADED708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8" r="11534"/>
          <a:stretch/>
        </p:blipFill>
        <p:spPr bwMode="auto">
          <a:xfrm>
            <a:off x="2933541" y="1992738"/>
            <a:ext cx="3276918" cy="37350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83FACC8-5A7B-88CA-A821-B5FCFC71C2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892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9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kassabon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AA7FA7A-280E-671E-7D8A-F86FA5A9AFF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8785FD5-8069-5C5C-9996-0FF69E2E5F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" r="4870"/>
          <a:stretch/>
        </p:blipFill>
        <p:spPr bwMode="auto">
          <a:xfrm>
            <a:off x="2856611" y="1959788"/>
            <a:ext cx="3430778" cy="3800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941903-0D36-DD09-F8A2-80F814BA0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3" y="5619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mengen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358BC26-297D-68F2-0764-75E055138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3" r="11520"/>
          <a:stretch/>
        </p:blipFill>
        <p:spPr bwMode="auto">
          <a:xfrm>
            <a:off x="2568670" y="2100452"/>
            <a:ext cx="4006660" cy="3647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DD5F9A-1257-00BD-206A-39313AC92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7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betaalmiddel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4557CB2-0A79-A23F-8399-E1981AFD6CE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DBAD9A7-E634-A9E9-0BE4-C91D1BF95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634" y="2051791"/>
            <a:ext cx="3630731" cy="3661023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54FBE5E-2D4E-53D1-0E41-41556DADC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70" y="54691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"/>
    </mc:Choice>
    <mc:Fallback xmlns="">
      <p:transition spd="slow" advTm="2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B235CF-C7CA-6F00-7F84-6091CA428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03507-12FB-62AB-8AEC-52664DF25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muntstuk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55A6D234-5D3D-C7B8-91E7-F3BFEB67E2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D337960-A89D-C454-AC4D-02580EE049F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85C1D4C-1A69-1266-03F8-976BF42A1C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" r="-1261"/>
          <a:stretch/>
        </p:blipFill>
        <p:spPr bwMode="auto">
          <a:xfrm>
            <a:off x="2444098" y="1832102"/>
            <a:ext cx="4298534" cy="40408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6B3474F-0509-B7B2-C6BC-125EADB59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566" y="5629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2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0"/>
    </mc:Choice>
    <mc:Fallback xmlns="">
      <p:transition spd="slow" advTm="2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2C8FAB-FC54-1333-0BFE-C3BCAFBF8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11BFBC-37CF-2C7A-8210-AFF216409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de pinpas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1EEADD6E-F113-D493-0432-68C731BEB7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C44C389-4DF9-2160-080C-46821A04EFC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Pinpas wint van contant betalen | De Ondernemer">
            <a:extLst>
              <a:ext uri="{FF2B5EF4-FFF2-40B4-BE49-F238E27FC236}">
                <a16:creationId xmlns:a16="http://schemas.microsoft.com/office/drawing/2014/main" id="{10F730F4-E528-3747-E665-F6CE2346D2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3"/>
          <a:stretch/>
        </p:blipFill>
        <p:spPr bwMode="auto">
          <a:xfrm>
            <a:off x="2065847" y="2266591"/>
            <a:ext cx="5012305" cy="28950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033A1C3-CA16-FCC0-B798-1056C1EF0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816" y="55952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9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0"/>
    </mc:Choice>
    <mc:Fallback xmlns="">
      <p:transition spd="slow" advTm="2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DE43D-7DD8-FAB7-6944-A52AC116D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BFD57-A343-7721-9E29-C46488D7C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papiergeld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3A728FE2-DA27-AA14-45C3-BE029F8CEC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00B74C3-9BB2-7CD6-9ACC-4D952E9C04A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78F998C-7CDF-70D4-5651-7C0806784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634" y="2065305"/>
            <a:ext cx="4622732" cy="3800623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D5DF957-4D45-F7BE-4919-53DEA98EE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761" y="57277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"/>
    </mc:Choice>
    <mc:Fallback xmlns="">
      <p:transition spd="slow" advTm="2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betalen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4" name="Afbeelding 3" descr="Moet het altijd mogelijk zijn om met contant geld te betalen? Dit is de ...">
            <a:extLst>
              <a:ext uri="{FF2B5EF4-FFF2-40B4-BE49-F238E27FC236}">
                <a16:creationId xmlns:a16="http://schemas.microsoft.com/office/drawing/2014/main" id="{30B05B7F-7FC1-B77F-53A3-973A5D2254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5"/>
          <a:stretch/>
        </p:blipFill>
        <p:spPr bwMode="auto">
          <a:xfrm>
            <a:off x="2402487" y="2358615"/>
            <a:ext cx="4339026" cy="29978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BF6327-4247-3550-E57B-D13C6AF06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816" y="5573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8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6"/>
    </mc:Choice>
    <mc:Fallback xmlns="">
      <p:transition spd="slow" advTm="1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A391C5-E6BC-3A96-39E6-14017C614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3F462-41CC-A3E7-EC9E-E1CBBF6E0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de euro’s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FF35B8F3-0E27-B040-ED2F-37BD5F38C5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6D04391-3D64-350D-1B3C-9140FBA5159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5D0BC50-A63A-C645-FB6D-FA1C052DF6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9" r="14469"/>
          <a:stretch/>
        </p:blipFill>
        <p:spPr bwMode="auto">
          <a:xfrm>
            <a:off x="2659507" y="1832102"/>
            <a:ext cx="3824986" cy="40408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6A2EDD-BC10-AA99-E4C4-6DD471F26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3034" y="5629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5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2"/>
    </mc:Choice>
    <mc:Fallback xmlns="">
      <p:transition spd="slow" advTm="2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alstublieft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404BC69-A049-14C0-F071-24952CB0C6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7" r="6967"/>
          <a:stretch/>
        </p:blipFill>
        <p:spPr bwMode="auto">
          <a:xfrm>
            <a:off x="2792934" y="1690689"/>
            <a:ext cx="3558129" cy="406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16E2F31-A903-9ACB-2ED1-7B22AD93A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868" y="55150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ank u wel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349627D-5B7C-4424-540C-0AB98684F5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9" r="8469"/>
          <a:stretch/>
        </p:blipFill>
        <p:spPr bwMode="auto">
          <a:xfrm>
            <a:off x="2777190" y="1690689"/>
            <a:ext cx="3558129" cy="406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885817D-9B73-53F5-CCDC-993F203F5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868" y="55150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3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hapje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4557CB2-0A79-A23F-8399-E1981AFD6CE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8FFD53F-D580-325E-9BBC-75E805B2E7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r="3176"/>
          <a:stretch/>
        </p:blipFill>
        <p:spPr bwMode="auto">
          <a:xfrm>
            <a:off x="2659507" y="1832102"/>
            <a:ext cx="3824986" cy="40408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F52518-EF0C-D416-39CB-0DCB05050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222" y="5629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1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maaltijd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A226BA6-CD21-657B-7057-2C2A6239685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asta pesto met tomaatjes en Parmezaanse kaas - Miljuschka">
            <a:extLst>
              <a:ext uri="{FF2B5EF4-FFF2-40B4-BE49-F238E27FC236}">
                <a16:creationId xmlns:a16="http://schemas.microsoft.com/office/drawing/2014/main" id="{D4008625-E95C-5117-EC8B-9E93D4059E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1" b="2600"/>
          <a:stretch/>
        </p:blipFill>
        <p:spPr bwMode="auto">
          <a:xfrm>
            <a:off x="3066192" y="1690689"/>
            <a:ext cx="3011615" cy="42033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18F34BA-E1F6-EDFF-FFF6-7496A1118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223" y="56503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9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roeren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96C5320-D842-F3C7-65A9-62DD99C1F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69133" y="2279397"/>
            <a:ext cx="3205734" cy="3205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A380C74-9079-210C-F45D-7559949CE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867" y="56341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8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toetje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1A27AC3-FF47-22A2-095F-2BDB99B7414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033791F-B2E8-6551-F71D-2105354ABE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r="4276"/>
          <a:stretch/>
        </p:blipFill>
        <p:spPr bwMode="auto">
          <a:xfrm>
            <a:off x="3094121" y="1856902"/>
            <a:ext cx="2955757" cy="40067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638ADE-42A4-B7AF-4338-7B75B6998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223" y="56199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6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trek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1CC176B-9B48-1DB8-3751-616EDC896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94730" y="2023977"/>
            <a:ext cx="3554540" cy="36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60D10EF-436B-43B7-B9A1-659A16EB1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888" y="5573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2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"/>
    </mc:Choice>
    <mc:Fallback xmlns="">
      <p:transition spd="slow" advTm="1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heel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FB64397-9459-1822-F04E-951170B6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Aardbeientaart met vanillepudding | Dagelijkse kost | Recept |  Aardbeientaart, Aardbeientaart recepten, Aardbeitaart">
            <a:extLst>
              <a:ext uri="{FF2B5EF4-FFF2-40B4-BE49-F238E27FC236}">
                <a16:creationId xmlns:a16="http://schemas.microsoft.com/office/drawing/2014/main" id="{81913204-A0DC-2980-0AEE-0ABC0971FC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/>
          <a:stretch/>
        </p:blipFill>
        <p:spPr bwMode="auto">
          <a:xfrm>
            <a:off x="2679540" y="1773214"/>
            <a:ext cx="3784918" cy="39946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955C1D-80E6-66BA-7249-B83D9C8CB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3191" y="55241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3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stukje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34FFADA-42D8-19A0-DA32-418833944D9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artige taart met spinazie en fetakaas boven weergave balkan filodeegcake |  Premium Foto">
            <a:extLst>
              <a:ext uri="{FF2B5EF4-FFF2-40B4-BE49-F238E27FC236}">
                <a16:creationId xmlns:a16="http://schemas.microsoft.com/office/drawing/2014/main" id="{63BF6EB7-36F2-8A14-20B5-A39113BEAD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8" r="15395"/>
          <a:stretch/>
        </p:blipFill>
        <p:spPr bwMode="auto">
          <a:xfrm>
            <a:off x="2888946" y="1768684"/>
            <a:ext cx="3366106" cy="4183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D4E09A7B-BD54-8D9E-1FD9-9EDDE7952005}"/>
              </a:ext>
            </a:extLst>
          </p:cNvPr>
          <p:cNvCxnSpPr/>
          <p:nvPr/>
        </p:nvCxnSpPr>
        <p:spPr>
          <a:xfrm flipV="1">
            <a:off x="4078909" y="5224428"/>
            <a:ext cx="743585" cy="419100"/>
          </a:xfrm>
          <a:prstGeom prst="straightConnector1">
            <a:avLst/>
          </a:prstGeom>
          <a:ln w="1111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A52470F-3B62-0509-CB46-4756E2DC8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562" y="56295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2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duur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FC74184-2F3D-0C56-4A09-440E070C7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2970" y="1636639"/>
            <a:ext cx="3458058" cy="4267796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4FA7827-93D0-D795-5148-B285FAC49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2520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0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goedkoop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D807D22-AA96-9A84-86D9-134223C01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721" y="1795822"/>
            <a:ext cx="3556558" cy="3877191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AAEEDBB-4E3E-6090-531A-3774FAA16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859" y="55171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8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de prijs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34FFADA-42D8-19A0-DA32-418833944D9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Ah broccoli los prijs per kilo 1.98 aanbieding bij Albert Heijn">
            <a:extLst>
              <a:ext uri="{FF2B5EF4-FFF2-40B4-BE49-F238E27FC236}">
                <a16:creationId xmlns:a16="http://schemas.microsoft.com/office/drawing/2014/main" id="{7C6279D5-CBCD-5758-97F8-28E7733B45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95" y="1782974"/>
            <a:ext cx="3023810" cy="41546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AF6B6CCA-63DF-7D30-7E08-164C3FE396C7}"/>
              </a:ext>
            </a:extLst>
          </p:cNvPr>
          <p:cNvSpPr/>
          <p:nvPr/>
        </p:nvSpPr>
        <p:spPr>
          <a:xfrm>
            <a:off x="4469450" y="4785645"/>
            <a:ext cx="1424121" cy="1131971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4DE9D8C4-0862-B716-8612-EC4CACFEC07B}"/>
              </a:ext>
            </a:extLst>
          </p:cNvPr>
          <p:cNvCxnSpPr>
            <a:cxnSpLocks/>
          </p:cNvCxnSpPr>
          <p:nvPr/>
        </p:nvCxnSpPr>
        <p:spPr>
          <a:xfrm>
            <a:off x="2691925" y="4042161"/>
            <a:ext cx="1673095" cy="111550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4466B9C-71D7-5696-B83D-FCCF280C3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525" y="55582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6"/>
    </mc:Choice>
    <mc:Fallback xmlns="">
      <p:transition spd="slow" advTm="2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4AF22A-F6AE-4260-7870-6178E5335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5A9AB9-F1DC-B9D9-CA91-D137007ED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de aanbieding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140BDBC5-7806-A028-CF80-BBE4BDE624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A8CE68A6-B83D-408D-8872-E1B571E073F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folder aanbieding bij Lidl - details">
            <a:extLst>
              <a:ext uri="{FF2B5EF4-FFF2-40B4-BE49-F238E27FC236}">
                <a16:creationId xmlns:a16="http://schemas.microsoft.com/office/drawing/2014/main" id="{3DC1B4BD-4A27-443E-EDCD-38432B67BB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689" y="2200468"/>
            <a:ext cx="3944622" cy="291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2C4A731-C04C-8374-3431-ED07D75E7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707" y="55490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7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1"/>
    </mc:Choice>
    <mc:Fallback xmlns="">
      <p:transition spd="slow" advTm="2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7BA557-DE55-77D3-3BCF-6AD9C43FB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0F66EF-8C8C-999F-828F-78AB84BC3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de korting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B2D6A3EE-6F12-FA2D-695F-7CED3ABE19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77DF646-153A-F2AD-17E7-098C4AEE904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folder aanbieding bij Lidl - details">
            <a:extLst>
              <a:ext uri="{FF2B5EF4-FFF2-40B4-BE49-F238E27FC236}">
                <a16:creationId xmlns:a16="http://schemas.microsoft.com/office/drawing/2014/main" id="{AFA3E7D7-B480-5C5E-F4A6-6514D3E96B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689" y="2200468"/>
            <a:ext cx="3944622" cy="29150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B41EE589-51C3-BDAB-AE57-99DF8FA70B2E}"/>
              </a:ext>
            </a:extLst>
          </p:cNvPr>
          <p:cNvSpPr/>
          <p:nvPr/>
        </p:nvSpPr>
        <p:spPr>
          <a:xfrm flipV="1">
            <a:off x="5597495" y="2375731"/>
            <a:ext cx="946816" cy="837755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dirty="0"/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409674E4-C655-8873-DEC5-0C527AD62401}"/>
              </a:ext>
            </a:extLst>
          </p:cNvPr>
          <p:cNvCxnSpPr/>
          <p:nvPr/>
        </p:nvCxnSpPr>
        <p:spPr>
          <a:xfrm>
            <a:off x="4819650" y="2028736"/>
            <a:ext cx="895350" cy="4381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08103E5-1F15-4CA4-EEB4-595229AB7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44" y="56506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3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5"/>
    </mc:Choice>
    <mc:Fallback xmlns="">
      <p:transition spd="slow" advTm="1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EB28C-2C14-0AE7-0BE1-1CF976651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9577CF-084F-6108-2C12-15FD9C572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de reclame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7B97897F-7CDB-E547-2C0A-6DC58C83E1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7CBEA94-0081-0419-DE17-1687B3CA3F1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21802D2-5053-CFF8-6461-25E05D6AF6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" r="2143"/>
          <a:stretch/>
        </p:blipFill>
        <p:spPr bwMode="auto">
          <a:xfrm>
            <a:off x="2888946" y="1768684"/>
            <a:ext cx="3366106" cy="4183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017D87-5FAC-3DF1-7B13-830F01C77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943" y="55582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4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9"/>
    </mc:Choice>
    <mc:Fallback xmlns="">
      <p:transition spd="slow" advTm="1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snijden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8345C9F-7D9B-B74C-7E71-BF9C4D45BB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b="14667"/>
          <a:stretch/>
        </p:blipFill>
        <p:spPr bwMode="auto">
          <a:xfrm>
            <a:off x="2394712" y="2121027"/>
            <a:ext cx="4354576" cy="3521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43C62DE-49E8-054F-94DE-69F008541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0637" y="56098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6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E809FA-6C41-EF8E-F253-56FBA956A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73A33A-A806-F5F3-ECC9-357590E2C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de reclamefolder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2CD8674E-3AD4-C611-2E75-5D1422C533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AE58495F-3E40-2D3C-BBAB-82F82BA9569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B9C8BED-EFB9-6002-9613-520D04FF20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" b="388"/>
          <a:stretch/>
        </p:blipFill>
        <p:spPr bwMode="auto">
          <a:xfrm>
            <a:off x="3221998" y="2056368"/>
            <a:ext cx="2700004" cy="38184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DD67C2-E5A0-2E01-3F5C-80F75B843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998" y="56311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3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2"/>
    </mc:Choice>
    <mc:Fallback xmlns="">
      <p:transition spd="slow" advTm="3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scannen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CD7D7D-F705-BCBB-EF3C-90EF6CA32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215" y="5666273"/>
            <a:ext cx="487363" cy="487363"/>
          </a:xfrm>
          <a:prstGeom prst="rect">
            <a:avLst/>
          </a:prstGeom>
        </p:spPr>
      </p:pic>
      <p:pic>
        <p:nvPicPr>
          <p:cNvPr id="5" name="Afbeelding 4" descr="Lopend Vuur: Mijn boodschappen scan ik het liefst zelf - RTV Noord">
            <a:extLst>
              <a:ext uri="{FF2B5EF4-FFF2-40B4-BE49-F238E27FC236}">
                <a16:creationId xmlns:a16="http://schemas.microsoft.com/office/drawing/2014/main" id="{623D47D9-4A5E-4D72-6D09-D0FA94BCEB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9" r="11541"/>
          <a:stretch/>
        </p:blipFill>
        <p:spPr bwMode="auto">
          <a:xfrm>
            <a:off x="2701100" y="2137892"/>
            <a:ext cx="3741800" cy="34877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736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vragen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BFCF071-4BBF-C0CB-A883-B457AF455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339" y="1871705"/>
            <a:ext cx="3500190" cy="3960000"/>
          </a:xfrm>
          <a:prstGeom prst="rect">
            <a:avLst/>
          </a:prstGeom>
        </p:spPr>
      </p:pic>
      <p:pic>
        <p:nvPicPr>
          <p:cNvPr id="11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E553E3F-A4FB-CE9A-06B1-9BF6AB817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884" y="55880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5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antwoorden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7607857-958D-678B-E20E-6A21B3C2B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632" y="1890942"/>
            <a:ext cx="3610001" cy="396000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4208D6F-8055-6C28-1D54-FEB52FC6F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546" y="56476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8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vragen stellen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9468079-B72D-849E-AFB3-AD9FA6714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892" y="5666273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B9511D7-3EFF-E718-A4B6-FCF31C9FA1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204" y="1909079"/>
            <a:ext cx="3835830" cy="38358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458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antwoorden geven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05AE6B-C1B3-3BD1-AF1C-F0A11F436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885" y="5689600"/>
            <a:ext cx="487363" cy="4873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070017C-FEB7-1B44-82E7-2A7FF9AE8F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447" y="1825625"/>
            <a:ext cx="3887105" cy="38871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352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eerst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1C27B2F-0AE4-96EA-6CCF-435111875DF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26DC352-8E91-B23E-4018-347B034DA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553" y="5642780"/>
            <a:ext cx="487363" cy="48736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2B0A72C-5709-8B31-9127-9531DD75F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00" y="1934716"/>
            <a:ext cx="3600000" cy="36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093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dan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ABD7A83-D951-366D-1639-8035825FC0E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6B34951-0341-159C-8C34-4277E821E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562" y="5638282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80C6AD9-B277-3749-F0E9-56157AFF0B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00" y="2031873"/>
            <a:ext cx="3600000" cy="36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23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daarvoor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EE5BE1D-F3DA-E1FF-C967-707BCA678F2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87E3EFD-305E-03CB-3CE4-3FB2263B6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562" y="5684935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5AA9C04-D620-A944-FAA2-5998F06F8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00" y="2060276"/>
            <a:ext cx="3600000" cy="36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338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daarna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8C5DD7D-05BB-59C3-5242-C8C9090D8B5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EBC88A-A653-93B2-64EB-288F64F3E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231" y="5638282"/>
            <a:ext cx="487363" cy="48736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73A58B9-697D-D5BD-3228-9B0D4DBBCE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00" y="2038282"/>
            <a:ext cx="3600000" cy="36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701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kom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9D62A60-03B3-F300-FDC3-4E113B5C7AC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06C7F14-E650-7D8B-5C79-77EBA24F8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2" b="13952"/>
          <a:stretch/>
        </p:blipFill>
        <p:spPr bwMode="auto">
          <a:xfrm>
            <a:off x="2526411" y="2061718"/>
            <a:ext cx="4091178" cy="3691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2283418-4549-9523-AA5E-D6B38383D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164" y="5591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nummer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3B9FD6C-F2E2-AA7A-C36D-A7A0C1518EF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E Games Replacement Wooden Sudoku Number Tiles - Extra Set of Pieces ...">
            <a:extLst>
              <a:ext uri="{FF2B5EF4-FFF2-40B4-BE49-F238E27FC236}">
                <a16:creationId xmlns:a16="http://schemas.microsoft.com/office/drawing/2014/main" id="{C82F55D2-D05A-32F3-5448-5C31EFE23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540" y="1940369"/>
            <a:ext cx="3792919" cy="379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BFB0783-B6F4-D157-AECF-D9F912111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223" y="56291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3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volgorde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59D713A-83A5-5235-6133-7348AE099E2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하나몬테소리 쇼핑몰 - 수카드">
            <a:extLst>
              <a:ext uri="{FF2B5EF4-FFF2-40B4-BE49-F238E27FC236}">
                <a16:creationId xmlns:a16="http://schemas.microsoft.com/office/drawing/2014/main" id="{0596B971-B10D-BE2F-4AB7-6AB63D9119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r="12881" b="8993"/>
          <a:stretch/>
        </p:blipFill>
        <p:spPr bwMode="auto">
          <a:xfrm>
            <a:off x="2997962" y="1913349"/>
            <a:ext cx="3148076" cy="38361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C1482B-1228-BF33-3B11-CFBAB82F8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884" y="56011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2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scène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59D713A-83A5-5235-6133-7348AE099E2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596B971-B10D-BE2F-4AB7-6AB63D9119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r="6389"/>
          <a:stretch/>
        </p:blipFill>
        <p:spPr bwMode="auto">
          <a:xfrm>
            <a:off x="2997962" y="1913349"/>
            <a:ext cx="3148076" cy="38361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FA041B4-7C9E-3767-5899-E96273C77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762" y="5505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4"/>
    </mc:Choice>
    <mc:Fallback xmlns="">
      <p:transition spd="slow" advTm="2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geluid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99A9F77-BD5C-9A13-65FD-859A9005168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1A7D617-65D8-73A7-1F06-BF94955A0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3850" y="2249423"/>
            <a:ext cx="3036299" cy="303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885F97-B442-35DF-6F88-370BFAC07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4" y="57018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9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beeld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39A0C57-2A15-991D-2062-1FEE359CAA1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461162-5720-34E3-E853-4ADADF247F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r="1061"/>
          <a:stretch/>
        </p:blipFill>
        <p:spPr bwMode="auto">
          <a:xfrm>
            <a:off x="2410480" y="2215361"/>
            <a:ext cx="4323039" cy="300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95311CA-16E2-93CD-4642-209C5408A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231" y="56162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7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5CAFB7-A410-375E-4A3B-86F5E1CDD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7967EF-7617-7D71-FB00-23D35F799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regisseur 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5130FF27-8875-5AC0-34DC-97BEA9CDDA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42E7EE2-B333-1D55-70BA-8F280E2755A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64CB9B2-E501-94F1-308D-432402784E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794" y="2131270"/>
            <a:ext cx="3594412" cy="3594412"/>
          </a:xfrm>
          <a:prstGeom prst="rect">
            <a:avLst/>
          </a:prstGeom>
          <a:noFill/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AC13D9E-1D68-B6C9-AF9B-4D250F918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416" y="56136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5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3"/>
    </mc:Choice>
    <mc:Fallback xmlns="">
      <p:transition spd="slow" advTm="2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CF450D-0502-9E92-BBA9-846642563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2BF4B-D083-3C0F-D0D4-7F8FAB93A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cameraman 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8CB14C68-CC73-28B1-CBE6-2F2540D774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A7A21A4-8C75-DC8E-F3F3-D557B2AED62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My Congo | About | Nature | PBS">
            <a:extLst>
              <a:ext uri="{FF2B5EF4-FFF2-40B4-BE49-F238E27FC236}">
                <a16:creationId xmlns:a16="http://schemas.microsoft.com/office/drawing/2014/main" id="{76967192-FF20-0627-CEAA-A7FEF201F3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40"/>
          <a:stretch/>
        </p:blipFill>
        <p:spPr bwMode="auto">
          <a:xfrm>
            <a:off x="2053678" y="2323270"/>
            <a:ext cx="5036643" cy="31804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B59ADCE-C7D7-6DC1-B9F1-9E176C4AA8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801" y="55037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1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6"/>
    </mc:Choice>
    <mc:Fallback xmlns="">
      <p:transition spd="slow" advTm="2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EF5183-0A0E-08AE-6FF3-E6639A0C9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C1E6F0-A5AD-5228-8561-BD2E4B7C3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cameravrouw 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2C194BBD-A256-5185-628B-C7B7E35C2A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95C604D-ABDA-47A5-B99C-543F67891FD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0A302A3-89C1-7916-2D70-D964DF67C0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7"/>
          <a:stretch/>
        </p:blipFill>
        <p:spPr bwMode="auto">
          <a:xfrm>
            <a:off x="2372074" y="2181364"/>
            <a:ext cx="4399852" cy="33027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8BE77CB-5B81-6CF5-988A-5CB7A9883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318" y="5484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9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1"/>
    </mc:Choice>
    <mc:Fallback xmlns="">
      <p:transition spd="slow" advTm="2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0E7009-6D45-28BE-A139-16A2EC605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A89C99-6CCC-85D8-477C-4507CE80A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acteurs 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DA3F9907-6895-A64D-612E-44F02A287C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D8F1514-48CB-B1CA-8810-9B33E4684FD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60F503F-39E2-413B-2370-A576A4467E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632" y="2181999"/>
            <a:ext cx="4518735" cy="3389859"/>
          </a:xfrm>
          <a:prstGeom prst="rect">
            <a:avLst/>
          </a:prstGeom>
          <a:noFill/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3BF2376-7D37-0C03-6A64-9426DC1EA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943" y="55718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6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"/>
    </mc:Choice>
    <mc:Fallback xmlns="">
      <p:transition spd="slow" advTm="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>
                <a:latin typeface="Calibri Light" panose="020F0302020204030204" pitchFamily="34" charset="0"/>
                <a:cs typeface="Calibri Light" panose="020F0302020204030204" pitchFamily="34" charset="0"/>
              </a:rPr>
              <a:t>zich voorstellen</a:t>
            </a:r>
            <a:endParaRPr lang="nl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5027EA7-8FB5-BB9C-657A-C7118A03B1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629" y="1925390"/>
            <a:ext cx="3912742" cy="3912742"/>
          </a:xfrm>
          <a:prstGeom prst="rect">
            <a:avLst/>
          </a:prstGeom>
          <a:noFill/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2AB020A-D8EA-6F63-93F5-6DB4869FF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095" y="55944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1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0"/>
    </mc:Choice>
    <mc:Fallback xmlns="">
      <p:transition spd="slow" advTm="2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pan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70D6F54-5464-2F40-723A-4E3732742BD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E5824CF-51AA-722F-5303-6C1753AD5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661" y="2144445"/>
            <a:ext cx="4658678" cy="3295162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71324D-432D-0D03-D07C-18BCCFE7E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876" y="56011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3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222D3AA-7976-93E9-2079-7F5755A23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 1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10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recept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807410F-A357-271F-90F9-7A1372E062E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942E82A-6CE2-52A0-B495-FDE81B8F0A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6623" y="1544786"/>
            <a:ext cx="3230753" cy="4566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F4E859D-7011-0815-DE11-FE4D9BAB4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207" y="55451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bouillon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CD56B3B-2F93-26BF-7B01-8D3C3BD7A2E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A6CB0EB-C22A-09DD-24FD-BF88CE33A8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r="2091"/>
          <a:stretch/>
        </p:blipFill>
        <p:spPr bwMode="auto">
          <a:xfrm>
            <a:off x="1871529" y="2133581"/>
            <a:ext cx="5383850" cy="34533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1B73E4-4FBA-B053-4F9F-A5F59A7CD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215" y="55823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6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soep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8592CC9-E5D4-B69C-EFB9-B6A3FA83F9B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omatensoep – Brasserie Lekker Gewoën">
            <a:extLst>
              <a:ext uri="{FF2B5EF4-FFF2-40B4-BE49-F238E27FC236}">
                <a16:creationId xmlns:a16="http://schemas.microsoft.com/office/drawing/2014/main" id="{00E96E56-FEC2-0CB1-3202-AF98D10356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3" r="12379"/>
          <a:stretch/>
        </p:blipFill>
        <p:spPr bwMode="auto">
          <a:xfrm>
            <a:off x="2646775" y="2124837"/>
            <a:ext cx="3850450" cy="3435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243B06F-0683-897B-820B-A53D1C0BD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223" y="55458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4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ei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DA7B019-A975-5591-7DEA-92733D372D5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F068021-91D8-05C2-C46E-9C283F4AA4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1" r="23374"/>
          <a:stretch/>
        </p:blipFill>
        <p:spPr bwMode="auto">
          <a:xfrm>
            <a:off x="3003495" y="2069177"/>
            <a:ext cx="3171190" cy="3672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BEA16BA-724E-D9E3-04BD-7DA153A25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5" y="5591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aardbei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383A51A-2205-352A-7B54-376F89C7D18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9E9A51F-AD8D-40C3-DD00-CE0E7AABB2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037" y="1891474"/>
            <a:ext cx="3975926" cy="3975926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2BA3BF-4AE5-7278-9FB1-0268C3249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299" y="56237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6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citroen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A744E8E-ED20-A804-7D2A-0870CBB276F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ECBBA5B-5A82-14AD-E0A6-831E7E2C22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597" y="2106766"/>
            <a:ext cx="4158806" cy="3332841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657AD60-AC96-90E6-A701-AA007C4D9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4" y="5619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4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framboos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0983F04-B33E-1F31-0534-5691AD6303D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57F8FB5-0180-0B93-E6AD-90AC97A27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1571" y="1953453"/>
            <a:ext cx="3905949" cy="3905949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583C6B-F4CB-2149-FFAE-9F47228B8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876" y="55824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4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kers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36B6BE0-44A0-0900-BE11-36E99382C87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FED5F8B-4CDF-2D14-1C2D-2606DFEA9D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" r="2826"/>
          <a:stretch/>
        </p:blipFill>
        <p:spPr bwMode="auto">
          <a:xfrm>
            <a:off x="3137217" y="1924865"/>
            <a:ext cx="2869565" cy="38059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7D69F2-AF43-3DC4-077D-51950BDC6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892" y="55731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kiwi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F21231F-3553-37DA-6777-C1922DD5840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83459AA-6364-E5A9-2E7F-47F74DDD4D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485" y="2309444"/>
            <a:ext cx="4427030" cy="3023338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A43F6C-7136-C63B-066A-337480902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206" y="55451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0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meloen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3B903B1-00B5-6CDB-258F-4A365FCE6B2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AA9B43B-2FD2-CA95-B63F-3EB8C7B96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93" y="1903666"/>
            <a:ext cx="3841814" cy="3841814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9E05510-88AC-3C3D-3804-7F04F8C8E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884" y="5591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0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groente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0199CEE-ADB2-B675-F684-A7FFE2C6DB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Natuurlijke voeding, produceren, Veganistische voeding, Volwaardige voeding&#10;&#10;Automatisch gegenereerde beschrijving">
            <a:extLst>
              <a:ext uri="{FF2B5EF4-FFF2-40B4-BE49-F238E27FC236}">
                <a16:creationId xmlns:a16="http://schemas.microsoft.com/office/drawing/2014/main" id="{164F8FBF-309B-3C67-DAEA-FDA526D072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79" y="2094617"/>
            <a:ext cx="5026242" cy="3344990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D4EB1C1-C0D2-7AA3-E1A1-41AFFAECE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4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1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appel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FDD6E9B-E409-E98D-8B7E-8AD456E4803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BCCFAAA-383A-4EFC-3F3F-108E36D3E6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77" y="1952434"/>
            <a:ext cx="3793046" cy="3793046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D85471E-318A-8D26-6D68-DCD97915F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366" y="55731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7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banaan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8BBFBDF-FEBF-6D18-4C02-2E91A7417BE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EE2E50F-30D6-9C0B-EB67-2BF996F895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97" y="2498979"/>
            <a:ext cx="4768406" cy="2691574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B2AA2BA-6B5B-63BB-AA49-80029ED31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199" y="55545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5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fruit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2E7C2F5-2F5E-3962-3396-743F63FEB66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1165A3A-A321-5875-FDB6-C9FE4E2777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49" y="2151005"/>
            <a:ext cx="4389901" cy="3288602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A8F18E-D4D0-BF8A-D40C-35089659B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6" y="5591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4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mandarijn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8479D2A-22E7-EE15-E92E-1E882E94E18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3711EA8-BCC7-0CE7-3C67-7992061F7B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53" y="2025586"/>
            <a:ext cx="3719894" cy="3719894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A59044C-E092-0E18-08D0-D5C43A902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4" y="55824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2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peer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4EEDD91-86E2-82CC-46F0-C361EB7AB25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85977B7-132E-F0F0-8CA4-FD4C9420F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r="14663"/>
          <a:stretch/>
        </p:blipFill>
        <p:spPr bwMode="auto">
          <a:xfrm>
            <a:off x="3053524" y="1588261"/>
            <a:ext cx="3036951" cy="44791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08B3610-14E4-A30A-5123-A2C204F06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215" y="56407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5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sinaasappel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71459D8-5653-B9E8-14E0-589BA3D83F5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27390A1-F1C7-DCB2-2DE8-4A7D7A2E2C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4" r="10797"/>
          <a:stretch/>
        </p:blipFill>
        <p:spPr bwMode="auto">
          <a:xfrm>
            <a:off x="2452370" y="2045335"/>
            <a:ext cx="4239260" cy="36796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648E2D-16E0-1567-A01B-279CD5574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466" y="55918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7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pellen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8345C9F-7D9B-B74C-7E71-BF9C4D45BB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r="608"/>
          <a:stretch/>
        </p:blipFill>
        <p:spPr bwMode="auto">
          <a:xfrm>
            <a:off x="2394712" y="2121027"/>
            <a:ext cx="4354576" cy="3521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E68FDA7-A2E7-BB2B-2C0A-E8A2DB694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346" y="55893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9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3"/>
    </mc:Choice>
    <mc:Fallback xmlns="">
      <p:transition spd="slow" advTm="1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1906B4-36AA-47E9-CDF2-E973B8FDA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A9052-C4BD-A774-A57A-1D8821A45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persen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C07C562-956A-DADA-A0B3-9D1380BA7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9E95E02-F7A7-B7DA-9209-F0A49B8BB062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93200E3-2C76-F34F-7D85-0F66800F75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" b="2389"/>
          <a:stretch/>
        </p:blipFill>
        <p:spPr bwMode="auto">
          <a:xfrm>
            <a:off x="3013337" y="1982480"/>
            <a:ext cx="3117325" cy="37985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D02047-E294-77CF-3D9C-39C1DA80B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125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6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"/>
    </mc:Choice>
    <mc:Fallback xmlns="">
      <p:transition spd="slow" advTm="1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D04075-63B2-FD9F-D9AD-9DC470BA0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070144-D649-A825-E081-50E7FBF9E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schillen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14F4A5E-EDBF-711B-3D34-96FD3E29E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54A5762-643D-8919-84EC-EB1EDD65B8EB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1EFC18-1CB3-5540-692A-1BE140CC9C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" r="5288"/>
          <a:stretch/>
        </p:blipFill>
        <p:spPr bwMode="auto">
          <a:xfrm>
            <a:off x="2394712" y="2121027"/>
            <a:ext cx="4354576" cy="3521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0C3F607-C603-C1F4-F949-FA9BCA90F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780" y="56424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4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"/>
    </mc:Choice>
    <mc:Fallback xmlns="">
      <p:transition spd="slow" advTm="1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543655-7F86-ABB9-B5F7-800EEB296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018E24-7E7B-6E8D-3E8A-091AFCFAF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pureren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133B025-F3E8-A670-109F-16D7ECDD5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CDED78B-6458-2372-3136-CB966FB3A220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A5839FC-87E7-B670-4EB9-4A56597B8B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r="5151"/>
          <a:stretch/>
        </p:blipFill>
        <p:spPr bwMode="auto">
          <a:xfrm>
            <a:off x="2394712" y="2121027"/>
            <a:ext cx="4354576" cy="3521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441C6C8-2B55-6CD5-47FF-98B855300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652" y="56540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7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5"/>
    </mc:Choice>
    <mc:Fallback xmlns="">
      <p:transition spd="slow" advTm="1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boon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AB06E97-E17F-C40C-EB88-35E2FF82F05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96B8860-5959-622C-88C0-AE62E65C3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218" y="2524238"/>
            <a:ext cx="3878390" cy="2588478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9A7950C-24E6-6E93-3AA6-203B5A313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561" y="5619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ingrediënt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1290398-7243-4626-59D7-129DFE56433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Recept voor kinderen, bakken en koken in het onderwijs #kinderen # ...">
            <a:extLst>
              <a:ext uri="{FF2B5EF4-FFF2-40B4-BE49-F238E27FC236}">
                <a16:creationId xmlns:a16="http://schemas.microsoft.com/office/drawing/2014/main" id="{04A9380D-A51E-AA9E-D371-5DFDE9EAD0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635" y="1813559"/>
            <a:ext cx="2928436" cy="41411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60942CCE-BE09-91AA-2912-905E60631ADA}"/>
              </a:ext>
            </a:extLst>
          </p:cNvPr>
          <p:cNvSpPr/>
          <p:nvPr/>
        </p:nvSpPr>
        <p:spPr>
          <a:xfrm>
            <a:off x="3429000" y="2871387"/>
            <a:ext cx="2879932" cy="80330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411B586E-F531-D1DB-B2B5-6EBFF8E90B11}"/>
              </a:ext>
            </a:extLst>
          </p:cNvPr>
          <p:cNvCxnSpPr/>
          <p:nvPr/>
        </p:nvCxnSpPr>
        <p:spPr>
          <a:xfrm>
            <a:off x="2589376" y="2367185"/>
            <a:ext cx="839624" cy="6751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D9218E4-1CCC-30B1-B75E-9DB978D97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938" y="54673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4"/>
    </mc:Choice>
    <mc:Fallback xmlns="">
      <p:transition spd="slow" advTm="2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0728D0-F6F5-C442-E5F5-A853EA443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98CFF-5603-AEA7-D596-A23C74AF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bereidingswijze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9764D130-11C8-19EB-0AF9-33C1610ABD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3B5BDF7-0A0E-5CED-089A-E2A68B464B4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Recept voor kinderen, bakken en koken in het onderwijs #kinderen # ...">
            <a:extLst>
              <a:ext uri="{FF2B5EF4-FFF2-40B4-BE49-F238E27FC236}">
                <a16:creationId xmlns:a16="http://schemas.microsoft.com/office/drawing/2014/main" id="{D57ADF57-6FF2-13D5-22B3-3AF7ACD66B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635" y="1813559"/>
            <a:ext cx="2928436" cy="41411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7C76E974-F877-BEF6-C8F2-A9BCE779643F}"/>
              </a:ext>
            </a:extLst>
          </p:cNvPr>
          <p:cNvSpPr/>
          <p:nvPr/>
        </p:nvSpPr>
        <p:spPr>
          <a:xfrm>
            <a:off x="3429000" y="3213219"/>
            <a:ext cx="2879932" cy="27191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8FFA4A98-3251-E68D-40F2-9721C5D295F3}"/>
              </a:ext>
            </a:extLst>
          </p:cNvPr>
          <p:cNvCxnSpPr/>
          <p:nvPr/>
        </p:nvCxnSpPr>
        <p:spPr>
          <a:xfrm>
            <a:off x="2540237" y="3522717"/>
            <a:ext cx="839624" cy="6751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E03FCB-DE0D-BDBA-8F63-F7549439C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1" y="54788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9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7"/>
    </mc:Choice>
    <mc:Fallback xmlns="">
      <p:transition spd="slow" advTm="2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3370B-58C7-66C0-4609-103D666B2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8637F5-3B9C-48AD-DB5D-26CBC495D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gerecht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B6A7E7DB-8DBB-CB7A-3BCB-B82B76F4F2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9162523-0944-E961-2B9F-CF9F11F8233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450076C-891E-1420-A42F-30390E9740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r="631"/>
          <a:stretch/>
        </p:blipFill>
        <p:spPr bwMode="auto">
          <a:xfrm>
            <a:off x="2170632" y="2112996"/>
            <a:ext cx="4845465" cy="31984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7453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0659E-F69C-5C81-1CD6-5321E7777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C6B737-1B86-4E36-81DF-2BC513E5E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limonadesiroop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EDE4C9BC-6C0B-0B48-DD1A-C140727434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B548F70-8CE0-D815-8B7F-B830981547F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59F0D70-5B7C-D04C-F5DB-E3AAA363F3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" b="521"/>
          <a:stretch/>
        </p:blipFill>
        <p:spPr bwMode="auto">
          <a:xfrm>
            <a:off x="2537301" y="1690689"/>
            <a:ext cx="4069398" cy="40349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87C49A-5D7E-0683-14CC-53C887C3A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7" y="55490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8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8"/>
    </mc:Choice>
    <mc:Fallback xmlns="">
      <p:transition spd="slow" advTm="3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29A61F-44EA-FC92-E72A-B79105D10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302790-D84E-78F1-41CD-3267C080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vla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763AE732-BA26-BD4A-E5C8-C223756595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488CBB2-6B75-7CBF-1764-614249C767B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74DB9F2-0290-B268-258D-5B0EE06A11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r="1728"/>
          <a:stretch/>
        </p:blipFill>
        <p:spPr bwMode="auto">
          <a:xfrm>
            <a:off x="2273182" y="2112996"/>
            <a:ext cx="4614728" cy="31984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3C16620-023B-0E8F-E404-35AA2E181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943" y="56908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7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"/>
    </mc:Choice>
    <mc:Fallback xmlns="">
      <p:transition spd="slow" advTm="2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36DAE7-118C-E13A-727F-E31651B42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4EB1A5-EF54-5D12-FAC8-0E7A92203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yoghurt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16DB22AC-D1CA-80B9-E8B5-02FF15CA98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AB53256-0A8A-8AE2-94B2-91F2296A95C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5C5817D-A396-3B2E-0FDC-00AE498314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" b="2411"/>
          <a:stretch/>
        </p:blipFill>
        <p:spPr bwMode="auto">
          <a:xfrm>
            <a:off x="2537301" y="1690689"/>
            <a:ext cx="4069398" cy="39580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A868F06-40A2-69EC-FC89-BCD57BA0B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931" y="55305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4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3"/>
    </mc:Choice>
    <mc:Fallback xmlns="">
      <p:transition spd="slow" advTm="2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boterham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8B365CC-54CC-0EF0-D5AE-3C0C0C2CE7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D1CE03C-B3A2-5260-E0FA-30C7BBC99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856" y="1781323"/>
            <a:ext cx="3066288" cy="4093058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9795AED-2EA1-3DA9-268B-3860B3FC9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537" y="56306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3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brood(je)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1290398-7243-4626-59D7-129DFE56433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F5AEC2C-A2BA-F362-C386-1F36B9BD51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" b="1017"/>
          <a:stretch/>
        </p:blipFill>
        <p:spPr bwMode="auto">
          <a:xfrm>
            <a:off x="2537301" y="2112996"/>
            <a:ext cx="4069398" cy="31984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EA013FF-3DC6-44D4-2B43-D1EF6996C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893" y="5619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8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graan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2FF797B-4063-2830-D31E-A57090A0CFE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9A059BD-89AE-1A60-982A-984EFEB9E6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74" y="1922335"/>
            <a:ext cx="4500182" cy="3716178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655730-35B5-7A88-5005-EDC3F63CB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580" y="55731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0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croissantje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536F3F9-7F1D-93D5-0B31-8C1C6504114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36A1CD4-B7C3-0A64-862F-4F02BE8DF3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6" r="13015"/>
          <a:stretch/>
        </p:blipFill>
        <p:spPr bwMode="auto">
          <a:xfrm>
            <a:off x="2544699" y="2088070"/>
            <a:ext cx="4054602" cy="35974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4EE0D2-4709-2EAD-D6CA-9D61F4DE8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630" y="5619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sla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B8C92D3-F036-FFAE-4004-DC9327DE890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0C0100F-2529-B58E-1316-1F57EA7C0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1080" y="2214561"/>
            <a:ext cx="4996537" cy="3335677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DCDE54-0479-887A-8D93-60CEF3DE5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892" y="56291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4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volkorenbrood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DDB3C8E-5E2C-4BB0-779E-B5A31661FE6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et Beste Brood Heel - Bakkerij Dunselman">
            <a:extLst>
              <a:ext uri="{FF2B5EF4-FFF2-40B4-BE49-F238E27FC236}">
                <a16:creationId xmlns:a16="http://schemas.microsoft.com/office/drawing/2014/main" id="{4B020824-F8FE-76B5-38BD-D35046C8E1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r="4900"/>
          <a:stretch/>
        </p:blipFill>
        <p:spPr bwMode="auto">
          <a:xfrm>
            <a:off x="2898521" y="1833282"/>
            <a:ext cx="3346958" cy="40597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E3B5AF-5D2D-2BE0-EEE5-D22B77208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6" y="55824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5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naanbrood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BC359C5-2B7D-1D5C-50B6-0F68B71A9D5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Naanbrood maken - makkelijk recept zonder te rijzen - Leuke Recepten">
            <a:extLst>
              <a:ext uri="{FF2B5EF4-FFF2-40B4-BE49-F238E27FC236}">
                <a16:creationId xmlns:a16="http://schemas.microsoft.com/office/drawing/2014/main" id="{51CA5795-6EB4-6499-878A-0630F8CE54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6" t="6783" r="20206"/>
          <a:stretch/>
        </p:blipFill>
        <p:spPr bwMode="auto">
          <a:xfrm>
            <a:off x="2304351" y="2302065"/>
            <a:ext cx="4535297" cy="3327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6EA8BE3-FBD2-9F60-9AE4-0E0F0D2FA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884" y="56295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graankorrel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2040F48-F5B1-2129-3338-927846E2B8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inkelmehl ist vielseitig, gesund und lecker | Blog | Brotversand bioLöwe">
            <a:extLst>
              <a:ext uri="{FF2B5EF4-FFF2-40B4-BE49-F238E27FC236}">
                <a16:creationId xmlns:a16="http://schemas.microsoft.com/office/drawing/2014/main" id="{D8E11685-8C1E-A25C-5359-3BBD9ED46B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51770" y="2168119"/>
            <a:ext cx="4440459" cy="3319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F7656915-11EF-43AE-3D27-1B23C5F2A4F2}"/>
              </a:ext>
            </a:extLst>
          </p:cNvPr>
          <p:cNvCxnSpPr/>
          <p:nvPr/>
        </p:nvCxnSpPr>
        <p:spPr>
          <a:xfrm>
            <a:off x="3591559" y="4577277"/>
            <a:ext cx="980440" cy="86233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091E98-8718-0630-9D05-1176AE7D7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206" y="55607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0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horen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F31A63F-0763-A412-BA7A-80C4221BD6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93" y="2104262"/>
            <a:ext cx="4146614" cy="3612033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45C23A9-1F6F-B938-33A3-B2927FFA1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635" y="55968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proeven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7B802AA-31C3-7312-A45D-314C5E7E02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" r="1007"/>
          <a:stretch/>
        </p:blipFill>
        <p:spPr bwMode="auto">
          <a:xfrm>
            <a:off x="2463704" y="2100262"/>
            <a:ext cx="4216591" cy="35431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5D39334-6C51-9646-DD31-583175991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133" y="56433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ruiken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6ED85D6-034E-1A00-6368-839FCAAD5C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2" r="14532"/>
          <a:stretch/>
        </p:blipFill>
        <p:spPr bwMode="auto">
          <a:xfrm>
            <a:off x="2949257" y="1732795"/>
            <a:ext cx="3245485" cy="4100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ADEE23A-4CCF-92EB-AC47-53B4D7BCB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884" y="5606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0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zien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9A95964-949D-87E7-AA7D-7BC151138F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r="5281"/>
          <a:stretch/>
        </p:blipFill>
        <p:spPr bwMode="auto">
          <a:xfrm>
            <a:off x="2521009" y="1825625"/>
            <a:ext cx="4195985" cy="41045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8013249-9037-0D1D-BB6E-22EC3F750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340" y="56756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zintuigen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691A73C-2669-B49A-FAAE-0EE8B7353F8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7C406A-08AD-6CE9-6A08-215047FEE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537" y="5591823"/>
            <a:ext cx="487363" cy="487363"/>
          </a:xfrm>
          <a:prstGeom prst="rect">
            <a:avLst/>
          </a:prstGeom>
        </p:spPr>
      </p:pic>
      <p:pic>
        <p:nvPicPr>
          <p:cNvPr id="7" name="Afbeelding 6" descr="Free Printable 5 Senses Coloring Pages">
            <a:extLst>
              <a:ext uri="{FF2B5EF4-FFF2-40B4-BE49-F238E27FC236}">
                <a16:creationId xmlns:a16="http://schemas.microsoft.com/office/drawing/2014/main" id="{A0E01CE2-87D8-60ED-23A0-D3E1699760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494" y="1690689"/>
            <a:ext cx="3169012" cy="40562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32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voelen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590FD92-3E9B-C02D-DD42-79214D4799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r="486"/>
          <a:stretch/>
        </p:blipFill>
        <p:spPr bwMode="auto">
          <a:xfrm>
            <a:off x="2063809" y="2137786"/>
            <a:ext cx="5016381" cy="3487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1F5F958-49F7-091A-8184-CA4996C01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591" y="56289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3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hard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Betaalbare handgemaakte keramische urn 'Kei / Steen / Bolder' | URNWINKEL.">
            <a:extLst>
              <a:ext uri="{FF2B5EF4-FFF2-40B4-BE49-F238E27FC236}">
                <a16:creationId xmlns:a16="http://schemas.microsoft.com/office/drawing/2014/main" id="{1DD9E777-0C39-27A0-2ECC-0D73FB859C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9" b="22406"/>
          <a:stretch/>
        </p:blipFill>
        <p:spPr bwMode="auto">
          <a:xfrm>
            <a:off x="2549746" y="2117266"/>
            <a:ext cx="4044506" cy="33258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2278CDB-D552-5BCE-ADE5-07F252B4A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200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spinazie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19B4373-BDF1-FC19-578A-02B77B5448E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Bladgroente, groente, Sareptamosterd, Duizendkoppige kool&#10;&#10;Automatisch gegenereerde beschrijving">
            <a:extLst>
              <a:ext uri="{FF2B5EF4-FFF2-40B4-BE49-F238E27FC236}">
                <a16:creationId xmlns:a16="http://schemas.microsoft.com/office/drawing/2014/main" id="{EE03B2BC-B91A-60A0-7E92-67D08D900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62" y="2014918"/>
            <a:ext cx="4853750" cy="3636084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58C527A-54A0-BAE4-AD0A-CA4B838C2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984" y="56556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1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zacht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hard/zacht - Google zoeken">
            <a:extLst>
              <a:ext uri="{FF2B5EF4-FFF2-40B4-BE49-F238E27FC236}">
                <a16:creationId xmlns:a16="http://schemas.microsoft.com/office/drawing/2014/main" id="{D1321A2E-447F-6A8B-098A-D314D767DA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6" r="2368"/>
          <a:stretch/>
        </p:blipFill>
        <p:spPr bwMode="auto">
          <a:xfrm>
            <a:off x="2759475" y="1851912"/>
            <a:ext cx="3625047" cy="3837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99821A-1E2D-D502-5707-4339998AA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868" y="54477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1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turven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590FD92-3E9B-C02D-DD42-79214D4799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r="1451"/>
          <a:stretch/>
        </p:blipFill>
        <p:spPr bwMode="auto">
          <a:xfrm>
            <a:off x="1777525" y="2008695"/>
            <a:ext cx="5657316" cy="3796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8F37F8-59B0-3EEB-D9A8-889798A80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88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0"/>
    </mc:Choice>
    <mc:Fallback xmlns="">
      <p:transition spd="slow" advTm="1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C26427-63CC-B404-88E5-A38A90EA1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6A3127-6CD2-225A-3774-5A12B9F77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iets te weten komen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5C610A9-8BAB-A2B2-FD0F-6BDCC6F75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6B3645D-F18E-978B-BEBB-0BA3FEACAFAC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3313096-B1B1-F6D4-8ED2-CF11D27829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8" b="10648"/>
          <a:stretch/>
        </p:blipFill>
        <p:spPr bwMode="auto">
          <a:xfrm>
            <a:off x="2465927" y="2008695"/>
            <a:ext cx="4212146" cy="3796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8603EB3-4BC9-EF60-0003-9E0D18BDF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244" y="5664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0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4"/>
    </mc:Choice>
    <mc:Fallback xmlns="">
      <p:transition spd="slow" advTm="2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proef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8A3C689-AE46-0114-E258-11023EF713E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Science Things To Do At Home For Kids">
            <a:extLst>
              <a:ext uri="{FF2B5EF4-FFF2-40B4-BE49-F238E27FC236}">
                <a16:creationId xmlns:a16="http://schemas.microsoft.com/office/drawing/2014/main" id="{D74287CD-002F-D533-02B0-2769B68F76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5"/>
          <a:stretch/>
        </p:blipFill>
        <p:spPr bwMode="auto">
          <a:xfrm>
            <a:off x="2240410" y="2224150"/>
            <a:ext cx="4663180" cy="30400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E02290-EC0A-027F-5B91-8F9A8CA5D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50" y="56506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1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2"/>
    </mc:Choice>
    <mc:Fallback xmlns="">
      <p:transition spd="slow" advTm="1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15246-BDD2-196B-1FEB-0477290A1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001296-7729-F7DB-680D-27E541FD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uitkomst 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C323404A-84CD-E56D-EA47-4CE6AA5040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62BB264-3D01-22C3-5000-4D7E5D52F25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0D95297-C825-8D7F-2258-CEF21AB55B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r="2380"/>
          <a:stretch/>
        </p:blipFill>
        <p:spPr bwMode="auto">
          <a:xfrm>
            <a:off x="2850070" y="1966086"/>
            <a:ext cx="3443859" cy="36159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21A8C72-FB40-6DC3-308C-854A56D05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998" y="55566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4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3"/>
    </mc:Choice>
    <mc:Fallback xmlns="">
      <p:transition spd="slow" advTm="2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33C0D3-AF4F-FEB0-E294-6C1C568B6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35F6AC-CA10-E1C3-32C6-C47F0B552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onderzoeken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1AD9C3A-EC9A-3BE6-2A34-72D3044BC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DA67EB5-606F-E1DF-DC8B-E2486BE5E2D8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0A497F2-5339-5407-9590-4A7CEE384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" r="5050"/>
          <a:stretch/>
        </p:blipFill>
        <p:spPr bwMode="auto">
          <a:xfrm>
            <a:off x="1862984" y="1983294"/>
            <a:ext cx="5418032" cy="3796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D1C688-40BF-8780-63F5-8C318E7CB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54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3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9"/>
    </mc:Choice>
    <mc:Fallback xmlns="">
      <p:transition spd="slow" advTm="2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onderzoek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19A1F7E-F605-CE44-12C1-576EBEAC35A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A49EEF1-AD22-54BC-F5D5-A532D066D2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" b="4169"/>
          <a:stretch/>
        </p:blipFill>
        <p:spPr bwMode="auto">
          <a:xfrm>
            <a:off x="2923919" y="1903288"/>
            <a:ext cx="3296162" cy="3913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A6C6027-CAB3-C19F-4372-B07807328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5489" y="55735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9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3"/>
    </mc:Choice>
    <mc:Fallback xmlns="">
      <p:transition spd="slow" advTm="2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eetwaar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8A3C689-AE46-0114-E258-11023EF713E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Giftoproep: eetwaren | Schaarbeek">
            <a:extLst>
              <a:ext uri="{FF2B5EF4-FFF2-40B4-BE49-F238E27FC236}">
                <a16:creationId xmlns:a16="http://schemas.microsoft.com/office/drawing/2014/main" id="{AF8A1D31-B09C-50DC-0764-5E4E766D29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6" r="2031"/>
          <a:stretch/>
        </p:blipFill>
        <p:spPr bwMode="auto">
          <a:xfrm>
            <a:off x="2850070" y="1966086"/>
            <a:ext cx="3443859" cy="36159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2BBFBF3-1F6B-B1AC-4A85-9BFB4BDA5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6" y="55820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5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biefstuk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E9CF583-7FDD-9FAC-0771-002E87C2C33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voedsel, vlees, rood&#10;&#10;Automatisch gegenereerde beschrijving">
            <a:extLst>
              <a:ext uri="{FF2B5EF4-FFF2-40B4-BE49-F238E27FC236}">
                <a16:creationId xmlns:a16="http://schemas.microsoft.com/office/drawing/2014/main" id="{16288B25-56A4-E44F-2509-DA679EE91F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6" r="24168"/>
          <a:stretch/>
        </p:blipFill>
        <p:spPr bwMode="auto">
          <a:xfrm>
            <a:off x="2809430" y="1690689"/>
            <a:ext cx="3525139" cy="4264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02D938B-CD4B-7937-0F1D-721CEE405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215" y="56104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6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kippenvlees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19A1F7E-F605-CE44-12C1-576EBEAC35A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5 vragen over... kip en de ESBL-bacterie | Gezondheidsnet">
            <a:extLst>
              <a:ext uri="{FF2B5EF4-FFF2-40B4-BE49-F238E27FC236}">
                <a16:creationId xmlns:a16="http://schemas.microsoft.com/office/drawing/2014/main" id="{6A49EEF1-AD22-54BC-F5D5-A532D066D2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7"/>
          <a:stretch/>
        </p:blipFill>
        <p:spPr bwMode="auto">
          <a:xfrm>
            <a:off x="2290444" y="1947231"/>
            <a:ext cx="4793107" cy="37612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2CC6A8-74E3-97A8-B6BB-36B571C0A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92" y="5591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tomaat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56E1970-4BF7-4BB3-653B-BB78828C000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116F182-17E6-3568-4002-A5A98021B1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81" y="1806130"/>
            <a:ext cx="4110038" cy="4110038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0438EF4-8283-DD70-50AA-202C8F4CD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771" y="56724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varkensvlees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C5C054C-0B2D-5B0C-2298-FF588439656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e voedingswaarde van varkensvlees - aHealthylife.nl">
            <a:extLst>
              <a:ext uri="{FF2B5EF4-FFF2-40B4-BE49-F238E27FC236}">
                <a16:creationId xmlns:a16="http://schemas.microsoft.com/office/drawing/2014/main" id="{FE735434-2E40-060D-F8BA-0275997C9A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r="3904"/>
          <a:stretch/>
        </p:blipFill>
        <p:spPr bwMode="auto">
          <a:xfrm>
            <a:off x="2347658" y="2095372"/>
            <a:ext cx="4790457" cy="34044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2C40904-D175-C589-8835-89CD0793D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537" y="55824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2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ontbijt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85736E1-1797-FE3E-52D9-5495F83A395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ECDFF42-B2E5-58F6-3D65-5A1EE63322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r="9111"/>
          <a:stretch/>
        </p:blipFill>
        <p:spPr bwMode="auto">
          <a:xfrm>
            <a:off x="2982944" y="1838197"/>
            <a:ext cx="3178112" cy="39328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8EF8B2-8EE5-A426-FDD4-214005AF8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198" y="56198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7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lunch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99F9F5C-B96B-F2C4-096A-D9A50BE29C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unch Box for Kids">
            <a:extLst>
              <a:ext uri="{FF2B5EF4-FFF2-40B4-BE49-F238E27FC236}">
                <a16:creationId xmlns:a16="http://schemas.microsoft.com/office/drawing/2014/main" id="{BD4B108E-63E2-109B-67BE-AA8E5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 r="6571"/>
          <a:stretch/>
        </p:blipFill>
        <p:spPr bwMode="auto">
          <a:xfrm>
            <a:off x="2679509" y="1623306"/>
            <a:ext cx="3784981" cy="44090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CC4BD4B-875B-0DE2-81D4-177B8A0779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6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0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avondeten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AB0A198-AB86-4162-3FBB-AF398A538B6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E2A7F57-8449-A165-8B42-7E45CDFB15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" b="-316"/>
          <a:stretch/>
        </p:blipFill>
        <p:spPr bwMode="auto">
          <a:xfrm>
            <a:off x="2476477" y="1792194"/>
            <a:ext cx="4191046" cy="41361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5679E9B-391C-96A8-E43F-14748F049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884" y="56348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tussendoortje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Mandarijnen - Total Produce">
            <a:extLst>
              <a:ext uri="{FF2B5EF4-FFF2-40B4-BE49-F238E27FC236}">
                <a16:creationId xmlns:a16="http://schemas.microsoft.com/office/drawing/2014/main" id="{B3492637-A3DE-7872-3F19-5631CA16AE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7" r="14969"/>
          <a:stretch/>
        </p:blipFill>
        <p:spPr bwMode="auto">
          <a:xfrm>
            <a:off x="2155262" y="2006463"/>
            <a:ext cx="1950720" cy="18430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Voedingswaarde Mueslireep, gem. per 100 gram.">
            <a:extLst>
              <a:ext uri="{FF2B5EF4-FFF2-40B4-BE49-F238E27FC236}">
                <a16:creationId xmlns:a16="http://schemas.microsoft.com/office/drawing/2014/main" id="{B7485940-4D5E-3942-DEAF-6CC98A28C5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r="4298" b="13943"/>
          <a:stretch/>
        </p:blipFill>
        <p:spPr bwMode="auto">
          <a:xfrm>
            <a:off x="4489594" y="2070874"/>
            <a:ext cx="2286000" cy="1704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 descr="Glace - Emmi Food Service">
            <a:extLst>
              <a:ext uri="{FF2B5EF4-FFF2-40B4-BE49-F238E27FC236}">
                <a16:creationId xmlns:a16="http://schemas.microsoft.com/office/drawing/2014/main" id="{67813B20-3ACE-1834-04E4-C21C1B5809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6" t="20075" r="22144" b="22343"/>
          <a:stretch/>
        </p:blipFill>
        <p:spPr bwMode="auto">
          <a:xfrm>
            <a:off x="2155262" y="4060662"/>
            <a:ext cx="2130036" cy="1594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EB5EF3FB-885D-11DD-1FCB-E1216CA1141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FA0313A-D401-7844-A8D3-699BCC8362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5136" y="1923386"/>
            <a:ext cx="4333727" cy="3852201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7F4437-BBD2-0856-70C8-3C1A38887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5849" y="55319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1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eet smakelijk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C227D1-0950-574B-3F41-00F96D34C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49590D6-2252-3DEA-EA29-17BF3F64F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536E710-479F-C3D7-06F1-494BF22A9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898" y="5519576"/>
            <a:ext cx="487363" cy="487363"/>
          </a:xfrm>
          <a:prstGeom prst="rect">
            <a:avLst/>
          </a:prstGeom>
        </p:spPr>
      </p:pic>
      <p:pic>
        <p:nvPicPr>
          <p:cNvPr id="5" name="Afbeelding 4" descr="Eten met het hele gezin. Hou het gezellig aan tafel met deze 5 tips - CJG043">
            <a:extLst>
              <a:ext uri="{FF2B5EF4-FFF2-40B4-BE49-F238E27FC236}">
                <a16:creationId xmlns:a16="http://schemas.microsoft.com/office/drawing/2014/main" id="{86B680B5-3EF0-0117-8989-563C176D65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504" y="2166206"/>
            <a:ext cx="4812992" cy="3208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67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694CDE-1FE8-9175-CF37-D74A2A3FA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73E1056C-5FC5-E511-6131-47D472535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 2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96893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vee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Mandarijnen - Total Produce">
            <a:extLst>
              <a:ext uri="{FF2B5EF4-FFF2-40B4-BE49-F238E27FC236}">
                <a16:creationId xmlns:a16="http://schemas.microsoft.com/office/drawing/2014/main" id="{B3492637-A3DE-7872-3F19-5631CA16AE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7" r="14969"/>
          <a:stretch/>
        </p:blipFill>
        <p:spPr bwMode="auto">
          <a:xfrm>
            <a:off x="2155262" y="2006463"/>
            <a:ext cx="1950720" cy="18430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Voedingswaarde Mueslireep, gem. per 100 gram.">
            <a:extLst>
              <a:ext uri="{FF2B5EF4-FFF2-40B4-BE49-F238E27FC236}">
                <a16:creationId xmlns:a16="http://schemas.microsoft.com/office/drawing/2014/main" id="{B7485940-4D5E-3942-DEAF-6CC98A28C5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r="4298" b="13943"/>
          <a:stretch/>
        </p:blipFill>
        <p:spPr bwMode="auto">
          <a:xfrm>
            <a:off x="4489594" y="2070874"/>
            <a:ext cx="2286000" cy="1704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 descr="Glace - Emmi Food Service">
            <a:extLst>
              <a:ext uri="{FF2B5EF4-FFF2-40B4-BE49-F238E27FC236}">
                <a16:creationId xmlns:a16="http://schemas.microsoft.com/office/drawing/2014/main" id="{67813B20-3ACE-1834-04E4-C21C1B5809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6" t="20075" r="22144" b="22343"/>
          <a:stretch/>
        </p:blipFill>
        <p:spPr bwMode="auto">
          <a:xfrm>
            <a:off x="2155262" y="4060662"/>
            <a:ext cx="2130036" cy="1594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EB5EF3FB-885D-11DD-1FCB-E1216CA1141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Switch van vee naar akkerbouw': idee van minister klinkt simpel, maar is  het niet | Binnenland | NU.nl">
            <a:extLst>
              <a:ext uri="{FF2B5EF4-FFF2-40B4-BE49-F238E27FC236}">
                <a16:creationId xmlns:a16="http://schemas.microsoft.com/office/drawing/2014/main" id="{7F921DB0-21E3-7A36-066A-09363C5BD3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r="10488"/>
          <a:stretch/>
        </p:blipFill>
        <p:spPr bwMode="auto">
          <a:xfrm>
            <a:off x="2262046" y="2377183"/>
            <a:ext cx="4455095" cy="31557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2721A8-6260-E125-638D-62D4A170D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699" y="56485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0"/>
    </mc:Choice>
    <mc:Fallback xmlns="">
      <p:transition spd="slow" advTm="1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8D3A67-5EDB-71F3-A115-9E98AE8D9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94B21A-1EF9-1E43-475D-7E74376F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slachtvee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7A125893-F043-F2FF-A94A-5BBEE3F047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Mandarijnen - Total Produce">
            <a:extLst>
              <a:ext uri="{FF2B5EF4-FFF2-40B4-BE49-F238E27FC236}">
                <a16:creationId xmlns:a16="http://schemas.microsoft.com/office/drawing/2014/main" id="{225A740B-2803-86B6-744F-D5B666020C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7" r="14969"/>
          <a:stretch/>
        </p:blipFill>
        <p:spPr bwMode="auto">
          <a:xfrm>
            <a:off x="2155262" y="2006463"/>
            <a:ext cx="1950720" cy="18430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Voedingswaarde Mueslireep, gem. per 100 gram.">
            <a:extLst>
              <a:ext uri="{FF2B5EF4-FFF2-40B4-BE49-F238E27FC236}">
                <a16:creationId xmlns:a16="http://schemas.microsoft.com/office/drawing/2014/main" id="{582A9E7B-54DE-4099-0324-D447AB3125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r="4298" b="13943"/>
          <a:stretch/>
        </p:blipFill>
        <p:spPr bwMode="auto">
          <a:xfrm>
            <a:off x="4489594" y="2070874"/>
            <a:ext cx="2286000" cy="1704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 descr="Glace - Emmi Food Service">
            <a:extLst>
              <a:ext uri="{FF2B5EF4-FFF2-40B4-BE49-F238E27FC236}">
                <a16:creationId xmlns:a16="http://schemas.microsoft.com/office/drawing/2014/main" id="{00D383B9-7803-2879-1CBB-CE047767D9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6" t="20075" r="22144" b="22343"/>
          <a:stretch/>
        </p:blipFill>
        <p:spPr bwMode="auto">
          <a:xfrm>
            <a:off x="2155262" y="4060662"/>
            <a:ext cx="2130036" cy="1594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E9833BFE-5DF1-4EF8-9D06-FA11A888811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13.000+ Varkensstal Stockfoto's, afbeeldingen en royalty-free beelden -  iStock | Varkensvlees, Boerderij">
            <a:extLst>
              <a:ext uri="{FF2B5EF4-FFF2-40B4-BE49-F238E27FC236}">
                <a16:creationId xmlns:a16="http://schemas.microsoft.com/office/drawing/2014/main" id="{87105168-8A3E-20BF-A25A-357E2AC040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182" y="2305871"/>
            <a:ext cx="4649636" cy="308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84AC9EA-5D6A-4449-C535-FD3CF59AC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5560" y="5521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9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9"/>
    </mc:Choice>
    <mc:Fallback xmlns="">
      <p:transition spd="slow" advTm="2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128FFD-B29A-BE6A-3B3F-DC7F21EE2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E62111-B747-E343-5514-151342441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melkvee</a:t>
            </a:r>
          </a:p>
        </p:txBody>
      </p:sp>
      <p:pic>
        <p:nvPicPr>
          <p:cNvPr id="4" name="Picture 4" descr="http://www.nonpaintstore.nl/images/product_images/thumbnail_RAL8023.jpg">
            <a:extLst>
              <a:ext uri="{FF2B5EF4-FFF2-40B4-BE49-F238E27FC236}">
                <a16:creationId xmlns:a16="http://schemas.microsoft.com/office/drawing/2014/main" id="{B476FA13-E195-2F88-433F-3DD9102886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Mandarijnen - Total Produce">
            <a:extLst>
              <a:ext uri="{FF2B5EF4-FFF2-40B4-BE49-F238E27FC236}">
                <a16:creationId xmlns:a16="http://schemas.microsoft.com/office/drawing/2014/main" id="{1B89A762-9E87-1951-ED32-673D2C526E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7" r="14969"/>
          <a:stretch/>
        </p:blipFill>
        <p:spPr bwMode="auto">
          <a:xfrm>
            <a:off x="2155262" y="2006463"/>
            <a:ext cx="1950720" cy="18430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Voedingswaarde Mueslireep, gem. per 100 gram.">
            <a:extLst>
              <a:ext uri="{FF2B5EF4-FFF2-40B4-BE49-F238E27FC236}">
                <a16:creationId xmlns:a16="http://schemas.microsoft.com/office/drawing/2014/main" id="{8C7DC59D-263F-5EB6-7E8F-5285E90A7A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r="4298" b="13943"/>
          <a:stretch/>
        </p:blipFill>
        <p:spPr bwMode="auto">
          <a:xfrm>
            <a:off x="4489594" y="2070874"/>
            <a:ext cx="2286000" cy="1704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 descr="Glace - Emmi Food Service">
            <a:extLst>
              <a:ext uri="{FF2B5EF4-FFF2-40B4-BE49-F238E27FC236}">
                <a16:creationId xmlns:a16="http://schemas.microsoft.com/office/drawing/2014/main" id="{11FA48CD-9EBE-7C73-FFA5-07199BFB00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6" t="20075" r="22144" b="22343"/>
          <a:stretch/>
        </p:blipFill>
        <p:spPr bwMode="auto">
          <a:xfrm>
            <a:off x="2155262" y="4060662"/>
            <a:ext cx="2130036" cy="1594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264A2F33-733D-C47A-DF54-92A4B0BB138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Hard melken - Melkvee100Plus">
            <a:extLst>
              <a:ext uri="{FF2B5EF4-FFF2-40B4-BE49-F238E27FC236}">
                <a16:creationId xmlns:a16="http://schemas.microsoft.com/office/drawing/2014/main" id="{B6F3968C-FBBF-2431-FE13-3A853A1349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001" y="2274569"/>
            <a:ext cx="4657998" cy="31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C99A6E4-E48D-8D2C-7ED6-2A64C56EC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943" y="56116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2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"/>
    </mc:Choice>
    <mc:Fallback xmlns="">
      <p:transition spd="slow" advTm="2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de prei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40D6372-1F0B-DDCA-CCA3-7FEC46D6704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7C57FC1-223E-9BAC-FA3C-CE461C1BA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590" y="2616354"/>
            <a:ext cx="5334820" cy="2695293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7608FD-FB7C-E29B-5578-07C9E4D51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3" y="5591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0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uier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829FB7D-83FA-9235-2853-62E61530E4D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Schone uiers, sneller melken – Elite">
            <a:extLst>
              <a:ext uri="{FF2B5EF4-FFF2-40B4-BE49-F238E27FC236}">
                <a16:creationId xmlns:a16="http://schemas.microsoft.com/office/drawing/2014/main" id="{99E444E0-7BF3-969F-CA56-931A9AB826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1"/>
          <a:stretch/>
        </p:blipFill>
        <p:spPr bwMode="auto">
          <a:xfrm>
            <a:off x="3184289" y="1866796"/>
            <a:ext cx="2775422" cy="3986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DCB3C6E5-6D1C-56A7-896D-A9454B627F6F}"/>
              </a:ext>
            </a:extLst>
          </p:cNvPr>
          <p:cNvCxnSpPr/>
          <p:nvPr/>
        </p:nvCxnSpPr>
        <p:spPr>
          <a:xfrm flipH="1">
            <a:off x="4922378" y="2435551"/>
            <a:ext cx="2085173" cy="15467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2E29A66-C672-4DD1-2DCC-605D05225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816" y="56100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3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9"/>
    </mc:Choice>
    <mc:Fallback xmlns="">
      <p:transition spd="slow" advTm="2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3D57C4-D52B-D8B7-D3B0-0AA31CE62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C4058-7C3A-62B7-A280-DDEFC5CB2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melken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EBF59A4-4EC2-57F0-CA23-C50B5F22B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9582628-01CF-0AF5-B4C4-74B6EAF81F25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4" name="Afbeelding 3" descr="Milchkühe | PROVIEH">
            <a:extLst>
              <a:ext uri="{FF2B5EF4-FFF2-40B4-BE49-F238E27FC236}">
                <a16:creationId xmlns:a16="http://schemas.microsoft.com/office/drawing/2014/main" id="{1A97DBAB-219E-D04C-90CA-CDD968050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684" y="2321856"/>
            <a:ext cx="4696631" cy="313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1AA3E4B-FC6E-B6B7-7658-4BDEDE99F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234" y="56826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9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9"/>
    </mc:Choice>
    <mc:Fallback xmlns="">
      <p:transition spd="slow" advTm="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344EE9-A0AF-53EB-1764-D195FAD60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21F607-B0D9-13FD-62D4-7DC064886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slachten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DCB8EAD-CA48-B455-1263-408AA669C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AC5BA97-A199-AF98-8241-74556B41BBD3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4" name="Afbeelding 3" descr="Kippenslachterij Esbro kan 9 uur geen kippen slachten door code rood ...">
            <a:extLst>
              <a:ext uri="{FF2B5EF4-FFF2-40B4-BE49-F238E27FC236}">
                <a16:creationId xmlns:a16="http://schemas.microsoft.com/office/drawing/2014/main" id="{678E4B08-605C-F61C-0B57-7B74C12E8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090" y="2694809"/>
            <a:ext cx="4531820" cy="2381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48CE04A-15DC-9141-6FC4-A2B187027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50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0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3"/>
    </mc:Choice>
    <mc:Fallback xmlns="">
      <p:transition spd="slow" advTm="1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koe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3FB6A41-115A-AF18-495B-9000DC32648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3CADCB8-B04E-7C6F-6F11-866523C27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4624" y="2275522"/>
            <a:ext cx="3754751" cy="2832926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9AADC7-F62F-CDD2-5D2D-B89563062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876" y="5591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8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geit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4F53D87-2547-BD16-7E3B-30D961CAE1A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7004A8E-3522-5CB5-08DD-43D694CC4A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0" r="12190"/>
          <a:stretch/>
        </p:blipFill>
        <p:spPr bwMode="auto">
          <a:xfrm>
            <a:off x="3059001" y="1872104"/>
            <a:ext cx="3025998" cy="39763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17548DF-7823-67B6-284E-BAFA14D3D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5" y="5604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7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varken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82D73CA-C8F4-F354-5554-2A1AC816F40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85BA0A6-35D0-947F-9B96-35541B890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876" y="5538216"/>
            <a:ext cx="487363" cy="487363"/>
          </a:xfrm>
          <a:prstGeom prst="rect">
            <a:avLst/>
          </a:prstGeom>
        </p:spPr>
      </p:pic>
      <p:pic>
        <p:nvPicPr>
          <p:cNvPr id="5" name="Afbeelding 4" descr="Biologische varkens in de weide | Boerenleven">
            <a:extLst>
              <a:ext uri="{FF2B5EF4-FFF2-40B4-BE49-F238E27FC236}">
                <a16:creationId xmlns:a16="http://schemas.microsoft.com/office/drawing/2014/main" id="{3E0A3987-4F69-EAFF-D5B1-CC6A1F8E1F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2"/>
          <a:stretch/>
        </p:blipFill>
        <p:spPr bwMode="auto">
          <a:xfrm>
            <a:off x="3105613" y="1830183"/>
            <a:ext cx="2932774" cy="4060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8219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schaap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D505AFA-B9A8-08EF-EB76-E79BA2A888F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F9E9D2A-8778-18B9-A541-C899F56DDD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r="3827"/>
          <a:stretch/>
        </p:blipFill>
        <p:spPr bwMode="auto">
          <a:xfrm>
            <a:off x="2861119" y="2063686"/>
            <a:ext cx="3421761" cy="36326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092D865-40B5-55FE-ADFC-8D6109126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215" y="56104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9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zuivel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829FB7D-83FA-9235-2853-62E61530E4D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Zuivel | Landwinkel Zevenaar">
            <a:extLst>
              <a:ext uri="{FF2B5EF4-FFF2-40B4-BE49-F238E27FC236}">
                <a16:creationId xmlns:a16="http://schemas.microsoft.com/office/drawing/2014/main" id="{5AB0AF4B-6B70-2A0D-D130-838C89D969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r="9971"/>
          <a:stretch/>
        </p:blipFill>
        <p:spPr bwMode="auto">
          <a:xfrm>
            <a:off x="2172398" y="2094102"/>
            <a:ext cx="4557586" cy="3464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35D6D14-A32A-ECB6-3A38-25F4B40D3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4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9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melk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698CD47-8484-1D11-99BD-A970138743E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5190AB5-4859-B0C1-3B9D-19C0051BC2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4" r="5445"/>
          <a:stretch/>
        </p:blipFill>
        <p:spPr bwMode="auto">
          <a:xfrm>
            <a:off x="2717768" y="2002599"/>
            <a:ext cx="3708464" cy="35974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A198072-637C-89BB-5E4B-00516B4DC8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215" y="56000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2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slagroom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9D54C70-3BC1-8058-D1A6-654F9724D96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070D078-F235-AA91-10F8-E7DD196FA0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r="14369"/>
          <a:stretch/>
        </p:blipFill>
        <p:spPr bwMode="auto">
          <a:xfrm>
            <a:off x="3073463" y="1831848"/>
            <a:ext cx="2997073" cy="40240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E2C217-EFA4-320C-F5CA-0744FC668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199" y="5612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5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de komkommer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60BD40D-F345-3D48-5724-92FE69935DB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FBF8BFD-AFDA-1BA8-091C-6AEFC1DA63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728" y="1514962"/>
            <a:ext cx="3910648" cy="4696437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B93D01-77D9-1240-CBC1-046E64BEE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992" y="5619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8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kaas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96DE477-A51D-98FC-8390-2E7DB16C037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aasdam">
            <a:extLst>
              <a:ext uri="{FF2B5EF4-FFF2-40B4-BE49-F238E27FC236}">
                <a16:creationId xmlns:a16="http://schemas.microsoft.com/office/drawing/2014/main" id="{E6695873-5A50-8394-94D9-B83968D805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 r="8786"/>
          <a:stretch/>
        </p:blipFill>
        <p:spPr bwMode="auto">
          <a:xfrm>
            <a:off x="2516632" y="2126111"/>
            <a:ext cx="4110736" cy="3313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28ED5C5-5660-786C-18F9-86FC27489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6" y="55638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boter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A24541A-8859-05C9-8367-445B885E72C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alted Butter at Rs 440/kg | पाश्चराइज्ड बटर in Pune | ID: 13058901033">
            <a:extLst>
              <a:ext uri="{FF2B5EF4-FFF2-40B4-BE49-F238E27FC236}">
                <a16:creationId xmlns:a16="http://schemas.microsoft.com/office/drawing/2014/main" id="{28E6F429-F5CF-D1DB-8FC4-BB5ECB863D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t="19220" r="5385" b="16218"/>
          <a:stretch/>
        </p:blipFill>
        <p:spPr bwMode="auto">
          <a:xfrm>
            <a:off x="2631566" y="2243644"/>
            <a:ext cx="4061841" cy="30228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3681265-B29D-351C-C167-8728DF725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876" y="56198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3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veeteelt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A24541A-8859-05C9-8367-445B885E72C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8E6F429-F5CF-D1DB-8FC4-BB5ECB863D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6" b="11206"/>
          <a:stretch/>
        </p:blipFill>
        <p:spPr bwMode="auto">
          <a:xfrm>
            <a:off x="2631566" y="2243644"/>
            <a:ext cx="4061841" cy="30228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F27D9C7-54B8-B34E-3E54-896FB85D29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943" y="55582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8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"/>
    </mc:Choice>
    <mc:Fallback xmlns="">
      <p:transition spd="slow" advTm="2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2D5AE0-26BA-DAEC-2EBB-4431EF224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C3CB7-9C3A-0F29-83A2-4926512AA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smaken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B31CD83-DDF5-5E4D-36E0-C58770758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E98482D-94DE-9B51-FBF7-D6907CE1AF6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4" name="Afbeelding 3" descr="Op smaak · natuurlijk koken en eten">
            <a:extLst>
              <a:ext uri="{FF2B5EF4-FFF2-40B4-BE49-F238E27FC236}">
                <a16:creationId xmlns:a16="http://schemas.microsoft.com/office/drawing/2014/main" id="{2D87DC21-29F1-2B52-D91E-03C9C9F7C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320" y="1917597"/>
            <a:ext cx="4941359" cy="392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10D3B1E-FC12-3A27-88F1-09F080E50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289" y="56035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1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"/>
    </mc:Choice>
    <mc:Fallback xmlns="">
      <p:transition spd="slow" advTm="1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zoet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4A235EA-5D0F-8CB2-9ABE-6A8D2B293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r="427"/>
          <a:stretch/>
        </p:blipFill>
        <p:spPr bwMode="auto">
          <a:xfrm>
            <a:off x="2764869" y="1996630"/>
            <a:ext cx="3614261" cy="36354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FCF5C07-DC40-A677-E9F3-28C8CA4F3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859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zuur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7F44F78-4D60-3B78-DCC7-0E3B66FF2D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" r="8719"/>
          <a:stretch/>
        </p:blipFill>
        <p:spPr bwMode="auto">
          <a:xfrm>
            <a:off x="3013963" y="1794482"/>
            <a:ext cx="3116072" cy="39521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06EBEC-B54B-FA81-F3FD-D9821FF05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547" y="55029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5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zout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CE91324-3E1D-AD0A-366B-E14BD3C74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536" y="1746675"/>
            <a:ext cx="3864926" cy="3986744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CA46AD-1348-B4DE-532A-BB85D34F2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537" y="54897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2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bitter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Bitter Foods: Do These 20 Bitter Foods Really Boost Health? in 2020 ...">
            <a:extLst>
              <a:ext uri="{FF2B5EF4-FFF2-40B4-BE49-F238E27FC236}">
                <a16:creationId xmlns:a16="http://schemas.microsoft.com/office/drawing/2014/main" id="{05ADAEBB-12B3-4166-C6F6-4B72E80C50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655" y="1875979"/>
            <a:ext cx="3808689" cy="3808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80ADAA-67F3-E5E2-DC6F-1411FD367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867" y="54477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buiten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oe maken we buitenspelen leuk en aantrekkelijk? – Allesoversport.nl">
            <a:extLst>
              <a:ext uri="{FF2B5EF4-FFF2-40B4-BE49-F238E27FC236}">
                <a16:creationId xmlns:a16="http://schemas.microsoft.com/office/drawing/2014/main" id="{5A495C87-956E-912D-B5AD-BB8F437F92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9" r="8706"/>
          <a:stretch/>
        </p:blipFill>
        <p:spPr bwMode="auto">
          <a:xfrm>
            <a:off x="3054794" y="2014918"/>
            <a:ext cx="3034411" cy="36665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3C70AF4-B88E-1151-D3F1-9492D6223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892" y="54377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8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bloem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B0406DA-6732-FDF6-3E09-CA8A221F598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4CA632E-B88B-E18F-2576-3654104B5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268" y="1799276"/>
            <a:ext cx="2771463" cy="412200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372EAE7-EAAE-6C39-E659-0299F938A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6" y="56011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F603E5C6A7342B741E5847C80CC52" ma:contentTypeVersion="18" ma:contentTypeDescription="Een nieuw document maken." ma:contentTypeScope="" ma:versionID="ee379cd308a25673034bf96152822b22">
  <xsd:schema xmlns:xsd="http://www.w3.org/2001/XMLSchema" xmlns:xs="http://www.w3.org/2001/XMLSchema" xmlns:p="http://schemas.microsoft.com/office/2006/metadata/properties" xmlns:ns2="ebf5450b-4da8-4325-98be-37eb624cc67b" xmlns:ns3="2c6b88fd-cdb9-4555-b96c-5b041ec73eef" targetNamespace="http://schemas.microsoft.com/office/2006/metadata/properties" ma:root="true" ma:fieldsID="9d86f3cafa16b2bc0f6cd9d75494f594" ns2:_="" ns3:_="">
    <xsd:import namespace="ebf5450b-4da8-4325-98be-37eb624cc67b"/>
    <xsd:import namespace="2c6b88fd-cdb9-4555-b96c-5b041ec73e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5450b-4da8-4325-98be-37eb624cc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2bc7d07-b8a2-4d0b-8b88-3461a645f2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b88fd-cdb9-4555-b96c-5b041ec73ee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e5e682-18c0-4d00-b62a-1829f15b20fa}" ma:internalName="TaxCatchAll" ma:showField="CatchAllData" ma:web="2c6b88fd-cdb9-4555-b96c-5b041ec73e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B863C5-0374-4ED9-A3C1-1DA44485A0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9C01E0-FECB-48BE-9691-9A105D86A5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f5450b-4da8-4325-98be-37eb624cc67b"/>
    <ds:schemaRef ds:uri="2c6b88fd-cdb9-4555-b96c-5b041ec73e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</TotalTime>
  <Words>344</Words>
  <Application>Microsoft Office PowerPoint</Application>
  <PresentationFormat>Diavoorstelling (4:3)</PresentationFormat>
  <Paragraphs>190</Paragraphs>
  <Slides>189</Slides>
  <Notes>0</Notes>
  <HiddenSlides>0</HiddenSlides>
  <MMClips>184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189</vt:i4>
      </vt:variant>
    </vt:vector>
  </HeadingPairs>
  <TitlesOfParts>
    <vt:vector size="196" baseType="lpstr">
      <vt:lpstr>Aptos</vt:lpstr>
      <vt:lpstr>Aptos Display</vt:lpstr>
      <vt:lpstr>Arial</vt:lpstr>
      <vt:lpstr>Calibri</vt:lpstr>
      <vt:lpstr>Calibri Light</vt:lpstr>
      <vt:lpstr>Wingdings</vt:lpstr>
      <vt:lpstr>Kantoorthema</vt:lpstr>
      <vt:lpstr>PowerPoint-presentatie</vt:lpstr>
      <vt:lpstr>PowerPoint-presentatie</vt:lpstr>
      <vt:lpstr>de groente </vt:lpstr>
      <vt:lpstr>de boon </vt:lpstr>
      <vt:lpstr>de sla </vt:lpstr>
      <vt:lpstr>de spinazie </vt:lpstr>
      <vt:lpstr>de tomaat </vt:lpstr>
      <vt:lpstr>de prei</vt:lpstr>
      <vt:lpstr>de komkommer</vt:lpstr>
      <vt:lpstr>de wortels </vt:lpstr>
      <vt:lpstr>lhet gehakt</vt:lpstr>
      <vt:lpstr>rauw</vt:lpstr>
      <vt:lpstr>gaar</vt:lpstr>
      <vt:lpstr>koken</vt:lpstr>
      <vt:lpstr>mengen</vt:lpstr>
      <vt:lpstr>roeren</vt:lpstr>
      <vt:lpstr>snijden</vt:lpstr>
      <vt:lpstr>de kom</vt:lpstr>
      <vt:lpstr>de pan</vt:lpstr>
      <vt:lpstr>lhet recept</vt:lpstr>
      <vt:lpstr>de bouillon </vt:lpstr>
      <vt:lpstr>de soep </vt:lpstr>
      <vt:lpstr>lhet ei</vt:lpstr>
      <vt:lpstr>de aardbei </vt:lpstr>
      <vt:lpstr>de citroen </vt:lpstr>
      <vt:lpstr>de framboos </vt:lpstr>
      <vt:lpstr>de kers</vt:lpstr>
      <vt:lpstr>de kiwi</vt:lpstr>
      <vt:lpstr>de meloen</vt:lpstr>
      <vt:lpstr>de appel</vt:lpstr>
      <vt:lpstr>de banaan</vt:lpstr>
      <vt:lpstr>lhet fruit</vt:lpstr>
      <vt:lpstr>de mandarijn</vt:lpstr>
      <vt:lpstr>de peer</vt:lpstr>
      <vt:lpstr>de sinaasappel </vt:lpstr>
      <vt:lpstr>pellen</vt:lpstr>
      <vt:lpstr>persen</vt:lpstr>
      <vt:lpstr>schillen</vt:lpstr>
      <vt:lpstr>pureren</vt:lpstr>
      <vt:lpstr>lhet ingrediënt</vt:lpstr>
      <vt:lpstr>de bereidingswijze</vt:lpstr>
      <vt:lpstr>lhet gerecht</vt:lpstr>
      <vt:lpstr>de limonadesiroop</vt:lpstr>
      <vt:lpstr>de vla</vt:lpstr>
      <vt:lpstr>de yoghurt</vt:lpstr>
      <vt:lpstr>de boterham </vt:lpstr>
      <vt:lpstr>lhet brood(je)</vt:lpstr>
      <vt:lpstr>lhet graan</vt:lpstr>
      <vt:lpstr>lhet croissantje</vt:lpstr>
      <vt:lpstr>lhet volkorenbrood</vt:lpstr>
      <vt:lpstr>lhet naanbrood</vt:lpstr>
      <vt:lpstr>de graankorrel </vt:lpstr>
      <vt:lpstr>horen</vt:lpstr>
      <vt:lpstr>proeven</vt:lpstr>
      <vt:lpstr>ruiken</vt:lpstr>
      <vt:lpstr>zien</vt:lpstr>
      <vt:lpstr>de zintuigen </vt:lpstr>
      <vt:lpstr>voelen</vt:lpstr>
      <vt:lpstr>hard</vt:lpstr>
      <vt:lpstr>zacht</vt:lpstr>
      <vt:lpstr>turven</vt:lpstr>
      <vt:lpstr>iets te weten komen</vt:lpstr>
      <vt:lpstr>de proef </vt:lpstr>
      <vt:lpstr>de uitkomst </vt:lpstr>
      <vt:lpstr>onderzoeken</vt:lpstr>
      <vt:lpstr>lhet onderzoek</vt:lpstr>
      <vt:lpstr>de eetwaar </vt:lpstr>
      <vt:lpstr>de biefstuk </vt:lpstr>
      <vt:lpstr>lhet kippenvlees</vt:lpstr>
      <vt:lpstr>lhet varkensvlees</vt:lpstr>
      <vt:lpstr>lhet ontbijt</vt:lpstr>
      <vt:lpstr>de lunch </vt:lpstr>
      <vt:lpstr>lhet avondeten</vt:lpstr>
      <vt:lpstr>lhet tussendoortje</vt:lpstr>
      <vt:lpstr>eet smakelijk</vt:lpstr>
      <vt:lpstr>PowerPoint-presentatie</vt:lpstr>
      <vt:lpstr>lhet vee</vt:lpstr>
      <vt:lpstr>lhet slachtvee</vt:lpstr>
      <vt:lpstr>lhet melkvee</vt:lpstr>
      <vt:lpstr>de uier </vt:lpstr>
      <vt:lpstr>melken</vt:lpstr>
      <vt:lpstr>slachten</vt:lpstr>
      <vt:lpstr>de koe </vt:lpstr>
      <vt:lpstr>de geit </vt:lpstr>
      <vt:lpstr>lhet varken</vt:lpstr>
      <vt:lpstr>lhet schaap</vt:lpstr>
      <vt:lpstr>de zuivel </vt:lpstr>
      <vt:lpstr>de melk </vt:lpstr>
      <vt:lpstr>de slagroom </vt:lpstr>
      <vt:lpstr>de kaas</vt:lpstr>
      <vt:lpstr>de boter</vt:lpstr>
      <vt:lpstr>de veeteelt</vt:lpstr>
      <vt:lpstr>smaken</vt:lpstr>
      <vt:lpstr>zoet</vt:lpstr>
      <vt:lpstr>zuur</vt:lpstr>
      <vt:lpstr>zout</vt:lpstr>
      <vt:lpstr>bitter</vt:lpstr>
      <vt:lpstr>buiten</vt:lpstr>
      <vt:lpstr>de bloem </vt:lpstr>
      <vt:lpstr>de steel </vt:lpstr>
      <vt:lpstr>lhet gras</vt:lpstr>
      <vt:lpstr>de wolk</vt:lpstr>
      <vt:lpstr>de lucht </vt:lpstr>
      <vt:lpstr>de plant </vt:lpstr>
      <vt:lpstr>de grond </vt:lpstr>
      <vt:lpstr>de landbouw </vt:lpstr>
      <vt:lpstr>de akkerbouw </vt:lpstr>
      <vt:lpstr>de akker </vt:lpstr>
      <vt:lpstr>de tuinbouw </vt:lpstr>
      <vt:lpstr>de fruitteelt </vt:lpstr>
      <vt:lpstr>de (glas-)tuinbouw </vt:lpstr>
      <vt:lpstr>de boom </vt:lpstr>
      <vt:lpstr>de aarde </vt:lpstr>
      <vt:lpstr>groeien</vt:lpstr>
      <vt:lpstr>uitkomen</vt:lpstr>
      <vt:lpstr>lhet zaadje</vt:lpstr>
      <vt:lpstr>zaaien</vt:lpstr>
      <vt:lpstr>de wortels </vt:lpstr>
      <vt:lpstr>de blaadjes </vt:lpstr>
      <vt:lpstr>de pindakaas</vt:lpstr>
      <vt:lpstr>de pinda </vt:lpstr>
      <vt:lpstr>de stengel</vt:lpstr>
      <vt:lpstr>de fabriek </vt:lpstr>
      <vt:lpstr>de machine </vt:lpstr>
      <vt:lpstr>lhet product</vt:lpstr>
      <vt:lpstr>de bakker </vt:lpstr>
      <vt:lpstr>de markt </vt:lpstr>
      <vt:lpstr>lhet schap</vt:lpstr>
      <vt:lpstr>de slager </vt:lpstr>
      <vt:lpstr>de supermarkt </vt:lpstr>
      <vt:lpstr>de winkel </vt:lpstr>
      <vt:lpstr>de boodschappen</vt:lpstr>
      <vt:lpstr>boodschappen doen</vt:lpstr>
      <vt:lpstr>de boodschappenkar </vt:lpstr>
      <vt:lpstr>de boodschappentas </vt:lpstr>
      <vt:lpstr>lhet winkelmandje</vt:lpstr>
      <vt:lpstr>leggen</vt:lpstr>
      <vt:lpstr>lhet boodschappenlijstje</vt:lpstr>
      <vt:lpstr>PowerPoint-presentatie</vt:lpstr>
      <vt:lpstr>de klant </vt:lpstr>
      <vt:lpstr>kopen</vt:lpstr>
      <vt:lpstr>verkopen</vt:lpstr>
      <vt:lpstr>de winkeljuffrouw</vt:lpstr>
      <vt:lpstr>de verkoper</vt:lpstr>
      <vt:lpstr>lhet geld</vt:lpstr>
      <vt:lpstr>de kassa</vt:lpstr>
      <vt:lpstr>de portemonnee </vt:lpstr>
      <vt:lpstr>de kassière</vt:lpstr>
      <vt:lpstr>de kassabon</vt:lpstr>
      <vt:lpstr>lhet betaalmiddel</vt:lpstr>
      <vt:lpstr>lhet muntstuk</vt:lpstr>
      <vt:lpstr>de pinpas</vt:lpstr>
      <vt:lpstr>lhet papiergeld</vt:lpstr>
      <vt:lpstr>betalen</vt:lpstr>
      <vt:lpstr>de euro’s</vt:lpstr>
      <vt:lpstr>alstublieft</vt:lpstr>
      <vt:lpstr>dank u wel</vt:lpstr>
      <vt:lpstr>lhet hapje</vt:lpstr>
      <vt:lpstr>de maaltijd </vt:lpstr>
      <vt:lpstr>lhet toetje</vt:lpstr>
      <vt:lpstr>trek</vt:lpstr>
      <vt:lpstr>heel</vt:lpstr>
      <vt:lpstr>lhet stukje</vt:lpstr>
      <vt:lpstr>duur</vt:lpstr>
      <vt:lpstr>goedkoop</vt:lpstr>
      <vt:lpstr>de prijs</vt:lpstr>
      <vt:lpstr>de aanbieding</vt:lpstr>
      <vt:lpstr>de korting</vt:lpstr>
      <vt:lpstr>de reclame</vt:lpstr>
      <vt:lpstr>de reclamefolder</vt:lpstr>
      <vt:lpstr>scannen</vt:lpstr>
      <vt:lpstr>vragen</vt:lpstr>
      <vt:lpstr>antwoorden</vt:lpstr>
      <vt:lpstr>vragen stellen</vt:lpstr>
      <vt:lpstr>antwoorden geven</vt:lpstr>
      <vt:lpstr>eerst</vt:lpstr>
      <vt:lpstr>dan</vt:lpstr>
      <vt:lpstr>daarvoor</vt:lpstr>
      <vt:lpstr>daarna</vt:lpstr>
      <vt:lpstr>lhet nummer</vt:lpstr>
      <vt:lpstr>de volgorde </vt:lpstr>
      <vt:lpstr>de scène </vt:lpstr>
      <vt:lpstr>lhet geluid</vt:lpstr>
      <vt:lpstr>lhet beeld</vt:lpstr>
      <vt:lpstr>de regisseur </vt:lpstr>
      <vt:lpstr>de cameraman </vt:lpstr>
      <vt:lpstr>de cameravrouw </vt:lpstr>
      <vt:lpstr>de acteurs </vt:lpstr>
      <vt:lpstr>zich voorstellen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Bruno Leite de Oliveira</dc:creator>
  <cp:lastModifiedBy>Evi Kruijer</cp:lastModifiedBy>
  <cp:revision>2</cp:revision>
  <dcterms:created xsi:type="dcterms:W3CDTF">2024-03-04T08:10:39Z</dcterms:created>
  <dcterms:modified xsi:type="dcterms:W3CDTF">2025-03-04T07:55:20Z</dcterms:modified>
</cp:coreProperties>
</file>