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2" r:id="rId9"/>
    <p:sldId id="323" r:id="rId10"/>
    <p:sldId id="263" r:id="rId11"/>
    <p:sldId id="264" r:id="rId12"/>
    <p:sldId id="265" r:id="rId13"/>
    <p:sldId id="266" r:id="rId14"/>
    <p:sldId id="267" r:id="rId15"/>
    <p:sldId id="268" r:id="rId16"/>
    <p:sldId id="324" r:id="rId17"/>
    <p:sldId id="325" r:id="rId18"/>
    <p:sldId id="391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92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4" r:id="rId66"/>
    <p:sldId id="371" r:id="rId67"/>
    <p:sldId id="372" r:id="rId68"/>
    <p:sldId id="373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3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3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22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8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2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00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3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65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43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1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45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hyperlink" Target="http://www.google.nl/imgres?q=kind+in+bad&amp;start=68&amp;hl=nl&amp;biw=1920&amp;bih=793&amp;tbm=isch&amp;tbnid=XxTJuEMFDjjakM:&amp;imgrefurl=http://nl.123rf.com/photo_5945335_kind-in-bad-kuip.html&amp;docid=69F82ylb-vpFqM&amp;itg=1&amp;imgurl=http://us.123rf.com/400wm/400/400/pacoayala/pacoayala0911/pacoayala091100881/5945335-kind-in-bad-kuip.jpg&amp;w=400&amp;h=266&amp;ei=-bpLUL_YL-yY0QX_94DQBQ&amp;zoom=1&amp;iact=hc&amp;vpx=281&amp;vpy=491&amp;dur=2097&amp;hovh=183&amp;hovw=275&amp;tx=141&amp;ty=145&amp;sig=104438204577482536398&amp;page=2&amp;tbnh=114&amp;tbnw=149&amp;ndsp=71&amp;ved=1t:429,r:48,s:68,i:155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jpeg"/><Relationship Id="rId5" Type="http://schemas.openxmlformats.org/officeDocument/2006/relationships/hyperlink" Target="http://www.google.nl/imgres?q=veertje&amp;hl=en&amp;biw=1920&amp;bih=763&amp;tbm=isch&amp;tbnid=iTiwz3tV3lid-M:&amp;imgrefurl=http://odeweblog.blogspot.com/2010/05/veertje-voor-deze-pinksterdag-heb-ik.html&amp;docid=rbuV47U_0FFcNM&amp;imgurl=http://2.bp.blogspot.com/_roSHRnUM7eM/S_kMHjNgm2I/AAAAAAAAAVs/4WBdZeNDCpU/s1600/veertje2111_5dwb.jpg&amp;w=350&amp;h=347&amp;ei=n-hOUPrBD8iY0QW984GwCA&amp;zoom=1&amp;iact=hc&amp;vpx=178&amp;vpy=192&amp;dur=149&amp;hovh=224&amp;hovw=225&amp;tx=125&amp;ty=114&amp;sig=104438204577482536398&amp;page=1&amp;tbnh=136&amp;tbnw=145&amp;start=0&amp;ndsp=40&amp;ved=1t:429,r:0,s:0,i:73" TargetMode="Externa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5.gif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6.gif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7.mp4"/><Relationship Id="rId1" Type="http://schemas.microsoft.com/office/2007/relationships/media" Target="../media/media37.mp4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9.gif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9.gif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68.jpeg"/><Relationship Id="rId5" Type="http://schemas.openxmlformats.org/officeDocument/2006/relationships/hyperlink" Target="http://www.google.nl/imgres?q=achterop+de+fiets&amp;hl=nl&amp;gbv=2&amp;biw=1920&amp;bih=817&amp;tbm=isch&amp;tbnid=uA4cEWB1NnzzFM:&amp;imgrefurl=http://www.refdag.nl/zelfvertrouwen_motor_voor_ontwikkeling_kind_1_363611&amp;docid=LgFKV95FaPPT4M&amp;imgurl=http://www.refdag.nl/polopoly_fs/onzekere_kinderen_zitten_liever_bij_papa_of_mama_achterop_dan_dat_ze_zelf_leren_fietsen_dan_kunnen_ze_namelijk_omvallen_1_63859!image/2327600941.jpg&amp;w=698&amp;h=465&amp;ei=IdbNT-z3Ksiy0QXt64WQDA&amp;zoom=1&amp;iact=hc&amp;vpx=140&amp;vpy=266&amp;dur=254&amp;hovh=183&amp;hovw=275&amp;tx=127&amp;ty=94&amp;sig=101633186458560759114&amp;page=1&amp;tbnh=89&amp;tbnw=119&amp;start=0&amp;ndsp=61&amp;ved=1t:429,r:14,s:0,i:100" TargetMode="External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3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1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jpe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hyperlink" Target="http://www.google.nl/imgres?q=rechtsaf&amp;hl=en&amp;biw=1920&amp;bih=763&amp;tbm=isch&amp;tbnid=1UmCKsvrmBMFmM:&amp;imgrefurl=http://www.mijnklas.net/afmaaktaak/parser.php?taaknaam=39491&amp;username=a1&amp;docid=HwGseZ_8kDu9vM&amp;imgurl=http://www.mijnklas.net/editor/editfiles/image/Verkeersborden/d5-1.gif&amp;w=250&amp;h=256&amp;ei=ivpOUI7LHIel0AXX5IC4Ag&amp;zoom=1&amp;iact=hc&amp;dur=458&amp;sig=104438204577482536398&amp;page=1&amp;tbnh=129&amp;tbnw=126&amp;start=0&amp;ndsp=42&amp;ved=1t:429,r:2,s:0,i:79&amp;tx=89&amp;ty=96&amp;vpx=461&amp;vpy=134&amp;hovh=204&amp;hovw=200" TargetMode="External"/><Relationship Id="rId5" Type="http://schemas.openxmlformats.org/officeDocument/2006/relationships/image" Target="../media/image80.jpeg"/><Relationship Id="rId4" Type="http://schemas.openxmlformats.org/officeDocument/2006/relationships/image" Target="../media/image1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82.gif"/><Relationship Id="rId4" Type="http://schemas.openxmlformats.org/officeDocument/2006/relationships/image" Target="../media/image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 </a:t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b="1" dirty="0">
                <a:latin typeface="Century Gothic" panose="020B0502020202020204" pitchFamily="34" charset="0"/>
              </a:rPr>
              <a:t>C2 M5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776864" cy="237626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40303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(tanden)poetsen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29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62" y="1700808"/>
            <a:ext cx="460851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658EA3-BDF3-4D39-A75C-712667FFA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6" y="5531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eten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tandartspraktijk-rene.nl/wp-content/themes/lifestyle_30/images/gezond-eten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06" y="1772815"/>
            <a:ext cx="561662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7906DA-1AFB-4DE8-A8B6-41609138B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670" y="5633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naar bed gaan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peuterkleuter.jongegezinnen.nl/upload_mm/3/6/1/13113_fullimage_bedplassenb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30" y="1772816"/>
            <a:ext cx="518457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schoon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1.gstatic.com/images?q=tbn:ANd9GcR5c_6-TuJ6ujge4eM2aX_Ixx4KZ2Ci4uUPPz0acHAfZjrmDLup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465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B0639E-2BB0-4C45-9009-4067F8014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57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snel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nel-t122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18309"/>
            <a:ext cx="5184575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8E178E-E747-4EBE-942B-6EABB5391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vanavond</a:t>
            </a:r>
            <a:endParaRPr lang="nl-NL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 descr="20060813avond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17241"/>
            <a:ext cx="460851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A059E9-5F8D-4F5B-8CD5-BC1703966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243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vannacht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Leersum%20Huis%20bij%20avon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4A3EFF-7DEB-4FF9-9233-92191AC0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649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</a:t>
            </a:r>
            <a:br>
              <a:rPr lang="nl-NL" dirty="0"/>
            </a:br>
            <a:r>
              <a:rPr lang="nl-NL" dirty="0"/>
              <a:t>naar bed gaan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44965" y="1484784"/>
            <a:ext cx="7715467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peuterkleuter.jongegezinnen.nl/upload_mm/3/6/1/13113_fullimage_bedplassenb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5180846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5D1 Liever televis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9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5\portret cursu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9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fles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cf640_17_rtv_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6652"/>
            <a:ext cx="374441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A28FC7-74CD-4390-BD5F-252DEA852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5\C2 M5 D1 liever televisie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91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5\C2 M5 D1 liever televisie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0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5\C2 M5 D1 liever televisie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58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5\C2 M5 D1 liever televisie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91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sz="4900" b="1" dirty="0">
                <a:latin typeface="Century Gothic" panose="020B0502020202020204" pitchFamily="34" charset="0"/>
              </a:rPr>
              <a:t/>
            </a:r>
            <a:br>
              <a:rPr lang="nl-NL" sz="4900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108375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auto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boeding.maakjestart.nl/images/auto.jpg&amp;sa=X&amp;ei=rsDNT7WdJanN0QXSpKXGAQ&amp;ved=0CAwQ8wc&amp;usg=AFQjCNHoz6HihOyndaUx7qKJUfJe10uwl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5624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44337C-1103-4208-B4E2-3DE09DAF3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957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lucifer(s)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://www.brandweerasse.be/cms/images/stories/beeldmateriaal/preventie/lucifers.jpg&amp;sa=X&amp;ei=UcHNT_igJsWp0QWZi9jtAQ&amp;ved=0CAsQ8wc&amp;usg=AFQjCNH5aMStZxTVUopyHZibtP2eFOJ_U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39620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8C8283-25C7-45FE-9256-8EA5F9FF4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trein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tammotamminga.nl/blog/wp-content/uploads/2010/12/ns_trein1.jpg&amp;sa=X&amp;ei=t8HNT42iIMnA0QW188TMAQ&amp;ved=0CAsQ8wc&amp;usg=AFQjCNH9mXKst0uFEAb1jZQyC5XM8IfF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60062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2850C2-BF82-4F6D-A800-2A9C096D1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89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(het) hout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ecogroen.com/wp-content/uploads/2010/11/hout.jpg&amp;sa=X&amp;ei=DMLNT-nULsPQ0QWZrLzOAQ&amp;ved=0CAsQ8wc&amp;usg=AFQjCNGD0syYlDMgPe3mh6KDCAOyVomu8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486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4F793E-B4CE-42CF-ABF1-45E30ACF1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4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(het) plastic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3.bp.blogspot.com/-Ebf5Mn6E0k0/Taym8TN2VNI/AAAAAAAAAYY/6guZC26xdyU/s1600/plastic.jpg&amp;sa=X&amp;ei=bMLNT-75N8q90QWXiLnvCw&amp;ved=0CAwQ8wc&amp;usg=AFQjCNHDRKx47vnCcD_nvZSNBYXCm4Zcx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5624"/>
            <a:ext cx="525658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1591C8-56F4-4B7D-82C3-736A3B9A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955" y="5450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klok</a:t>
            </a:r>
            <a:endParaRPr lang="nl-NL" dirty="0"/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lo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7646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03F84E-4477-4610-93B2-7F8B8094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licht/zwaar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0.gstatic.com/images?q=tbn:ANd9GcT-eVQHw0fruNZZgVNhVvffU-O1hwAlS5FtFH1Q7IW7wfgMCW3sn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70337"/>
            <a:ext cx="316835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www.free-photos.biz/images/nature/matter/2kg_gewicht_freigeschnitte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8080"/>
            <a:ext cx="216024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797BB7-799E-455E-9DC5-137CB342E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933" y="55384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meeste/minste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www.google.nl/url?source=imglanding&amp;ct=img&amp;q=http://www.paulspeelgoed.nl/afbeeldingen/borden.gif&amp;sa=X&amp;ei=HsPNT-iYBam-0QWpvIWODA&amp;ved=0CAsQ8wc&amp;usg=AFQjCNFp0YTHkr6nOY_zH1-K1GSo4ITwM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7"/>
            <a:ext cx="345638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http://www.google.nl/url?source=imglanding&amp;ct=img&amp;q=http://www.paulspeelgoed.nl/afbeeldingen/borden.gif&amp;sa=X&amp;ei=HsPNT-iYBam-0QWpvIWODA&amp;ved=0CAsQ8wc&amp;usg=AFQjCNFp0YTHkr6nOY_zH1-K1GSo4ITwMA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0" r="25000" b="77974"/>
          <a:stretch/>
        </p:blipFill>
        <p:spPr bwMode="auto">
          <a:xfrm>
            <a:off x="6732240" y="4365105"/>
            <a:ext cx="1368152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http://www.google.nl/url?source=imglanding&amp;ct=img&amp;q=http://www.paulspeelgoed.nl/afbeeldingen/borden.gif&amp;sa=X&amp;ei=HsPNT-iYBam-0QWpvIWODA&amp;ved=0CAsQ8wc&amp;usg=AFQjCNFp0YTHkr6nOY_zH1-K1GSo4ITwMA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2" r="73989" b="78519"/>
          <a:stretch/>
        </p:blipFill>
        <p:spPr bwMode="auto">
          <a:xfrm>
            <a:off x="4932040" y="1752570"/>
            <a:ext cx="1440160" cy="146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A7322E-0197-4D68-A164-E23F303F6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34" y="5506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br>
              <a:rPr lang="nl-NL" sz="4900" b="1" dirty="0">
                <a:latin typeface="Century Gothic" panose="020B0502020202020204" pitchFamily="34" charset="0"/>
              </a:rPr>
            </a:br>
            <a:endParaRPr lang="nl-NL" sz="49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240258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badmeester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zwembadendrenthe.nl/main/Aquarena/img/jsf-kids-met-badmeest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472607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1D6CFF-D6B5-4AA7-B3E1-0DF3E5171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76" y="5705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badjuffrouw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6710648_67106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5"/>
            <a:ext cx="324036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53C6DF-ADE6-450C-845C-05A8C59CC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badpak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bfw016x0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31683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863DED-0C4A-4B90-AAF9-48C766144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kleedhokje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deboetzelaer.nl/Foto/kleedhokj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8051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B6F963-DFA7-45A7-94C5-39B004D76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zwembad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wemba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54461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22E142-F15B-49EF-A178-B2C156E7C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zwemband(</a:t>
            </a:r>
            <a:r>
              <a:rPr lang="nl-NL" b="1" dirty="0" err="1">
                <a:latin typeface="Century Gothic" panose="020B0502020202020204" pitchFamily="34" charset="0"/>
              </a:rPr>
              <a:t>jes</a:t>
            </a:r>
            <a:r>
              <a:rPr lang="nl-NL" b="1" dirty="0">
                <a:latin typeface="Century Gothic" panose="020B0502020202020204" pitchFamily="34" charset="0"/>
              </a:rPr>
              <a:t>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wembandj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772817"/>
            <a:ext cx="468052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34CFE2-AC0C-4BB6-A7C9-414534E30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8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zwembroek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spiderman%20lange%20zwembroek%20de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F1D163-A88B-4664-9461-7E7D2D232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koelkast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ko%20koelkas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39620"/>
            <a:ext cx="410445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11A6FD-4A87-4490-A42F-84A8B7CF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0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zwemles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bungalows-in-drenthe.nl/assets/files/systemphotos/73hGaYVDpNyeYbUCgAd5RSUoVVJ6KzLJ.jpg&amp;sa=X&amp;ei=uMPNT6zBJa2W0QXm0dmYDA&amp;ved=0CAsQ8wc4Pg&amp;usg=AFQjCNHG0zIOLdOoOdNLObq_d4czaYKGz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43F88A-60CD-4298-90BA-7469316E1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6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drijven</a:t>
            </a:r>
            <a:endParaRPr lang="nl-NL" dirty="0"/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00_013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5365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F02A66-4DE6-43EE-8B8A-B1C3382B5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687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glijden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zwembad-berckt-baarl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02" y="1687876"/>
            <a:ext cx="3888432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80A10E-FF0E-43BF-A50A-F806187C4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703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zinken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google.nl/url?source=imglanding&amp;ct=img&amp;q=http://4.bp.blogspot.com/_WuSfzKPh3_E/TSnwhpvNfGI/AAAAAAAAIdw/NZNwHtd8d7c/s1600/Zinkkunst.jpg&amp;sa=X&amp;ei=asTNT9mzGoiL0AXJht3oCw&amp;ved=0CAsQ8wc&amp;usg=AFQjCNE9tH3Rrc4cY6J3ilHHDLo1EDsvf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50" y="1772816"/>
            <a:ext cx="482453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8E613E-D0FB-49C4-93D0-A4FD0D920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36" y="5516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zwemmen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zwemm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14" y="1772815"/>
            <a:ext cx="5472607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9E1AEB-F10E-4F45-B721-37739D6A1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705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bang</a:t>
            </a:r>
            <a:endParaRPr lang="nl-NL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 descr="http://wibnet.nl/files/bonnier-ill/imagecache/630x420/pictures/fob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611F2F-DE21-4E8E-8DFA-885AE65AF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586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raar</a:t>
            </a:r>
            <a:endParaRPr lang="nl-NL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raar_ding_dam_wolfgangjost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D1205E-0300-4B15-A646-75C2EB99C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84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jammer</a:t>
            </a:r>
            <a:endParaRPr lang="nl-NL" dirty="0"/>
          </a:p>
        </p:txBody>
      </p:sp>
      <p:pic>
        <p:nvPicPr>
          <p:cNvPr id="7" name="Tijdelijke aanduiding voor inhoud 6" descr="http://1.bp.blogspot.com/-3aD4-CryqOA/Tx6BVGS-8qI/AAAAAAAAA4M/UTxANtbCj8o/s1600/Verdrieti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392487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8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3: zwemmen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44965" y="1412776"/>
            <a:ext cx="76607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wemm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39" y="1844824"/>
            <a:ext cx="5513705" cy="4126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014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5D3 De eerste zwem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0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melk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el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772817"/>
            <a:ext cx="309634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926AB0-72C5-45CC-A89D-9361F7D66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5\C2 M5 D3 de eerste zwemle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23" y="1600200"/>
            <a:ext cx="320015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74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5\C2 M5 D3 de eerste zwemle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570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5" name="Tijdelijke aanduiding voor inhoud 4" descr="D:\M.N. Origineel\MN origineel\MN cursus 2 origineel\cd2\module 5\C2 M5 D3 de eerste zwemles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554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5\C2 M5 D3 de eerste zwemles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092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2161640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bus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stanfries.nl/afbeeldingen/bus.jpg&amp;sa=X&amp;ei=RcXNT9CMJ6LB0QWepuyZDA&amp;ved=0CAsQ8wc&amp;usg=AFQjCNFM7SrOTVvCdmbqADHiiCrvOb7W-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403244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83B6BA-85A8-47AD-AEF2-7C3420D46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fiets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et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FE5C8F-A918-44C0-8C6E-EA973FFD2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fietstaxi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roimg.nl/bestanden/afbeeldingen/ienm/2011/bijzondere-voertuigen/riksja.jpg&amp;sa=X&amp;ei=qsXNT8KbK8m00QWdzbWeDA&amp;ved=0CAsQ8wc&amp;usg=AFQjCNFQxtf1NEjrFTKoTogXryP3FP4Em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844824"/>
            <a:ext cx="46805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4599FF-E609-4804-B534-6E0563FB4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28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metro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tundria.com/trams/NLD/Photos/Amsterdam-Metro51.jpg&amp;sa=X&amp;ei=P8bNT7zlJKGm0QXuzYXzCw&amp;ved=0CAwQ8wc&amp;usg=AFQjCNE-XBEE1QMgI49nskpEyl4YRzWuq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504056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C9B268-EC8B-447A-AFEF-8D1AF971A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40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metrohalte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poorpro.nl/wp-content/uploads/2012/04/metro-amsterdam-480x319.jpg&amp;sa=X&amp;ei=nMbNT8jOAuOj0QWNlaGiDA&amp;ved=0CAsQ8wc&amp;usg=AFQjCNGY9eCsHVgzQaNpeS4NOZP8coDC7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CFC145-155C-4C19-8698-D6E62BCD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90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pyjama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llaballerina-pyama-av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772816"/>
            <a:ext cx="35283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2BB5BD-E195-43A9-BFC7-8E0054309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openbaar vervoer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titl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926966-1F63-44F3-B073-BBE500138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step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willemvandinther.nl/wp-content/uploads/2010/03/step.jpg?w=150&amp;sa=X&amp;ei=UNTNT9_AFenR0QXn__SYDA&amp;ved=0CAsQ8wc&amp;usg=AFQjCNE5aD0HgjTHsDN_Qv1EAGJvr_6S6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6F703E-4BD9-4A8B-A667-FF77EA06F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5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taxi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selamtransportation.com/images/taxi%20cab.jpg&amp;sa=X&amp;ei=qdTNT4jsBoXL0QW1nrWnDA&amp;ved=0CAsQ8wc&amp;usg=AFQjCNHIn5vtkfrVvv2PvBsEoEgVpfhF6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847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AF12A9-281B-403D-8DA0-B075F2294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34" y="556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tram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upload.wikimedia.org/wikipedia/commons/e/e0/Amsterdam_tram.JPG&amp;sa=X&amp;ei=8NTNT4bhNajV0QXx9fyMDA&amp;ved=0CAsQ8wc&amp;usg=AFQjCNHidB83KTLqPt2T-4nZ_sJ99fCKF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AE58D5-2492-4758-ABDC-FDF209564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vliegtuig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irectiesecretaresse.nl/wp-content/uploads/2010/11/klm-vliegtuig.jpg&amp;sa=X&amp;ei=y9XNT8WJFILH0QXfwvidDA&amp;ved=0CAsQ8wc&amp;usg=AFQjCNHosQY_39S46FlAHP02HP50mmMRf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565183-4463-47F6-A4EC-3CD6C9537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45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fietstaxi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7920880" cy="48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roimg.nl/bestanden/afbeeldingen/ienm/2011/bijzondere-voertuigen/riksja.jpg&amp;sa=X&amp;ei=qsXNT8KbK8m00QWdzbWeDA&amp;ved=0CAsQ8wc&amp;usg=AFQjCNFQxtf1NEjrFTKoTogXryP3FP4Em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1700808"/>
            <a:ext cx="664591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594FCA-B770-4F3E-880B-4FD6C32A8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179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fietsen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Fietsen_jp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2F8420-A5EF-496D-9EBA-179246553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785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achterop-voorop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0.gstatic.com/images?q=tbn:ANd9GcS2VesXCuu1Arcpu_kLfLyhlNV-1z3zeWkJ7pEfC8s0kL35Z_Lr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5"/>
          <a:stretch/>
        </p:blipFill>
        <p:spPr bwMode="auto">
          <a:xfrm>
            <a:off x="5580112" y="1724502"/>
            <a:ext cx="914986" cy="177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t0.gstatic.com/images?q=tbn:ANd9GcS2VesXCuu1Arcpu_kLfLyhlNV-1z3zeWkJ7pEfC8s0kL35Z_Lr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700808"/>
            <a:ext cx="4238091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http://t0.gstatic.com/images?q=tbn:ANd9GcS2VesXCuu1Arcpu_kLfLyhlNV-1z3zeWkJ7pEfC8s0kL35Z_Lr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14814"/>
          <a:stretch/>
        </p:blipFill>
        <p:spPr bwMode="auto">
          <a:xfrm>
            <a:off x="6660232" y="1719033"/>
            <a:ext cx="1618441" cy="177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6DAE4E-D290-4A47-8B57-3828D893A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162" y="5469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4/5: </a:t>
            </a:r>
            <a:br>
              <a:rPr lang="nl-NL" dirty="0"/>
            </a:br>
            <a:r>
              <a:rPr lang="nl-NL" dirty="0"/>
              <a:t>het openbaar vervoer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28800"/>
            <a:ext cx="7848872" cy="468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titl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9820"/>
            <a:ext cx="4862423" cy="4158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4907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taalfuncties </a:t>
            </a:r>
            <a:r>
              <a:rPr lang="nl-NL" dirty="0"/>
              <a:t>van dag 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Om informatie vragen:</a:t>
            </a:r>
          </a:p>
          <a:p>
            <a:pPr lvl="0"/>
            <a:r>
              <a:rPr lang="nl-NL" dirty="0"/>
              <a:t>Weet jij wat dat is?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87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tandenborstel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t3.gstatic.com/images?q=tbn:ANd9GcQ1gIYaVGcPzRp6_rQwXr6zcNw5dPz--YUpkLkHLpVNNLOZRGTs-KbRm4f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700808"/>
            <a:ext cx="35283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C55E71-C02E-4075-A6DB-AC3780F67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597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401884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agent(en)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http://www.google.nl/url?source=imglanding&amp;ct=img&amp;q=http://www.deondernemer.nl/UserFiles/Image/2011/201112/20111212/politie.zwaaien.425.jpg&amp;sa=X&amp;ei=L-3NT6n2HcOk8QOi3-HXDA&amp;ved=0CAwQ8wc&amp;usg=AFQjCNG_Ecen6afAlrH-jNqc1NBqle68T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4006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2796AD-53AD-4410-9384-BE789BC03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057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bushalte</a:t>
            </a:r>
            <a:endParaRPr lang="nl-NL" dirty="0"/>
          </a:p>
        </p:txBody>
      </p:sp>
      <p:pic>
        <p:nvPicPr>
          <p:cNvPr id="8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400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206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6E0638-29CD-4295-AE45-A3005AA88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273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2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OV-chipkaart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_137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9046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B3B5C7-D50B-4083-8DE7-0366F8E9D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83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rails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l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2334E6-09C1-40AE-8C15-56881408C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strippenkaart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untitled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6830"/>
            <a:ext cx="30243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259D55-8558-46D7-B7D0-CE747CAFB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86" y="53939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tramhalte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b_00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5272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22914F-99A5-41B8-B994-CAF249DC8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590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zebrapad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ebrapad%20gebra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8457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9E25F2-330D-49D9-A8D0-3D9C429C8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53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oversteken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hartvannederland.nl/wp-content/uploads/2009/11/kind1-545x340.jpg&amp;sa=X&amp;ei=zfDNT93JO4W08QOg1fnGDA&amp;ved=0CAsQ8wc&amp;usg=AFQjCNF7vf96BjeG5bke88Ob71WIV1iPr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9"/>
            <a:ext cx="597666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DA5324-498A-4F12-BB68-048592783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92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instappen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_IMG1514m_bd58a8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5A4588-ED8B-460C-9E68-2D294942C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75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tandpasta</a:t>
            </a:r>
          </a:p>
        </p:txBody>
      </p:sp>
      <p:pic>
        <p:nvPicPr>
          <p:cNvPr id="4" name="Tijdelijke aanduiding voor inhoud 3" descr="http://upload.wikimedia.org/wikipedia/commons/thumb/4/49/Toothpasteonbrush.jpg/800px-Toothpasteonbrush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2277687" cy="15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jdelijke aanduiding voor inhoud 3" descr="http://upload.wikimedia.org/wikipedia/commons/thumb/4/49/Toothpasteonbrush.jpg/800px-Toothpasteonbrush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5624"/>
            <a:ext cx="626469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59E516-562A-4D6E-B6C2-B66971E23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2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achteruit-vooruit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UT_299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16835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3.bp.blogspot.com/-MsC7qqJs_3s/Td_8qdPPAgI/AAAAAAAAAHg/i3QdGyFknM0/s1600/eerste+meter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14897"/>
            <a:ext cx="3043019" cy="38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503348-A374-417C-BE0C-BAAA455C0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930" y="5507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linksaf-rechtsaf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herculesspeeltoestellen.nl/media/hfa_325_PVZLinks_verkeersbord_Verplicht_linksaf_pleinplakker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31236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t2.gstatic.com/images?q=tbn:ANd9GcTTJXidyJGj7X0goZ2SVNr0khi0MIFaOmFDrvOaCEF8BiUserly_A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01804"/>
            <a:ext cx="3312368" cy="345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8BBF72-F3E3-4DEB-A367-BC2D22F53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139" y="5563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rechtdoor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gebod tot het volgen van de rijrichting die op het bord is aangegev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628800"/>
            <a:ext cx="41044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13E7B0-E480-4E4B-A4F9-7D69A0A1B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/>
            </a:r>
            <a:br>
              <a:rPr lang="nl-NL"/>
            </a:br>
            <a:r>
              <a:rPr lang="nl-NL"/>
              <a:t>dag </a:t>
            </a:r>
            <a:r>
              <a:rPr lang="nl-NL" dirty="0"/>
              <a:t>5: de strippenkaart en OV-chipkaart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ww.google.nl/url?source=imglanding&amp;ct=img&amp;q=http://www.ov-info.nl/images/image/Illustraties%202010/Stempelcorrectie-2010.gif&amp;sa=X&amp;ei=BOnNT7r6A8Wj8gO2wuDIDA&amp;ved=0CAsQ8wc&amp;usg=AFQjCNGfRG13pq_0TA_-f5N7yMEgPkJ_BQ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42357"/>
            <a:ext cx="2665385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www.google.nl/url?source=imglanding&amp;ct=img&amp;q=http://www.zeeuwseovchipkaart.nl/themes/default/images/layout/ov_chipkaart_flying.png&amp;sa=X&amp;ei=0urNT-zvCsWs8gO-8bndDA&amp;ved=0CAwQ8wc&amp;usg=AFQjCNHbwzNHISMTiwMN_HkV_OXHbIFF6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5430"/>
            <a:ext cx="2898140" cy="189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://www.pfcommunicatie.nl/images/ov-chip-persoonlijk-achter.jpg&amp;sa=X&amp;ei=cOnNT7SVMpTA8QPF8OjqDA&amp;ved=0CAwQ8wc&amp;usg=AFQjCNGTz5Dz3LFYfck35ulT4lcclx_bcQ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64" y="4221088"/>
            <a:ext cx="2891790" cy="189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407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taalfuncties van dag 5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Overleggen:</a:t>
            </a:r>
          </a:p>
          <a:p>
            <a:r>
              <a:rPr lang="nl-NL" dirty="0"/>
              <a:t>- zullen we hier oversteken?</a:t>
            </a:r>
          </a:p>
          <a:p>
            <a:r>
              <a:rPr lang="nl-NL" dirty="0"/>
              <a:t>- zullen we deze kant opgaan?</a:t>
            </a:r>
          </a:p>
          <a:p>
            <a:r>
              <a:rPr lang="nl-NL" dirty="0"/>
              <a:t>- kunnen we nu oversteken?</a:t>
            </a:r>
          </a:p>
          <a:p>
            <a:r>
              <a:rPr lang="nl-NL" dirty="0"/>
              <a:t>- oké.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Waarschuwen:</a:t>
            </a:r>
          </a:p>
          <a:p>
            <a:r>
              <a:rPr lang="nl-NL" dirty="0"/>
              <a:t>- hé, kijk uit!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52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televisie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elevisi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700808"/>
            <a:ext cx="4824535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05A6C9-8803-4301-929A-0F013E956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295</Words>
  <Application>Microsoft Office PowerPoint</Application>
  <PresentationFormat>Diavoorstelling (4:3)</PresentationFormat>
  <Paragraphs>102</Paragraphs>
  <Slides>84</Slides>
  <Notes>0</Notes>
  <HiddenSlides>0</HiddenSlides>
  <MMClips>62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89" baseType="lpstr">
      <vt:lpstr>Arial</vt:lpstr>
      <vt:lpstr>Calibri</vt:lpstr>
      <vt:lpstr>Century Gothic</vt:lpstr>
      <vt:lpstr>Wingdings</vt:lpstr>
      <vt:lpstr>Kantoorthema</vt:lpstr>
      <vt:lpstr>de woordkaarten van  C2 M5</vt:lpstr>
      <vt:lpstr>de fles</vt:lpstr>
      <vt:lpstr>de klok</vt:lpstr>
      <vt:lpstr>de koelkast</vt:lpstr>
      <vt:lpstr>de melk</vt:lpstr>
      <vt:lpstr>de pyjama</vt:lpstr>
      <vt:lpstr>de tandenborstel</vt:lpstr>
      <vt:lpstr>de tandpasta</vt:lpstr>
      <vt:lpstr>de televisie</vt:lpstr>
      <vt:lpstr>(tanden)poetsen</vt:lpstr>
      <vt:lpstr>eten</vt:lpstr>
      <vt:lpstr>naar bed gaan</vt:lpstr>
      <vt:lpstr>schoon</vt:lpstr>
      <vt:lpstr>snel</vt:lpstr>
      <vt:lpstr>vanavond</vt:lpstr>
      <vt:lpstr>vannacht</vt:lpstr>
      <vt:lpstr>Het woord van de dag 1:  naar bed gaan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 de woordkaarten van  </vt:lpstr>
      <vt:lpstr>de auto</vt:lpstr>
      <vt:lpstr>de lucifer(s)</vt:lpstr>
      <vt:lpstr>de trein</vt:lpstr>
      <vt:lpstr>(het) hout</vt:lpstr>
      <vt:lpstr>(het) plastic</vt:lpstr>
      <vt:lpstr>licht/zwaar</vt:lpstr>
      <vt:lpstr>meeste/minste</vt:lpstr>
      <vt:lpstr> de woordkaarten van  </vt:lpstr>
      <vt:lpstr>de badmeester</vt:lpstr>
      <vt:lpstr>de badjuffrouw</vt:lpstr>
      <vt:lpstr>lhet badpak</vt:lpstr>
      <vt:lpstr>lhet kleedhokje</vt:lpstr>
      <vt:lpstr>lhet zwembad</vt:lpstr>
      <vt:lpstr>de zwemband(jes)</vt:lpstr>
      <vt:lpstr>de zwembroek</vt:lpstr>
      <vt:lpstr>de zwemles</vt:lpstr>
      <vt:lpstr>drijven</vt:lpstr>
      <vt:lpstr>glijden</vt:lpstr>
      <vt:lpstr>zinken</vt:lpstr>
      <vt:lpstr>zwemmen</vt:lpstr>
      <vt:lpstr>bang</vt:lpstr>
      <vt:lpstr>raar</vt:lpstr>
      <vt:lpstr>jammer</vt:lpstr>
      <vt:lpstr>het woord van de dag 3: zwemmen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de woordkaarten van</vt:lpstr>
      <vt:lpstr>de bus</vt:lpstr>
      <vt:lpstr>de fiets</vt:lpstr>
      <vt:lpstr>de fietstaxi</vt:lpstr>
      <vt:lpstr>de metro</vt:lpstr>
      <vt:lpstr>de metrohalte</vt:lpstr>
      <vt:lpstr>lhet openbaar vervoer</vt:lpstr>
      <vt:lpstr>de step</vt:lpstr>
      <vt:lpstr>de taxi</vt:lpstr>
      <vt:lpstr>de tram</vt:lpstr>
      <vt:lpstr>lhet vliegtuig</vt:lpstr>
      <vt:lpstr>de fietstaxi</vt:lpstr>
      <vt:lpstr>fietsen</vt:lpstr>
      <vt:lpstr>achterop-voorop</vt:lpstr>
      <vt:lpstr>het woord van de dag 4/5:  het openbaar vervoer</vt:lpstr>
      <vt:lpstr>de taalfuncties van dag 4</vt:lpstr>
      <vt:lpstr>de woordkaarten van</vt:lpstr>
      <vt:lpstr>de agent(en)</vt:lpstr>
      <vt:lpstr>de bushalte</vt:lpstr>
      <vt:lpstr>de OV-chipkaart</vt:lpstr>
      <vt:lpstr>de rails</vt:lpstr>
      <vt:lpstr>de strippenkaart</vt:lpstr>
      <vt:lpstr>de tramhalte</vt:lpstr>
      <vt:lpstr>lhet zebrapad</vt:lpstr>
      <vt:lpstr>oversteken</vt:lpstr>
      <vt:lpstr>instappen</vt:lpstr>
      <vt:lpstr>achteruit-vooruit</vt:lpstr>
      <vt:lpstr>linksaf-rechtsaf</vt:lpstr>
      <vt:lpstr>rechtdoor</vt:lpstr>
      <vt:lpstr> dag 5: de strippenkaart en OV-chipkaart </vt:lpstr>
      <vt:lpstr>de taalfuncties van dag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C2 M4</dc:title>
  <dc:creator>Gebruiker</dc:creator>
  <cp:lastModifiedBy>Gabriëlle ten Klooster</cp:lastModifiedBy>
  <cp:revision>36</cp:revision>
  <dcterms:created xsi:type="dcterms:W3CDTF">2015-06-28T19:48:57Z</dcterms:created>
  <dcterms:modified xsi:type="dcterms:W3CDTF">2021-02-25T08:54:20Z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