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6" r:id="rId3"/>
    <p:sldId id="263" r:id="rId4"/>
    <p:sldId id="257" r:id="rId5"/>
    <p:sldId id="258" r:id="rId6"/>
    <p:sldId id="259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344" r:id="rId17"/>
    <p:sldId id="261" r:id="rId18"/>
    <p:sldId id="272" r:id="rId19"/>
    <p:sldId id="274" r:id="rId20"/>
    <p:sldId id="275" r:id="rId21"/>
    <p:sldId id="276" r:id="rId22"/>
    <p:sldId id="328" r:id="rId23"/>
    <p:sldId id="347" r:id="rId24"/>
    <p:sldId id="333" r:id="rId25"/>
    <p:sldId id="334" r:id="rId26"/>
    <p:sldId id="335" r:id="rId27"/>
    <p:sldId id="336" r:id="rId28"/>
    <p:sldId id="337" r:id="rId29"/>
    <p:sldId id="324" r:id="rId30"/>
    <p:sldId id="273" r:id="rId31"/>
    <p:sldId id="277" r:id="rId32"/>
    <p:sldId id="278" r:id="rId33"/>
    <p:sldId id="279" r:id="rId34"/>
    <p:sldId id="280" r:id="rId35"/>
    <p:sldId id="281" r:id="rId36"/>
    <p:sldId id="329" r:id="rId37"/>
    <p:sldId id="342" r:id="rId38"/>
    <p:sldId id="325" r:id="rId39"/>
    <p:sldId id="283" r:id="rId40"/>
    <p:sldId id="282" r:id="rId41"/>
    <p:sldId id="284" r:id="rId42"/>
    <p:sldId id="345" r:id="rId43"/>
    <p:sldId id="285" r:id="rId44"/>
    <p:sldId id="286" r:id="rId45"/>
    <p:sldId id="287" r:id="rId46"/>
    <p:sldId id="288" r:id="rId47"/>
    <p:sldId id="289" r:id="rId48"/>
    <p:sldId id="291" r:id="rId49"/>
    <p:sldId id="290" r:id="rId50"/>
    <p:sldId id="292" r:id="rId51"/>
    <p:sldId id="293" r:id="rId52"/>
    <p:sldId id="294" r:id="rId53"/>
    <p:sldId id="295" r:id="rId54"/>
    <p:sldId id="296" r:id="rId55"/>
    <p:sldId id="297" r:id="rId56"/>
    <p:sldId id="307" r:id="rId57"/>
    <p:sldId id="303" r:id="rId58"/>
    <p:sldId id="306" r:id="rId59"/>
    <p:sldId id="330" r:id="rId60"/>
    <p:sldId id="348" r:id="rId61"/>
    <p:sldId id="338" r:id="rId62"/>
    <p:sldId id="339" r:id="rId63"/>
    <p:sldId id="340" r:id="rId64"/>
    <p:sldId id="341" r:id="rId65"/>
    <p:sldId id="326" r:id="rId66"/>
    <p:sldId id="305" r:id="rId67"/>
    <p:sldId id="304" r:id="rId68"/>
    <p:sldId id="302" r:id="rId69"/>
    <p:sldId id="308" r:id="rId70"/>
    <p:sldId id="298" r:id="rId71"/>
    <p:sldId id="309" r:id="rId72"/>
    <p:sldId id="310" r:id="rId73"/>
    <p:sldId id="311" r:id="rId74"/>
    <p:sldId id="312" r:id="rId75"/>
    <p:sldId id="331" r:id="rId76"/>
    <p:sldId id="343" r:id="rId77"/>
    <p:sldId id="327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3" r:id="rId88"/>
    <p:sldId id="332" r:id="rId8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99" autoAdjust="0"/>
  </p:normalViewPr>
  <p:slideViewPr>
    <p:cSldViewPr>
      <p:cViewPr varScale="1">
        <p:scale>
          <a:sx n="63" d="100"/>
          <a:sy n="63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65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87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77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23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36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6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16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01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3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20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3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32306-AEEE-4AD5-8D64-42D899BE2204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5B11-A149-4059-85D8-C1517B6BB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73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7.mp4"/><Relationship Id="rId1" Type="http://schemas.microsoft.com/office/2007/relationships/media" Target="../media/media47.mp4"/><Relationship Id="rId5" Type="http://schemas.openxmlformats.org/officeDocument/2006/relationships/image" Target="../media/image25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1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1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68.jpeg"/><Relationship Id="rId5" Type="http://schemas.openxmlformats.org/officeDocument/2006/relationships/hyperlink" Target="http://www.google.nl/imgres?q=helpen&amp;hl=nl&amp;gbv=2&amp;biw=1920&amp;bih=817&amp;tbm=isch&amp;tbnid=_OOa_BH3NWtDgM:&amp;imgrefurl=http://sociaalopstap.nl/verhalen/page/story/id/339/module/sociale-verhalen&amp;docid=xet6tCMBRZTYyM&amp;imgurl=http://sociaalopstap.nl/file/images/name/helpen_ced.png&amp;w=260&amp;h=260&amp;ei=yImWT4SeBsmeOsennOwN&amp;zoom=1&amp;iact=hc&amp;vpx=463&amp;vpy=152&amp;dur=287&amp;hovh=208&amp;hovw=208&amp;tx=118&amp;ty=105&amp;sig=114440088025714174403&amp;page=1&amp;tbnh=85&amp;tbnw=85&amp;start=0&amp;ndsp=65&amp;ved=1t:429,r:3,s:0,i:136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1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1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73.jpeg"/><Relationship Id="rId4" Type="http://schemas.openxmlformats.org/officeDocument/2006/relationships/image" Target="../media/image1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1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1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82.jpeg"/><Relationship Id="rId4" Type="http://schemas.openxmlformats.org/officeDocument/2006/relationships/image" Target="../media/image2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image" Target="../media/image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1755626"/>
          </a:xfrm>
        </p:spPr>
        <p:txBody>
          <a:bodyPr>
            <a:noAutofit/>
          </a:bodyPr>
          <a:lstStyle/>
          <a:p>
            <a:r>
              <a:rPr lang="nl-NL" b="1" dirty="0">
                <a:solidFill>
                  <a:srgbClr val="0033CC"/>
                </a:solidFill>
              </a:rPr>
              <a:t>de woordkaarten van</a:t>
            </a:r>
            <a:br>
              <a:rPr lang="nl-NL" b="1" dirty="0">
                <a:solidFill>
                  <a:srgbClr val="0033CC"/>
                </a:solidFill>
              </a:rPr>
            </a:br>
            <a:r>
              <a:rPr lang="nl-NL" b="1" dirty="0">
                <a:solidFill>
                  <a:srgbClr val="0033CC"/>
                </a:solidFill>
              </a:rPr>
              <a:t>cursus 1 module 2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60261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kapstok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archie-bv.nl/pictures/garderobe/kapstok%202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667612"/>
            <a:ext cx="3240360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CEC359-2716-4050-A288-03719A004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keuken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euken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67612"/>
            <a:ext cx="417646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9DF6F8-D272-485C-A65F-6874837C2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klas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C:\Users\Gebruiker\Documents\IMG1178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3616"/>
            <a:ext cx="489654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B84189-D105-4358-84A4-78F9BE461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slaapkamer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kinderslaapkam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64908"/>
            <a:ext cx="5501184" cy="412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724ED0-B199-4721-9C7E-A3E6AC379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876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sleutelbos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leutelb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2" y="1628800"/>
            <a:ext cx="4190975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6FAC74-53F4-4F54-9CBF-EE8E4B9D1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47" y="5408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wc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3.bp.blogspot.com/-3yaiv6bx6Zc/TYexw-tKosI/AAAAAAAAAwY/kR_zJLX4mMA/s1600/oude%2Bwc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628800"/>
            <a:ext cx="324036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6636F1-48BF-4296-83E9-90BFC1F51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257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trap</a:t>
            </a:r>
          </a:p>
        </p:txBody>
      </p:sp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tr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844824"/>
            <a:ext cx="6364963" cy="382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36DE9A-9397-44A8-B482-92EA21502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92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9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plassen</a:t>
            </a:r>
          </a:p>
        </p:txBody>
      </p:sp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jdelijke aanduiding voor inhoud 3" descr="http://1.bp.blogspot.com/-iNK3qOnUVA8/TVah2s92dgI/AAAAAAAAHSM/8Pj5grm-MdY/s1600/large_536619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565321" cy="428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7FCF8E-AA09-4D53-BF4B-6829CC5B7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tellen</a:t>
            </a:r>
          </a:p>
        </p:txBody>
      </p:sp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tel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57" y="1988840"/>
            <a:ext cx="5775598" cy="40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FAE012-AEE3-4E57-94EE-F2B17BA37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vermiljoenshop.be/303-thickbox/ro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65537"/>
            <a:ext cx="662473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4E4242-CBE9-4F88-BB40-F04BD9D78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767" y="5413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0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/>
          <p:cNvSpPr txBox="1">
            <a:spLocks/>
          </p:cNvSpPr>
          <p:nvPr/>
        </p:nvSpPr>
        <p:spPr>
          <a:xfrm>
            <a:off x="1371600" y="2636912"/>
            <a:ext cx="6400800" cy="910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3158782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images.kaneva.com/filestore7/4130479/4887558/w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808386"/>
            <a:ext cx="648072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7FEAD1-BEFE-487F-B956-77AA9DB5A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2453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liefdekentje.nl/images/product_images/thumbnail_Flock_Blau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552728" cy="40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A4F7A5-52B1-460D-9D9A-E13D36A15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16" y="5426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1: het 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2901"/>
            <a:ext cx="820891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fbeeldingsresultaat voor huis teke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578488"/>
            <a:ext cx="4658823" cy="465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23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1M2D1 Het huis van S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568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9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C:\Users\Gebruiker\Documents\M.N. Prisma\MN origineel\MN cursus 1 origineel\MN-Cursus-1-Tapes\module 2\verhaalplaat hoofdpersonen cursu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537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 descr="C:\Users\Gebruiker\Documents\M.N. Prisma\MN origineel\MN cursus 1 origineel\MN-Cursus-1-Tapes\module 2\C1 M2 D1 Het huis van Sem -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46" y="1772816"/>
            <a:ext cx="3528392" cy="4395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03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C:\Users\Gebruiker\Documents\M.N. Prisma\MN origineel\MN cursus 1 origineel\MN-Cursus-1-Tapes\module 2\C1 M2 D1 Het huis van Sem -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02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C:\Users\Gebruiker\Documents\M.N. Prisma\MN origineel\MN cursus 1 origineel\MN-Cursus-1-Tapes\module 2\C1 M2 D1 Het huis van Sem -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3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C:\Users\Gebruiker\Documents\M.N. Prisma\MN origineel\MN cursus 1 origineel\MN-Cursus-1-Tapes\module 2\C1 M2 D1 Het huis van Sem -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884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dag 2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763762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het huis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988840"/>
            <a:ext cx="3017341" cy="30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huis teke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78489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D6E4A4-C909-4FD2-ACF3-3FF259095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9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bank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b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42" y="1700808"/>
            <a:ext cx="6194516" cy="40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3B65AC-4B92-4742-A6DC-F18E9FCFE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801" y="5398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bed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tienerb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31640"/>
            <a:ext cx="5688632" cy="379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EF0279-D057-455C-806C-39929C1DB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301" y="5247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0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muur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nl.dreamstime.com/oude-bakstenen-muur-thumb8007640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16835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B0931E-23DE-478B-B43F-8A60E8361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212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2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televisie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krekkers.nl/wp-content/uploads/2011/09/philips_tv_giveaway_big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39620"/>
            <a:ext cx="403244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6E3F12-9B7E-448B-99F0-AE93B6A56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koken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kok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56" y="2028056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E04D38-3815-4066-B2C0-A06C18581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940" y="5594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slapen</a:t>
            </a:r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4.bp.blogspot.com/-lCbZPe2ALAY/TlErFejvwtI/AAAAAAAAAHI/2K-6SPz97ys/s1600/1250986218-slapenhom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20" y="1808820"/>
            <a:ext cx="42484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0FA9A4-F843-4DD3-BC2C-0FDA9D759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59" y="5129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2: </a:t>
            </a:r>
            <a:br>
              <a:rPr lang="nl-NL" b="1" dirty="0"/>
            </a:br>
            <a:r>
              <a:rPr lang="nl-NL" b="1" dirty="0"/>
              <a:t>de slaapkamer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7"/>
            <a:ext cx="8064896" cy="50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2196"/>
          <a:stretch/>
        </p:blipFill>
        <p:spPr bwMode="auto">
          <a:xfrm>
            <a:off x="1915886" y="1844824"/>
            <a:ext cx="5693228" cy="403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756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taalfunctie</a:t>
            </a:r>
            <a:r>
              <a:rPr lang="en-US" dirty="0"/>
              <a:t> van dag 2</a:t>
            </a:r>
            <a:endParaRPr lang="nl-NL" dirty="0"/>
          </a:p>
        </p:txBody>
      </p:sp>
      <p:pic>
        <p:nvPicPr>
          <p:cNvPr id="1026" name="Picture 2" descr="C:\Users\Gebruiker\Pictures\MP Navigator EX\2016_10_31\IMG_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" r="4319" b="82484"/>
          <a:stretch/>
        </p:blipFill>
        <p:spPr bwMode="auto">
          <a:xfrm>
            <a:off x="611560" y="2132856"/>
            <a:ext cx="7808834" cy="16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367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6400800" cy="1270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3092965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kraan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1985903899_1999999744_kraan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7666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D657A0-6458-46D7-A6E6-74F00ADF9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309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>
                <a:solidFill>
                  <a:srgbClr val="0033CC"/>
                </a:solidFill>
              </a:rPr>
              <a:t> 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het bad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totaalklus.nl/kk_500001/artikel/badkamer_renovatie003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700808"/>
            <a:ext cx="316835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34407E-FB7E-44D6-BEEF-BADA6A7EF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693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9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douche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_shower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39620"/>
            <a:ext cx="331236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18A6DB-23C5-4C2E-A207-E57CADBC2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lijf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8212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fbeeldingsresultaat voor lichaam teke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71670"/>
            <a:ext cx="2664296" cy="45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DF1E395-CB0A-47C9-A766-2C3873A74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19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8212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arm</a:t>
            </a:r>
          </a:p>
        </p:txBody>
      </p:sp>
      <p:sp>
        <p:nvSpPr>
          <p:cNvPr id="7" name="AutoShape 2" descr="Afbeeldingsresultaat voor a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6" name="Picture 4" descr="Afbeeldingsresultaat voor a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8187"/>
            <a:ext cx="6264696" cy="34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8D3306-07E7-44B2-8E8F-843E5BF8E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27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verwarming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N1617-71476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C71DE8-92E8-4570-89BA-8E3148C40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zeep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portal.skoso.nl/Scholen/dommelrode/fotoboek/Fotoboek/Groep%203b/zeep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5663" r="3087" b="4033"/>
          <a:stretch/>
        </p:blipFill>
        <p:spPr bwMode="auto">
          <a:xfrm>
            <a:off x="2186314" y="1703615"/>
            <a:ext cx="4771371" cy="424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D19549-1CA8-4284-B7EC-779BD76C4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zweet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fbeeldingsresultaat voor zwe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/>
          <a:stretch/>
        </p:blipFill>
        <p:spPr bwMode="auto">
          <a:xfrm>
            <a:off x="3131840" y="1599444"/>
            <a:ext cx="2670845" cy="46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LINKS 2"/>
          <p:cNvSpPr/>
          <p:nvPr/>
        </p:nvSpPr>
        <p:spPr>
          <a:xfrm>
            <a:off x="5148064" y="3520003"/>
            <a:ext cx="2016224" cy="30603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D9150E-3A46-466C-AC25-45C265A68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29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7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buik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kleutergroep.nl/Letterkennis/VLL/buik.jpg"/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339" r="5303" b="6589"/>
          <a:stretch/>
        </p:blipFill>
        <p:spPr bwMode="auto">
          <a:xfrm>
            <a:off x="2375756" y="1667612"/>
            <a:ext cx="4392488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E3A8AB-0ACA-48CA-BC7F-0A0ADEF5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aankleden</a:t>
            </a:r>
          </a:p>
        </p:txBody>
      </p:sp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lfijnsite_aankleden_pl_1_tot_6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/>
          <a:stretch/>
        </p:blipFill>
        <p:spPr bwMode="auto">
          <a:xfrm>
            <a:off x="1907704" y="1844824"/>
            <a:ext cx="540060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CE7860-0395-4F97-ABDA-623CF661A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235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(zich) wassen</a:t>
            </a:r>
          </a:p>
        </p:txBody>
      </p:sp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fbeeldingsresultaat voor douch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63613"/>
            <a:ext cx="3888383" cy="438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050238-E5BD-4EB3-9E0A-F47724D34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4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0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ruiken</a:t>
            </a:r>
          </a:p>
        </p:txBody>
      </p:sp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beeldingsresultaat voor ruik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66913"/>
            <a:ext cx="67056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B11190-C8C6-4C65-80DA-94C447968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46" y="5738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badkamer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adkamer%20interieur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31608"/>
            <a:ext cx="3816424" cy="439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472535-0A17-4FF6-BCB7-9842D6971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wonen</a:t>
            </a:r>
          </a:p>
        </p:txBody>
      </p:sp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fbeeldingsresultaat voor wonen picto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81" y="1778860"/>
            <a:ext cx="5544616" cy="43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38AB01-3C99-4904-86E9-F25C3116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833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paars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mijnwebwinkel.nl/winkel/behang/images/paars-kle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54" y="1808386"/>
            <a:ext cx="39243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8BB939-2480-4C24-8580-EB65B7616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geel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www.pimpmijnbakfiets.nl/image/cache/data/patronen/geel-500x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69" y="1700808"/>
            <a:ext cx="417646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5B1040-4D61-438C-A05F-6C2A1F964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www.sportvoedingwielrennen.nl/media/colorselectorplus/swatches/3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77" y="1700808"/>
            <a:ext cx="410445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D3E771-445F-4DEE-A841-142DE5B6E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918" y="5085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vies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martijninegypt.files.wordpress.com/2007/10/vie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FD87DE-8C96-4912-B971-BC3692FF5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286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schoon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ijdelijke aanduiding voor inhoud 3" descr="http://jongerenraadborsele.nl/media/gallery/kamp_jrb/69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5"/>
            <a:ext cx="5400600" cy="410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B59B5F-0165-4BF6-9FCF-8DDD6F2C5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918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koud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ijdelijke aanduiding voor inhoud 4" descr="http://www.sclera.be/pics/pictos/koud.pn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682305"/>
            <a:ext cx="432048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7FA3C5-2409-4C8E-8C8A-FFF3F2F3F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10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jdelijke aanduiding voor inhoud 4" descr="http://www.sclera.be/pics/pictos/warm.pn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46301"/>
            <a:ext cx="4104456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0C4BF7-0B10-4082-8E1B-7FCFC7271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960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thuis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13690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fbeeldingsresultaat voor wonen picto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67680"/>
            <a:ext cx="3914725" cy="391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56A20D-F952-449D-89E9-5171F2F81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620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3:de badkamer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dkamer%20interieu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4104456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84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het dak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ortelboer%20-%202002%20-%20Dak%20met%20dakpannen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13" y="1703615"/>
            <a:ext cx="6307574" cy="424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EB7B10-5834-4FD4-A722-376A7A681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670" y="5429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1M2D3 Waar is mijn hu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3092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4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les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ondeling Nederlands\M.N. Origineel\MN origineel\MN cursus 1 origineel\MN-Cursus-1-Tapes\module 2\C1 M2 D3 Waar is mijn huis - 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75" y="1600200"/>
            <a:ext cx="320365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544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les 3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D:\Mondeling Nederlands\M.N. Origineel\MN origineel\MN cursus 1 origineel\MN-Cursus-1-Tapes\module 2\C1 M2 D3 Waar is mijn huis -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1447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les 3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C:\Users\Gebruiker\Documents\M.N. Prisma\MN origineel\MN cursus 1 origineel\MN-Cursus-1-Tapes\module 2\C1 M2 D3 Waar is mijn huis - 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75" y="1600200"/>
            <a:ext cx="320365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479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les 3</a:t>
            </a:r>
            <a:br>
              <a:rPr lang="nl-NL" b="1" dirty="0"/>
            </a:br>
            <a:endParaRPr lang="nl-NL" dirty="0"/>
          </a:p>
        </p:txBody>
      </p:sp>
      <p:pic>
        <p:nvPicPr>
          <p:cNvPr id="5" name="Tijdelijke aanduiding voor inhoud 4" descr="C:\Users\Gebruiker\Documents\M.N. Prisma\MN origineel\MN cursus 1 origineel\MN-Cursus-1-Tapes\module 2\C1 M2 D3 Waar is mijn huis -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146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982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8745131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bal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jdelijke aanduiding voor inhoud 4" descr="http://t2.gstatic.com/images?q=tbn:ANd9GcTctJkG2-nclxY0WQPsweWfGgswVpAeOxXVGvJMIaSqMfV_Rn3DlC8v_NUJLw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775624"/>
            <a:ext cx="4392488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90EF86-AA60-4A1E-B315-42865202E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295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geven</a:t>
            </a:r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http://www.sclera.be/pics/pictos/weggeven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92" y="1844824"/>
            <a:ext cx="475252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B48891-F61B-4E75-BBA4-27D4EA4C2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191" y="53413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gooien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i38.tinypic.com/2ceqcy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72" y="1844824"/>
            <a:ext cx="511256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36691D-D745-4602-A93F-39A6CBB47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86" y="5342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helpen</a:t>
            </a:r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t2.gstatic.com/images?q=tbn:ANd9GcTCL8fTvT6bMHqZwZgReTx3B2Ilip8t898wGp6QtnJa9THr-GMk0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16" y="1808820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352106-E445-4AF0-8CA4-9517363EC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1896" y="5321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deur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openleerhuis.be/oefeningen/3/2/2/8/1/263/deur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104456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6DDD47-A458-4890-9FB4-0FA7F3FF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leggen</a:t>
            </a:r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http://static.nbd-online.nl/pictures/Speedheat%20Laminaat-vloerverwarming%20-%20laminaat%20leggen_2-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6917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6A756B-042B-4FB0-A53D-B97E241A2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169" y="55844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pakken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akk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0828"/>
            <a:ext cx="403244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ED18F1-1EEC-4F54-AB65-0ED8AE1D9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177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snappen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dimasplace.files.wordpress.com/2012/02/snappen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28" y="1844824"/>
            <a:ext cx="410445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AB3809-D884-44EA-BF91-88EEC9437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057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vallen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static.skynetblogs.be/media/115578/dyn008_original_750_531_pjpeg_2523135_9ba05d65e66629d7f30a55748b8346e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92" y="1844824"/>
            <a:ext cx="47525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6C7A9D-51A7-4C2F-8564-9F187D90E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238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zoeken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oek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24" y="1844824"/>
            <a:ext cx="4176463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9DC9ED-4A07-4ABA-AD7F-F7280FA4E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84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4: warm / koud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ttp://www.sclera.be/pics/pictos/war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98" y="1772816"/>
            <a:ext cx="40386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sclera.be/pics/pictos/kou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98216"/>
            <a:ext cx="4013200" cy="401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1669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taalfuncties</a:t>
            </a:r>
            <a:r>
              <a:rPr lang="en-US" dirty="0"/>
              <a:t> van dag 4</a:t>
            </a:r>
            <a:endParaRPr lang="nl-NL" dirty="0"/>
          </a:p>
        </p:txBody>
      </p:sp>
      <p:pic>
        <p:nvPicPr>
          <p:cNvPr id="2050" name="Picture 2" descr="C:\Users\Gebruiker\Pictures\MP Navigator EX\2016_10_31\IMG_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50244" r="3608" b="2901"/>
          <a:stretch/>
        </p:blipFill>
        <p:spPr bwMode="auto">
          <a:xfrm rot="10800000">
            <a:off x="1331640" y="1556792"/>
            <a:ext cx="6696744" cy="473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276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982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33CC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5120501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blad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omengids.nl/lente2/pics/Noorse_esdoorn__Acer_platanoides__Norway_maple@img_2935bla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5040559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2C3852-04F4-4520-A534-F80A83742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gieter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tuinflora.com/ShopImages/product/14366WH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9244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F1B556-60EA-4255-A52F-F9A65A3F1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019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gang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-gan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41" y="1725320"/>
            <a:ext cx="4264118" cy="42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2A5650-DDF5-4C63-853A-DF84C205B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potgrond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compleetcomfort.nl/Images/BlokkenPotgrond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39248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3AE6AE-EF99-49B3-9505-108600889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429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bloemp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39248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F598AA-5374-472F-9848-E518D1C29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05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plant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cms.chrysal.com/01%20-%20images/CHRYSAL%20NL/Universeel-1%20smal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8232"/>
            <a:ext cx="33123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FF9EFB-CA73-48FE-8FFB-FBC409C8C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759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groeien</a:t>
            </a:r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www.result.nl/wp-content/uploads/2011/02/groei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08820"/>
            <a:ext cx="475252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312200-67A4-40DF-A4D1-3B7D38DA8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519" y="5264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(water)geven</a:t>
            </a:r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99398" y="1484784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cartoon planten water gev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89931"/>
            <a:ext cx="32956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071F58-52CA-4797-85B9-DF4DBF871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571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donker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natuurmonumenten.nl/sites/default/files/imagecache/gallery_image_large2/news/maan%2520andre%2520donke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1256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FC04CA-F5F8-48AD-82C5-8EEE30890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237" y="5339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lichttherapie-outlet.nl/media/lichtzo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92488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58C0AE-481A-4046-AAFF-0C71384D5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0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makkelijk-moeilijk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80920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kmoei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624736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F2C9EC-881F-4217-BD35-9A5AB9CF9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76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5: de plant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2512"/>
            <a:ext cx="813690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cms.chrysal.com/01%20-%20images/CHRYSAL%20NL/Universeel-1%20smal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418139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12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huiskamer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oto=ZEBFLJRA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47260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AFCAEB-322F-4741-B43D-D5BEDB9D6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560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254</Words>
  <Application>Microsoft Office PowerPoint</Application>
  <PresentationFormat>Diavoorstelling (4:3)</PresentationFormat>
  <Paragraphs>88</Paragraphs>
  <Slides>88</Slides>
  <Notes>0</Notes>
  <HiddenSlides>0</HiddenSlides>
  <MMClips>66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88</vt:i4>
      </vt:variant>
    </vt:vector>
  </HeadingPairs>
  <TitlesOfParts>
    <vt:vector size="92" baseType="lpstr">
      <vt:lpstr>Arial</vt:lpstr>
      <vt:lpstr>Calibri</vt:lpstr>
      <vt:lpstr>Century Gothic</vt:lpstr>
      <vt:lpstr>Kantoorthema</vt:lpstr>
      <vt:lpstr>de woordkaarten van cursus 1 module 2</vt:lpstr>
      <vt:lpstr>PowerPoint-presentatie</vt:lpstr>
      <vt:lpstr> het huis</vt:lpstr>
      <vt:lpstr>  het bad</vt:lpstr>
      <vt:lpstr>de badkamer</vt:lpstr>
      <vt:lpstr> het dak</vt:lpstr>
      <vt:lpstr>de deur</vt:lpstr>
      <vt:lpstr>de gang</vt:lpstr>
      <vt:lpstr>de huiskamer</vt:lpstr>
      <vt:lpstr>de kapstok</vt:lpstr>
      <vt:lpstr>de keuken</vt:lpstr>
      <vt:lpstr>de klas</vt:lpstr>
      <vt:lpstr>de slaapkamer</vt:lpstr>
      <vt:lpstr>de sleutelbos</vt:lpstr>
      <vt:lpstr>de wc</vt:lpstr>
      <vt:lpstr>de trap</vt:lpstr>
      <vt:lpstr>plassen</vt:lpstr>
      <vt:lpstr>tellen</vt:lpstr>
      <vt:lpstr>rood</vt:lpstr>
      <vt:lpstr>wit</vt:lpstr>
      <vt:lpstr>blauw</vt:lpstr>
      <vt:lpstr>het woord van de dag 1: het huis</vt:lpstr>
      <vt:lpstr>Het verhaal dag 1 Klik op </vt:lpstr>
      <vt:lpstr> De verhaalplaten van dag 1  </vt:lpstr>
      <vt:lpstr> De verhaalplaten van dag 1  </vt:lpstr>
      <vt:lpstr> De verhaalplaten van dag 1  </vt:lpstr>
      <vt:lpstr> De verhaalplaten van dag 1  </vt:lpstr>
      <vt:lpstr> De verhaalplaten van dag 1  </vt:lpstr>
      <vt:lpstr>PowerPoint-presentatie</vt:lpstr>
      <vt:lpstr>de bank</vt:lpstr>
      <vt:lpstr>het bed</vt:lpstr>
      <vt:lpstr>de muur</vt:lpstr>
      <vt:lpstr>de televisie</vt:lpstr>
      <vt:lpstr>koken</vt:lpstr>
      <vt:lpstr>slapen</vt:lpstr>
      <vt:lpstr>Het woord van de dag 2:  de slaapkamer</vt:lpstr>
      <vt:lpstr>De taalfunctie van dag 2</vt:lpstr>
      <vt:lpstr>PowerPoint-presentatie</vt:lpstr>
      <vt:lpstr>de kraan</vt:lpstr>
      <vt:lpstr>de douche</vt:lpstr>
      <vt:lpstr>het lijf</vt:lpstr>
      <vt:lpstr>de arm</vt:lpstr>
      <vt:lpstr>de verwarming</vt:lpstr>
      <vt:lpstr>de zeep</vt:lpstr>
      <vt:lpstr>het zweet</vt:lpstr>
      <vt:lpstr>de buik</vt:lpstr>
      <vt:lpstr>aankleden</vt:lpstr>
      <vt:lpstr>(zich) wassen</vt:lpstr>
      <vt:lpstr>ruiken</vt:lpstr>
      <vt:lpstr>wonen</vt:lpstr>
      <vt:lpstr>paars</vt:lpstr>
      <vt:lpstr>geel</vt:lpstr>
      <vt:lpstr>groen</vt:lpstr>
      <vt:lpstr> vies </vt:lpstr>
      <vt:lpstr>schoon</vt:lpstr>
      <vt:lpstr>koud</vt:lpstr>
      <vt:lpstr>warm</vt:lpstr>
      <vt:lpstr>thuis</vt:lpstr>
      <vt:lpstr>het woord van de dag 3:de badkamer</vt:lpstr>
      <vt:lpstr>Het verhaal dag 3 Klik op </vt:lpstr>
      <vt:lpstr> de verhaalplaten van les 3 </vt:lpstr>
      <vt:lpstr> de verhaalplaten van les 3 </vt:lpstr>
      <vt:lpstr> de verhaalplaten van les 3 </vt:lpstr>
      <vt:lpstr> de verhaalplaten van les 3 </vt:lpstr>
      <vt:lpstr>PowerPoint-presentatie</vt:lpstr>
      <vt:lpstr>de bal</vt:lpstr>
      <vt:lpstr>geven</vt:lpstr>
      <vt:lpstr>gooien</vt:lpstr>
      <vt:lpstr>helpen</vt:lpstr>
      <vt:lpstr>leggen</vt:lpstr>
      <vt:lpstr>pakken</vt:lpstr>
      <vt:lpstr>snappen</vt:lpstr>
      <vt:lpstr>vallen</vt:lpstr>
      <vt:lpstr>zoeken</vt:lpstr>
      <vt:lpstr>het woord van de dag 4: warm / koud</vt:lpstr>
      <vt:lpstr>De taalfuncties van dag 4</vt:lpstr>
      <vt:lpstr>PowerPoint-presentatie</vt:lpstr>
      <vt:lpstr>het blad</vt:lpstr>
      <vt:lpstr>de gieter</vt:lpstr>
      <vt:lpstr>de potgrond</vt:lpstr>
      <vt:lpstr>de pot</vt:lpstr>
      <vt:lpstr>de plant</vt:lpstr>
      <vt:lpstr>groeien</vt:lpstr>
      <vt:lpstr>(water)geven</vt:lpstr>
      <vt:lpstr>donker</vt:lpstr>
      <vt:lpstr>licht</vt:lpstr>
      <vt:lpstr>makkelijk-moeilijk</vt:lpstr>
      <vt:lpstr>het woord van de dag 5: de plant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Cursus 1 module 2</dc:title>
  <dc:creator>Gebruiker</dc:creator>
  <cp:lastModifiedBy>Gabriëlle ten Klooster</cp:lastModifiedBy>
  <cp:revision>55</cp:revision>
  <dcterms:created xsi:type="dcterms:W3CDTF">2015-06-13T11:06:25Z</dcterms:created>
  <dcterms:modified xsi:type="dcterms:W3CDTF">2021-02-15T14:48:39Z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