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sldIdLst>
    <p:sldId id="431" r:id="rId4"/>
    <p:sldId id="466" r:id="rId5"/>
    <p:sldId id="610" r:id="rId6"/>
    <p:sldId id="602" r:id="rId7"/>
    <p:sldId id="603" r:id="rId8"/>
    <p:sldId id="604" r:id="rId9"/>
    <p:sldId id="605" r:id="rId10"/>
    <p:sldId id="607" r:id="rId11"/>
    <p:sldId id="606" r:id="rId12"/>
    <p:sldId id="608" r:id="rId13"/>
    <p:sldId id="611" r:id="rId14"/>
    <p:sldId id="609"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 id="629" r:id="rId33"/>
    <p:sldId id="630" r:id="rId34"/>
    <p:sldId id="631" r:id="rId35"/>
    <p:sldId id="632" r:id="rId36"/>
    <p:sldId id="633" r:id="rId37"/>
    <p:sldId id="635" r:id="rId38"/>
    <p:sldId id="636" r:id="rId39"/>
    <p:sldId id="634"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 id="649" r:id="rId53"/>
    <p:sldId id="650" r:id="rId54"/>
    <p:sldId id="651" r:id="rId55"/>
    <p:sldId id="652" r:id="rId56"/>
    <p:sldId id="653" r:id="rId57"/>
    <p:sldId id="654" r:id="rId58"/>
    <p:sldId id="655" r:id="rId59"/>
    <p:sldId id="656" r:id="rId60"/>
    <p:sldId id="657" r:id="rId61"/>
    <p:sldId id="662" r:id="rId62"/>
    <p:sldId id="661" r:id="rId63"/>
    <p:sldId id="660" r:id="rId64"/>
    <p:sldId id="659" r:id="rId65"/>
    <p:sldId id="658" r:id="rId66"/>
    <p:sldId id="663" r:id="rId67"/>
    <p:sldId id="727" r:id="rId68"/>
    <p:sldId id="600" r:id="rId69"/>
    <p:sldId id="664" r:id="rId70"/>
    <p:sldId id="665" r:id="rId71"/>
    <p:sldId id="666" r:id="rId72"/>
    <p:sldId id="667" r:id="rId73"/>
    <p:sldId id="668" r:id="rId74"/>
    <p:sldId id="669" r:id="rId75"/>
    <p:sldId id="670" r:id="rId76"/>
    <p:sldId id="671" r:id="rId77"/>
    <p:sldId id="672" r:id="rId78"/>
    <p:sldId id="673" r:id="rId79"/>
    <p:sldId id="674" r:id="rId80"/>
    <p:sldId id="675" r:id="rId81"/>
    <p:sldId id="676" r:id="rId82"/>
    <p:sldId id="677" r:id="rId83"/>
    <p:sldId id="678" r:id="rId84"/>
    <p:sldId id="679" r:id="rId85"/>
    <p:sldId id="680" r:id="rId86"/>
    <p:sldId id="681" r:id="rId87"/>
    <p:sldId id="682" r:id="rId88"/>
    <p:sldId id="683" r:id="rId89"/>
    <p:sldId id="684" r:id="rId90"/>
    <p:sldId id="685" r:id="rId91"/>
    <p:sldId id="686" r:id="rId92"/>
    <p:sldId id="687" r:id="rId93"/>
    <p:sldId id="688" r:id="rId94"/>
    <p:sldId id="689" r:id="rId95"/>
    <p:sldId id="693" r:id="rId96"/>
    <p:sldId id="691" r:id="rId97"/>
    <p:sldId id="690" r:id="rId98"/>
    <p:sldId id="692" r:id="rId99"/>
    <p:sldId id="694" r:id="rId100"/>
    <p:sldId id="695" r:id="rId101"/>
    <p:sldId id="723" r:id="rId102"/>
    <p:sldId id="724" r:id="rId103"/>
    <p:sldId id="725" r:id="rId104"/>
    <p:sldId id="726" r:id="rId105"/>
    <p:sldId id="696" r:id="rId106"/>
    <p:sldId id="697" r:id="rId107"/>
    <p:sldId id="717" r:id="rId108"/>
    <p:sldId id="718" r:id="rId109"/>
    <p:sldId id="719" r:id="rId110"/>
    <p:sldId id="720" r:id="rId111"/>
    <p:sldId id="721" r:id="rId112"/>
    <p:sldId id="722" r:id="rId113"/>
    <p:sldId id="704" r:id="rId114"/>
    <p:sldId id="705" r:id="rId115"/>
    <p:sldId id="706" r:id="rId116"/>
    <p:sldId id="707" r:id="rId117"/>
    <p:sldId id="708" r:id="rId118"/>
    <p:sldId id="709" r:id="rId119"/>
    <p:sldId id="710" r:id="rId120"/>
    <p:sldId id="711" r:id="rId121"/>
    <p:sldId id="712" r:id="rId122"/>
    <p:sldId id="713" r:id="rId123"/>
    <p:sldId id="714" r:id="rId124"/>
    <p:sldId id="715" r:id="rId125"/>
    <p:sldId id="716"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33CC"/>
    <a:srgbClr val="4472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95219-500A-44B9-8451-DDAC117FAA35}" v="1103" dt="2025-07-01T12:38:21.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15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microsoft.com/office/2016/11/relationships/changesInfo" Target="changesInfos/changesInfo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or de Bruin" userId="d1c5b670-a1b7-49da-b2e8-c82be91a578e" providerId="ADAL" clId="{3C1C57EA-BF40-4F1C-9B5A-383F8EED3D3A}"/>
    <pc:docChg chg="undo custSel delSld modSld sldOrd">
      <pc:chgData name="Floor de Bruin" userId="d1c5b670-a1b7-49da-b2e8-c82be91a578e" providerId="ADAL" clId="{3C1C57EA-BF40-4F1C-9B5A-383F8EED3D3A}" dt="2024-03-07T10:13:43.904" v="899" actId="1076"/>
      <pc:docMkLst>
        <pc:docMk/>
      </pc:docMkLst>
      <pc:sldChg chg="addSp delSp modSp mod setBg">
        <pc:chgData name="Floor de Bruin" userId="d1c5b670-a1b7-49da-b2e8-c82be91a578e" providerId="ADAL" clId="{3C1C57EA-BF40-4F1C-9B5A-383F8EED3D3A}" dt="2024-03-07T09:01:52.060" v="738" actId="1076"/>
        <pc:sldMkLst>
          <pc:docMk/>
          <pc:sldMk cId="1883047808" sldId="258"/>
        </pc:sldMkLst>
      </pc:sldChg>
      <pc:sldChg chg="modSp mod setBg">
        <pc:chgData name="Floor de Bruin" userId="d1c5b670-a1b7-49da-b2e8-c82be91a578e" providerId="ADAL" clId="{3C1C57EA-BF40-4F1C-9B5A-383F8EED3D3A}" dt="2024-03-07T08:56:42.813" v="725" actId="1076"/>
        <pc:sldMkLst>
          <pc:docMk/>
          <pc:sldMk cId="3987355527" sldId="262"/>
        </pc:sldMkLst>
      </pc:sldChg>
      <pc:sldChg chg="modSp mod ord setBg">
        <pc:chgData name="Floor de Bruin" userId="d1c5b670-a1b7-49da-b2e8-c82be91a578e" providerId="ADAL" clId="{3C1C57EA-BF40-4F1C-9B5A-383F8EED3D3A}" dt="2024-03-07T09:10:08.163" v="773" actId="1076"/>
        <pc:sldMkLst>
          <pc:docMk/>
          <pc:sldMk cId="98783771" sldId="266"/>
        </pc:sldMkLst>
      </pc:sldChg>
      <pc:sldChg chg="modSp mod setBg">
        <pc:chgData name="Floor de Bruin" userId="d1c5b670-a1b7-49da-b2e8-c82be91a578e" providerId="ADAL" clId="{3C1C57EA-BF40-4F1C-9B5A-383F8EED3D3A}" dt="2024-03-07T09:16:55.645" v="808" actId="1076"/>
        <pc:sldMkLst>
          <pc:docMk/>
          <pc:sldMk cId="2911387961" sldId="268"/>
        </pc:sldMkLst>
      </pc:sldChg>
      <pc:sldChg chg="addSp delSp modSp mod setBg delAnim">
        <pc:chgData name="Floor de Bruin" userId="d1c5b670-a1b7-49da-b2e8-c82be91a578e" providerId="ADAL" clId="{3C1C57EA-BF40-4F1C-9B5A-383F8EED3D3A}" dt="2024-03-07T10:11:32.928" v="887" actId="1076"/>
        <pc:sldMkLst>
          <pc:docMk/>
          <pc:sldMk cId="3840939140" sldId="269"/>
        </pc:sldMkLst>
      </pc:sldChg>
      <pc:sldChg chg="addSp delSp modSp mod setBg delAnim">
        <pc:chgData name="Floor de Bruin" userId="d1c5b670-a1b7-49da-b2e8-c82be91a578e" providerId="ADAL" clId="{3C1C57EA-BF40-4F1C-9B5A-383F8EED3D3A}" dt="2024-03-07T08:53:54.624" v="714" actId="1076"/>
        <pc:sldMkLst>
          <pc:docMk/>
          <pc:sldMk cId="3698517271" sldId="271"/>
        </pc:sldMkLst>
      </pc:sldChg>
      <pc:sldChg chg="addSp delSp modSp mod setBg modAnim">
        <pc:chgData name="Floor de Bruin" userId="d1c5b670-a1b7-49da-b2e8-c82be91a578e" providerId="ADAL" clId="{3C1C57EA-BF40-4F1C-9B5A-383F8EED3D3A}" dt="2024-03-07T09:15:35.831" v="802" actId="478"/>
        <pc:sldMkLst>
          <pc:docMk/>
          <pc:sldMk cId="3109236445" sldId="272"/>
        </pc:sldMkLst>
      </pc:sldChg>
      <pc:sldChg chg="modSp mod setBg">
        <pc:chgData name="Floor de Bruin" userId="d1c5b670-a1b7-49da-b2e8-c82be91a578e" providerId="ADAL" clId="{3C1C57EA-BF40-4F1C-9B5A-383F8EED3D3A}" dt="2024-03-04T09:49:01.102" v="5"/>
        <pc:sldMkLst>
          <pc:docMk/>
          <pc:sldMk cId="3629745212" sldId="431"/>
        </pc:sldMkLst>
      </pc:sldChg>
      <pc:sldChg chg="modSp mod setBg">
        <pc:chgData name="Floor de Bruin" userId="d1c5b670-a1b7-49da-b2e8-c82be91a578e" providerId="ADAL" clId="{3C1C57EA-BF40-4F1C-9B5A-383F8EED3D3A}" dt="2024-03-04T09:50:06.417" v="7"/>
        <pc:sldMkLst>
          <pc:docMk/>
          <pc:sldMk cId="15310937" sldId="466"/>
        </pc:sldMkLst>
      </pc:sldChg>
      <pc:sldChg chg="addSp delSp modSp mod setBg delAnim">
        <pc:chgData name="Floor de Bruin" userId="d1c5b670-a1b7-49da-b2e8-c82be91a578e" providerId="ADAL" clId="{3C1C57EA-BF40-4F1C-9B5A-383F8EED3D3A}" dt="2024-03-07T08:54:46.161" v="717" actId="1076"/>
        <pc:sldMkLst>
          <pc:docMk/>
          <pc:sldMk cId="1551348172" sldId="467"/>
        </pc:sldMkLst>
      </pc:sldChg>
      <pc:sldChg chg="addSp delSp modSp mod setBg">
        <pc:chgData name="Floor de Bruin" userId="d1c5b670-a1b7-49da-b2e8-c82be91a578e" providerId="ADAL" clId="{3C1C57EA-BF40-4F1C-9B5A-383F8EED3D3A}" dt="2024-03-07T08:54:10.487" v="715" actId="1076"/>
        <pc:sldMkLst>
          <pc:docMk/>
          <pc:sldMk cId="48623488" sldId="468"/>
        </pc:sldMkLst>
      </pc:sldChg>
      <pc:sldChg chg="addSp delSp modSp mod setBg">
        <pc:chgData name="Floor de Bruin" userId="d1c5b670-a1b7-49da-b2e8-c82be91a578e" providerId="ADAL" clId="{3C1C57EA-BF40-4F1C-9B5A-383F8EED3D3A}" dt="2024-03-07T08:55:03.622" v="718" actId="1076"/>
        <pc:sldMkLst>
          <pc:docMk/>
          <pc:sldMk cId="1416712473" sldId="469"/>
        </pc:sldMkLst>
      </pc:sldChg>
      <pc:sldChg chg="addSp delSp modSp mod setBg">
        <pc:chgData name="Floor de Bruin" userId="d1c5b670-a1b7-49da-b2e8-c82be91a578e" providerId="ADAL" clId="{3C1C57EA-BF40-4F1C-9B5A-383F8EED3D3A}" dt="2024-03-07T08:55:19.628" v="719" actId="1076"/>
        <pc:sldMkLst>
          <pc:docMk/>
          <pc:sldMk cId="1174820302" sldId="470"/>
        </pc:sldMkLst>
      </pc:sldChg>
      <pc:sldChg chg="addSp delSp modSp mod setBg delAnim">
        <pc:chgData name="Floor de Bruin" userId="d1c5b670-a1b7-49da-b2e8-c82be91a578e" providerId="ADAL" clId="{3C1C57EA-BF40-4F1C-9B5A-383F8EED3D3A}" dt="2024-03-07T08:55:46.393" v="721" actId="1076"/>
        <pc:sldMkLst>
          <pc:docMk/>
          <pc:sldMk cId="466206631" sldId="471"/>
        </pc:sldMkLst>
      </pc:sldChg>
      <pc:sldChg chg="addSp delSp modSp mod setBg">
        <pc:chgData name="Floor de Bruin" userId="d1c5b670-a1b7-49da-b2e8-c82be91a578e" providerId="ADAL" clId="{3C1C57EA-BF40-4F1C-9B5A-383F8EED3D3A}" dt="2024-03-07T08:56:00.726" v="722" actId="1076"/>
        <pc:sldMkLst>
          <pc:docMk/>
          <pc:sldMk cId="3990581347" sldId="472"/>
        </pc:sldMkLst>
      </pc:sldChg>
      <pc:sldChg chg="addSp delSp modSp mod setBg">
        <pc:chgData name="Floor de Bruin" userId="d1c5b670-a1b7-49da-b2e8-c82be91a578e" providerId="ADAL" clId="{3C1C57EA-BF40-4F1C-9B5A-383F8EED3D3A}" dt="2024-03-07T08:56:15.644" v="723" actId="1076"/>
        <pc:sldMkLst>
          <pc:docMk/>
          <pc:sldMk cId="3991537390" sldId="473"/>
        </pc:sldMkLst>
      </pc:sldChg>
      <pc:sldChg chg="addSp delSp modSp mod setBg delAnim">
        <pc:chgData name="Floor de Bruin" userId="d1c5b670-a1b7-49da-b2e8-c82be91a578e" providerId="ADAL" clId="{3C1C57EA-BF40-4F1C-9B5A-383F8EED3D3A}" dt="2024-03-07T08:58:09.788" v="729" actId="1076"/>
        <pc:sldMkLst>
          <pc:docMk/>
          <pc:sldMk cId="7522385" sldId="474"/>
        </pc:sldMkLst>
      </pc:sldChg>
      <pc:sldChg chg="delSp modSp mod setBg delAnim">
        <pc:chgData name="Floor de Bruin" userId="d1c5b670-a1b7-49da-b2e8-c82be91a578e" providerId="ADAL" clId="{3C1C57EA-BF40-4F1C-9B5A-383F8EED3D3A}" dt="2024-03-07T08:57:09.234" v="727" actId="1076"/>
        <pc:sldMkLst>
          <pc:docMk/>
          <pc:sldMk cId="770071231" sldId="475"/>
        </pc:sldMkLst>
      </pc:sldChg>
      <pc:sldChg chg="modSp mod setBg">
        <pc:chgData name="Floor de Bruin" userId="d1c5b670-a1b7-49da-b2e8-c82be91a578e" providerId="ADAL" clId="{3C1C57EA-BF40-4F1C-9B5A-383F8EED3D3A}" dt="2024-03-07T08:58:26.457" v="730" actId="1076"/>
        <pc:sldMkLst>
          <pc:docMk/>
          <pc:sldMk cId="1582181620" sldId="476"/>
        </pc:sldMkLst>
      </pc:sldChg>
      <pc:sldChg chg="modSp mod setBg">
        <pc:chgData name="Floor de Bruin" userId="d1c5b670-a1b7-49da-b2e8-c82be91a578e" providerId="ADAL" clId="{3C1C57EA-BF40-4F1C-9B5A-383F8EED3D3A}" dt="2024-03-07T08:58:40.066" v="731" actId="1076"/>
        <pc:sldMkLst>
          <pc:docMk/>
          <pc:sldMk cId="2776669214" sldId="477"/>
        </pc:sldMkLst>
      </pc:sldChg>
      <pc:sldChg chg="addSp delSp modSp mod setBg delAnim">
        <pc:chgData name="Floor de Bruin" userId="d1c5b670-a1b7-49da-b2e8-c82be91a578e" providerId="ADAL" clId="{3C1C57EA-BF40-4F1C-9B5A-383F8EED3D3A}" dt="2024-03-07T09:01:22.083" v="736" actId="1076"/>
        <pc:sldMkLst>
          <pc:docMk/>
          <pc:sldMk cId="136142573" sldId="478"/>
        </pc:sldMkLst>
      </pc:sldChg>
      <pc:sldChg chg="addSp delSp modSp mod setBg">
        <pc:chgData name="Floor de Bruin" userId="d1c5b670-a1b7-49da-b2e8-c82be91a578e" providerId="ADAL" clId="{3C1C57EA-BF40-4F1C-9B5A-383F8EED3D3A}" dt="2024-03-07T09:01:36.946" v="737" actId="1076"/>
        <pc:sldMkLst>
          <pc:docMk/>
          <pc:sldMk cId="3905138857" sldId="479"/>
        </pc:sldMkLst>
      </pc:sldChg>
      <pc:sldChg chg="addSp delSp modSp mod setBg">
        <pc:chgData name="Floor de Bruin" userId="d1c5b670-a1b7-49da-b2e8-c82be91a578e" providerId="ADAL" clId="{3C1C57EA-BF40-4F1C-9B5A-383F8EED3D3A}" dt="2024-03-07T09:02:06.346" v="739" actId="1076"/>
        <pc:sldMkLst>
          <pc:docMk/>
          <pc:sldMk cId="1535365720" sldId="480"/>
        </pc:sldMkLst>
      </pc:sldChg>
      <pc:sldChg chg="addSp delSp modSp mod setBg">
        <pc:chgData name="Floor de Bruin" userId="d1c5b670-a1b7-49da-b2e8-c82be91a578e" providerId="ADAL" clId="{3C1C57EA-BF40-4F1C-9B5A-383F8EED3D3A}" dt="2024-03-07T09:02:21.410" v="740" actId="1076"/>
        <pc:sldMkLst>
          <pc:docMk/>
          <pc:sldMk cId="509743451" sldId="481"/>
        </pc:sldMkLst>
      </pc:sldChg>
      <pc:sldChg chg="addSp delSp modSp mod setBg">
        <pc:chgData name="Floor de Bruin" userId="d1c5b670-a1b7-49da-b2e8-c82be91a578e" providerId="ADAL" clId="{3C1C57EA-BF40-4F1C-9B5A-383F8EED3D3A}" dt="2024-03-07T09:02:36.515" v="741" actId="1076"/>
        <pc:sldMkLst>
          <pc:docMk/>
          <pc:sldMk cId="132550592" sldId="482"/>
        </pc:sldMkLst>
      </pc:sldChg>
      <pc:sldChg chg="addSp delSp modSp mod setBg">
        <pc:chgData name="Floor de Bruin" userId="d1c5b670-a1b7-49da-b2e8-c82be91a578e" providerId="ADAL" clId="{3C1C57EA-BF40-4F1C-9B5A-383F8EED3D3A}" dt="2024-03-07T09:02:49.819" v="742" actId="1076"/>
        <pc:sldMkLst>
          <pc:docMk/>
          <pc:sldMk cId="3464366766" sldId="483"/>
        </pc:sldMkLst>
      </pc:sldChg>
      <pc:sldChg chg="addSp delSp modSp mod setBg">
        <pc:chgData name="Floor de Bruin" userId="d1c5b670-a1b7-49da-b2e8-c82be91a578e" providerId="ADAL" clId="{3C1C57EA-BF40-4F1C-9B5A-383F8EED3D3A}" dt="2024-03-07T09:03:05.923" v="743" actId="1076"/>
        <pc:sldMkLst>
          <pc:docMk/>
          <pc:sldMk cId="2432941349" sldId="484"/>
        </pc:sldMkLst>
      </pc:sldChg>
      <pc:sldChg chg="addSp delSp modSp mod setBg">
        <pc:chgData name="Floor de Bruin" userId="d1c5b670-a1b7-49da-b2e8-c82be91a578e" providerId="ADAL" clId="{3C1C57EA-BF40-4F1C-9B5A-383F8EED3D3A}" dt="2024-03-07T09:03:20.116" v="744" actId="1076"/>
        <pc:sldMkLst>
          <pc:docMk/>
          <pc:sldMk cId="3903542051" sldId="485"/>
        </pc:sldMkLst>
      </pc:sldChg>
      <pc:sldChg chg="addSp delSp modSp mod setBg">
        <pc:chgData name="Floor de Bruin" userId="d1c5b670-a1b7-49da-b2e8-c82be91a578e" providerId="ADAL" clId="{3C1C57EA-BF40-4F1C-9B5A-383F8EED3D3A}" dt="2024-03-07T09:03:34.924" v="745" actId="1076"/>
        <pc:sldMkLst>
          <pc:docMk/>
          <pc:sldMk cId="1716744174" sldId="486"/>
        </pc:sldMkLst>
      </pc:sldChg>
      <pc:sldChg chg="addSp delSp modSp mod setBg">
        <pc:chgData name="Floor de Bruin" userId="d1c5b670-a1b7-49da-b2e8-c82be91a578e" providerId="ADAL" clId="{3C1C57EA-BF40-4F1C-9B5A-383F8EED3D3A}" dt="2024-03-07T09:03:47.611" v="746" actId="1076"/>
        <pc:sldMkLst>
          <pc:docMk/>
          <pc:sldMk cId="603603769" sldId="487"/>
        </pc:sldMkLst>
      </pc:sldChg>
      <pc:sldChg chg="addSp delSp modSp mod setBg">
        <pc:chgData name="Floor de Bruin" userId="d1c5b670-a1b7-49da-b2e8-c82be91a578e" providerId="ADAL" clId="{3C1C57EA-BF40-4F1C-9B5A-383F8EED3D3A}" dt="2024-03-07T09:04:01.363" v="747" actId="1076"/>
        <pc:sldMkLst>
          <pc:docMk/>
          <pc:sldMk cId="4126003860" sldId="488"/>
        </pc:sldMkLst>
      </pc:sldChg>
      <pc:sldChg chg="addSp delSp modSp mod setBg">
        <pc:chgData name="Floor de Bruin" userId="d1c5b670-a1b7-49da-b2e8-c82be91a578e" providerId="ADAL" clId="{3C1C57EA-BF40-4F1C-9B5A-383F8EED3D3A}" dt="2024-03-07T09:04:15.459" v="748" actId="1076"/>
        <pc:sldMkLst>
          <pc:docMk/>
          <pc:sldMk cId="2729379809" sldId="489"/>
        </pc:sldMkLst>
      </pc:sldChg>
      <pc:sldChg chg="addSp delSp modSp mod setBg delAnim">
        <pc:chgData name="Floor de Bruin" userId="d1c5b670-a1b7-49da-b2e8-c82be91a578e" providerId="ADAL" clId="{3C1C57EA-BF40-4F1C-9B5A-383F8EED3D3A}" dt="2024-03-07T09:04:42.090" v="750" actId="1076"/>
        <pc:sldMkLst>
          <pc:docMk/>
          <pc:sldMk cId="2373354513" sldId="490"/>
        </pc:sldMkLst>
      </pc:sldChg>
      <pc:sldChg chg="addSp delSp modSp mod setBg">
        <pc:chgData name="Floor de Bruin" userId="d1c5b670-a1b7-49da-b2e8-c82be91a578e" providerId="ADAL" clId="{3C1C57EA-BF40-4F1C-9B5A-383F8EED3D3A}" dt="2024-03-07T09:04:57.283" v="751" actId="1076"/>
        <pc:sldMkLst>
          <pc:docMk/>
          <pc:sldMk cId="2543747484" sldId="491"/>
        </pc:sldMkLst>
      </pc:sldChg>
      <pc:sldChg chg="addSp delSp modSp mod setBg">
        <pc:chgData name="Floor de Bruin" userId="d1c5b670-a1b7-49da-b2e8-c82be91a578e" providerId="ADAL" clId="{3C1C57EA-BF40-4F1C-9B5A-383F8EED3D3A}" dt="2024-03-07T09:05:11.703" v="752" actId="1076"/>
        <pc:sldMkLst>
          <pc:docMk/>
          <pc:sldMk cId="1150721085" sldId="492"/>
        </pc:sldMkLst>
      </pc:sldChg>
      <pc:sldChg chg="addSp delSp modSp mod setBg">
        <pc:chgData name="Floor de Bruin" userId="d1c5b670-a1b7-49da-b2e8-c82be91a578e" providerId="ADAL" clId="{3C1C57EA-BF40-4F1C-9B5A-383F8EED3D3A}" dt="2024-03-07T09:05:25.539" v="753" actId="1076"/>
        <pc:sldMkLst>
          <pc:docMk/>
          <pc:sldMk cId="524557585" sldId="493"/>
        </pc:sldMkLst>
      </pc:sldChg>
      <pc:sldChg chg="addSp delSp modSp mod setBg delAnim">
        <pc:chgData name="Floor de Bruin" userId="d1c5b670-a1b7-49da-b2e8-c82be91a578e" providerId="ADAL" clId="{3C1C57EA-BF40-4F1C-9B5A-383F8EED3D3A}" dt="2024-03-07T09:05:49.603" v="755" actId="1076"/>
        <pc:sldMkLst>
          <pc:docMk/>
          <pc:sldMk cId="528070225" sldId="494"/>
        </pc:sldMkLst>
      </pc:sldChg>
      <pc:sldChg chg="addSp delSp modSp mod setBg">
        <pc:chgData name="Floor de Bruin" userId="d1c5b670-a1b7-49da-b2e8-c82be91a578e" providerId="ADAL" clId="{3C1C57EA-BF40-4F1C-9B5A-383F8EED3D3A}" dt="2024-03-07T09:06:12.731" v="756" actId="1076"/>
        <pc:sldMkLst>
          <pc:docMk/>
          <pc:sldMk cId="2698434603" sldId="495"/>
        </pc:sldMkLst>
      </pc:sldChg>
      <pc:sldChg chg="addSp delSp modSp mod setBg">
        <pc:chgData name="Floor de Bruin" userId="d1c5b670-a1b7-49da-b2e8-c82be91a578e" providerId="ADAL" clId="{3C1C57EA-BF40-4F1C-9B5A-383F8EED3D3A}" dt="2024-03-07T09:06:25.739" v="757" actId="1076"/>
        <pc:sldMkLst>
          <pc:docMk/>
          <pc:sldMk cId="2285876643" sldId="496"/>
        </pc:sldMkLst>
      </pc:sldChg>
      <pc:sldChg chg="addSp delSp modSp mod setBg">
        <pc:chgData name="Floor de Bruin" userId="d1c5b670-a1b7-49da-b2e8-c82be91a578e" providerId="ADAL" clId="{3C1C57EA-BF40-4F1C-9B5A-383F8EED3D3A}" dt="2024-03-07T09:06:38.643" v="758" actId="1076"/>
        <pc:sldMkLst>
          <pc:docMk/>
          <pc:sldMk cId="4227862087" sldId="497"/>
        </pc:sldMkLst>
      </pc:sldChg>
      <pc:sldChg chg="addSp delSp modSp mod setBg">
        <pc:chgData name="Floor de Bruin" userId="d1c5b670-a1b7-49da-b2e8-c82be91a578e" providerId="ADAL" clId="{3C1C57EA-BF40-4F1C-9B5A-383F8EED3D3A}" dt="2024-03-07T09:07:20.627" v="759" actId="1076"/>
        <pc:sldMkLst>
          <pc:docMk/>
          <pc:sldMk cId="661006216" sldId="498"/>
        </pc:sldMkLst>
      </pc:sldChg>
      <pc:sldChg chg="addSp delSp modSp mod setBg">
        <pc:chgData name="Floor de Bruin" userId="d1c5b670-a1b7-49da-b2e8-c82be91a578e" providerId="ADAL" clId="{3C1C57EA-BF40-4F1C-9B5A-383F8EED3D3A}" dt="2024-03-07T09:07:36.755" v="760" actId="1076"/>
        <pc:sldMkLst>
          <pc:docMk/>
          <pc:sldMk cId="73036348" sldId="499"/>
        </pc:sldMkLst>
      </pc:sldChg>
      <pc:sldChg chg="addSp delSp modSp mod setBg">
        <pc:chgData name="Floor de Bruin" userId="d1c5b670-a1b7-49da-b2e8-c82be91a578e" providerId="ADAL" clId="{3C1C57EA-BF40-4F1C-9B5A-383F8EED3D3A}" dt="2024-03-07T09:07:51.643" v="761" actId="1076"/>
        <pc:sldMkLst>
          <pc:docMk/>
          <pc:sldMk cId="2932057969" sldId="500"/>
        </pc:sldMkLst>
      </pc:sldChg>
      <pc:sldChg chg="addSp delSp modSp mod setBg">
        <pc:chgData name="Floor de Bruin" userId="d1c5b670-a1b7-49da-b2e8-c82be91a578e" providerId="ADAL" clId="{3C1C57EA-BF40-4F1C-9B5A-383F8EED3D3A}" dt="2024-03-07T09:08:05.050" v="762" actId="1076"/>
        <pc:sldMkLst>
          <pc:docMk/>
          <pc:sldMk cId="5611003" sldId="501"/>
        </pc:sldMkLst>
      </pc:sldChg>
      <pc:sldChg chg="addSp delSp modSp mod setBg">
        <pc:chgData name="Floor de Bruin" userId="d1c5b670-a1b7-49da-b2e8-c82be91a578e" providerId="ADAL" clId="{3C1C57EA-BF40-4F1C-9B5A-383F8EED3D3A}" dt="2024-03-07T09:08:17.707" v="763" actId="1076"/>
        <pc:sldMkLst>
          <pc:docMk/>
          <pc:sldMk cId="592507402" sldId="502"/>
        </pc:sldMkLst>
      </pc:sldChg>
      <pc:sldChg chg="delSp modSp mod setBg delAnim">
        <pc:chgData name="Floor de Bruin" userId="d1c5b670-a1b7-49da-b2e8-c82be91a578e" providerId="ADAL" clId="{3C1C57EA-BF40-4F1C-9B5A-383F8EED3D3A}" dt="2024-03-07T09:08:50.875" v="766" actId="1076"/>
        <pc:sldMkLst>
          <pc:docMk/>
          <pc:sldMk cId="348846852" sldId="503"/>
        </pc:sldMkLst>
      </pc:sldChg>
      <pc:sldChg chg="modSp mod setBg">
        <pc:chgData name="Floor de Bruin" userId="d1c5b670-a1b7-49da-b2e8-c82be91a578e" providerId="ADAL" clId="{3C1C57EA-BF40-4F1C-9B5A-383F8EED3D3A}" dt="2024-03-07T09:09:03.723" v="767" actId="1076"/>
        <pc:sldMkLst>
          <pc:docMk/>
          <pc:sldMk cId="208287863" sldId="504"/>
        </pc:sldMkLst>
      </pc:sldChg>
      <pc:sldChg chg="modSp mod setBg">
        <pc:chgData name="Floor de Bruin" userId="d1c5b670-a1b7-49da-b2e8-c82be91a578e" providerId="ADAL" clId="{3C1C57EA-BF40-4F1C-9B5A-383F8EED3D3A}" dt="2024-03-07T09:09:16.820" v="768" actId="1076"/>
        <pc:sldMkLst>
          <pc:docMk/>
          <pc:sldMk cId="1375707029" sldId="505"/>
        </pc:sldMkLst>
      </pc:sldChg>
      <pc:sldChg chg="modSp mod setBg">
        <pc:chgData name="Floor de Bruin" userId="d1c5b670-a1b7-49da-b2e8-c82be91a578e" providerId="ADAL" clId="{3C1C57EA-BF40-4F1C-9B5A-383F8EED3D3A}" dt="2024-03-07T09:09:28.652" v="769" actId="1076"/>
        <pc:sldMkLst>
          <pc:docMk/>
          <pc:sldMk cId="4249487" sldId="506"/>
        </pc:sldMkLst>
      </pc:sldChg>
      <pc:sldChg chg="addSp delSp modSp mod setBg">
        <pc:chgData name="Floor de Bruin" userId="d1c5b670-a1b7-49da-b2e8-c82be91a578e" providerId="ADAL" clId="{3C1C57EA-BF40-4F1C-9B5A-383F8EED3D3A}" dt="2024-03-07T09:09:41.724" v="770" actId="1076"/>
        <pc:sldMkLst>
          <pc:docMk/>
          <pc:sldMk cId="1929324963" sldId="507"/>
        </pc:sldMkLst>
      </pc:sldChg>
      <pc:sldChg chg="modSp mod setBg">
        <pc:chgData name="Floor de Bruin" userId="d1c5b670-a1b7-49da-b2e8-c82be91a578e" providerId="ADAL" clId="{3C1C57EA-BF40-4F1C-9B5A-383F8EED3D3A}" dt="2024-03-07T09:09:53.027" v="771" actId="1076"/>
        <pc:sldMkLst>
          <pc:docMk/>
          <pc:sldMk cId="433737140" sldId="508"/>
        </pc:sldMkLst>
      </pc:sldChg>
      <pc:sldChg chg="modSp mod setBg">
        <pc:chgData name="Floor de Bruin" userId="d1c5b670-a1b7-49da-b2e8-c82be91a578e" providerId="ADAL" clId="{3C1C57EA-BF40-4F1C-9B5A-383F8EED3D3A}" dt="2024-03-07T09:10:20.725" v="774" actId="1076"/>
        <pc:sldMkLst>
          <pc:docMk/>
          <pc:sldMk cId="3474618005" sldId="509"/>
        </pc:sldMkLst>
      </pc:sldChg>
      <pc:sldChg chg="addSp delSp modSp mod setBg">
        <pc:chgData name="Floor de Bruin" userId="d1c5b670-a1b7-49da-b2e8-c82be91a578e" providerId="ADAL" clId="{3C1C57EA-BF40-4F1C-9B5A-383F8EED3D3A}" dt="2024-03-07T09:10:33.092" v="775" actId="1076"/>
        <pc:sldMkLst>
          <pc:docMk/>
          <pc:sldMk cId="1932313672" sldId="510"/>
        </pc:sldMkLst>
      </pc:sldChg>
      <pc:sldChg chg="addSp delSp modSp mod setBg">
        <pc:chgData name="Floor de Bruin" userId="d1c5b670-a1b7-49da-b2e8-c82be91a578e" providerId="ADAL" clId="{3C1C57EA-BF40-4F1C-9B5A-383F8EED3D3A}" dt="2024-03-07T09:10:45.276" v="776" actId="1076"/>
        <pc:sldMkLst>
          <pc:docMk/>
          <pc:sldMk cId="2607261760" sldId="511"/>
        </pc:sldMkLst>
      </pc:sldChg>
      <pc:sldChg chg="addSp delSp modSp mod setBg">
        <pc:chgData name="Floor de Bruin" userId="d1c5b670-a1b7-49da-b2e8-c82be91a578e" providerId="ADAL" clId="{3C1C57EA-BF40-4F1C-9B5A-383F8EED3D3A}" dt="2024-03-07T09:11:17.811" v="778" actId="1076"/>
        <pc:sldMkLst>
          <pc:docMk/>
          <pc:sldMk cId="1909924666" sldId="512"/>
        </pc:sldMkLst>
      </pc:sldChg>
      <pc:sldChg chg="addSp delSp modSp mod setBg">
        <pc:chgData name="Floor de Bruin" userId="d1c5b670-a1b7-49da-b2e8-c82be91a578e" providerId="ADAL" clId="{3C1C57EA-BF40-4F1C-9B5A-383F8EED3D3A}" dt="2024-03-07T09:10:59.204" v="777" actId="1076"/>
        <pc:sldMkLst>
          <pc:docMk/>
          <pc:sldMk cId="3464892021" sldId="513"/>
        </pc:sldMkLst>
      </pc:sldChg>
      <pc:sldChg chg="addSp delSp modSp mod setBg">
        <pc:chgData name="Floor de Bruin" userId="d1c5b670-a1b7-49da-b2e8-c82be91a578e" providerId="ADAL" clId="{3C1C57EA-BF40-4F1C-9B5A-383F8EED3D3A}" dt="2024-03-07T09:11:57.571" v="781" actId="1076"/>
        <pc:sldMkLst>
          <pc:docMk/>
          <pc:sldMk cId="60474014" sldId="514"/>
        </pc:sldMkLst>
      </pc:sldChg>
      <pc:sldChg chg="addSp delSp modSp mod ord setBg">
        <pc:chgData name="Floor de Bruin" userId="d1c5b670-a1b7-49da-b2e8-c82be91a578e" providerId="ADAL" clId="{3C1C57EA-BF40-4F1C-9B5A-383F8EED3D3A}" dt="2024-03-07T09:11:44.188" v="780" actId="1076"/>
        <pc:sldMkLst>
          <pc:docMk/>
          <pc:sldMk cId="3764303107" sldId="515"/>
        </pc:sldMkLst>
      </pc:sldChg>
      <pc:sldChg chg="addSp delSp modSp mod ord setBg">
        <pc:chgData name="Floor de Bruin" userId="d1c5b670-a1b7-49da-b2e8-c82be91a578e" providerId="ADAL" clId="{3C1C57EA-BF40-4F1C-9B5A-383F8EED3D3A}" dt="2024-03-07T09:11:32.172" v="779" actId="1076"/>
        <pc:sldMkLst>
          <pc:docMk/>
          <pc:sldMk cId="2488973832" sldId="516"/>
        </pc:sldMkLst>
      </pc:sldChg>
      <pc:sldChg chg="addSp delSp modSp mod setBg">
        <pc:chgData name="Floor de Bruin" userId="d1c5b670-a1b7-49da-b2e8-c82be91a578e" providerId="ADAL" clId="{3C1C57EA-BF40-4F1C-9B5A-383F8EED3D3A}" dt="2024-03-07T09:12:12.908" v="782" actId="1076"/>
        <pc:sldMkLst>
          <pc:docMk/>
          <pc:sldMk cId="1787617325" sldId="517"/>
        </pc:sldMkLst>
      </pc:sldChg>
      <pc:sldChg chg="addSp delSp modSp mod setBg delAnim">
        <pc:chgData name="Floor de Bruin" userId="d1c5b670-a1b7-49da-b2e8-c82be91a578e" providerId="ADAL" clId="{3C1C57EA-BF40-4F1C-9B5A-383F8EED3D3A}" dt="2024-03-07T09:12:49.436" v="786" actId="1076"/>
        <pc:sldMkLst>
          <pc:docMk/>
          <pc:sldMk cId="3925671401" sldId="518"/>
        </pc:sldMkLst>
      </pc:sldChg>
      <pc:sldChg chg="addSp delSp modSp mod setBg">
        <pc:chgData name="Floor de Bruin" userId="d1c5b670-a1b7-49da-b2e8-c82be91a578e" providerId="ADAL" clId="{3C1C57EA-BF40-4F1C-9B5A-383F8EED3D3A}" dt="2024-03-07T09:13:03.620" v="787" actId="1076"/>
        <pc:sldMkLst>
          <pc:docMk/>
          <pc:sldMk cId="2651631127" sldId="519"/>
        </pc:sldMkLst>
      </pc:sldChg>
      <pc:sldChg chg="addSp delSp modSp mod setBg delAnim">
        <pc:chgData name="Floor de Bruin" userId="d1c5b670-a1b7-49da-b2e8-c82be91a578e" providerId="ADAL" clId="{3C1C57EA-BF40-4F1C-9B5A-383F8EED3D3A}" dt="2024-03-07T09:13:28.203" v="790" actId="1076"/>
        <pc:sldMkLst>
          <pc:docMk/>
          <pc:sldMk cId="489724644" sldId="520"/>
        </pc:sldMkLst>
      </pc:sldChg>
      <pc:sldChg chg="addSp delSp modSp mod setBg">
        <pc:chgData name="Floor de Bruin" userId="d1c5b670-a1b7-49da-b2e8-c82be91a578e" providerId="ADAL" clId="{3C1C57EA-BF40-4F1C-9B5A-383F8EED3D3A}" dt="2024-03-07T09:13:41.556" v="791" actId="1076"/>
        <pc:sldMkLst>
          <pc:docMk/>
          <pc:sldMk cId="3600150355" sldId="521"/>
        </pc:sldMkLst>
      </pc:sldChg>
      <pc:sldChg chg="addSp delSp modSp mod setBg">
        <pc:chgData name="Floor de Bruin" userId="d1c5b670-a1b7-49da-b2e8-c82be91a578e" providerId="ADAL" clId="{3C1C57EA-BF40-4F1C-9B5A-383F8EED3D3A}" dt="2024-03-07T09:13:53.219" v="792" actId="1076"/>
        <pc:sldMkLst>
          <pc:docMk/>
          <pc:sldMk cId="197219506" sldId="522"/>
        </pc:sldMkLst>
      </pc:sldChg>
      <pc:sldChg chg="addSp delSp modSp mod setBg">
        <pc:chgData name="Floor de Bruin" userId="d1c5b670-a1b7-49da-b2e8-c82be91a578e" providerId="ADAL" clId="{3C1C57EA-BF40-4F1C-9B5A-383F8EED3D3A}" dt="2024-03-07T09:14:06.060" v="793" actId="1076"/>
        <pc:sldMkLst>
          <pc:docMk/>
          <pc:sldMk cId="2686635405" sldId="523"/>
        </pc:sldMkLst>
      </pc:sldChg>
      <pc:sldChg chg="addSp delSp modSp mod setBg">
        <pc:chgData name="Floor de Bruin" userId="d1c5b670-a1b7-49da-b2e8-c82be91a578e" providerId="ADAL" clId="{3C1C57EA-BF40-4F1C-9B5A-383F8EED3D3A}" dt="2024-03-07T09:14:18.420" v="794" actId="1076"/>
        <pc:sldMkLst>
          <pc:docMk/>
          <pc:sldMk cId="1875980698" sldId="524"/>
        </pc:sldMkLst>
      </pc:sldChg>
      <pc:sldChg chg="addSp delSp modSp mod setBg">
        <pc:chgData name="Floor de Bruin" userId="d1c5b670-a1b7-49da-b2e8-c82be91a578e" providerId="ADAL" clId="{3C1C57EA-BF40-4F1C-9B5A-383F8EED3D3A}" dt="2024-03-07T09:14:33.717" v="795" actId="1076"/>
        <pc:sldMkLst>
          <pc:docMk/>
          <pc:sldMk cId="3809070462" sldId="525"/>
        </pc:sldMkLst>
      </pc:sldChg>
      <pc:sldChg chg="addSp delSp modSp mod setBg delAnim">
        <pc:chgData name="Floor de Bruin" userId="d1c5b670-a1b7-49da-b2e8-c82be91a578e" providerId="ADAL" clId="{3C1C57EA-BF40-4F1C-9B5A-383F8EED3D3A}" dt="2024-03-07T09:15:01.004" v="797" actId="1076"/>
        <pc:sldMkLst>
          <pc:docMk/>
          <pc:sldMk cId="2282193758" sldId="526"/>
        </pc:sldMkLst>
      </pc:sldChg>
      <pc:sldChg chg="addSp delSp modSp mod setBg">
        <pc:chgData name="Floor de Bruin" userId="d1c5b670-a1b7-49da-b2e8-c82be91a578e" providerId="ADAL" clId="{3C1C57EA-BF40-4F1C-9B5A-383F8EED3D3A}" dt="2024-03-07T09:15:14.996" v="798" actId="1076"/>
        <pc:sldMkLst>
          <pc:docMk/>
          <pc:sldMk cId="3852894059" sldId="527"/>
        </pc:sldMkLst>
      </pc:sldChg>
      <pc:sldChg chg="modSp mod setBg">
        <pc:chgData name="Floor de Bruin" userId="d1c5b670-a1b7-49da-b2e8-c82be91a578e" providerId="ADAL" clId="{3C1C57EA-BF40-4F1C-9B5A-383F8EED3D3A}" dt="2024-03-07T09:15:51.956" v="803" actId="1076"/>
        <pc:sldMkLst>
          <pc:docMk/>
          <pc:sldMk cId="126746527" sldId="528"/>
        </pc:sldMkLst>
      </pc:sldChg>
      <pc:sldChg chg="modSp mod setBg">
        <pc:chgData name="Floor de Bruin" userId="d1c5b670-a1b7-49da-b2e8-c82be91a578e" providerId="ADAL" clId="{3C1C57EA-BF40-4F1C-9B5A-383F8EED3D3A}" dt="2024-03-07T09:16:06.188" v="805" actId="1076"/>
        <pc:sldMkLst>
          <pc:docMk/>
          <pc:sldMk cId="4029653957" sldId="529"/>
        </pc:sldMkLst>
      </pc:sldChg>
      <pc:sldChg chg="addSp delSp modSp mod setBg">
        <pc:chgData name="Floor de Bruin" userId="d1c5b670-a1b7-49da-b2e8-c82be91a578e" providerId="ADAL" clId="{3C1C57EA-BF40-4F1C-9B5A-383F8EED3D3A}" dt="2024-03-07T09:16:19.540" v="806" actId="1076"/>
        <pc:sldMkLst>
          <pc:docMk/>
          <pc:sldMk cId="3138428226" sldId="530"/>
        </pc:sldMkLst>
      </pc:sldChg>
      <pc:sldChg chg="modSp mod setBg">
        <pc:chgData name="Floor de Bruin" userId="d1c5b670-a1b7-49da-b2e8-c82be91a578e" providerId="ADAL" clId="{3C1C57EA-BF40-4F1C-9B5A-383F8EED3D3A}" dt="2024-03-07T09:16:34.420" v="807" actId="1076"/>
        <pc:sldMkLst>
          <pc:docMk/>
          <pc:sldMk cId="307802594" sldId="531"/>
        </pc:sldMkLst>
      </pc:sldChg>
      <pc:sldChg chg="addSp delSp modSp mod setBg">
        <pc:chgData name="Floor de Bruin" userId="d1c5b670-a1b7-49da-b2e8-c82be91a578e" providerId="ADAL" clId="{3C1C57EA-BF40-4F1C-9B5A-383F8EED3D3A}" dt="2024-03-07T09:17:07.740" v="809" actId="1076"/>
        <pc:sldMkLst>
          <pc:docMk/>
          <pc:sldMk cId="184410421" sldId="532"/>
        </pc:sldMkLst>
      </pc:sldChg>
      <pc:sldChg chg="addSp delSp modSp mod setBg">
        <pc:chgData name="Floor de Bruin" userId="d1c5b670-a1b7-49da-b2e8-c82be91a578e" providerId="ADAL" clId="{3C1C57EA-BF40-4F1C-9B5A-383F8EED3D3A}" dt="2024-03-07T09:17:21.510" v="810" actId="1076"/>
        <pc:sldMkLst>
          <pc:docMk/>
          <pc:sldMk cId="3257923942" sldId="533"/>
        </pc:sldMkLst>
      </pc:sldChg>
      <pc:sldChg chg="addSp delSp modSp mod setBg">
        <pc:chgData name="Floor de Bruin" userId="d1c5b670-a1b7-49da-b2e8-c82be91a578e" providerId="ADAL" clId="{3C1C57EA-BF40-4F1C-9B5A-383F8EED3D3A}" dt="2024-03-07T09:17:32.517" v="811" actId="1076"/>
        <pc:sldMkLst>
          <pc:docMk/>
          <pc:sldMk cId="2712062124" sldId="534"/>
        </pc:sldMkLst>
      </pc:sldChg>
      <pc:sldChg chg="addSp delSp modSp mod setBg">
        <pc:chgData name="Floor de Bruin" userId="d1c5b670-a1b7-49da-b2e8-c82be91a578e" providerId="ADAL" clId="{3C1C57EA-BF40-4F1C-9B5A-383F8EED3D3A}" dt="2024-03-07T09:17:45.669" v="812" actId="1076"/>
        <pc:sldMkLst>
          <pc:docMk/>
          <pc:sldMk cId="1514867551" sldId="535"/>
        </pc:sldMkLst>
      </pc:sldChg>
      <pc:sldChg chg="addSp delSp modSp mod setBg delAnim">
        <pc:chgData name="Floor de Bruin" userId="d1c5b670-a1b7-49da-b2e8-c82be91a578e" providerId="ADAL" clId="{3C1C57EA-BF40-4F1C-9B5A-383F8EED3D3A}" dt="2024-03-07T09:18:09.093" v="814" actId="1076"/>
        <pc:sldMkLst>
          <pc:docMk/>
          <pc:sldMk cId="3926472766" sldId="536"/>
        </pc:sldMkLst>
      </pc:sldChg>
      <pc:sldChg chg="addSp delSp modSp mod setBg delAnim">
        <pc:chgData name="Floor de Bruin" userId="d1c5b670-a1b7-49da-b2e8-c82be91a578e" providerId="ADAL" clId="{3C1C57EA-BF40-4F1C-9B5A-383F8EED3D3A}" dt="2024-03-07T09:18:32.533" v="816" actId="1076"/>
        <pc:sldMkLst>
          <pc:docMk/>
          <pc:sldMk cId="3154944060" sldId="537"/>
        </pc:sldMkLst>
      </pc:sldChg>
      <pc:sldChg chg="addSp delSp modSp mod setBg">
        <pc:chgData name="Floor de Bruin" userId="d1c5b670-a1b7-49da-b2e8-c82be91a578e" providerId="ADAL" clId="{3C1C57EA-BF40-4F1C-9B5A-383F8EED3D3A}" dt="2024-03-07T09:19:08.332" v="817" actId="1076"/>
        <pc:sldMkLst>
          <pc:docMk/>
          <pc:sldMk cId="1085796195" sldId="538"/>
        </pc:sldMkLst>
      </pc:sldChg>
      <pc:sldChg chg="addSp delSp modSp mod setBg delAnim">
        <pc:chgData name="Floor de Bruin" userId="d1c5b670-a1b7-49da-b2e8-c82be91a578e" providerId="ADAL" clId="{3C1C57EA-BF40-4F1C-9B5A-383F8EED3D3A}" dt="2024-03-07T09:19:33.493" v="819" actId="1076"/>
        <pc:sldMkLst>
          <pc:docMk/>
          <pc:sldMk cId="2845774128" sldId="539"/>
        </pc:sldMkLst>
      </pc:sldChg>
      <pc:sldChg chg="addSp delSp modSp mod setBg">
        <pc:chgData name="Floor de Bruin" userId="d1c5b670-a1b7-49da-b2e8-c82be91a578e" providerId="ADAL" clId="{3C1C57EA-BF40-4F1C-9B5A-383F8EED3D3A}" dt="2024-03-07T09:19:46.629" v="820" actId="1076"/>
        <pc:sldMkLst>
          <pc:docMk/>
          <pc:sldMk cId="219926358" sldId="540"/>
        </pc:sldMkLst>
      </pc:sldChg>
      <pc:sldChg chg="addSp delSp modSp mod setBg">
        <pc:chgData name="Floor de Bruin" userId="d1c5b670-a1b7-49da-b2e8-c82be91a578e" providerId="ADAL" clId="{3C1C57EA-BF40-4F1C-9B5A-383F8EED3D3A}" dt="2024-03-07T09:19:58.669" v="821" actId="1076"/>
        <pc:sldMkLst>
          <pc:docMk/>
          <pc:sldMk cId="230909438" sldId="541"/>
        </pc:sldMkLst>
      </pc:sldChg>
      <pc:sldChg chg="modSp mod setBg">
        <pc:chgData name="Floor de Bruin" userId="d1c5b670-a1b7-49da-b2e8-c82be91a578e" providerId="ADAL" clId="{3C1C57EA-BF40-4F1C-9B5A-383F8EED3D3A}" dt="2024-03-07T09:20:12.986" v="822" actId="1076"/>
        <pc:sldMkLst>
          <pc:docMk/>
          <pc:sldMk cId="3792937358" sldId="542"/>
        </pc:sldMkLst>
      </pc:sldChg>
      <pc:sldChg chg="addSp delSp modSp mod setBg">
        <pc:chgData name="Floor de Bruin" userId="d1c5b670-a1b7-49da-b2e8-c82be91a578e" providerId="ADAL" clId="{3C1C57EA-BF40-4F1C-9B5A-383F8EED3D3A}" dt="2024-03-07T09:20:26.637" v="823" actId="1076"/>
        <pc:sldMkLst>
          <pc:docMk/>
          <pc:sldMk cId="2246121620" sldId="543"/>
        </pc:sldMkLst>
      </pc:sldChg>
      <pc:sldChg chg="modSp mod setBg">
        <pc:chgData name="Floor de Bruin" userId="d1c5b670-a1b7-49da-b2e8-c82be91a578e" providerId="ADAL" clId="{3C1C57EA-BF40-4F1C-9B5A-383F8EED3D3A}" dt="2024-03-07T09:20:38.172" v="824" actId="1076"/>
        <pc:sldMkLst>
          <pc:docMk/>
          <pc:sldMk cId="3554367760" sldId="544"/>
        </pc:sldMkLst>
      </pc:sldChg>
      <pc:sldChg chg="addSp delSp modSp mod setBg">
        <pc:chgData name="Floor de Bruin" userId="d1c5b670-a1b7-49da-b2e8-c82be91a578e" providerId="ADAL" clId="{3C1C57EA-BF40-4F1C-9B5A-383F8EED3D3A}" dt="2024-03-07T09:20:52.126" v="825" actId="1076"/>
        <pc:sldMkLst>
          <pc:docMk/>
          <pc:sldMk cId="867400139" sldId="545"/>
        </pc:sldMkLst>
      </pc:sldChg>
      <pc:sldChg chg="addSp delSp modSp mod setBg">
        <pc:chgData name="Floor de Bruin" userId="d1c5b670-a1b7-49da-b2e8-c82be91a578e" providerId="ADAL" clId="{3C1C57EA-BF40-4F1C-9B5A-383F8EED3D3A}" dt="2024-03-07T09:21:07.677" v="826" actId="1076"/>
        <pc:sldMkLst>
          <pc:docMk/>
          <pc:sldMk cId="1410496884" sldId="546"/>
        </pc:sldMkLst>
      </pc:sldChg>
      <pc:sldChg chg="addSp delSp modSp mod setBg">
        <pc:chgData name="Floor de Bruin" userId="d1c5b670-a1b7-49da-b2e8-c82be91a578e" providerId="ADAL" clId="{3C1C57EA-BF40-4F1C-9B5A-383F8EED3D3A}" dt="2024-03-07T09:21:24.877" v="828" actId="1076"/>
        <pc:sldMkLst>
          <pc:docMk/>
          <pc:sldMk cId="3351432494" sldId="547"/>
        </pc:sldMkLst>
      </pc:sldChg>
      <pc:sldChg chg="addSp delSp modSp mod setBg">
        <pc:chgData name="Floor de Bruin" userId="d1c5b670-a1b7-49da-b2e8-c82be91a578e" providerId="ADAL" clId="{3C1C57EA-BF40-4F1C-9B5A-383F8EED3D3A}" dt="2024-03-07T09:21:36.501" v="829" actId="1076"/>
        <pc:sldMkLst>
          <pc:docMk/>
          <pc:sldMk cId="2118242223" sldId="548"/>
        </pc:sldMkLst>
      </pc:sldChg>
      <pc:sldChg chg="addSp delSp modSp mod setBg delAnim">
        <pc:chgData name="Floor de Bruin" userId="d1c5b670-a1b7-49da-b2e8-c82be91a578e" providerId="ADAL" clId="{3C1C57EA-BF40-4F1C-9B5A-383F8EED3D3A}" dt="2024-03-07T09:22:01.652" v="831" actId="1076"/>
        <pc:sldMkLst>
          <pc:docMk/>
          <pc:sldMk cId="209341286" sldId="549"/>
        </pc:sldMkLst>
      </pc:sldChg>
      <pc:sldChg chg="addSp delSp modSp mod setBg">
        <pc:chgData name="Floor de Bruin" userId="d1c5b670-a1b7-49da-b2e8-c82be91a578e" providerId="ADAL" clId="{3C1C57EA-BF40-4F1C-9B5A-383F8EED3D3A}" dt="2024-03-07T09:22:14.109" v="832" actId="1076"/>
        <pc:sldMkLst>
          <pc:docMk/>
          <pc:sldMk cId="3841262916" sldId="550"/>
        </pc:sldMkLst>
      </pc:sldChg>
      <pc:sldChg chg="addSp delSp modSp mod setBg delAnim">
        <pc:chgData name="Floor de Bruin" userId="d1c5b670-a1b7-49da-b2e8-c82be91a578e" providerId="ADAL" clId="{3C1C57EA-BF40-4F1C-9B5A-383F8EED3D3A}" dt="2024-03-07T09:22:39.397" v="834" actId="1076"/>
        <pc:sldMkLst>
          <pc:docMk/>
          <pc:sldMk cId="2024680152" sldId="551"/>
        </pc:sldMkLst>
      </pc:sldChg>
      <pc:sldChg chg="addSp delSp modSp mod setBg">
        <pc:chgData name="Floor de Bruin" userId="d1c5b670-a1b7-49da-b2e8-c82be91a578e" providerId="ADAL" clId="{3C1C57EA-BF40-4F1C-9B5A-383F8EED3D3A}" dt="2024-03-07T09:22:52.021" v="835" actId="1076"/>
        <pc:sldMkLst>
          <pc:docMk/>
          <pc:sldMk cId="854079033" sldId="552"/>
        </pc:sldMkLst>
      </pc:sldChg>
      <pc:sldChg chg="addSp delSp modSp mod setBg">
        <pc:chgData name="Floor de Bruin" userId="d1c5b670-a1b7-49da-b2e8-c82be91a578e" providerId="ADAL" clId="{3C1C57EA-BF40-4F1C-9B5A-383F8EED3D3A}" dt="2024-03-07T09:23:04.933" v="836" actId="1076"/>
        <pc:sldMkLst>
          <pc:docMk/>
          <pc:sldMk cId="1219082108" sldId="553"/>
        </pc:sldMkLst>
      </pc:sldChg>
      <pc:sldChg chg="addSp delSp modSp mod setBg">
        <pc:chgData name="Floor de Bruin" userId="d1c5b670-a1b7-49da-b2e8-c82be91a578e" providerId="ADAL" clId="{3C1C57EA-BF40-4F1C-9B5A-383F8EED3D3A}" dt="2024-03-07T09:23:19.013" v="837" actId="1076"/>
        <pc:sldMkLst>
          <pc:docMk/>
          <pc:sldMk cId="2655900449" sldId="554"/>
        </pc:sldMkLst>
      </pc:sldChg>
      <pc:sldChg chg="addSp delSp modSp mod setBg">
        <pc:chgData name="Floor de Bruin" userId="d1c5b670-a1b7-49da-b2e8-c82be91a578e" providerId="ADAL" clId="{3C1C57EA-BF40-4F1C-9B5A-383F8EED3D3A}" dt="2024-03-07T09:23:31.301" v="838" actId="1076"/>
        <pc:sldMkLst>
          <pc:docMk/>
          <pc:sldMk cId="3830118043" sldId="555"/>
        </pc:sldMkLst>
      </pc:sldChg>
      <pc:sldChg chg="addSp delSp modSp mod setBg">
        <pc:chgData name="Floor de Bruin" userId="d1c5b670-a1b7-49da-b2e8-c82be91a578e" providerId="ADAL" clId="{3C1C57EA-BF40-4F1C-9B5A-383F8EED3D3A}" dt="2024-03-07T09:23:44.389" v="839" actId="1076"/>
        <pc:sldMkLst>
          <pc:docMk/>
          <pc:sldMk cId="1473807425" sldId="556"/>
        </pc:sldMkLst>
      </pc:sldChg>
      <pc:sldChg chg="addSp delSp modSp mod setBg">
        <pc:chgData name="Floor de Bruin" userId="d1c5b670-a1b7-49da-b2e8-c82be91a578e" providerId="ADAL" clId="{3C1C57EA-BF40-4F1C-9B5A-383F8EED3D3A}" dt="2024-03-07T09:24:16.365" v="841" actId="1076"/>
        <pc:sldMkLst>
          <pc:docMk/>
          <pc:sldMk cId="350869960" sldId="557"/>
        </pc:sldMkLst>
      </pc:sldChg>
      <pc:sldChg chg="addSp delSp modSp mod setBg">
        <pc:chgData name="Floor de Bruin" userId="d1c5b670-a1b7-49da-b2e8-c82be91a578e" providerId="ADAL" clId="{3C1C57EA-BF40-4F1C-9B5A-383F8EED3D3A}" dt="2024-03-07T09:23:57.133" v="840" actId="1076"/>
        <pc:sldMkLst>
          <pc:docMk/>
          <pc:sldMk cId="1483846168" sldId="558"/>
        </pc:sldMkLst>
      </pc:sldChg>
      <pc:sldChg chg="addSp delSp modSp mod setBg">
        <pc:chgData name="Floor de Bruin" userId="d1c5b670-a1b7-49da-b2e8-c82be91a578e" providerId="ADAL" clId="{3C1C57EA-BF40-4F1C-9B5A-383F8EED3D3A}" dt="2024-03-07T09:24:29.517" v="842" actId="1076"/>
        <pc:sldMkLst>
          <pc:docMk/>
          <pc:sldMk cId="1491405169" sldId="559"/>
        </pc:sldMkLst>
      </pc:sldChg>
      <pc:sldChg chg="addSp delSp modSp mod setBg">
        <pc:chgData name="Floor de Bruin" userId="d1c5b670-a1b7-49da-b2e8-c82be91a578e" providerId="ADAL" clId="{3C1C57EA-BF40-4F1C-9B5A-383F8EED3D3A}" dt="2024-03-07T09:24:43.957" v="844" actId="1076"/>
        <pc:sldMkLst>
          <pc:docMk/>
          <pc:sldMk cId="4244049523" sldId="560"/>
        </pc:sldMkLst>
      </pc:sldChg>
      <pc:sldChg chg="modSp mod setBg">
        <pc:chgData name="Floor de Bruin" userId="d1c5b670-a1b7-49da-b2e8-c82be91a578e" providerId="ADAL" clId="{3C1C57EA-BF40-4F1C-9B5A-383F8EED3D3A}" dt="2024-03-07T09:24:55.450" v="845" actId="1076"/>
        <pc:sldMkLst>
          <pc:docMk/>
          <pc:sldMk cId="2015516512" sldId="561"/>
        </pc:sldMkLst>
      </pc:sldChg>
      <pc:sldChg chg="addSp delSp modSp mod setBg delAnim">
        <pc:chgData name="Floor de Bruin" userId="d1c5b670-a1b7-49da-b2e8-c82be91a578e" providerId="ADAL" clId="{3C1C57EA-BF40-4F1C-9B5A-383F8EED3D3A}" dt="2024-03-07T09:25:22.606" v="847" actId="1076"/>
        <pc:sldMkLst>
          <pc:docMk/>
          <pc:sldMk cId="826558866" sldId="562"/>
        </pc:sldMkLst>
      </pc:sldChg>
      <pc:sldChg chg="addSp delSp modSp mod setBg">
        <pc:chgData name="Floor de Bruin" userId="d1c5b670-a1b7-49da-b2e8-c82be91a578e" providerId="ADAL" clId="{3C1C57EA-BF40-4F1C-9B5A-383F8EED3D3A}" dt="2024-03-07T10:01:56.636" v="848" actId="1076"/>
        <pc:sldMkLst>
          <pc:docMk/>
          <pc:sldMk cId="1041961458" sldId="563"/>
        </pc:sldMkLst>
      </pc:sldChg>
      <pc:sldChg chg="delSp modSp mod setBg delAnim">
        <pc:chgData name="Floor de Bruin" userId="d1c5b670-a1b7-49da-b2e8-c82be91a578e" providerId="ADAL" clId="{3C1C57EA-BF40-4F1C-9B5A-383F8EED3D3A}" dt="2024-03-07T10:02:37.923" v="852" actId="1076"/>
        <pc:sldMkLst>
          <pc:docMk/>
          <pc:sldMk cId="1536109721" sldId="564"/>
        </pc:sldMkLst>
      </pc:sldChg>
      <pc:sldChg chg="delSp modSp mod setBg delAnim">
        <pc:chgData name="Floor de Bruin" userId="d1c5b670-a1b7-49da-b2e8-c82be91a578e" providerId="ADAL" clId="{3C1C57EA-BF40-4F1C-9B5A-383F8EED3D3A}" dt="2024-03-07T10:13:43.904" v="899" actId="1076"/>
        <pc:sldMkLst>
          <pc:docMk/>
          <pc:sldMk cId="745668241" sldId="565"/>
        </pc:sldMkLst>
      </pc:sldChg>
      <pc:sldChg chg="addSp delSp modSp mod setBg">
        <pc:chgData name="Floor de Bruin" userId="d1c5b670-a1b7-49da-b2e8-c82be91a578e" providerId="ADAL" clId="{3C1C57EA-BF40-4F1C-9B5A-383F8EED3D3A}" dt="2024-03-07T10:05:03.254" v="857" actId="1076"/>
        <pc:sldMkLst>
          <pc:docMk/>
          <pc:sldMk cId="3795566999" sldId="566"/>
        </pc:sldMkLst>
      </pc:sldChg>
      <pc:sldChg chg="addSp delSp modSp mod setBg">
        <pc:chgData name="Floor de Bruin" userId="d1c5b670-a1b7-49da-b2e8-c82be91a578e" providerId="ADAL" clId="{3C1C57EA-BF40-4F1C-9B5A-383F8EED3D3A}" dt="2024-03-07T10:05:18.289" v="858" actId="1076"/>
        <pc:sldMkLst>
          <pc:docMk/>
          <pc:sldMk cId="1247026586" sldId="567"/>
        </pc:sldMkLst>
      </pc:sldChg>
      <pc:sldChg chg="addSp delSp modSp mod setBg">
        <pc:chgData name="Floor de Bruin" userId="d1c5b670-a1b7-49da-b2e8-c82be91a578e" providerId="ADAL" clId="{3C1C57EA-BF40-4F1C-9B5A-383F8EED3D3A}" dt="2024-03-07T10:05:44.409" v="860" actId="1076"/>
        <pc:sldMkLst>
          <pc:docMk/>
          <pc:sldMk cId="166279996" sldId="568"/>
        </pc:sldMkLst>
      </pc:sldChg>
      <pc:sldChg chg="addSp delSp modSp mod setBg">
        <pc:chgData name="Floor de Bruin" userId="d1c5b670-a1b7-49da-b2e8-c82be91a578e" providerId="ADAL" clId="{3C1C57EA-BF40-4F1C-9B5A-383F8EED3D3A}" dt="2024-03-07T10:05:30.966" v="859" actId="1076"/>
        <pc:sldMkLst>
          <pc:docMk/>
          <pc:sldMk cId="2829215613" sldId="569"/>
        </pc:sldMkLst>
      </pc:sldChg>
      <pc:sldChg chg="addSp delSp modSp mod setBg">
        <pc:chgData name="Floor de Bruin" userId="d1c5b670-a1b7-49da-b2e8-c82be91a578e" providerId="ADAL" clId="{3C1C57EA-BF40-4F1C-9B5A-383F8EED3D3A}" dt="2024-03-07T10:05:56.556" v="861" actId="1076"/>
        <pc:sldMkLst>
          <pc:docMk/>
          <pc:sldMk cId="2803001505" sldId="570"/>
        </pc:sldMkLst>
      </pc:sldChg>
      <pc:sldChg chg="addSp delSp modSp mod setBg">
        <pc:chgData name="Floor de Bruin" userId="d1c5b670-a1b7-49da-b2e8-c82be91a578e" providerId="ADAL" clId="{3C1C57EA-BF40-4F1C-9B5A-383F8EED3D3A}" dt="2024-03-07T10:06:11.182" v="862" actId="1076"/>
        <pc:sldMkLst>
          <pc:docMk/>
          <pc:sldMk cId="2816793409" sldId="571"/>
        </pc:sldMkLst>
      </pc:sldChg>
      <pc:sldChg chg="addSp delSp modSp mod setBg">
        <pc:chgData name="Floor de Bruin" userId="d1c5b670-a1b7-49da-b2e8-c82be91a578e" providerId="ADAL" clId="{3C1C57EA-BF40-4F1C-9B5A-383F8EED3D3A}" dt="2024-03-07T10:06:21.365" v="863" actId="1076"/>
        <pc:sldMkLst>
          <pc:docMk/>
          <pc:sldMk cId="3325556815" sldId="572"/>
        </pc:sldMkLst>
      </pc:sldChg>
      <pc:sldChg chg="modSp mod setBg">
        <pc:chgData name="Floor de Bruin" userId="d1c5b670-a1b7-49da-b2e8-c82be91a578e" providerId="ADAL" clId="{3C1C57EA-BF40-4F1C-9B5A-383F8EED3D3A}" dt="2024-03-07T10:06:33.046" v="864" actId="1076"/>
        <pc:sldMkLst>
          <pc:docMk/>
          <pc:sldMk cId="137517599" sldId="573"/>
        </pc:sldMkLst>
      </pc:sldChg>
      <pc:sldChg chg="modSp mod setBg">
        <pc:chgData name="Floor de Bruin" userId="d1c5b670-a1b7-49da-b2e8-c82be91a578e" providerId="ADAL" clId="{3C1C57EA-BF40-4F1C-9B5A-383F8EED3D3A}" dt="2024-03-07T10:06:44.841" v="865" actId="1076"/>
        <pc:sldMkLst>
          <pc:docMk/>
          <pc:sldMk cId="2282231874" sldId="574"/>
        </pc:sldMkLst>
      </pc:sldChg>
      <pc:sldChg chg="addSp delSp modSp mod setBg">
        <pc:chgData name="Floor de Bruin" userId="d1c5b670-a1b7-49da-b2e8-c82be91a578e" providerId="ADAL" clId="{3C1C57EA-BF40-4F1C-9B5A-383F8EED3D3A}" dt="2024-03-07T10:06:56.160" v="866" actId="1076"/>
        <pc:sldMkLst>
          <pc:docMk/>
          <pc:sldMk cId="436035450" sldId="575"/>
        </pc:sldMkLst>
      </pc:sldChg>
      <pc:sldChg chg="addSp delSp modSp mod setBg">
        <pc:chgData name="Floor de Bruin" userId="d1c5b670-a1b7-49da-b2e8-c82be91a578e" providerId="ADAL" clId="{3C1C57EA-BF40-4F1C-9B5A-383F8EED3D3A}" dt="2024-03-07T10:07:11.949" v="867" actId="1076"/>
        <pc:sldMkLst>
          <pc:docMk/>
          <pc:sldMk cId="2326497381" sldId="576"/>
        </pc:sldMkLst>
      </pc:sldChg>
      <pc:sldChg chg="addSp delSp modSp mod setBg">
        <pc:chgData name="Floor de Bruin" userId="d1c5b670-a1b7-49da-b2e8-c82be91a578e" providerId="ADAL" clId="{3C1C57EA-BF40-4F1C-9B5A-383F8EED3D3A}" dt="2024-03-07T10:07:24.488" v="868" actId="1076"/>
        <pc:sldMkLst>
          <pc:docMk/>
          <pc:sldMk cId="3488768173" sldId="577"/>
        </pc:sldMkLst>
      </pc:sldChg>
      <pc:sldChg chg="modSp mod setBg">
        <pc:chgData name="Floor de Bruin" userId="d1c5b670-a1b7-49da-b2e8-c82be91a578e" providerId="ADAL" clId="{3C1C57EA-BF40-4F1C-9B5A-383F8EED3D3A}" dt="2024-03-07T10:07:40.511" v="869" actId="1076"/>
        <pc:sldMkLst>
          <pc:docMk/>
          <pc:sldMk cId="4023922864" sldId="578"/>
        </pc:sldMkLst>
      </pc:sldChg>
      <pc:sldChg chg="addSp delSp modSp mod setBg">
        <pc:chgData name="Floor de Bruin" userId="d1c5b670-a1b7-49da-b2e8-c82be91a578e" providerId="ADAL" clId="{3C1C57EA-BF40-4F1C-9B5A-383F8EED3D3A}" dt="2024-03-07T10:07:52.647" v="870" actId="1076"/>
        <pc:sldMkLst>
          <pc:docMk/>
          <pc:sldMk cId="3000838848" sldId="579"/>
        </pc:sldMkLst>
      </pc:sldChg>
      <pc:sldChg chg="addSp delSp modSp mod setBg delAnim">
        <pc:chgData name="Floor de Bruin" userId="d1c5b670-a1b7-49da-b2e8-c82be91a578e" providerId="ADAL" clId="{3C1C57EA-BF40-4F1C-9B5A-383F8EED3D3A}" dt="2024-03-07T10:08:36.443" v="872" actId="1076"/>
        <pc:sldMkLst>
          <pc:docMk/>
          <pc:sldMk cId="3114029889" sldId="580"/>
        </pc:sldMkLst>
      </pc:sldChg>
      <pc:sldChg chg="addSp delSp modSp mod setBg">
        <pc:chgData name="Floor de Bruin" userId="d1c5b670-a1b7-49da-b2e8-c82be91a578e" providerId="ADAL" clId="{3C1C57EA-BF40-4F1C-9B5A-383F8EED3D3A}" dt="2024-03-07T10:08:48.953" v="873" actId="1076"/>
        <pc:sldMkLst>
          <pc:docMk/>
          <pc:sldMk cId="2999208254" sldId="581"/>
        </pc:sldMkLst>
      </pc:sldChg>
      <pc:sldChg chg="addSp delSp modSp mod setBg delAnim">
        <pc:chgData name="Floor de Bruin" userId="d1c5b670-a1b7-49da-b2e8-c82be91a578e" providerId="ADAL" clId="{3C1C57EA-BF40-4F1C-9B5A-383F8EED3D3A}" dt="2024-03-07T10:09:27.091" v="875" actId="1076"/>
        <pc:sldMkLst>
          <pc:docMk/>
          <pc:sldMk cId="1990688484" sldId="582"/>
        </pc:sldMkLst>
      </pc:sldChg>
      <pc:sldChg chg="modSp mod setBg">
        <pc:chgData name="Floor de Bruin" userId="d1c5b670-a1b7-49da-b2e8-c82be91a578e" providerId="ADAL" clId="{3C1C57EA-BF40-4F1C-9B5A-383F8EED3D3A}" dt="2024-03-07T10:09:39.471" v="876" actId="1076"/>
        <pc:sldMkLst>
          <pc:docMk/>
          <pc:sldMk cId="3247368086" sldId="583"/>
        </pc:sldMkLst>
      </pc:sldChg>
      <pc:sldChg chg="addSp delSp modSp mod setBg">
        <pc:chgData name="Floor de Bruin" userId="d1c5b670-a1b7-49da-b2e8-c82be91a578e" providerId="ADAL" clId="{3C1C57EA-BF40-4F1C-9B5A-383F8EED3D3A}" dt="2024-03-07T10:10:47.224" v="883" actId="1076"/>
        <pc:sldMkLst>
          <pc:docMk/>
          <pc:sldMk cId="3428381656" sldId="584"/>
        </pc:sldMkLst>
      </pc:sldChg>
      <pc:sldChg chg="addSp delSp modSp mod ord setBg delAnim">
        <pc:chgData name="Floor de Bruin" userId="d1c5b670-a1b7-49da-b2e8-c82be91a578e" providerId="ADAL" clId="{3C1C57EA-BF40-4F1C-9B5A-383F8EED3D3A}" dt="2024-03-07T10:10:36.377" v="882" actId="1076"/>
        <pc:sldMkLst>
          <pc:docMk/>
          <pc:sldMk cId="1665253685" sldId="585"/>
        </pc:sldMkLst>
      </pc:sldChg>
      <pc:sldChg chg="modSp mod setBg">
        <pc:chgData name="Floor de Bruin" userId="d1c5b670-a1b7-49da-b2e8-c82be91a578e" providerId="ADAL" clId="{3C1C57EA-BF40-4F1C-9B5A-383F8EED3D3A}" dt="2024-03-07T10:11:01.953" v="884" actId="1076"/>
        <pc:sldMkLst>
          <pc:docMk/>
          <pc:sldMk cId="2554585359" sldId="586"/>
        </pc:sldMkLst>
      </pc:sldChg>
      <pc:sldChg chg="modSp mod setBg">
        <pc:chgData name="Floor de Bruin" userId="d1c5b670-a1b7-49da-b2e8-c82be91a578e" providerId="ADAL" clId="{3C1C57EA-BF40-4F1C-9B5A-383F8EED3D3A}" dt="2024-03-07T10:11:13.104" v="885" actId="1076"/>
        <pc:sldMkLst>
          <pc:docMk/>
          <pc:sldMk cId="1553523842" sldId="587"/>
        </pc:sldMkLst>
      </pc:sldChg>
      <pc:sldChg chg="addSp delSp modSp mod setBg">
        <pc:chgData name="Floor de Bruin" userId="d1c5b670-a1b7-49da-b2e8-c82be91a578e" providerId="ADAL" clId="{3C1C57EA-BF40-4F1C-9B5A-383F8EED3D3A}" dt="2024-03-07T10:11:42.583" v="888" actId="1076"/>
        <pc:sldMkLst>
          <pc:docMk/>
          <pc:sldMk cId="110238839" sldId="588"/>
        </pc:sldMkLst>
      </pc:sldChg>
      <pc:sldChg chg="addSp delSp modSp mod setBg">
        <pc:chgData name="Floor de Bruin" userId="d1c5b670-a1b7-49da-b2e8-c82be91a578e" providerId="ADAL" clId="{3C1C57EA-BF40-4F1C-9B5A-383F8EED3D3A}" dt="2024-03-07T10:11:56.762" v="891" actId="1076"/>
        <pc:sldMkLst>
          <pc:docMk/>
          <pc:sldMk cId="2313381071" sldId="589"/>
        </pc:sldMkLst>
      </pc:sldChg>
      <pc:sldChg chg="addSp delSp modSp mod setBg delAnim">
        <pc:chgData name="Floor de Bruin" userId="d1c5b670-a1b7-49da-b2e8-c82be91a578e" providerId="ADAL" clId="{3C1C57EA-BF40-4F1C-9B5A-383F8EED3D3A}" dt="2024-03-07T10:12:16.605" v="893" actId="1076"/>
        <pc:sldMkLst>
          <pc:docMk/>
          <pc:sldMk cId="737018319" sldId="590"/>
        </pc:sldMkLst>
      </pc:sldChg>
      <pc:sldChg chg="addSp delSp modSp mod setBg">
        <pc:chgData name="Floor de Bruin" userId="d1c5b670-a1b7-49da-b2e8-c82be91a578e" providerId="ADAL" clId="{3C1C57EA-BF40-4F1C-9B5A-383F8EED3D3A}" dt="2024-03-07T10:12:29.107" v="894" actId="1076"/>
        <pc:sldMkLst>
          <pc:docMk/>
          <pc:sldMk cId="3535632972" sldId="591"/>
        </pc:sldMkLst>
      </pc:sldChg>
      <pc:sldChg chg="addSp delSp modSp mod setBg">
        <pc:chgData name="Floor de Bruin" userId="d1c5b670-a1b7-49da-b2e8-c82be91a578e" providerId="ADAL" clId="{3C1C57EA-BF40-4F1C-9B5A-383F8EED3D3A}" dt="2024-03-07T10:12:59.716" v="896" actId="1076"/>
        <pc:sldMkLst>
          <pc:docMk/>
          <pc:sldMk cId="3260697790" sldId="592"/>
        </pc:sldMkLst>
      </pc:sldChg>
      <pc:sldChg chg="addSp delSp modSp mod setBg">
        <pc:chgData name="Floor de Bruin" userId="d1c5b670-a1b7-49da-b2e8-c82be91a578e" providerId="ADAL" clId="{3C1C57EA-BF40-4F1C-9B5A-383F8EED3D3A}" dt="2024-03-07T10:12:43.792" v="895" actId="1076"/>
        <pc:sldMkLst>
          <pc:docMk/>
          <pc:sldMk cId="989020761" sldId="593"/>
        </pc:sldMkLst>
      </pc:sldChg>
      <pc:sldChg chg="addSp delSp modSp mod setBg">
        <pc:chgData name="Floor de Bruin" userId="d1c5b670-a1b7-49da-b2e8-c82be91a578e" providerId="ADAL" clId="{3C1C57EA-BF40-4F1C-9B5A-383F8EED3D3A}" dt="2024-03-07T10:13:15.878" v="897" actId="1076"/>
        <pc:sldMkLst>
          <pc:docMk/>
          <pc:sldMk cId="2833575370" sldId="594"/>
        </pc:sldMkLst>
      </pc:sldChg>
      <pc:sldChg chg="addSp delSp modSp del mod setBg">
        <pc:chgData name="Floor de Bruin" userId="d1c5b670-a1b7-49da-b2e8-c82be91a578e" providerId="ADAL" clId="{3C1C57EA-BF40-4F1C-9B5A-383F8EED3D3A}" dt="2024-03-04T10:34:12.543" v="651" actId="47"/>
        <pc:sldMkLst>
          <pc:docMk/>
          <pc:sldMk cId="629510476" sldId="595"/>
        </pc:sldMkLst>
      </pc:sldChg>
      <pc:sldChg chg="addSp delSp modSp del mod setBg">
        <pc:chgData name="Floor de Bruin" userId="d1c5b670-a1b7-49da-b2e8-c82be91a578e" providerId="ADAL" clId="{3C1C57EA-BF40-4F1C-9B5A-383F8EED3D3A}" dt="2024-03-04T10:34:12.961" v="652" actId="47"/>
        <pc:sldMkLst>
          <pc:docMk/>
          <pc:sldMk cId="2690738864" sldId="596"/>
        </pc:sldMkLst>
      </pc:sldChg>
      <pc:sldChg chg="addSp delSp modSp del mod setBg">
        <pc:chgData name="Floor de Bruin" userId="d1c5b670-a1b7-49da-b2e8-c82be91a578e" providerId="ADAL" clId="{3C1C57EA-BF40-4F1C-9B5A-383F8EED3D3A}" dt="2024-03-04T10:34:13.493" v="653" actId="47"/>
        <pc:sldMkLst>
          <pc:docMk/>
          <pc:sldMk cId="191335403" sldId="597"/>
        </pc:sldMkLst>
      </pc:sldChg>
      <pc:sldChg chg="addSp modSp del mod setBg">
        <pc:chgData name="Floor de Bruin" userId="d1c5b670-a1b7-49da-b2e8-c82be91a578e" providerId="ADAL" clId="{3C1C57EA-BF40-4F1C-9B5A-383F8EED3D3A}" dt="2024-03-04T10:34:15.270" v="654" actId="47"/>
        <pc:sldMkLst>
          <pc:docMk/>
          <pc:sldMk cId="3064647973" sldId="598"/>
        </pc:sldMkLst>
      </pc:sldChg>
      <pc:sldChg chg="modSp mod setBg">
        <pc:chgData name="Floor de Bruin" userId="d1c5b670-a1b7-49da-b2e8-c82be91a578e" providerId="ADAL" clId="{3C1C57EA-BF40-4F1C-9B5A-383F8EED3D3A}" dt="2024-03-04T09:50:56.545" v="10" actId="2711"/>
        <pc:sldMkLst>
          <pc:docMk/>
          <pc:sldMk cId="1017791283" sldId="599"/>
        </pc:sldMkLst>
      </pc:sldChg>
      <pc:sldChg chg="modSp mod setBg">
        <pc:chgData name="Floor de Bruin" userId="d1c5b670-a1b7-49da-b2e8-c82be91a578e" providerId="ADAL" clId="{3C1C57EA-BF40-4F1C-9B5A-383F8EED3D3A}" dt="2024-03-04T09:50:46.603" v="9" actId="2711"/>
        <pc:sldMkLst>
          <pc:docMk/>
          <pc:sldMk cId="619689331" sldId="600"/>
        </pc:sldMkLst>
      </pc:sldChg>
    </pc:docChg>
  </pc:docChgLst>
  <pc:docChgLst>
    <pc:chgData name="Evi Kruijer" userId="0af39978-7a4a-49b0-8bce-70804f0fc89e" providerId="ADAL" clId="{FF195219-500A-44B9-8451-DDAC117FAA35}"/>
    <pc:docChg chg="undo custSel addSld delSld modSld sldOrd">
      <pc:chgData name="Evi Kruijer" userId="0af39978-7a4a-49b0-8bce-70804f0fc89e" providerId="ADAL" clId="{FF195219-500A-44B9-8451-DDAC117FAA35}" dt="2025-07-01T13:26:17.976" v="1788" actId="20577"/>
      <pc:docMkLst>
        <pc:docMk/>
      </pc:docMkLst>
      <pc:sldChg chg="del">
        <pc:chgData name="Evi Kruijer" userId="0af39978-7a4a-49b0-8bce-70804f0fc89e" providerId="ADAL" clId="{FF195219-500A-44B9-8451-DDAC117FAA35}" dt="2025-07-01T08:33:28.342" v="20" actId="47"/>
        <pc:sldMkLst>
          <pc:docMk/>
          <pc:sldMk cId="1883047808" sldId="258"/>
        </pc:sldMkLst>
      </pc:sldChg>
      <pc:sldChg chg="del">
        <pc:chgData name="Evi Kruijer" userId="0af39978-7a4a-49b0-8bce-70804f0fc89e" providerId="ADAL" clId="{FF195219-500A-44B9-8451-DDAC117FAA35}" dt="2025-07-01T09:19:06.226" v="1218" actId="47"/>
        <pc:sldMkLst>
          <pc:docMk/>
          <pc:sldMk cId="3987355527" sldId="262"/>
        </pc:sldMkLst>
      </pc:sldChg>
      <pc:sldChg chg="del">
        <pc:chgData name="Evi Kruijer" userId="0af39978-7a4a-49b0-8bce-70804f0fc89e" providerId="ADAL" clId="{FF195219-500A-44B9-8451-DDAC117FAA35}" dt="2025-07-01T08:34:02.225" v="43" actId="47"/>
        <pc:sldMkLst>
          <pc:docMk/>
          <pc:sldMk cId="98783771" sldId="266"/>
        </pc:sldMkLst>
      </pc:sldChg>
      <pc:sldChg chg="delSp del mod ord delAnim">
        <pc:chgData name="Evi Kruijer" userId="0af39978-7a4a-49b0-8bce-70804f0fc89e" providerId="ADAL" clId="{FF195219-500A-44B9-8451-DDAC117FAA35}" dt="2025-07-01T09:19:07.226" v="1220" actId="47"/>
        <pc:sldMkLst>
          <pc:docMk/>
          <pc:sldMk cId="2911387961" sldId="268"/>
        </pc:sldMkLst>
        <pc:picChg chg="del">
          <ac:chgData name="Evi Kruijer" userId="0af39978-7a4a-49b0-8bce-70804f0fc89e" providerId="ADAL" clId="{FF195219-500A-44B9-8451-DDAC117FAA35}" dt="2025-07-01T08:34:34.876" v="53" actId="478"/>
          <ac:picMkLst>
            <pc:docMk/>
            <pc:sldMk cId="2911387961" sldId="268"/>
            <ac:picMk id="4" creationId="{63C70AF4-B88E-1151-D3F1-9492D622369B}"/>
          </ac:picMkLst>
        </pc:picChg>
      </pc:sldChg>
      <pc:sldChg chg="delSp del mod ord delAnim">
        <pc:chgData name="Evi Kruijer" userId="0af39978-7a4a-49b0-8bce-70804f0fc89e" providerId="ADAL" clId="{FF195219-500A-44B9-8451-DDAC117FAA35}" dt="2025-07-01T09:19:08.109" v="1222" actId="47"/>
        <pc:sldMkLst>
          <pc:docMk/>
          <pc:sldMk cId="3840939140" sldId="269"/>
        </pc:sldMkLst>
        <pc:picChg chg="del">
          <ac:chgData name="Evi Kruijer" userId="0af39978-7a4a-49b0-8bce-70804f0fc89e" providerId="ADAL" clId="{FF195219-500A-44B9-8451-DDAC117FAA35}" dt="2025-07-01T08:46:18.242" v="57" actId="478"/>
          <ac:picMkLst>
            <pc:docMk/>
            <pc:sldMk cId="3840939140" sldId="269"/>
            <ac:picMk id="7" creationId="{626DC352-8E91-B23E-4018-347B034DAA35}"/>
          </ac:picMkLst>
        </pc:picChg>
      </pc:sldChg>
      <pc:sldChg chg="delSp del mod delAnim">
        <pc:chgData name="Evi Kruijer" userId="0af39978-7a4a-49b0-8bce-70804f0fc89e" providerId="ADAL" clId="{FF195219-500A-44B9-8451-DDAC117FAA35}" dt="2025-07-01T09:19:05.509" v="1217" actId="47"/>
        <pc:sldMkLst>
          <pc:docMk/>
          <pc:sldMk cId="3698517271" sldId="271"/>
        </pc:sldMkLst>
        <pc:picChg chg="del">
          <ac:chgData name="Evi Kruijer" userId="0af39978-7a4a-49b0-8bce-70804f0fc89e" providerId="ADAL" clId="{FF195219-500A-44B9-8451-DDAC117FAA35}" dt="2025-07-01T08:34:30.026" v="51" actId="478"/>
          <ac:picMkLst>
            <pc:docMk/>
            <pc:sldMk cId="3698517271" sldId="271"/>
            <ac:picMk id="9" creationId="{9D4EB1C1-C0D2-7AA3-E1A1-41AFFAECE990}"/>
          </ac:picMkLst>
        </pc:picChg>
      </pc:sldChg>
      <pc:sldChg chg="modSp mod">
        <pc:chgData name="Evi Kruijer" userId="0af39978-7a4a-49b0-8bce-70804f0fc89e" providerId="ADAL" clId="{FF195219-500A-44B9-8451-DDAC117FAA35}" dt="2025-07-01T08:33:00.392" v="5" actId="20577"/>
        <pc:sldMkLst>
          <pc:docMk/>
          <pc:sldMk cId="3629745212" sldId="431"/>
        </pc:sldMkLst>
        <pc:spChg chg="mod">
          <ac:chgData name="Evi Kruijer" userId="0af39978-7a4a-49b0-8bce-70804f0fc89e" providerId="ADAL" clId="{FF195219-500A-44B9-8451-DDAC117FAA35}" dt="2025-07-01T08:33:00.392" v="5" actId="20577"/>
          <ac:spMkLst>
            <pc:docMk/>
            <pc:sldMk cId="3629745212" sldId="431"/>
            <ac:spMk id="3" creationId="{A2B3D48A-01C6-8AA3-49F1-0F5A41EB9CA0}"/>
          </ac:spMkLst>
        </pc:spChg>
      </pc:sldChg>
      <pc:sldChg chg="ord">
        <pc:chgData name="Evi Kruijer" userId="0af39978-7a4a-49b0-8bce-70804f0fc89e" providerId="ADAL" clId="{FF195219-500A-44B9-8451-DDAC117FAA35}" dt="2025-07-01T08:47:11.825" v="60"/>
        <pc:sldMkLst>
          <pc:docMk/>
          <pc:sldMk cId="15310937" sldId="466"/>
        </pc:sldMkLst>
      </pc:sldChg>
      <pc:sldChg chg="del">
        <pc:chgData name="Evi Kruijer" userId="0af39978-7a4a-49b0-8bce-70804f0fc89e" providerId="ADAL" clId="{FF195219-500A-44B9-8451-DDAC117FAA35}" dt="2025-07-01T08:33:08.942" v="7" actId="47"/>
        <pc:sldMkLst>
          <pc:docMk/>
          <pc:sldMk cId="1551348172" sldId="467"/>
        </pc:sldMkLst>
      </pc:sldChg>
      <pc:sldChg chg="del">
        <pc:chgData name="Evi Kruijer" userId="0af39978-7a4a-49b0-8bce-70804f0fc89e" providerId="ADAL" clId="{FF195219-500A-44B9-8451-DDAC117FAA35}" dt="2025-07-01T08:33:07.708" v="6" actId="47"/>
        <pc:sldMkLst>
          <pc:docMk/>
          <pc:sldMk cId="48623488" sldId="468"/>
        </pc:sldMkLst>
      </pc:sldChg>
      <pc:sldChg chg="del">
        <pc:chgData name="Evi Kruijer" userId="0af39978-7a4a-49b0-8bce-70804f0fc89e" providerId="ADAL" clId="{FF195219-500A-44B9-8451-DDAC117FAA35}" dt="2025-07-01T08:33:09.860" v="8" actId="47"/>
        <pc:sldMkLst>
          <pc:docMk/>
          <pc:sldMk cId="1416712473" sldId="469"/>
        </pc:sldMkLst>
      </pc:sldChg>
      <pc:sldChg chg="del">
        <pc:chgData name="Evi Kruijer" userId="0af39978-7a4a-49b0-8bce-70804f0fc89e" providerId="ADAL" clId="{FF195219-500A-44B9-8451-DDAC117FAA35}" dt="2025-07-01T08:33:10.660" v="9" actId="47"/>
        <pc:sldMkLst>
          <pc:docMk/>
          <pc:sldMk cId="1174820302" sldId="470"/>
        </pc:sldMkLst>
      </pc:sldChg>
      <pc:sldChg chg="del">
        <pc:chgData name="Evi Kruijer" userId="0af39978-7a4a-49b0-8bce-70804f0fc89e" providerId="ADAL" clId="{FF195219-500A-44B9-8451-DDAC117FAA35}" dt="2025-07-01T08:33:11.408" v="10" actId="47"/>
        <pc:sldMkLst>
          <pc:docMk/>
          <pc:sldMk cId="466206631" sldId="471"/>
        </pc:sldMkLst>
      </pc:sldChg>
      <pc:sldChg chg="del">
        <pc:chgData name="Evi Kruijer" userId="0af39978-7a4a-49b0-8bce-70804f0fc89e" providerId="ADAL" clId="{FF195219-500A-44B9-8451-DDAC117FAA35}" dt="2025-07-01T08:33:11.892" v="11" actId="47"/>
        <pc:sldMkLst>
          <pc:docMk/>
          <pc:sldMk cId="3990581347" sldId="472"/>
        </pc:sldMkLst>
      </pc:sldChg>
      <pc:sldChg chg="del">
        <pc:chgData name="Evi Kruijer" userId="0af39978-7a4a-49b0-8bce-70804f0fc89e" providerId="ADAL" clId="{FF195219-500A-44B9-8451-DDAC117FAA35}" dt="2025-07-01T08:33:12.392" v="12" actId="47"/>
        <pc:sldMkLst>
          <pc:docMk/>
          <pc:sldMk cId="3991537390" sldId="473"/>
        </pc:sldMkLst>
      </pc:sldChg>
      <pc:sldChg chg="del">
        <pc:chgData name="Evi Kruijer" userId="0af39978-7a4a-49b0-8bce-70804f0fc89e" providerId="ADAL" clId="{FF195219-500A-44B9-8451-DDAC117FAA35}" dt="2025-07-01T08:33:12.893" v="13" actId="47"/>
        <pc:sldMkLst>
          <pc:docMk/>
          <pc:sldMk cId="7522385" sldId="474"/>
        </pc:sldMkLst>
      </pc:sldChg>
      <pc:sldChg chg="del">
        <pc:chgData name="Evi Kruijer" userId="0af39978-7a4a-49b0-8bce-70804f0fc89e" providerId="ADAL" clId="{FF195219-500A-44B9-8451-DDAC117FAA35}" dt="2025-07-01T08:33:16.093" v="15" actId="47"/>
        <pc:sldMkLst>
          <pc:docMk/>
          <pc:sldMk cId="770071231" sldId="475"/>
        </pc:sldMkLst>
      </pc:sldChg>
      <pc:sldChg chg="del">
        <pc:chgData name="Evi Kruijer" userId="0af39978-7a4a-49b0-8bce-70804f0fc89e" providerId="ADAL" clId="{FF195219-500A-44B9-8451-DDAC117FAA35}" dt="2025-07-01T08:33:16.909" v="16" actId="47"/>
        <pc:sldMkLst>
          <pc:docMk/>
          <pc:sldMk cId="1582181620" sldId="476"/>
        </pc:sldMkLst>
      </pc:sldChg>
      <pc:sldChg chg="del">
        <pc:chgData name="Evi Kruijer" userId="0af39978-7a4a-49b0-8bce-70804f0fc89e" providerId="ADAL" clId="{FF195219-500A-44B9-8451-DDAC117FAA35}" dt="2025-07-01T08:33:17.792" v="17" actId="47"/>
        <pc:sldMkLst>
          <pc:docMk/>
          <pc:sldMk cId="2776669214" sldId="477"/>
        </pc:sldMkLst>
      </pc:sldChg>
      <pc:sldChg chg="del">
        <pc:chgData name="Evi Kruijer" userId="0af39978-7a4a-49b0-8bce-70804f0fc89e" providerId="ADAL" clId="{FF195219-500A-44B9-8451-DDAC117FAA35}" dt="2025-07-01T08:33:18.959" v="18" actId="47"/>
        <pc:sldMkLst>
          <pc:docMk/>
          <pc:sldMk cId="136142573" sldId="478"/>
        </pc:sldMkLst>
      </pc:sldChg>
      <pc:sldChg chg="del">
        <pc:chgData name="Evi Kruijer" userId="0af39978-7a4a-49b0-8bce-70804f0fc89e" providerId="ADAL" clId="{FF195219-500A-44B9-8451-DDAC117FAA35}" dt="2025-07-01T08:33:19.693" v="19" actId="47"/>
        <pc:sldMkLst>
          <pc:docMk/>
          <pc:sldMk cId="3905138857" sldId="479"/>
        </pc:sldMkLst>
      </pc:sldChg>
      <pc:sldChg chg="del">
        <pc:chgData name="Evi Kruijer" userId="0af39978-7a4a-49b0-8bce-70804f0fc89e" providerId="ADAL" clId="{FF195219-500A-44B9-8451-DDAC117FAA35}" dt="2025-07-01T08:33:29.093" v="21" actId="47"/>
        <pc:sldMkLst>
          <pc:docMk/>
          <pc:sldMk cId="1535365720" sldId="480"/>
        </pc:sldMkLst>
      </pc:sldChg>
      <pc:sldChg chg="del">
        <pc:chgData name="Evi Kruijer" userId="0af39978-7a4a-49b0-8bce-70804f0fc89e" providerId="ADAL" clId="{FF195219-500A-44B9-8451-DDAC117FAA35}" dt="2025-07-01T08:33:29.742" v="22" actId="47"/>
        <pc:sldMkLst>
          <pc:docMk/>
          <pc:sldMk cId="509743451" sldId="481"/>
        </pc:sldMkLst>
      </pc:sldChg>
      <pc:sldChg chg="del">
        <pc:chgData name="Evi Kruijer" userId="0af39978-7a4a-49b0-8bce-70804f0fc89e" providerId="ADAL" clId="{FF195219-500A-44B9-8451-DDAC117FAA35}" dt="2025-07-01T08:33:30.309" v="23" actId="47"/>
        <pc:sldMkLst>
          <pc:docMk/>
          <pc:sldMk cId="132550592" sldId="482"/>
        </pc:sldMkLst>
      </pc:sldChg>
      <pc:sldChg chg="del">
        <pc:chgData name="Evi Kruijer" userId="0af39978-7a4a-49b0-8bce-70804f0fc89e" providerId="ADAL" clId="{FF195219-500A-44B9-8451-DDAC117FAA35}" dt="2025-07-01T08:33:30.792" v="24" actId="47"/>
        <pc:sldMkLst>
          <pc:docMk/>
          <pc:sldMk cId="3464366766" sldId="483"/>
        </pc:sldMkLst>
      </pc:sldChg>
      <pc:sldChg chg="del">
        <pc:chgData name="Evi Kruijer" userId="0af39978-7a4a-49b0-8bce-70804f0fc89e" providerId="ADAL" clId="{FF195219-500A-44B9-8451-DDAC117FAA35}" dt="2025-07-01T08:33:31.191" v="25" actId="47"/>
        <pc:sldMkLst>
          <pc:docMk/>
          <pc:sldMk cId="2432941349" sldId="484"/>
        </pc:sldMkLst>
      </pc:sldChg>
      <pc:sldChg chg="del">
        <pc:chgData name="Evi Kruijer" userId="0af39978-7a4a-49b0-8bce-70804f0fc89e" providerId="ADAL" clId="{FF195219-500A-44B9-8451-DDAC117FAA35}" dt="2025-07-01T08:33:32.075" v="26" actId="47"/>
        <pc:sldMkLst>
          <pc:docMk/>
          <pc:sldMk cId="3903542051" sldId="485"/>
        </pc:sldMkLst>
      </pc:sldChg>
      <pc:sldChg chg="del">
        <pc:chgData name="Evi Kruijer" userId="0af39978-7a4a-49b0-8bce-70804f0fc89e" providerId="ADAL" clId="{FF195219-500A-44B9-8451-DDAC117FAA35}" dt="2025-07-01T08:33:32.709" v="27" actId="47"/>
        <pc:sldMkLst>
          <pc:docMk/>
          <pc:sldMk cId="1716744174" sldId="486"/>
        </pc:sldMkLst>
      </pc:sldChg>
      <pc:sldChg chg="del">
        <pc:chgData name="Evi Kruijer" userId="0af39978-7a4a-49b0-8bce-70804f0fc89e" providerId="ADAL" clId="{FF195219-500A-44B9-8451-DDAC117FAA35}" dt="2025-07-01T08:33:33.293" v="28" actId="47"/>
        <pc:sldMkLst>
          <pc:docMk/>
          <pc:sldMk cId="603603769" sldId="487"/>
        </pc:sldMkLst>
      </pc:sldChg>
      <pc:sldChg chg="del">
        <pc:chgData name="Evi Kruijer" userId="0af39978-7a4a-49b0-8bce-70804f0fc89e" providerId="ADAL" clId="{FF195219-500A-44B9-8451-DDAC117FAA35}" dt="2025-07-01T08:33:33.859" v="29" actId="47"/>
        <pc:sldMkLst>
          <pc:docMk/>
          <pc:sldMk cId="4126003860" sldId="488"/>
        </pc:sldMkLst>
      </pc:sldChg>
      <pc:sldChg chg="del">
        <pc:chgData name="Evi Kruijer" userId="0af39978-7a4a-49b0-8bce-70804f0fc89e" providerId="ADAL" clId="{FF195219-500A-44B9-8451-DDAC117FAA35}" dt="2025-07-01T08:33:34.394" v="30" actId="47"/>
        <pc:sldMkLst>
          <pc:docMk/>
          <pc:sldMk cId="2729379809" sldId="489"/>
        </pc:sldMkLst>
      </pc:sldChg>
      <pc:sldChg chg="del">
        <pc:chgData name="Evi Kruijer" userId="0af39978-7a4a-49b0-8bce-70804f0fc89e" providerId="ADAL" clId="{FF195219-500A-44B9-8451-DDAC117FAA35}" dt="2025-07-01T08:33:34.877" v="31" actId="47"/>
        <pc:sldMkLst>
          <pc:docMk/>
          <pc:sldMk cId="2373354513" sldId="490"/>
        </pc:sldMkLst>
      </pc:sldChg>
      <pc:sldChg chg="del">
        <pc:chgData name="Evi Kruijer" userId="0af39978-7a4a-49b0-8bce-70804f0fc89e" providerId="ADAL" clId="{FF195219-500A-44B9-8451-DDAC117FAA35}" dt="2025-07-01T08:33:35.425" v="32" actId="47"/>
        <pc:sldMkLst>
          <pc:docMk/>
          <pc:sldMk cId="2543747484" sldId="491"/>
        </pc:sldMkLst>
      </pc:sldChg>
      <pc:sldChg chg="del">
        <pc:chgData name="Evi Kruijer" userId="0af39978-7a4a-49b0-8bce-70804f0fc89e" providerId="ADAL" clId="{FF195219-500A-44B9-8451-DDAC117FAA35}" dt="2025-07-01T08:33:36.176" v="33" actId="47"/>
        <pc:sldMkLst>
          <pc:docMk/>
          <pc:sldMk cId="1150721085" sldId="492"/>
        </pc:sldMkLst>
      </pc:sldChg>
      <pc:sldChg chg="del">
        <pc:chgData name="Evi Kruijer" userId="0af39978-7a4a-49b0-8bce-70804f0fc89e" providerId="ADAL" clId="{FF195219-500A-44B9-8451-DDAC117FAA35}" dt="2025-07-01T08:33:36.629" v="34" actId="47"/>
        <pc:sldMkLst>
          <pc:docMk/>
          <pc:sldMk cId="524557585" sldId="493"/>
        </pc:sldMkLst>
      </pc:sldChg>
      <pc:sldChg chg="del">
        <pc:chgData name="Evi Kruijer" userId="0af39978-7a4a-49b0-8bce-70804f0fc89e" providerId="ADAL" clId="{FF195219-500A-44B9-8451-DDAC117FAA35}" dt="2025-07-01T08:33:37.191" v="35" actId="47"/>
        <pc:sldMkLst>
          <pc:docMk/>
          <pc:sldMk cId="528070225" sldId="494"/>
        </pc:sldMkLst>
      </pc:sldChg>
      <pc:sldChg chg="del">
        <pc:chgData name="Evi Kruijer" userId="0af39978-7a4a-49b0-8bce-70804f0fc89e" providerId="ADAL" clId="{FF195219-500A-44B9-8451-DDAC117FAA35}" dt="2025-07-01T08:34:02.225" v="43" actId="47"/>
        <pc:sldMkLst>
          <pc:docMk/>
          <pc:sldMk cId="2698434603" sldId="495"/>
        </pc:sldMkLst>
      </pc:sldChg>
      <pc:sldChg chg="del">
        <pc:chgData name="Evi Kruijer" userId="0af39978-7a4a-49b0-8bce-70804f0fc89e" providerId="ADAL" clId="{FF195219-500A-44B9-8451-DDAC117FAA35}" dt="2025-07-01T08:33:41.660" v="40" actId="47"/>
        <pc:sldMkLst>
          <pc:docMk/>
          <pc:sldMk cId="2285876643" sldId="496"/>
        </pc:sldMkLst>
      </pc:sldChg>
      <pc:sldChg chg="del">
        <pc:chgData name="Evi Kruijer" userId="0af39978-7a4a-49b0-8bce-70804f0fc89e" providerId="ADAL" clId="{FF195219-500A-44B9-8451-DDAC117FAA35}" dt="2025-07-01T08:34:02.225" v="43" actId="47"/>
        <pc:sldMkLst>
          <pc:docMk/>
          <pc:sldMk cId="661006216" sldId="498"/>
        </pc:sldMkLst>
      </pc:sldChg>
      <pc:sldChg chg="del">
        <pc:chgData name="Evi Kruijer" userId="0af39978-7a4a-49b0-8bce-70804f0fc89e" providerId="ADAL" clId="{FF195219-500A-44B9-8451-DDAC117FAA35}" dt="2025-07-01T08:34:02.225" v="43" actId="47"/>
        <pc:sldMkLst>
          <pc:docMk/>
          <pc:sldMk cId="73036348" sldId="499"/>
        </pc:sldMkLst>
      </pc:sldChg>
      <pc:sldChg chg="del">
        <pc:chgData name="Evi Kruijer" userId="0af39978-7a4a-49b0-8bce-70804f0fc89e" providerId="ADAL" clId="{FF195219-500A-44B9-8451-DDAC117FAA35}" dt="2025-07-01T08:34:02.225" v="43" actId="47"/>
        <pc:sldMkLst>
          <pc:docMk/>
          <pc:sldMk cId="2932057969" sldId="500"/>
        </pc:sldMkLst>
      </pc:sldChg>
      <pc:sldChg chg="del">
        <pc:chgData name="Evi Kruijer" userId="0af39978-7a4a-49b0-8bce-70804f0fc89e" providerId="ADAL" clId="{FF195219-500A-44B9-8451-DDAC117FAA35}" dt="2025-07-01T08:34:02.225" v="43" actId="47"/>
        <pc:sldMkLst>
          <pc:docMk/>
          <pc:sldMk cId="5611003" sldId="501"/>
        </pc:sldMkLst>
      </pc:sldChg>
      <pc:sldChg chg="del">
        <pc:chgData name="Evi Kruijer" userId="0af39978-7a4a-49b0-8bce-70804f0fc89e" providerId="ADAL" clId="{FF195219-500A-44B9-8451-DDAC117FAA35}" dt="2025-07-01T08:34:02.225" v="43" actId="47"/>
        <pc:sldMkLst>
          <pc:docMk/>
          <pc:sldMk cId="592507402" sldId="502"/>
        </pc:sldMkLst>
      </pc:sldChg>
      <pc:sldChg chg="del">
        <pc:chgData name="Evi Kruijer" userId="0af39978-7a4a-49b0-8bce-70804f0fc89e" providerId="ADAL" clId="{FF195219-500A-44B9-8451-DDAC117FAA35}" dt="2025-07-01T08:34:02.225" v="43" actId="47"/>
        <pc:sldMkLst>
          <pc:docMk/>
          <pc:sldMk cId="348846852" sldId="503"/>
        </pc:sldMkLst>
      </pc:sldChg>
      <pc:sldChg chg="del">
        <pc:chgData name="Evi Kruijer" userId="0af39978-7a4a-49b0-8bce-70804f0fc89e" providerId="ADAL" clId="{FF195219-500A-44B9-8451-DDAC117FAA35}" dt="2025-07-01T08:34:02.225" v="43" actId="47"/>
        <pc:sldMkLst>
          <pc:docMk/>
          <pc:sldMk cId="208287863" sldId="504"/>
        </pc:sldMkLst>
      </pc:sldChg>
      <pc:sldChg chg="del">
        <pc:chgData name="Evi Kruijer" userId="0af39978-7a4a-49b0-8bce-70804f0fc89e" providerId="ADAL" clId="{FF195219-500A-44B9-8451-DDAC117FAA35}" dt="2025-07-01T08:34:02.225" v="43" actId="47"/>
        <pc:sldMkLst>
          <pc:docMk/>
          <pc:sldMk cId="1375707029" sldId="505"/>
        </pc:sldMkLst>
      </pc:sldChg>
      <pc:sldChg chg="del">
        <pc:chgData name="Evi Kruijer" userId="0af39978-7a4a-49b0-8bce-70804f0fc89e" providerId="ADAL" clId="{FF195219-500A-44B9-8451-DDAC117FAA35}" dt="2025-07-01T08:34:02.225" v="43" actId="47"/>
        <pc:sldMkLst>
          <pc:docMk/>
          <pc:sldMk cId="4249487" sldId="506"/>
        </pc:sldMkLst>
      </pc:sldChg>
      <pc:sldChg chg="del">
        <pc:chgData name="Evi Kruijer" userId="0af39978-7a4a-49b0-8bce-70804f0fc89e" providerId="ADAL" clId="{FF195219-500A-44B9-8451-DDAC117FAA35}" dt="2025-07-01T08:34:02.225" v="43" actId="47"/>
        <pc:sldMkLst>
          <pc:docMk/>
          <pc:sldMk cId="1929324963" sldId="507"/>
        </pc:sldMkLst>
      </pc:sldChg>
      <pc:sldChg chg="del">
        <pc:chgData name="Evi Kruijer" userId="0af39978-7a4a-49b0-8bce-70804f0fc89e" providerId="ADAL" clId="{FF195219-500A-44B9-8451-DDAC117FAA35}" dt="2025-07-01T08:34:02.225" v="43" actId="47"/>
        <pc:sldMkLst>
          <pc:docMk/>
          <pc:sldMk cId="433737140" sldId="508"/>
        </pc:sldMkLst>
      </pc:sldChg>
      <pc:sldChg chg="del">
        <pc:chgData name="Evi Kruijer" userId="0af39978-7a4a-49b0-8bce-70804f0fc89e" providerId="ADAL" clId="{FF195219-500A-44B9-8451-DDAC117FAA35}" dt="2025-07-01T08:34:02.225" v="43" actId="47"/>
        <pc:sldMkLst>
          <pc:docMk/>
          <pc:sldMk cId="3474618005" sldId="509"/>
        </pc:sldMkLst>
      </pc:sldChg>
      <pc:sldChg chg="del">
        <pc:chgData name="Evi Kruijer" userId="0af39978-7a4a-49b0-8bce-70804f0fc89e" providerId="ADAL" clId="{FF195219-500A-44B9-8451-DDAC117FAA35}" dt="2025-07-01T08:34:02.225" v="43" actId="47"/>
        <pc:sldMkLst>
          <pc:docMk/>
          <pc:sldMk cId="1932313672" sldId="510"/>
        </pc:sldMkLst>
      </pc:sldChg>
      <pc:sldChg chg="del">
        <pc:chgData name="Evi Kruijer" userId="0af39978-7a4a-49b0-8bce-70804f0fc89e" providerId="ADAL" clId="{FF195219-500A-44B9-8451-DDAC117FAA35}" dt="2025-07-01T08:34:02.225" v="43" actId="47"/>
        <pc:sldMkLst>
          <pc:docMk/>
          <pc:sldMk cId="2607261760" sldId="511"/>
        </pc:sldMkLst>
      </pc:sldChg>
      <pc:sldChg chg="del">
        <pc:chgData name="Evi Kruijer" userId="0af39978-7a4a-49b0-8bce-70804f0fc89e" providerId="ADAL" clId="{FF195219-500A-44B9-8451-DDAC117FAA35}" dt="2025-07-01T08:34:02.225" v="43" actId="47"/>
        <pc:sldMkLst>
          <pc:docMk/>
          <pc:sldMk cId="1909924666" sldId="512"/>
        </pc:sldMkLst>
      </pc:sldChg>
      <pc:sldChg chg="del">
        <pc:chgData name="Evi Kruijer" userId="0af39978-7a4a-49b0-8bce-70804f0fc89e" providerId="ADAL" clId="{FF195219-500A-44B9-8451-DDAC117FAA35}" dt="2025-07-01T08:34:02.225" v="43" actId="47"/>
        <pc:sldMkLst>
          <pc:docMk/>
          <pc:sldMk cId="3464892021" sldId="513"/>
        </pc:sldMkLst>
      </pc:sldChg>
      <pc:sldChg chg="del">
        <pc:chgData name="Evi Kruijer" userId="0af39978-7a4a-49b0-8bce-70804f0fc89e" providerId="ADAL" clId="{FF195219-500A-44B9-8451-DDAC117FAA35}" dt="2025-07-01T08:34:02.225" v="43" actId="47"/>
        <pc:sldMkLst>
          <pc:docMk/>
          <pc:sldMk cId="60474014" sldId="514"/>
        </pc:sldMkLst>
      </pc:sldChg>
      <pc:sldChg chg="del">
        <pc:chgData name="Evi Kruijer" userId="0af39978-7a4a-49b0-8bce-70804f0fc89e" providerId="ADAL" clId="{FF195219-500A-44B9-8451-DDAC117FAA35}" dt="2025-07-01T08:34:02.225" v="43" actId="47"/>
        <pc:sldMkLst>
          <pc:docMk/>
          <pc:sldMk cId="3764303107" sldId="515"/>
        </pc:sldMkLst>
      </pc:sldChg>
      <pc:sldChg chg="del">
        <pc:chgData name="Evi Kruijer" userId="0af39978-7a4a-49b0-8bce-70804f0fc89e" providerId="ADAL" clId="{FF195219-500A-44B9-8451-DDAC117FAA35}" dt="2025-07-01T08:34:02.225" v="43" actId="47"/>
        <pc:sldMkLst>
          <pc:docMk/>
          <pc:sldMk cId="2488973832" sldId="516"/>
        </pc:sldMkLst>
      </pc:sldChg>
      <pc:sldChg chg="del">
        <pc:chgData name="Evi Kruijer" userId="0af39978-7a4a-49b0-8bce-70804f0fc89e" providerId="ADAL" clId="{FF195219-500A-44B9-8451-DDAC117FAA35}" dt="2025-07-01T08:34:02.225" v="43" actId="47"/>
        <pc:sldMkLst>
          <pc:docMk/>
          <pc:sldMk cId="1787617325" sldId="517"/>
        </pc:sldMkLst>
      </pc:sldChg>
      <pc:sldChg chg="del">
        <pc:chgData name="Evi Kruijer" userId="0af39978-7a4a-49b0-8bce-70804f0fc89e" providerId="ADAL" clId="{FF195219-500A-44B9-8451-DDAC117FAA35}" dt="2025-07-01T08:34:02.225" v="43" actId="47"/>
        <pc:sldMkLst>
          <pc:docMk/>
          <pc:sldMk cId="3925671401" sldId="518"/>
        </pc:sldMkLst>
      </pc:sldChg>
      <pc:sldChg chg="del">
        <pc:chgData name="Evi Kruijer" userId="0af39978-7a4a-49b0-8bce-70804f0fc89e" providerId="ADAL" clId="{FF195219-500A-44B9-8451-DDAC117FAA35}" dt="2025-07-01T08:34:10.942" v="44" actId="47"/>
        <pc:sldMkLst>
          <pc:docMk/>
          <pc:sldMk cId="2651631127" sldId="519"/>
        </pc:sldMkLst>
      </pc:sldChg>
      <pc:sldChg chg="del">
        <pc:chgData name="Evi Kruijer" userId="0af39978-7a4a-49b0-8bce-70804f0fc89e" providerId="ADAL" clId="{FF195219-500A-44B9-8451-DDAC117FAA35}" dt="2025-07-01T08:34:10.942" v="44" actId="47"/>
        <pc:sldMkLst>
          <pc:docMk/>
          <pc:sldMk cId="489724644" sldId="520"/>
        </pc:sldMkLst>
      </pc:sldChg>
      <pc:sldChg chg="del">
        <pc:chgData name="Evi Kruijer" userId="0af39978-7a4a-49b0-8bce-70804f0fc89e" providerId="ADAL" clId="{FF195219-500A-44B9-8451-DDAC117FAA35}" dt="2025-07-01T08:34:10.942" v="44" actId="47"/>
        <pc:sldMkLst>
          <pc:docMk/>
          <pc:sldMk cId="3600150355" sldId="521"/>
        </pc:sldMkLst>
      </pc:sldChg>
      <pc:sldChg chg="del">
        <pc:chgData name="Evi Kruijer" userId="0af39978-7a4a-49b0-8bce-70804f0fc89e" providerId="ADAL" clId="{FF195219-500A-44B9-8451-DDAC117FAA35}" dt="2025-07-01T08:34:10.942" v="44" actId="47"/>
        <pc:sldMkLst>
          <pc:docMk/>
          <pc:sldMk cId="197219506" sldId="522"/>
        </pc:sldMkLst>
      </pc:sldChg>
      <pc:sldChg chg="del">
        <pc:chgData name="Evi Kruijer" userId="0af39978-7a4a-49b0-8bce-70804f0fc89e" providerId="ADAL" clId="{FF195219-500A-44B9-8451-DDAC117FAA35}" dt="2025-07-01T08:34:10.942" v="44" actId="47"/>
        <pc:sldMkLst>
          <pc:docMk/>
          <pc:sldMk cId="2686635405" sldId="523"/>
        </pc:sldMkLst>
      </pc:sldChg>
      <pc:sldChg chg="del">
        <pc:chgData name="Evi Kruijer" userId="0af39978-7a4a-49b0-8bce-70804f0fc89e" providerId="ADAL" clId="{FF195219-500A-44B9-8451-DDAC117FAA35}" dt="2025-07-01T08:34:10.942" v="44" actId="47"/>
        <pc:sldMkLst>
          <pc:docMk/>
          <pc:sldMk cId="1875980698" sldId="524"/>
        </pc:sldMkLst>
      </pc:sldChg>
      <pc:sldChg chg="del">
        <pc:chgData name="Evi Kruijer" userId="0af39978-7a4a-49b0-8bce-70804f0fc89e" providerId="ADAL" clId="{FF195219-500A-44B9-8451-DDAC117FAA35}" dt="2025-07-01T08:34:10.942" v="44" actId="47"/>
        <pc:sldMkLst>
          <pc:docMk/>
          <pc:sldMk cId="3809070462" sldId="525"/>
        </pc:sldMkLst>
      </pc:sldChg>
      <pc:sldChg chg="del">
        <pc:chgData name="Evi Kruijer" userId="0af39978-7a4a-49b0-8bce-70804f0fc89e" providerId="ADAL" clId="{FF195219-500A-44B9-8451-DDAC117FAA35}" dt="2025-07-01T08:34:10.942" v="44" actId="47"/>
        <pc:sldMkLst>
          <pc:docMk/>
          <pc:sldMk cId="2282193758" sldId="526"/>
        </pc:sldMkLst>
      </pc:sldChg>
      <pc:sldChg chg="del">
        <pc:chgData name="Evi Kruijer" userId="0af39978-7a4a-49b0-8bce-70804f0fc89e" providerId="ADAL" clId="{FF195219-500A-44B9-8451-DDAC117FAA35}" dt="2025-07-01T08:34:10.942" v="44" actId="47"/>
        <pc:sldMkLst>
          <pc:docMk/>
          <pc:sldMk cId="3852894059" sldId="527"/>
        </pc:sldMkLst>
      </pc:sldChg>
      <pc:sldChg chg="del">
        <pc:chgData name="Evi Kruijer" userId="0af39978-7a4a-49b0-8bce-70804f0fc89e" providerId="ADAL" clId="{FF195219-500A-44B9-8451-DDAC117FAA35}" dt="2025-07-01T08:34:10.942" v="44" actId="47"/>
        <pc:sldMkLst>
          <pc:docMk/>
          <pc:sldMk cId="126746527" sldId="528"/>
        </pc:sldMkLst>
      </pc:sldChg>
      <pc:sldChg chg="del">
        <pc:chgData name="Evi Kruijer" userId="0af39978-7a4a-49b0-8bce-70804f0fc89e" providerId="ADAL" clId="{FF195219-500A-44B9-8451-DDAC117FAA35}" dt="2025-07-01T08:34:10.942" v="44" actId="47"/>
        <pc:sldMkLst>
          <pc:docMk/>
          <pc:sldMk cId="4029653957" sldId="529"/>
        </pc:sldMkLst>
      </pc:sldChg>
      <pc:sldChg chg="del">
        <pc:chgData name="Evi Kruijer" userId="0af39978-7a4a-49b0-8bce-70804f0fc89e" providerId="ADAL" clId="{FF195219-500A-44B9-8451-DDAC117FAA35}" dt="2025-07-01T08:34:10.942" v="44" actId="47"/>
        <pc:sldMkLst>
          <pc:docMk/>
          <pc:sldMk cId="3138428226" sldId="530"/>
        </pc:sldMkLst>
      </pc:sldChg>
      <pc:sldChg chg="del">
        <pc:chgData name="Evi Kruijer" userId="0af39978-7a4a-49b0-8bce-70804f0fc89e" providerId="ADAL" clId="{FF195219-500A-44B9-8451-DDAC117FAA35}" dt="2025-07-01T08:34:10.942" v="44" actId="47"/>
        <pc:sldMkLst>
          <pc:docMk/>
          <pc:sldMk cId="307802594" sldId="531"/>
        </pc:sldMkLst>
      </pc:sldChg>
      <pc:sldChg chg="del">
        <pc:chgData name="Evi Kruijer" userId="0af39978-7a4a-49b0-8bce-70804f0fc89e" providerId="ADAL" clId="{FF195219-500A-44B9-8451-DDAC117FAA35}" dt="2025-07-01T08:34:21.409" v="47" actId="47"/>
        <pc:sldMkLst>
          <pc:docMk/>
          <pc:sldMk cId="184410421" sldId="532"/>
        </pc:sldMkLst>
      </pc:sldChg>
      <pc:sldChg chg="del">
        <pc:chgData name="Evi Kruijer" userId="0af39978-7a4a-49b0-8bce-70804f0fc89e" providerId="ADAL" clId="{FF195219-500A-44B9-8451-DDAC117FAA35}" dt="2025-07-01T08:34:21.409" v="47" actId="47"/>
        <pc:sldMkLst>
          <pc:docMk/>
          <pc:sldMk cId="3257923942" sldId="533"/>
        </pc:sldMkLst>
      </pc:sldChg>
      <pc:sldChg chg="del">
        <pc:chgData name="Evi Kruijer" userId="0af39978-7a4a-49b0-8bce-70804f0fc89e" providerId="ADAL" clId="{FF195219-500A-44B9-8451-DDAC117FAA35}" dt="2025-07-01T08:34:21.409" v="47" actId="47"/>
        <pc:sldMkLst>
          <pc:docMk/>
          <pc:sldMk cId="2712062124" sldId="534"/>
        </pc:sldMkLst>
      </pc:sldChg>
      <pc:sldChg chg="del">
        <pc:chgData name="Evi Kruijer" userId="0af39978-7a4a-49b0-8bce-70804f0fc89e" providerId="ADAL" clId="{FF195219-500A-44B9-8451-DDAC117FAA35}" dt="2025-07-01T08:34:21.409" v="47" actId="47"/>
        <pc:sldMkLst>
          <pc:docMk/>
          <pc:sldMk cId="1514867551" sldId="535"/>
        </pc:sldMkLst>
      </pc:sldChg>
      <pc:sldChg chg="del">
        <pc:chgData name="Evi Kruijer" userId="0af39978-7a4a-49b0-8bce-70804f0fc89e" providerId="ADAL" clId="{FF195219-500A-44B9-8451-DDAC117FAA35}" dt="2025-07-01T08:34:21.409" v="47" actId="47"/>
        <pc:sldMkLst>
          <pc:docMk/>
          <pc:sldMk cId="3926472766" sldId="536"/>
        </pc:sldMkLst>
      </pc:sldChg>
      <pc:sldChg chg="del">
        <pc:chgData name="Evi Kruijer" userId="0af39978-7a4a-49b0-8bce-70804f0fc89e" providerId="ADAL" clId="{FF195219-500A-44B9-8451-DDAC117FAA35}" dt="2025-07-01T08:34:21.409" v="47" actId="47"/>
        <pc:sldMkLst>
          <pc:docMk/>
          <pc:sldMk cId="3154944060" sldId="537"/>
        </pc:sldMkLst>
      </pc:sldChg>
      <pc:sldChg chg="del">
        <pc:chgData name="Evi Kruijer" userId="0af39978-7a4a-49b0-8bce-70804f0fc89e" providerId="ADAL" clId="{FF195219-500A-44B9-8451-DDAC117FAA35}" dt="2025-07-01T08:34:21.409" v="47" actId="47"/>
        <pc:sldMkLst>
          <pc:docMk/>
          <pc:sldMk cId="1085796195" sldId="538"/>
        </pc:sldMkLst>
      </pc:sldChg>
      <pc:sldChg chg="del">
        <pc:chgData name="Evi Kruijer" userId="0af39978-7a4a-49b0-8bce-70804f0fc89e" providerId="ADAL" clId="{FF195219-500A-44B9-8451-DDAC117FAA35}" dt="2025-07-01T08:34:21.409" v="47" actId="47"/>
        <pc:sldMkLst>
          <pc:docMk/>
          <pc:sldMk cId="2845774128" sldId="539"/>
        </pc:sldMkLst>
      </pc:sldChg>
      <pc:sldChg chg="del">
        <pc:chgData name="Evi Kruijer" userId="0af39978-7a4a-49b0-8bce-70804f0fc89e" providerId="ADAL" clId="{FF195219-500A-44B9-8451-DDAC117FAA35}" dt="2025-07-01T08:34:21.409" v="47" actId="47"/>
        <pc:sldMkLst>
          <pc:docMk/>
          <pc:sldMk cId="219926358" sldId="540"/>
        </pc:sldMkLst>
      </pc:sldChg>
      <pc:sldChg chg="del">
        <pc:chgData name="Evi Kruijer" userId="0af39978-7a4a-49b0-8bce-70804f0fc89e" providerId="ADAL" clId="{FF195219-500A-44B9-8451-DDAC117FAA35}" dt="2025-07-01T08:34:21.409" v="47" actId="47"/>
        <pc:sldMkLst>
          <pc:docMk/>
          <pc:sldMk cId="230909438" sldId="541"/>
        </pc:sldMkLst>
      </pc:sldChg>
      <pc:sldChg chg="del">
        <pc:chgData name="Evi Kruijer" userId="0af39978-7a4a-49b0-8bce-70804f0fc89e" providerId="ADAL" clId="{FF195219-500A-44B9-8451-DDAC117FAA35}" dt="2025-07-01T08:34:21.409" v="47" actId="47"/>
        <pc:sldMkLst>
          <pc:docMk/>
          <pc:sldMk cId="3792937358" sldId="542"/>
        </pc:sldMkLst>
      </pc:sldChg>
      <pc:sldChg chg="del">
        <pc:chgData name="Evi Kruijer" userId="0af39978-7a4a-49b0-8bce-70804f0fc89e" providerId="ADAL" clId="{FF195219-500A-44B9-8451-DDAC117FAA35}" dt="2025-07-01T08:34:21.409" v="47" actId="47"/>
        <pc:sldMkLst>
          <pc:docMk/>
          <pc:sldMk cId="2246121620" sldId="543"/>
        </pc:sldMkLst>
      </pc:sldChg>
      <pc:sldChg chg="del">
        <pc:chgData name="Evi Kruijer" userId="0af39978-7a4a-49b0-8bce-70804f0fc89e" providerId="ADAL" clId="{FF195219-500A-44B9-8451-DDAC117FAA35}" dt="2025-07-01T08:34:21.409" v="47" actId="47"/>
        <pc:sldMkLst>
          <pc:docMk/>
          <pc:sldMk cId="3554367760" sldId="544"/>
        </pc:sldMkLst>
      </pc:sldChg>
      <pc:sldChg chg="del">
        <pc:chgData name="Evi Kruijer" userId="0af39978-7a4a-49b0-8bce-70804f0fc89e" providerId="ADAL" clId="{FF195219-500A-44B9-8451-DDAC117FAA35}" dt="2025-07-01T08:34:21.409" v="47" actId="47"/>
        <pc:sldMkLst>
          <pc:docMk/>
          <pc:sldMk cId="867400139" sldId="545"/>
        </pc:sldMkLst>
      </pc:sldChg>
      <pc:sldChg chg="del">
        <pc:chgData name="Evi Kruijer" userId="0af39978-7a4a-49b0-8bce-70804f0fc89e" providerId="ADAL" clId="{FF195219-500A-44B9-8451-DDAC117FAA35}" dt="2025-07-01T08:34:21.409" v="47" actId="47"/>
        <pc:sldMkLst>
          <pc:docMk/>
          <pc:sldMk cId="1410496884" sldId="546"/>
        </pc:sldMkLst>
      </pc:sldChg>
      <pc:sldChg chg="del">
        <pc:chgData name="Evi Kruijer" userId="0af39978-7a4a-49b0-8bce-70804f0fc89e" providerId="ADAL" clId="{FF195219-500A-44B9-8451-DDAC117FAA35}" dt="2025-07-01T08:34:21.409" v="47" actId="47"/>
        <pc:sldMkLst>
          <pc:docMk/>
          <pc:sldMk cId="3351432494" sldId="547"/>
        </pc:sldMkLst>
      </pc:sldChg>
      <pc:sldChg chg="del">
        <pc:chgData name="Evi Kruijer" userId="0af39978-7a4a-49b0-8bce-70804f0fc89e" providerId="ADAL" clId="{FF195219-500A-44B9-8451-DDAC117FAA35}" dt="2025-07-01T08:34:21.409" v="47" actId="47"/>
        <pc:sldMkLst>
          <pc:docMk/>
          <pc:sldMk cId="2118242223" sldId="548"/>
        </pc:sldMkLst>
      </pc:sldChg>
      <pc:sldChg chg="del">
        <pc:chgData name="Evi Kruijer" userId="0af39978-7a4a-49b0-8bce-70804f0fc89e" providerId="ADAL" clId="{FF195219-500A-44B9-8451-DDAC117FAA35}" dt="2025-07-01T08:34:21.409" v="47" actId="47"/>
        <pc:sldMkLst>
          <pc:docMk/>
          <pc:sldMk cId="209341286" sldId="549"/>
        </pc:sldMkLst>
      </pc:sldChg>
      <pc:sldChg chg="delSp del mod ord delAnim">
        <pc:chgData name="Evi Kruijer" userId="0af39978-7a4a-49b0-8bce-70804f0fc89e" providerId="ADAL" clId="{FF195219-500A-44B9-8451-DDAC117FAA35}" dt="2025-07-01T09:19:07.661" v="1221" actId="47"/>
        <pc:sldMkLst>
          <pc:docMk/>
          <pc:sldMk cId="3841262916" sldId="550"/>
        </pc:sldMkLst>
        <pc:picChg chg="del">
          <ac:chgData name="Evi Kruijer" userId="0af39978-7a4a-49b0-8bce-70804f0fc89e" providerId="ADAL" clId="{FF195219-500A-44B9-8451-DDAC117FAA35}" dt="2025-07-01T08:34:26.542" v="50" actId="478"/>
          <ac:picMkLst>
            <pc:docMk/>
            <pc:sldMk cId="3841262916" sldId="550"/>
            <ac:picMk id="5" creationId="{98F521F7-CD9A-58D2-1368-9B8A29FDE3B4}"/>
          </ac:picMkLst>
        </pc:picChg>
      </pc:sldChg>
      <pc:sldChg chg="del">
        <pc:chgData name="Evi Kruijer" userId="0af39978-7a4a-49b0-8bce-70804f0fc89e" providerId="ADAL" clId="{FF195219-500A-44B9-8451-DDAC117FAA35}" dt="2025-07-01T08:46:14.609" v="54" actId="47"/>
        <pc:sldMkLst>
          <pc:docMk/>
          <pc:sldMk cId="2024680152" sldId="551"/>
        </pc:sldMkLst>
      </pc:sldChg>
      <pc:sldChg chg="del">
        <pc:chgData name="Evi Kruijer" userId="0af39978-7a4a-49b0-8bce-70804f0fc89e" providerId="ADAL" clId="{FF195219-500A-44B9-8451-DDAC117FAA35}" dt="2025-07-01T08:46:14.609" v="54" actId="47"/>
        <pc:sldMkLst>
          <pc:docMk/>
          <pc:sldMk cId="854079033" sldId="552"/>
        </pc:sldMkLst>
      </pc:sldChg>
      <pc:sldChg chg="del">
        <pc:chgData name="Evi Kruijer" userId="0af39978-7a4a-49b0-8bce-70804f0fc89e" providerId="ADAL" clId="{FF195219-500A-44B9-8451-DDAC117FAA35}" dt="2025-07-01T08:46:14.609" v="54" actId="47"/>
        <pc:sldMkLst>
          <pc:docMk/>
          <pc:sldMk cId="1219082108" sldId="553"/>
        </pc:sldMkLst>
      </pc:sldChg>
      <pc:sldChg chg="del">
        <pc:chgData name="Evi Kruijer" userId="0af39978-7a4a-49b0-8bce-70804f0fc89e" providerId="ADAL" clId="{FF195219-500A-44B9-8451-DDAC117FAA35}" dt="2025-07-01T08:46:14.609" v="54" actId="47"/>
        <pc:sldMkLst>
          <pc:docMk/>
          <pc:sldMk cId="2655900449" sldId="554"/>
        </pc:sldMkLst>
      </pc:sldChg>
      <pc:sldChg chg="del">
        <pc:chgData name="Evi Kruijer" userId="0af39978-7a4a-49b0-8bce-70804f0fc89e" providerId="ADAL" clId="{FF195219-500A-44B9-8451-DDAC117FAA35}" dt="2025-07-01T08:46:14.609" v="54" actId="47"/>
        <pc:sldMkLst>
          <pc:docMk/>
          <pc:sldMk cId="3830118043" sldId="555"/>
        </pc:sldMkLst>
      </pc:sldChg>
      <pc:sldChg chg="del">
        <pc:chgData name="Evi Kruijer" userId="0af39978-7a4a-49b0-8bce-70804f0fc89e" providerId="ADAL" clId="{FF195219-500A-44B9-8451-DDAC117FAA35}" dt="2025-07-01T08:46:14.609" v="54" actId="47"/>
        <pc:sldMkLst>
          <pc:docMk/>
          <pc:sldMk cId="1473807425" sldId="556"/>
        </pc:sldMkLst>
      </pc:sldChg>
      <pc:sldChg chg="del">
        <pc:chgData name="Evi Kruijer" userId="0af39978-7a4a-49b0-8bce-70804f0fc89e" providerId="ADAL" clId="{FF195219-500A-44B9-8451-DDAC117FAA35}" dt="2025-07-01T08:46:14.609" v="54" actId="47"/>
        <pc:sldMkLst>
          <pc:docMk/>
          <pc:sldMk cId="350869960" sldId="557"/>
        </pc:sldMkLst>
      </pc:sldChg>
      <pc:sldChg chg="del">
        <pc:chgData name="Evi Kruijer" userId="0af39978-7a4a-49b0-8bce-70804f0fc89e" providerId="ADAL" clId="{FF195219-500A-44B9-8451-DDAC117FAA35}" dt="2025-07-01T08:46:14.609" v="54" actId="47"/>
        <pc:sldMkLst>
          <pc:docMk/>
          <pc:sldMk cId="1483846168" sldId="558"/>
        </pc:sldMkLst>
      </pc:sldChg>
      <pc:sldChg chg="del">
        <pc:chgData name="Evi Kruijer" userId="0af39978-7a4a-49b0-8bce-70804f0fc89e" providerId="ADAL" clId="{FF195219-500A-44B9-8451-DDAC117FAA35}" dt="2025-07-01T08:46:14.609" v="54" actId="47"/>
        <pc:sldMkLst>
          <pc:docMk/>
          <pc:sldMk cId="1491405169" sldId="559"/>
        </pc:sldMkLst>
      </pc:sldChg>
      <pc:sldChg chg="del">
        <pc:chgData name="Evi Kruijer" userId="0af39978-7a4a-49b0-8bce-70804f0fc89e" providerId="ADAL" clId="{FF195219-500A-44B9-8451-DDAC117FAA35}" dt="2025-07-01T08:46:14.609" v="54" actId="47"/>
        <pc:sldMkLst>
          <pc:docMk/>
          <pc:sldMk cId="4244049523" sldId="560"/>
        </pc:sldMkLst>
      </pc:sldChg>
      <pc:sldChg chg="del">
        <pc:chgData name="Evi Kruijer" userId="0af39978-7a4a-49b0-8bce-70804f0fc89e" providerId="ADAL" clId="{FF195219-500A-44B9-8451-DDAC117FAA35}" dt="2025-07-01T08:46:14.609" v="54" actId="47"/>
        <pc:sldMkLst>
          <pc:docMk/>
          <pc:sldMk cId="2015516512" sldId="561"/>
        </pc:sldMkLst>
      </pc:sldChg>
      <pc:sldChg chg="del">
        <pc:chgData name="Evi Kruijer" userId="0af39978-7a4a-49b0-8bce-70804f0fc89e" providerId="ADAL" clId="{FF195219-500A-44B9-8451-DDAC117FAA35}" dt="2025-07-01T08:46:14.609" v="54" actId="47"/>
        <pc:sldMkLst>
          <pc:docMk/>
          <pc:sldMk cId="826558866" sldId="562"/>
        </pc:sldMkLst>
      </pc:sldChg>
      <pc:sldChg chg="del">
        <pc:chgData name="Evi Kruijer" userId="0af39978-7a4a-49b0-8bce-70804f0fc89e" providerId="ADAL" clId="{FF195219-500A-44B9-8451-DDAC117FAA35}" dt="2025-07-01T08:46:14.609" v="54" actId="47"/>
        <pc:sldMkLst>
          <pc:docMk/>
          <pc:sldMk cId="1041961458" sldId="563"/>
        </pc:sldMkLst>
      </pc:sldChg>
      <pc:sldChg chg="del">
        <pc:chgData name="Evi Kruijer" userId="0af39978-7a4a-49b0-8bce-70804f0fc89e" providerId="ADAL" clId="{FF195219-500A-44B9-8451-DDAC117FAA35}" dt="2025-07-01T08:46:14.609" v="54" actId="47"/>
        <pc:sldMkLst>
          <pc:docMk/>
          <pc:sldMk cId="1536109721" sldId="564"/>
        </pc:sldMkLst>
      </pc:sldChg>
      <pc:sldChg chg="del">
        <pc:chgData name="Evi Kruijer" userId="0af39978-7a4a-49b0-8bce-70804f0fc89e" providerId="ADAL" clId="{FF195219-500A-44B9-8451-DDAC117FAA35}" dt="2025-07-01T08:46:14.609" v="54" actId="47"/>
        <pc:sldMkLst>
          <pc:docMk/>
          <pc:sldMk cId="745668241" sldId="565"/>
        </pc:sldMkLst>
      </pc:sldChg>
      <pc:sldChg chg="del">
        <pc:chgData name="Evi Kruijer" userId="0af39978-7a4a-49b0-8bce-70804f0fc89e" providerId="ADAL" clId="{FF195219-500A-44B9-8451-DDAC117FAA35}" dt="2025-07-01T08:46:14.609" v="54" actId="47"/>
        <pc:sldMkLst>
          <pc:docMk/>
          <pc:sldMk cId="3795566999" sldId="566"/>
        </pc:sldMkLst>
      </pc:sldChg>
      <pc:sldChg chg="del">
        <pc:chgData name="Evi Kruijer" userId="0af39978-7a4a-49b0-8bce-70804f0fc89e" providerId="ADAL" clId="{FF195219-500A-44B9-8451-DDAC117FAA35}" dt="2025-07-01T08:46:14.609" v="54" actId="47"/>
        <pc:sldMkLst>
          <pc:docMk/>
          <pc:sldMk cId="1247026586" sldId="567"/>
        </pc:sldMkLst>
      </pc:sldChg>
      <pc:sldChg chg="del">
        <pc:chgData name="Evi Kruijer" userId="0af39978-7a4a-49b0-8bce-70804f0fc89e" providerId="ADAL" clId="{FF195219-500A-44B9-8451-DDAC117FAA35}" dt="2025-07-01T08:46:14.609" v="54" actId="47"/>
        <pc:sldMkLst>
          <pc:docMk/>
          <pc:sldMk cId="166279996" sldId="568"/>
        </pc:sldMkLst>
      </pc:sldChg>
      <pc:sldChg chg="del">
        <pc:chgData name="Evi Kruijer" userId="0af39978-7a4a-49b0-8bce-70804f0fc89e" providerId="ADAL" clId="{FF195219-500A-44B9-8451-DDAC117FAA35}" dt="2025-07-01T08:46:14.609" v="54" actId="47"/>
        <pc:sldMkLst>
          <pc:docMk/>
          <pc:sldMk cId="2829215613" sldId="569"/>
        </pc:sldMkLst>
      </pc:sldChg>
      <pc:sldChg chg="del">
        <pc:chgData name="Evi Kruijer" userId="0af39978-7a4a-49b0-8bce-70804f0fc89e" providerId="ADAL" clId="{FF195219-500A-44B9-8451-DDAC117FAA35}" dt="2025-07-01T08:46:14.609" v="54" actId="47"/>
        <pc:sldMkLst>
          <pc:docMk/>
          <pc:sldMk cId="2803001505" sldId="570"/>
        </pc:sldMkLst>
      </pc:sldChg>
      <pc:sldChg chg="del">
        <pc:chgData name="Evi Kruijer" userId="0af39978-7a4a-49b0-8bce-70804f0fc89e" providerId="ADAL" clId="{FF195219-500A-44B9-8451-DDAC117FAA35}" dt="2025-07-01T08:46:14.609" v="54" actId="47"/>
        <pc:sldMkLst>
          <pc:docMk/>
          <pc:sldMk cId="2816793409" sldId="571"/>
        </pc:sldMkLst>
      </pc:sldChg>
      <pc:sldChg chg="del">
        <pc:chgData name="Evi Kruijer" userId="0af39978-7a4a-49b0-8bce-70804f0fc89e" providerId="ADAL" clId="{FF195219-500A-44B9-8451-DDAC117FAA35}" dt="2025-07-01T08:46:14.609" v="54" actId="47"/>
        <pc:sldMkLst>
          <pc:docMk/>
          <pc:sldMk cId="3325556815" sldId="572"/>
        </pc:sldMkLst>
      </pc:sldChg>
      <pc:sldChg chg="del">
        <pc:chgData name="Evi Kruijer" userId="0af39978-7a4a-49b0-8bce-70804f0fc89e" providerId="ADAL" clId="{FF195219-500A-44B9-8451-DDAC117FAA35}" dt="2025-07-01T08:46:14.609" v="54" actId="47"/>
        <pc:sldMkLst>
          <pc:docMk/>
          <pc:sldMk cId="137517599" sldId="573"/>
        </pc:sldMkLst>
      </pc:sldChg>
      <pc:sldChg chg="del">
        <pc:chgData name="Evi Kruijer" userId="0af39978-7a4a-49b0-8bce-70804f0fc89e" providerId="ADAL" clId="{FF195219-500A-44B9-8451-DDAC117FAA35}" dt="2025-07-01T08:46:14.609" v="54" actId="47"/>
        <pc:sldMkLst>
          <pc:docMk/>
          <pc:sldMk cId="2282231874" sldId="574"/>
        </pc:sldMkLst>
      </pc:sldChg>
      <pc:sldChg chg="del">
        <pc:chgData name="Evi Kruijer" userId="0af39978-7a4a-49b0-8bce-70804f0fc89e" providerId="ADAL" clId="{FF195219-500A-44B9-8451-DDAC117FAA35}" dt="2025-07-01T08:46:14.609" v="54" actId="47"/>
        <pc:sldMkLst>
          <pc:docMk/>
          <pc:sldMk cId="436035450" sldId="575"/>
        </pc:sldMkLst>
      </pc:sldChg>
      <pc:sldChg chg="del">
        <pc:chgData name="Evi Kruijer" userId="0af39978-7a4a-49b0-8bce-70804f0fc89e" providerId="ADAL" clId="{FF195219-500A-44B9-8451-DDAC117FAA35}" dt="2025-07-01T08:46:14.609" v="54" actId="47"/>
        <pc:sldMkLst>
          <pc:docMk/>
          <pc:sldMk cId="2326497381" sldId="576"/>
        </pc:sldMkLst>
      </pc:sldChg>
      <pc:sldChg chg="del">
        <pc:chgData name="Evi Kruijer" userId="0af39978-7a4a-49b0-8bce-70804f0fc89e" providerId="ADAL" clId="{FF195219-500A-44B9-8451-DDAC117FAA35}" dt="2025-07-01T08:46:14.609" v="54" actId="47"/>
        <pc:sldMkLst>
          <pc:docMk/>
          <pc:sldMk cId="3488768173" sldId="577"/>
        </pc:sldMkLst>
      </pc:sldChg>
      <pc:sldChg chg="del">
        <pc:chgData name="Evi Kruijer" userId="0af39978-7a4a-49b0-8bce-70804f0fc89e" providerId="ADAL" clId="{FF195219-500A-44B9-8451-DDAC117FAA35}" dt="2025-07-01T08:46:14.609" v="54" actId="47"/>
        <pc:sldMkLst>
          <pc:docMk/>
          <pc:sldMk cId="4023922864" sldId="578"/>
        </pc:sldMkLst>
      </pc:sldChg>
      <pc:sldChg chg="del">
        <pc:chgData name="Evi Kruijer" userId="0af39978-7a4a-49b0-8bce-70804f0fc89e" providerId="ADAL" clId="{FF195219-500A-44B9-8451-DDAC117FAA35}" dt="2025-07-01T08:46:14.609" v="54" actId="47"/>
        <pc:sldMkLst>
          <pc:docMk/>
          <pc:sldMk cId="3000838848" sldId="579"/>
        </pc:sldMkLst>
      </pc:sldChg>
      <pc:sldChg chg="del">
        <pc:chgData name="Evi Kruijer" userId="0af39978-7a4a-49b0-8bce-70804f0fc89e" providerId="ADAL" clId="{FF195219-500A-44B9-8451-DDAC117FAA35}" dt="2025-07-01T08:46:14.609" v="54" actId="47"/>
        <pc:sldMkLst>
          <pc:docMk/>
          <pc:sldMk cId="3114029889" sldId="580"/>
        </pc:sldMkLst>
      </pc:sldChg>
      <pc:sldChg chg="del">
        <pc:chgData name="Evi Kruijer" userId="0af39978-7a4a-49b0-8bce-70804f0fc89e" providerId="ADAL" clId="{FF195219-500A-44B9-8451-DDAC117FAA35}" dt="2025-07-01T08:46:14.609" v="54" actId="47"/>
        <pc:sldMkLst>
          <pc:docMk/>
          <pc:sldMk cId="2999208254" sldId="581"/>
        </pc:sldMkLst>
      </pc:sldChg>
      <pc:sldChg chg="del">
        <pc:chgData name="Evi Kruijer" userId="0af39978-7a4a-49b0-8bce-70804f0fc89e" providerId="ADAL" clId="{FF195219-500A-44B9-8451-DDAC117FAA35}" dt="2025-07-01T08:46:14.609" v="54" actId="47"/>
        <pc:sldMkLst>
          <pc:docMk/>
          <pc:sldMk cId="1990688484" sldId="582"/>
        </pc:sldMkLst>
      </pc:sldChg>
      <pc:sldChg chg="del">
        <pc:chgData name="Evi Kruijer" userId="0af39978-7a4a-49b0-8bce-70804f0fc89e" providerId="ADAL" clId="{FF195219-500A-44B9-8451-DDAC117FAA35}" dt="2025-07-01T08:46:14.609" v="54" actId="47"/>
        <pc:sldMkLst>
          <pc:docMk/>
          <pc:sldMk cId="3247368086" sldId="583"/>
        </pc:sldMkLst>
      </pc:sldChg>
      <pc:sldChg chg="del">
        <pc:chgData name="Evi Kruijer" userId="0af39978-7a4a-49b0-8bce-70804f0fc89e" providerId="ADAL" clId="{FF195219-500A-44B9-8451-DDAC117FAA35}" dt="2025-07-01T08:46:14.609" v="54" actId="47"/>
        <pc:sldMkLst>
          <pc:docMk/>
          <pc:sldMk cId="3428381656" sldId="584"/>
        </pc:sldMkLst>
      </pc:sldChg>
      <pc:sldChg chg="del">
        <pc:chgData name="Evi Kruijer" userId="0af39978-7a4a-49b0-8bce-70804f0fc89e" providerId="ADAL" clId="{FF195219-500A-44B9-8451-DDAC117FAA35}" dt="2025-07-01T08:46:14.609" v="54" actId="47"/>
        <pc:sldMkLst>
          <pc:docMk/>
          <pc:sldMk cId="1665253685" sldId="585"/>
        </pc:sldMkLst>
      </pc:sldChg>
      <pc:sldChg chg="del">
        <pc:chgData name="Evi Kruijer" userId="0af39978-7a4a-49b0-8bce-70804f0fc89e" providerId="ADAL" clId="{FF195219-500A-44B9-8451-DDAC117FAA35}" dt="2025-07-01T08:46:14.609" v="54" actId="47"/>
        <pc:sldMkLst>
          <pc:docMk/>
          <pc:sldMk cId="2554585359" sldId="586"/>
        </pc:sldMkLst>
      </pc:sldChg>
      <pc:sldChg chg="del">
        <pc:chgData name="Evi Kruijer" userId="0af39978-7a4a-49b0-8bce-70804f0fc89e" providerId="ADAL" clId="{FF195219-500A-44B9-8451-DDAC117FAA35}" dt="2025-07-01T08:46:14.609" v="54" actId="47"/>
        <pc:sldMkLst>
          <pc:docMk/>
          <pc:sldMk cId="1553523842" sldId="587"/>
        </pc:sldMkLst>
      </pc:sldChg>
      <pc:sldChg chg="del">
        <pc:chgData name="Evi Kruijer" userId="0af39978-7a4a-49b0-8bce-70804f0fc89e" providerId="ADAL" clId="{FF195219-500A-44B9-8451-DDAC117FAA35}" dt="2025-07-01T08:46:23.576" v="58" actId="47"/>
        <pc:sldMkLst>
          <pc:docMk/>
          <pc:sldMk cId="110238839" sldId="588"/>
        </pc:sldMkLst>
      </pc:sldChg>
      <pc:sldChg chg="del">
        <pc:chgData name="Evi Kruijer" userId="0af39978-7a4a-49b0-8bce-70804f0fc89e" providerId="ADAL" clId="{FF195219-500A-44B9-8451-DDAC117FAA35}" dt="2025-07-01T08:46:23.576" v="58" actId="47"/>
        <pc:sldMkLst>
          <pc:docMk/>
          <pc:sldMk cId="2313381071" sldId="589"/>
        </pc:sldMkLst>
      </pc:sldChg>
      <pc:sldChg chg="del">
        <pc:chgData name="Evi Kruijer" userId="0af39978-7a4a-49b0-8bce-70804f0fc89e" providerId="ADAL" clId="{FF195219-500A-44B9-8451-DDAC117FAA35}" dt="2025-07-01T08:46:23.576" v="58" actId="47"/>
        <pc:sldMkLst>
          <pc:docMk/>
          <pc:sldMk cId="737018319" sldId="590"/>
        </pc:sldMkLst>
      </pc:sldChg>
      <pc:sldChg chg="del">
        <pc:chgData name="Evi Kruijer" userId="0af39978-7a4a-49b0-8bce-70804f0fc89e" providerId="ADAL" clId="{FF195219-500A-44B9-8451-DDAC117FAA35}" dt="2025-07-01T08:46:23.576" v="58" actId="47"/>
        <pc:sldMkLst>
          <pc:docMk/>
          <pc:sldMk cId="3535632972" sldId="591"/>
        </pc:sldMkLst>
      </pc:sldChg>
      <pc:sldChg chg="del">
        <pc:chgData name="Evi Kruijer" userId="0af39978-7a4a-49b0-8bce-70804f0fc89e" providerId="ADAL" clId="{FF195219-500A-44B9-8451-DDAC117FAA35}" dt="2025-07-01T08:46:23.576" v="58" actId="47"/>
        <pc:sldMkLst>
          <pc:docMk/>
          <pc:sldMk cId="3260697790" sldId="592"/>
        </pc:sldMkLst>
      </pc:sldChg>
      <pc:sldChg chg="del">
        <pc:chgData name="Evi Kruijer" userId="0af39978-7a4a-49b0-8bce-70804f0fc89e" providerId="ADAL" clId="{FF195219-500A-44B9-8451-DDAC117FAA35}" dt="2025-07-01T08:46:23.576" v="58" actId="47"/>
        <pc:sldMkLst>
          <pc:docMk/>
          <pc:sldMk cId="989020761" sldId="593"/>
        </pc:sldMkLst>
      </pc:sldChg>
      <pc:sldChg chg="del">
        <pc:chgData name="Evi Kruijer" userId="0af39978-7a4a-49b0-8bce-70804f0fc89e" providerId="ADAL" clId="{FF195219-500A-44B9-8451-DDAC117FAA35}" dt="2025-07-01T08:46:23.576" v="58" actId="47"/>
        <pc:sldMkLst>
          <pc:docMk/>
          <pc:sldMk cId="2833575370" sldId="594"/>
        </pc:sldMkLst>
      </pc:sldChg>
      <pc:sldChg chg="del">
        <pc:chgData name="Evi Kruijer" userId="0af39978-7a4a-49b0-8bce-70804f0fc89e" providerId="ADAL" clId="{FF195219-500A-44B9-8451-DDAC117FAA35}" dt="2025-07-01T08:46:14.609" v="54" actId="47"/>
        <pc:sldMkLst>
          <pc:docMk/>
          <pc:sldMk cId="1017791283" sldId="599"/>
        </pc:sldMkLst>
      </pc:sldChg>
      <pc:sldChg chg="ord">
        <pc:chgData name="Evi Kruijer" userId="0af39978-7a4a-49b0-8bce-70804f0fc89e" providerId="ADAL" clId="{FF195219-500A-44B9-8451-DDAC117FAA35}" dt="2025-07-01T09:06:59.276" v="738"/>
        <pc:sldMkLst>
          <pc:docMk/>
          <pc:sldMk cId="619689331" sldId="600"/>
        </pc:sldMkLst>
      </pc:sldChg>
      <pc:sldChg chg="delSp del mod delAnim">
        <pc:chgData name="Evi Kruijer" userId="0af39978-7a4a-49b0-8bce-70804f0fc89e" providerId="ADAL" clId="{FF195219-500A-44B9-8451-DDAC117FAA35}" dt="2025-07-01T09:19:06.759" v="1219" actId="47"/>
        <pc:sldMkLst>
          <pc:docMk/>
          <pc:sldMk cId="2356146611" sldId="601"/>
        </pc:sldMkLst>
        <pc:picChg chg="del">
          <ac:chgData name="Evi Kruijer" userId="0af39978-7a4a-49b0-8bce-70804f0fc89e" providerId="ADAL" clId="{FF195219-500A-44B9-8451-DDAC117FAA35}" dt="2025-07-01T08:34:32.993" v="52" actId="478"/>
          <ac:picMkLst>
            <pc:docMk/>
            <pc:sldMk cId="2356146611" sldId="601"/>
            <ac:picMk id="4" creationId="{9ECD8522-2E9C-B4DA-A1C6-2242DE196D61}"/>
          </ac:picMkLst>
        </pc:picChg>
      </pc:sldChg>
      <pc:sldChg chg="add del setBg">
        <pc:chgData name="Evi Kruijer" userId="0af39978-7a4a-49b0-8bce-70804f0fc89e" providerId="ADAL" clId="{FF195219-500A-44B9-8451-DDAC117FAA35}" dt="2025-07-01T08:47:21.842" v="62"/>
        <pc:sldMkLst>
          <pc:docMk/>
          <pc:sldMk cId="983815888" sldId="602"/>
        </pc:sldMkLst>
      </pc:sldChg>
      <pc:sldChg chg="del">
        <pc:chgData name="Evi Kruijer" userId="0af39978-7a4a-49b0-8bce-70804f0fc89e" providerId="ADAL" clId="{FF195219-500A-44B9-8451-DDAC117FAA35}" dt="2025-07-01T08:33:14.842" v="14" actId="47"/>
        <pc:sldMkLst>
          <pc:docMk/>
          <pc:sldMk cId="1845013305" sldId="602"/>
        </pc:sldMkLst>
      </pc:sldChg>
      <pc:sldChg chg="modSp add mod ord">
        <pc:chgData name="Evi Kruijer" userId="0af39978-7a4a-49b0-8bce-70804f0fc89e" providerId="ADAL" clId="{FF195219-500A-44B9-8451-DDAC117FAA35}" dt="2025-07-01T09:19:38.609" v="1223" actId="14826"/>
        <pc:sldMkLst>
          <pc:docMk/>
          <pc:sldMk cId="2007505223" sldId="602"/>
        </pc:sldMkLst>
        <pc:spChg chg="mod">
          <ac:chgData name="Evi Kruijer" userId="0af39978-7a4a-49b0-8bce-70804f0fc89e" providerId="ADAL" clId="{FF195219-500A-44B9-8451-DDAC117FAA35}" dt="2025-07-01T08:47:35.192" v="76" actId="20577"/>
          <ac:spMkLst>
            <pc:docMk/>
            <pc:sldMk cId="2007505223" sldId="602"/>
            <ac:spMk id="2" creationId="{A065BD4F-6D55-592F-574B-86440FE7EFA2}"/>
          </ac:spMkLst>
        </pc:spChg>
        <pc:picChg chg="mod">
          <ac:chgData name="Evi Kruijer" userId="0af39978-7a4a-49b0-8bce-70804f0fc89e" providerId="ADAL" clId="{FF195219-500A-44B9-8451-DDAC117FAA35}" dt="2025-07-01T09:19:38.609" v="1223" actId="14826"/>
          <ac:picMkLst>
            <pc:docMk/>
            <pc:sldMk cId="2007505223" sldId="602"/>
            <ac:picMk id="3" creationId="{40F871B7-6B8C-25D1-E6F6-7855C31FFDE1}"/>
          </ac:picMkLst>
        </pc:picChg>
      </pc:sldChg>
      <pc:sldChg chg="modSp add mod">
        <pc:chgData name="Evi Kruijer" userId="0af39978-7a4a-49b0-8bce-70804f0fc89e" providerId="ADAL" clId="{FF195219-500A-44B9-8451-DDAC117FAA35}" dt="2025-07-01T09:25:51.409" v="1224" actId="14826"/>
        <pc:sldMkLst>
          <pc:docMk/>
          <pc:sldMk cId="170882518" sldId="603"/>
        </pc:sldMkLst>
        <pc:spChg chg="mod">
          <ac:chgData name="Evi Kruijer" userId="0af39978-7a4a-49b0-8bce-70804f0fc89e" providerId="ADAL" clId="{FF195219-500A-44B9-8451-DDAC117FAA35}" dt="2025-07-01T08:49:49.793" v="124"/>
          <ac:spMkLst>
            <pc:docMk/>
            <pc:sldMk cId="170882518" sldId="603"/>
            <ac:spMk id="2" creationId="{9DE9B3DE-7CAF-D691-FB70-FFB453AC62C2}"/>
          </ac:spMkLst>
        </pc:spChg>
        <pc:picChg chg="mod">
          <ac:chgData name="Evi Kruijer" userId="0af39978-7a4a-49b0-8bce-70804f0fc89e" providerId="ADAL" clId="{FF195219-500A-44B9-8451-DDAC117FAA35}" dt="2025-07-01T09:25:51.409" v="1224" actId="14826"/>
          <ac:picMkLst>
            <pc:docMk/>
            <pc:sldMk cId="170882518" sldId="603"/>
            <ac:picMk id="3" creationId="{87DFEA4C-1989-90DA-328D-A8613BE2A236}"/>
          </ac:picMkLst>
        </pc:picChg>
      </pc:sldChg>
      <pc:sldChg chg="del">
        <pc:chgData name="Evi Kruijer" userId="0af39978-7a4a-49b0-8bce-70804f0fc89e" providerId="ADAL" clId="{FF195219-500A-44B9-8451-DDAC117FAA35}" dt="2025-07-01T08:33:38.143" v="36" actId="47"/>
        <pc:sldMkLst>
          <pc:docMk/>
          <pc:sldMk cId="2631693153" sldId="603"/>
        </pc:sldMkLst>
      </pc:sldChg>
      <pc:sldChg chg="add del setBg">
        <pc:chgData name="Evi Kruijer" userId="0af39978-7a4a-49b0-8bce-70804f0fc89e" providerId="ADAL" clId="{FF195219-500A-44B9-8451-DDAC117FAA35}" dt="2025-07-01T08:49:27.276" v="121"/>
        <pc:sldMkLst>
          <pc:docMk/>
          <pc:sldMk cId="475101744" sldId="604"/>
        </pc:sldMkLst>
      </pc:sldChg>
      <pc:sldChg chg="addSp delSp modSp add mod">
        <pc:chgData name="Evi Kruijer" userId="0af39978-7a4a-49b0-8bce-70804f0fc89e" providerId="ADAL" clId="{FF195219-500A-44B9-8451-DDAC117FAA35}" dt="2025-07-01T09:27:43.342" v="1235" actId="1076"/>
        <pc:sldMkLst>
          <pc:docMk/>
          <pc:sldMk cId="3170390388" sldId="604"/>
        </pc:sldMkLst>
        <pc:spChg chg="mod">
          <ac:chgData name="Evi Kruijer" userId="0af39978-7a4a-49b0-8bce-70804f0fc89e" providerId="ADAL" clId="{FF195219-500A-44B9-8451-DDAC117FAA35}" dt="2025-07-01T08:50:24.393" v="159" actId="20577"/>
          <ac:spMkLst>
            <pc:docMk/>
            <pc:sldMk cId="3170390388" sldId="604"/>
            <ac:spMk id="2" creationId="{5C2DF68E-7415-D9D5-1110-DBB1FA24F423}"/>
          </ac:spMkLst>
        </pc:spChg>
        <pc:picChg chg="del mod">
          <ac:chgData name="Evi Kruijer" userId="0af39978-7a4a-49b0-8bce-70804f0fc89e" providerId="ADAL" clId="{FF195219-500A-44B9-8451-DDAC117FAA35}" dt="2025-07-01T09:27:05.658" v="1226" actId="478"/>
          <ac:picMkLst>
            <pc:docMk/>
            <pc:sldMk cId="3170390388" sldId="604"/>
            <ac:picMk id="3" creationId="{3CDE6160-8ABB-EFCF-5F29-B2923ADDCF50}"/>
          </ac:picMkLst>
        </pc:picChg>
        <pc:picChg chg="add mod">
          <ac:chgData name="Evi Kruijer" userId="0af39978-7a4a-49b0-8bce-70804f0fc89e" providerId="ADAL" clId="{FF195219-500A-44B9-8451-DDAC117FAA35}" dt="2025-07-01T09:27:19.390" v="1231" actId="1076"/>
          <ac:picMkLst>
            <pc:docMk/>
            <pc:sldMk cId="3170390388" sldId="604"/>
            <ac:picMk id="1026" creationId="{7C912C0D-D103-4CF1-3BB0-C2F4B3774D88}"/>
          </ac:picMkLst>
        </pc:picChg>
        <pc:cxnChg chg="add mod">
          <ac:chgData name="Evi Kruijer" userId="0af39978-7a4a-49b0-8bce-70804f0fc89e" providerId="ADAL" clId="{FF195219-500A-44B9-8451-DDAC117FAA35}" dt="2025-07-01T09:27:43.342" v="1235" actId="1076"/>
          <ac:cxnSpMkLst>
            <pc:docMk/>
            <pc:sldMk cId="3170390388" sldId="604"/>
            <ac:cxnSpMk id="7" creationId="{620765A6-373B-7183-B0BB-0037FD6B34A0}"/>
          </ac:cxnSpMkLst>
        </pc:cxnChg>
      </pc:sldChg>
      <pc:sldChg chg="del">
        <pc:chgData name="Evi Kruijer" userId="0af39978-7a4a-49b0-8bce-70804f0fc89e" providerId="ADAL" clId="{FF195219-500A-44B9-8451-DDAC117FAA35}" dt="2025-07-01T08:33:39.526" v="37" actId="47"/>
        <pc:sldMkLst>
          <pc:docMk/>
          <pc:sldMk cId="3548160239" sldId="604"/>
        </pc:sldMkLst>
      </pc:sldChg>
      <pc:sldChg chg="add del setBg">
        <pc:chgData name="Evi Kruijer" userId="0af39978-7a4a-49b0-8bce-70804f0fc89e" providerId="ADAL" clId="{FF195219-500A-44B9-8451-DDAC117FAA35}" dt="2025-07-01T08:49:31.292" v="123"/>
        <pc:sldMkLst>
          <pc:docMk/>
          <pc:sldMk cId="4108455428" sldId="604"/>
        </pc:sldMkLst>
      </pc:sldChg>
      <pc:sldChg chg="addSp delSp modSp add mod">
        <pc:chgData name="Evi Kruijer" userId="0af39978-7a4a-49b0-8bce-70804f0fc89e" providerId="ADAL" clId="{FF195219-500A-44B9-8451-DDAC117FAA35}" dt="2025-07-01T09:28:01.599" v="1240" actId="14100"/>
        <pc:sldMkLst>
          <pc:docMk/>
          <pc:sldMk cId="1486492075" sldId="605"/>
        </pc:sldMkLst>
        <pc:spChg chg="mod">
          <ac:chgData name="Evi Kruijer" userId="0af39978-7a4a-49b0-8bce-70804f0fc89e" providerId="ADAL" clId="{FF195219-500A-44B9-8451-DDAC117FAA35}" dt="2025-07-01T08:50:29.992" v="169" actId="20577"/>
          <ac:spMkLst>
            <pc:docMk/>
            <pc:sldMk cId="1486492075" sldId="605"/>
            <ac:spMk id="2" creationId="{FBC4B560-F6BC-BBD2-5249-457C43664591}"/>
          </ac:spMkLst>
        </pc:spChg>
        <pc:picChg chg="del">
          <ac:chgData name="Evi Kruijer" userId="0af39978-7a4a-49b0-8bce-70804f0fc89e" providerId="ADAL" clId="{FF195219-500A-44B9-8451-DDAC117FAA35}" dt="2025-07-01T09:27:51.502" v="1237" actId="478"/>
          <ac:picMkLst>
            <pc:docMk/>
            <pc:sldMk cId="1486492075" sldId="605"/>
            <ac:picMk id="3" creationId="{04847A3A-CBD6-2072-486E-4B91A8483A8D}"/>
          </ac:picMkLst>
        </pc:picChg>
        <pc:picChg chg="add mod">
          <ac:chgData name="Evi Kruijer" userId="0af39978-7a4a-49b0-8bce-70804f0fc89e" providerId="ADAL" clId="{FF195219-500A-44B9-8451-DDAC117FAA35}" dt="2025-07-01T09:27:49.307" v="1236"/>
          <ac:picMkLst>
            <pc:docMk/>
            <pc:sldMk cId="1486492075" sldId="605"/>
            <ac:picMk id="5" creationId="{A3A7EC83-DD13-707E-832C-0BA3F48E28F1}"/>
          </ac:picMkLst>
        </pc:picChg>
        <pc:cxnChg chg="add mod">
          <ac:chgData name="Evi Kruijer" userId="0af39978-7a4a-49b0-8bce-70804f0fc89e" providerId="ADAL" clId="{FF195219-500A-44B9-8451-DDAC117FAA35}" dt="2025-07-01T09:28:01.599" v="1240" actId="14100"/>
          <ac:cxnSpMkLst>
            <pc:docMk/>
            <pc:sldMk cId="1486492075" sldId="605"/>
            <ac:cxnSpMk id="7" creationId="{D1A75B0B-460E-E093-AD31-477DB1A64615}"/>
          </ac:cxnSpMkLst>
        </pc:cxnChg>
      </pc:sldChg>
      <pc:sldChg chg="del">
        <pc:chgData name="Evi Kruijer" userId="0af39978-7a4a-49b0-8bce-70804f0fc89e" providerId="ADAL" clId="{FF195219-500A-44B9-8451-DDAC117FAA35}" dt="2025-07-01T08:33:39.993" v="38" actId="47"/>
        <pc:sldMkLst>
          <pc:docMk/>
          <pc:sldMk cId="2667242578" sldId="605"/>
        </pc:sldMkLst>
      </pc:sldChg>
      <pc:sldChg chg="del">
        <pc:chgData name="Evi Kruijer" userId="0af39978-7a4a-49b0-8bce-70804f0fc89e" providerId="ADAL" clId="{FF195219-500A-44B9-8451-DDAC117FAA35}" dt="2025-07-01T08:33:41.012" v="39" actId="47"/>
        <pc:sldMkLst>
          <pc:docMk/>
          <pc:sldMk cId="466377682" sldId="606"/>
        </pc:sldMkLst>
      </pc:sldChg>
      <pc:sldChg chg="modSp add mod">
        <pc:chgData name="Evi Kruijer" userId="0af39978-7a4a-49b0-8bce-70804f0fc89e" providerId="ADAL" clId="{FF195219-500A-44B9-8451-DDAC117FAA35}" dt="2025-07-01T09:29:47.980" v="1244" actId="14826"/>
        <pc:sldMkLst>
          <pc:docMk/>
          <pc:sldMk cId="3449276298" sldId="606"/>
        </pc:sldMkLst>
        <pc:spChg chg="mod">
          <ac:chgData name="Evi Kruijer" userId="0af39978-7a4a-49b0-8bce-70804f0fc89e" providerId="ADAL" clId="{FF195219-500A-44B9-8451-DDAC117FAA35}" dt="2025-07-01T08:50:41.776" v="177" actId="20577"/>
          <ac:spMkLst>
            <pc:docMk/>
            <pc:sldMk cId="3449276298" sldId="606"/>
            <ac:spMk id="2" creationId="{09824018-917D-690B-FAD0-9FC3436303FD}"/>
          </ac:spMkLst>
        </pc:spChg>
        <pc:picChg chg="mod">
          <ac:chgData name="Evi Kruijer" userId="0af39978-7a4a-49b0-8bce-70804f0fc89e" providerId="ADAL" clId="{FF195219-500A-44B9-8451-DDAC117FAA35}" dt="2025-07-01T09:29:47.980" v="1244" actId="14826"/>
          <ac:picMkLst>
            <pc:docMk/>
            <pc:sldMk cId="3449276298" sldId="606"/>
            <ac:picMk id="3" creationId="{356A44AE-F7F1-2F8C-6F56-37190BAAB360}"/>
          </ac:picMkLst>
        </pc:picChg>
      </pc:sldChg>
      <pc:sldChg chg="del">
        <pc:chgData name="Evi Kruijer" userId="0af39978-7a4a-49b0-8bce-70804f0fc89e" providerId="ADAL" clId="{FF195219-500A-44B9-8451-DDAC117FAA35}" dt="2025-07-01T08:34:02.225" v="43" actId="47"/>
        <pc:sldMkLst>
          <pc:docMk/>
          <pc:sldMk cId="613089246" sldId="607"/>
        </pc:sldMkLst>
      </pc:sldChg>
      <pc:sldChg chg="modSp add mod ord">
        <pc:chgData name="Evi Kruijer" userId="0af39978-7a4a-49b0-8bce-70804f0fc89e" providerId="ADAL" clId="{FF195219-500A-44B9-8451-DDAC117FAA35}" dt="2025-07-01T09:28:41.952" v="1241" actId="14826"/>
        <pc:sldMkLst>
          <pc:docMk/>
          <pc:sldMk cId="1916490047" sldId="607"/>
        </pc:sldMkLst>
        <pc:spChg chg="mod">
          <ac:chgData name="Evi Kruijer" userId="0af39978-7a4a-49b0-8bce-70804f0fc89e" providerId="ADAL" clId="{FF195219-500A-44B9-8451-DDAC117FAA35}" dt="2025-07-01T08:50:56.626" v="188" actId="20577"/>
          <ac:spMkLst>
            <pc:docMk/>
            <pc:sldMk cId="1916490047" sldId="607"/>
            <ac:spMk id="2" creationId="{5CEA79BD-F624-FCAC-946B-25FC4395C522}"/>
          </ac:spMkLst>
        </pc:spChg>
        <pc:picChg chg="mod">
          <ac:chgData name="Evi Kruijer" userId="0af39978-7a4a-49b0-8bce-70804f0fc89e" providerId="ADAL" clId="{FF195219-500A-44B9-8451-DDAC117FAA35}" dt="2025-07-01T09:28:41.952" v="1241" actId="14826"/>
          <ac:picMkLst>
            <pc:docMk/>
            <pc:sldMk cId="1916490047" sldId="607"/>
            <ac:picMk id="3" creationId="{3BFF7AFC-11AE-D46C-528B-B2B306361B5B}"/>
          </ac:picMkLst>
        </pc:picChg>
      </pc:sldChg>
      <pc:sldChg chg="modSp add mod ord">
        <pc:chgData name="Evi Kruijer" userId="0af39978-7a4a-49b0-8bce-70804f0fc89e" providerId="ADAL" clId="{FF195219-500A-44B9-8451-DDAC117FAA35}" dt="2025-07-01T09:41:02.040" v="1245" actId="14826"/>
        <pc:sldMkLst>
          <pc:docMk/>
          <pc:sldMk cId="2672481434" sldId="608"/>
        </pc:sldMkLst>
        <pc:spChg chg="mod">
          <ac:chgData name="Evi Kruijer" userId="0af39978-7a4a-49b0-8bce-70804f0fc89e" providerId="ADAL" clId="{FF195219-500A-44B9-8451-DDAC117FAA35}" dt="2025-07-01T08:51:03.159" v="199" actId="20577"/>
          <ac:spMkLst>
            <pc:docMk/>
            <pc:sldMk cId="2672481434" sldId="608"/>
            <ac:spMk id="2" creationId="{34123079-A237-1D31-D2E8-4A4EC75066B5}"/>
          </ac:spMkLst>
        </pc:spChg>
        <pc:picChg chg="mod">
          <ac:chgData name="Evi Kruijer" userId="0af39978-7a4a-49b0-8bce-70804f0fc89e" providerId="ADAL" clId="{FF195219-500A-44B9-8451-DDAC117FAA35}" dt="2025-07-01T09:41:02.040" v="1245" actId="14826"/>
          <ac:picMkLst>
            <pc:docMk/>
            <pc:sldMk cId="2672481434" sldId="608"/>
            <ac:picMk id="3" creationId="{71CC8ECB-4778-6B3D-8D91-C5EB91628581}"/>
          </ac:picMkLst>
        </pc:picChg>
      </pc:sldChg>
      <pc:sldChg chg="del">
        <pc:chgData name="Evi Kruijer" userId="0af39978-7a4a-49b0-8bce-70804f0fc89e" providerId="ADAL" clId="{FF195219-500A-44B9-8451-DDAC117FAA35}" dt="2025-07-01T08:34:02.225" v="43" actId="47"/>
        <pc:sldMkLst>
          <pc:docMk/>
          <pc:sldMk cId="2949999279" sldId="608"/>
        </pc:sldMkLst>
      </pc:sldChg>
      <pc:sldChg chg="del">
        <pc:chgData name="Evi Kruijer" userId="0af39978-7a4a-49b0-8bce-70804f0fc89e" providerId="ADAL" clId="{FF195219-500A-44B9-8451-DDAC117FAA35}" dt="2025-07-01T08:34:02.225" v="43" actId="47"/>
        <pc:sldMkLst>
          <pc:docMk/>
          <pc:sldMk cId="2774537106" sldId="609"/>
        </pc:sldMkLst>
      </pc:sldChg>
      <pc:sldChg chg="modSp add mod ord">
        <pc:chgData name="Evi Kruijer" userId="0af39978-7a4a-49b0-8bce-70804f0fc89e" providerId="ADAL" clId="{FF195219-500A-44B9-8451-DDAC117FAA35}" dt="2025-07-01T09:41:10.149" v="1246" actId="14826"/>
        <pc:sldMkLst>
          <pc:docMk/>
          <pc:sldMk cId="4075060951" sldId="609"/>
        </pc:sldMkLst>
        <pc:spChg chg="mod">
          <ac:chgData name="Evi Kruijer" userId="0af39978-7a4a-49b0-8bce-70804f0fc89e" providerId="ADAL" clId="{FF195219-500A-44B9-8451-DDAC117FAA35}" dt="2025-07-01T08:51:52.326" v="225" actId="20577"/>
          <ac:spMkLst>
            <pc:docMk/>
            <pc:sldMk cId="4075060951" sldId="609"/>
            <ac:spMk id="2" creationId="{535A8EB4-2845-0E24-22B6-47B028DE5BEA}"/>
          </ac:spMkLst>
        </pc:spChg>
        <pc:picChg chg="mod">
          <ac:chgData name="Evi Kruijer" userId="0af39978-7a4a-49b0-8bce-70804f0fc89e" providerId="ADAL" clId="{FF195219-500A-44B9-8451-DDAC117FAA35}" dt="2025-07-01T09:41:10.149" v="1246" actId="14826"/>
          <ac:picMkLst>
            <pc:docMk/>
            <pc:sldMk cId="4075060951" sldId="609"/>
            <ac:picMk id="3" creationId="{DDDF023C-9F37-75C7-383F-8A51C077917A}"/>
          </ac:picMkLst>
        </pc:picChg>
      </pc:sldChg>
      <pc:sldChg chg="del">
        <pc:chgData name="Evi Kruijer" userId="0af39978-7a4a-49b0-8bce-70804f0fc89e" providerId="ADAL" clId="{FF195219-500A-44B9-8451-DDAC117FAA35}" dt="2025-07-01T08:34:02.225" v="43" actId="47"/>
        <pc:sldMkLst>
          <pc:docMk/>
          <pc:sldMk cId="2738386325" sldId="610"/>
        </pc:sldMkLst>
      </pc:sldChg>
      <pc:sldChg chg="modSp add mod">
        <pc:chgData name="Evi Kruijer" userId="0af39978-7a4a-49b0-8bce-70804f0fc89e" providerId="ADAL" clId="{FF195219-500A-44B9-8451-DDAC117FAA35}" dt="2025-07-01T08:51:30.376" v="210" actId="20577"/>
        <pc:sldMkLst>
          <pc:docMk/>
          <pc:sldMk cId="3741882841" sldId="610"/>
        </pc:sldMkLst>
        <pc:spChg chg="mod">
          <ac:chgData name="Evi Kruijer" userId="0af39978-7a4a-49b0-8bce-70804f0fc89e" providerId="ADAL" clId="{FF195219-500A-44B9-8451-DDAC117FAA35}" dt="2025-07-01T08:51:30.376" v="210" actId="20577"/>
          <ac:spMkLst>
            <pc:docMk/>
            <pc:sldMk cId="3741882841" sldId="610"/>
            <ac:spMk id="5" creationId="{FBB313F4-877B-96CC-40B5-E29BDECE5B17}"/>
          </ac:spMkLst>
        </pc:spChg>
      </pc:sldChg>
      <pc:sldChg chg="modSp add mod ord">
        <pc:chgData name="Evi Kruijer" userId="0af39978-7a4a-49b0-8bce-70804f0fc89e" providerId="ADAL" clId="{FF195219-500A-44B9-8451-DDAC117FAA35}" dt="2025-07-01T08:51:46.276" v="219" actId="20577"/>
        <pc:sldMkLst>
          <pc:docMk/>
          <pc:sldMk cId="2831382413" sldId="611"/>
        </pc:sldMkLst>
        <pc:spChg chg="mod">
          <ac:chgData name="Evi Kruijer" userId="0af39978-7a4a-49b0-8bce-70804f0fc89e" providerId="ADAL" clId="{FF195219-500A-44B9-8451-DDAC117FAA35}" dt="2025-07-01T08:51:46.276" v="219" actId="20577"/>
          <ac:spMkLst>
            <pc:docMk/>
            <pc:sldMk cId="2831382413" sldId="611"/>
            <ac:spMk id="5" creationId="{2C8FFBFB-4451-B474-726B-35B28098BF5F}"/>
          </ac:spMkLst>
        </pc:spChg>
      </pc:sldChg>
      <pc:sldChg chg="del">
        <pc:chgData name="Evi Kruijer" userId="0af39978-7a4a-49b0-8bce-70804f0fc89e" providerId="ADAL" clId="{FF195219-500A-44B9-8451-DDAC117FAA35}" dt="2025-07-01T08:34:02.225" v="43" actId="47"/>
        <pc:sldMkLst>
          <pc:docMk/>
          <pc:sldMk cId="3423174890" sldId="611"/>
        </pc:sldMkLst>
      </pc:sldChg>
      <pc:sldChg chg="del">
        <pc:chgData name="Evi Kruijer" userId="0af39978-7a4a-49b0-8bce-70804f0fc89e" providerId="ADAL" clId="{FF195219-500A-44B9-8451-DDAC117FAA35}" dt="2025-07-01T08:34:02.225" v="43" actId="47"/>
        <pc:sldMkLst>
          <pc:docMk/>
          <pc:sldMk cId="2148847499" sldId="612"/>
        </pc:sldMkLst>
      </pc:sldChg>
      <pc:sldChg chg="modSp add mod">
        <pc:chgData name="Evi Kruijer" userId="0af39978-7a4a-49b0-8bce-70804f0fc89e" providerId="ADAL" clId="{FF195219-500A-44B9-8451-DDAC117FAA35}" dt="2025-07-01T09:41:16.944" v="1247" actId="14826"/>
        <pc:sldMkLst>
          <pc:docMk/>
          <pc:sldMk cId="2475250952" sldId="612"/>
        </pc:sldMkLst>
        <pc:spChg chg="mod">
          <ac:chgData name="Evi Kruijer" userId="0af39978-7a4a-49b0-8bce-70804f0fc89e" providerId="ADAL" clId="{FF195219-500A-44B9-8451-DDAC117FAA35}" dt="2025-07-01T08:53:55.392" v="238"/>
          <ac:spMkLst>
            <pc:docMk/>
            <pc:sldMk cId="2475250952" sldId="612"/>
            <ac:spMk id="2" creationId="{938A7AA1-E3FD-2C79-F862-333EC13DCA08}"/>
          </ac:spMkLst>
        </pc:spChg>
        <pc:picChg chg="mod">
          <ac:chgData name="Evi Kruijer" userId="0af39978-7a4a-49b0-8bce-70804f0fc89e" providerId="ADAL" clId="{FF195219-500A-44B9-8451-DDAC117FAA35}" dt="2025-07-01T09:41:16.944" v="1247" actId="14826"/>
          <ac:picMkLst>
            <pc:docMk/>
            <pc:sldMk cId="2475250952" sldId="612"/>
            <ac:picMk id="3" creationId="{247F71E4-2C90-8C2A-93B0-B2C1A0845930}"/>
          </ac:picMkLst>
        </pc:picChg>
      </pc:sldChg>
      <pc:sldChg chg="del">
        <pc:chgData name="Evi Kruijer" userId="0af39978-7a4a-49b0-8bce-70804f0fc89e" providerId="ADAL" clId="{FF195219-500A-44B9-8451-DDAC117FAA35}" dt="2025-07-01T08:34:02.225" v="43" actId="47"/>
        <pc:sldMkLst>
          <pc:docMk/>
          <pc:sldMk cId="233978180" sldId="613"/>
        </pc:sldMkLst>
      </pc:sldChg>
      <pc:sldChg chg="modSp add mod ord">
        <pc:chgData name="Evi Kruijer" userId="0af39978-7a4a-49b0-8bce-70804f0fc89e" providerId="ADAL" clId="{FF195219-500A-44B9-8451-DDAC117FAA35}" dt="2025-07-01T09:41:23.003" v="1248" actId="14826"/>
        <pc:sldMkLst>
          <pc:docMk/>
          <pc:sldMk cId="2836959000" sldId="613"/>
        </pc:sldMkLst>
        <pc:spChg chg="mod">
          <ac:chgData name="Evi Kruijer" userId="0af39978-7a4a-49b0-8bce-70804f0fc89e" providerId="ADAL" clId="{FF195219-500A-44B9-8451-DDAC117FAA35}" dt="2025-07-01T08:54:05.127" v="245" actId="20577"/>
          <ac:spMkLst>
            <pc:docMk/>
            <pc:sldMk cId="2836959000" sldId="613"/>
            <ac:spMk id="2" creationId="{CDD3AAEC-818E-FDCB-1094-61B6CD489D3E}"/>
          </ac:spMkLst>
        </pc:spChg>
        <pc:picChg chg="mod">
          <ac:chgData name="Evi Kruijer" userId="0af39978-7a4a-49b0-8bce-70804f0fc89e" providerId="ADAL" clId="{FF195219-500A-44B9-8451-DDAC117FAA35}" dt="2025-07-01T09:41:23.003" v="1248" actId="14826"/>
          <ac:picMkLst>
            <pc:docMk/>
            <pc:sldMk cId="2836959000" sldId="613"/>
            <ac:picMk id="3" creationId="{1F14ED2C-8C3B-9D34-757E-1355ECBA3F24}"/>
          </ac:picMkLst>
        </pc:picChg>
      </pc:sldChg>
      <pc:sldChg chg="modSp add mod ord">
        <pc:chgData name="Evi Kruijer" userId="0af39978-7a4a-49b0-8bce-70804f0fc89e" providerId="ADAL" clId="{FF195219-500A-44B9-8451-DDAC117FAA35}" dt="2025-07-01T09:41:32.439" v="1249" actId="14826"/>
        <pc:sldMkLst>
          <pc:docMk/>
          <pc:sldMk cId="1707086867" sldId="614"/>
        </pc:sldMkLst>
        <pc:spChg chg="mod">
          <ac:chgData name="Evi Kruijer" userId="0af39978-7a4a-49b0-8bce-70804f0fc89e" providerId="ADAL" clId="{FF195219-500A-44B9-8451-DDAC117FAA35}" dt="2025-07-01T08:54:20.726" v="251" actId="20577"/>
          <ac:spMkLst>
            <pc:docMk/>
            <pc:sldMk cId="1707086867" sldId="614"/>
            <ac:spMk id="2" creationId="{0B0D4F10-AA97-7296-721D-6236CA5C5390}"/>
          </ac:spMkLst>
        </pc:spChg>
        <pc:picChg chg="mod">
          <ac:chgData name="Evi Kruijer" userId="0af39978-7a4a-49b0-8bce-70804f0fc89e" providerId="ADAL" clId="{FF195219-500A-44B9-8451-DDAC117FAA35}" dt="2025-07-01T09:41:32.439" v="1249" actId="14826"/>
          <ac:picMkLst>
            <pc:docMk/>
            <pc:sldMk cId="1707086867" sldId="614"/>
            <ac:picMk id="3" creationId="{A62D0C30-B8DC-2229-4F74-BBBE8E39002F}"/>
          </ac:picMkLst>
        </pc:picChg>
      </pc:sldChg>
      <pc:sldChg chg="del">
        <pc:chgData name="Evi Kruijer" userId="0af39978-7a4a-49b0-8bce-70804f0fc89e" providerId="ADAL" clId="{FF195219-500A-44B9-8451-DDAC117FAA35}" dt="2025-07-01T08:34:02.225" v="43" actId="47"/>
        <pc:sldMkLst>
          <pc:docMk/>
          <pc:sldMk cId="1905304305" sldId="614"/>
        </pc:sldMkLst>
      </pc:sldChg>
      <pc:sldChg chg="del">
        <pc:chgData name="Evi Kruijer" userId="0af39978-7a4a-49b0-8bce-70804f0fc89e" providerId="ADAL" clId="{FF195219-500A-44B9-8451-DDAC117FAA35}" dt="2025-07-01T08:34:02.225" v="43" actId="47"/>
        <pc:sldMkLst>
          <pc:docMk/>
          <pc:sldMk cId="610653868" sldId="615"/>
        </pc:sldMkLst>
      </pc:sldChg>
      <pc:sldChg chg="modSp add mod">
        <pc:chgData name="Evi Kruijer" userId="0af39978-7a4a-49b0-8bce-70804f0fc89e" providerId="ADAL" clId="{FF195219-500A-44B9-8451-DDAC117FAA35}" dt="2025-07-01T09:41:48.285" v="1252" actId="1076"/>
        <pc:sldMkLst>
          <pc:docMk/>
          <pc:sldMk cId="3984647949" sldId="615"/>
        </pc:sldMkLst>
        <pc:spChg chg="mod">
          <ac:chgData name="Evi Kruijer" userId="0af39978-7a4a-49b0-8bce-70804f0fc89e" providerId="ADAL" clId="{FF195219-500A-44B9-8451-DDAC117FAA35}" dt="2025-07-01T08:54:25.809" v="259" actId="20577"/>
          <ac:spMkLst>
            <pc:docMk/>
            <pc:sldMk cId="3984647949" sldId="615"/>
            <ac:spMk id="2" creationId="{E89AEE0B-1F9C-85EA-BA40-03269EEE77CB}"/>
          </ac:spMkLst>
        </pc:spChg>
        <pc:picChg chg="mod modCrop">
          <ac:chgData name="Evi Kruijer" userId="0af39978-7a4a-49b0-8bce-70804f0fc89e" providerId="ADAL" clId="{FF195219-500A-44B9-8451-DDAC117FAA35}" dt="2025-07-01T09:41:48.285" v="1252" actId="1076"/>
          <ac:picMkLst>
            <pc:docMk/>
            <pc:sldMk cId="3984647949" sldId="615"/>
            <ac:picMk id="3" creationId="{CAF07156-31FB-AFB0-2D26-A17A9A37A1CE}"/>
          </ac:picMkLst>
        </pc:picChg>
      </pc:sldChg>
      <pc:sldChg chg="del">
        <pc:chgData name="Evi Kruijer" userId="0af39978-7a4a-49b0-8bce-70804f0fc89e" providerId="ADAL" clId="{FF195219-500A-44B9-8451-DDAC117FAA35}" dt="2025-07-01T08:34:02.225" v="43" actId="47"/>
        <pc:sldMkLst>
          <pc:docMk/>
          <pc:sldMk cId="1645345152" sldId="616"/>
        </pc:sldMkLst>
      </pc:sldChg>
      <pc:sldChg chg="modSp add mod ord">
        <pc:chgData name="Evi Kruijer" userId="0af39978-7a4a-49b0-8bce-70804f0fc89e" providerId="ADAL" clId="{FF195219-500A-44B9-8451-DDAC117FAA35}" dt="2025-07-01T09:41:54.147" v="1253" actId="14826"/>
        <pc:sldMkLst>
          <pc:docMk/>
          <pc:sldMk cId="2629539027" sldId="616"/>
        </pc:sldMkLst>
        <pc:spChg chg="mod">
          <ac:chgData name="Evi Kruijer" userId="0af39978-7a4a-49b0-8bce-70804f0fc89e" providerId="ADAL" clId="{FF195219-500A-44B9-8451-DDAC117FAA35}" dt="2025-07-01T08:54:35.610" v="269" actId="20577"/>
          <ac:spMkLst>
            <pc:docMk/>
            <pc:sldMk cId="2629539027" sldId="616"/>
            <ac:spMk id="2" creationId="{8F1941FD-2B9E-A7AF-6DA7-61B009DF1052}"/>
          </ac:spMkLst>
        </pc:spChg>
        <pc:picChg chg="mod">
          <ac:chgData name="Evi Kruijer" userId="0af39978-7a4a-49b0-8bce-70804f0fc89e" providerId="ADAL" clId="{FF195219-500A-44B9-8451-DDAC117FAA35}" dt="2025-07-01T09:41:54.147" v="1253" actId="14826"/>
          <ac:picMkLst>
            <pc:docMk/>
            <pc:sldMk cId="2629539027" sldId="616"/>
            <ac:picMk id="3" creationId="{8D7E5BEB-403C-E424-FD06-CE391421EAFD}"/>
          </ac:picMkLst>
        </pc:picChg>
      </pc:sldChg>
      <pc:sldChg chg="del">
        <pc:chgData name="Evi Kruijer" userId="0af39978-7a4a-49b0-8bce-70804f0fc89e" providerId="ADAL" clId="{FF195219-500A-44B9-8451-DDAC117FAA35}" dt="2025-07-01T08:34:02.225" v="43" actId="47"/>
        <pc:sldMkLst>
          <pc:docMk/>
          <pc:sldMk cId="1924936204" sldId="617"/>
        </pc:sldMkLst>
      </pc:sldChg>
      <pc:sldChg chg="modSp add mod">
        <pc:chgData name="Evi Kruijer" userId="0af39978-7a4a-49b0-8bce-70804f0fc89e" providerId="ADAL" clId="{FF195219-500A-44B9-8451-DDAC117FAA35}" dt="2025-07-01T09:42:00.136" v="1254" actId="14826"/>
        <pc:sldMkLst>
          <pc:docMk/>
          <pc:sldMk cId="2829409419" sldId="617"/>
        </pc:sldMkLst>
        <pc:spChg chg="mod">
          <ac:chgData name="Evi Kruijer" userId="0af39978-7a4a-49b0-8bce-70804f0fc89e" providerId="ADAL" clId="{FF195219-500A-44B9-8451-DDAC117FAA35}" dt="2025-07-01T08:54:41.859" v="273" actId="20577"/>
          <ac:spMkLst>
            <pc:docMk/>
            <pc:sldMk cId="2829409419" sldId="617"/>
            <ac:spMk id="2" creationId="{D4451773-93BC-AE9E-C0A7-9F93FC451F26}"/>
          </ac:spMkLst>
        </pc:spChg>
        <pc:picChg chg="mod">
          <ac:chgData name="Evi Kruijer" userId="0af39978-7a4a-49b0-8bce-70804f0fc89e" providerId="ADAL" clId="{FF195219-500A-44B9-8451-DDAC117FAA35}" dt="2025-07-01T09:42:00.136" v="1254" actId="14826"/>
          <ac:picMkLst>
            <pc:docMk/>
            <pc:sldMk cId="2829409419" sldId="617"/>
            <ac:picMk id="3" creationId="{AD5C99F6-0510-CF39-8E30-18F79F1BC1D3}"/>
          </ac:picMkLst>
        </pc:picChg>
      </pc:sldChg>
      <pc:sldChg chg="del">
        <pc:chgData name="Evi Kruijer" userId="0af39978-7a4a-49b0-8bce-70804f0fc89e" providerId="ADAL" clId="{FF195219-500A-44B9-8451-DDAC117FAA35}" dt="2025-07-01T08:34:02.225" v="43" actId="47"/>
        <pc:sldMkLst>
          <pc:docMk/>
          <pc:sldMk cId="82020043" sldId="618"/>
        </pc:sldMkLst>
      </pc:sldChg>
      <pc:sldChg chg="modSp add mod">
        <pc:chgData name="Evi Kruijer" userId="0af39978-7a4a-49b0-8bce-70804f0fc89e" providerId="ADAL" clId="{FF195219-500A-44B9-8451-DDAC117FAA35}" dt="2025-07-01T09:42:09.023" v="1255" actId="14826"/>
        <pc:sldMkLst>
          <pc:docMk/>
          <pc:sldMk cId="1687490360" sldId="618"/>
        </pc:sldMkLst>
        <pc:spChg chg="mod">
          <ac:chgData name="Evi Kruijer" userId="0af39978-7a4a-49b0-8bce-70804f0fc89e" providerId="ADAL" clId="{FF195219-500A-44B9-8451-DDAC117FAA35}" dt="2025-07-01T08:54:54.626" v="279" actId="20577"/>
          <ac:spMkLst>
            <pc:docMk/>
            <pc:sldMk cId="1687490360" sldId="618"/>
            <ac:spMk id="2" creationId="{76C9897E-3F6A-4207-731A-246D0B3946A4}"/>
          </ac:spMkLst>
        </pc:spChg>
        <pc:picChg chg="mod">
          <ac:chgData name="Evi Kruijer" userId="0af39978-7a4a-49b0-8bce-70804f0fc89e" providerId="ADAL" clId="{FF195219-500A-44B9-8451-DDAC117FAA35}" dt="2025-07-01T09:42:09.023" v="1255" actId="14826"/>
          <ac:picMkLst>
            <pc:docMk/>
            <pc:sldMk cId="1687490360" sldId="618"/>
            <ac:picMk id="3" creationId="{38F634A8-6988-AD2B-4C40-BAE0074DC711}"/>
          </ac:picMkLst>
        </pc:picChg>
      </pc:sldChg>
      <pc:sldChg chg="addSp delSp modSp add mod">
        <pc:chgData name="Evi Kruijer" userId="0af39978-7a4a-49b0-8bce-70804f0fc89e" providerId="ADAL" clId="{FF195219-500A-44B9-8451-DDAC117FAA35}" dt="2025-07-01T09:42:23.980" v="1260" actId="1076"/>
        <pc:sldMkLst>
          <pc:docMk/>
          <pc:sldMk cId="411817163" sldId="619"/>
        </pc:sldMkLst>
        <pc:spChg chg="mod">
          <ac:chgData name="Evi Kruijer" userId="0af39978-7a4a-49b0-8bce-70804f0fc89e" providerId="ADAL" clId="{FF195219-500A-44B9-8451-DDAC117FAA35}" dt="2025-07-01T08:54:59.759" v="284" actId="20577"/>
          <ac:spMkLst>
            <pc:docMk/>
            <pc:sldMk cId="411817163" sldId="619"/>
            <ac:spMk id="2" creationId="{F218081B-D9B6-D038-D911-06E6B433646F}"/>
          </ac:spMkLst>
        </pc:spChg>
        <pc:picChg chg="del">
          <ac:chgData name="Evi Kruijer" userId="0af39978-7a4a-49b0-8bce-70804f0fc89e" providerId="ADAL" clId="{FF195219-500A-44B9-8451-DDAC117FAA35}" dt="2025-07-01T09:42:15.747" v="1256" actId="478"/>
          <ac:picMkLst>
            <pc:docMk/>
            <pc:sldMk cId="411817163" sldId="619"/>
            <ac:picMk id="3" creationId="{9872F9D8-C459-5ABD-613A-84A669D95429}"/>
          </ac:picMkLst>
        </pc:picChg>
        <pc:picChg chg="add mod">
          <ac:chgData name="Evi Kruijer" userId="0af39978-7a4a-49b0-8bce-70804f0fc89e" providerId="ADAL" clId="{FF195219-500A-44B9-8451-DDAC117FAA35}" dt="2025-07-01T09:42:23.980" v="1260" actId="1076"/>
          <ac:picMkLst>
            <pc:docMk/>
            <pc:sldMk cId="411817163" sldId="619"/>
            <ac:picMk id="5" creationId="{787C9B97-4300-D915-3CB6-04F6C6F0D582}"/>
          </ac:picMkLst>
        </pc:picChg>
        <pc:picChg chg="add mod">
          <ac:chgData name="Evi Kruijer" userId="0af39978-7a4a-49b0-8bce-70804f0fc89e" providerId="ADAL" clId="{FF195219-500A-44B9-8451-DDAC117FAA35}" dt="2025-07-01T09:42:21.964" v="1259" actId="1076"/>
          <ac:picMkLst>
            <pc:docMk/>
            <pc:sldMk cId="411817163" sldId="619"/>
            <ac:picMk id="7" creationId="{967DDC94-275F-B76C-D914-0CFECB807976}"/>
          </ac:picMkLst>
        </pc:picChg>
      </pc:sldChg>
      <pc:sldChg chg="del">
        <pc:chgData name="Evi Kruijer" userId="0af39978-7a4a-49b0-8bce-70804f0fc89e" providerId="ADAL" clId="{FF195219-500A-44B9-8451-DDAC117FAA35}" dt="2025-07-01T08:34:10.942" v="44" actId="47"/>
        <pc:sldMkLst>
          <pc:docMk/>
          <pc:sldMk cId="3368385640" sldId="619"/>
        </pc:sldMkLst>
      </pc:sldChg>
      <pc:sldChg chg="del">
        <pc:chgData name="Evi Kruijer" userId="0af39978-7a4a-49b0-8bce-70804f0fc89e" providerId="ADAL" clId="{FF195219-500A-44B9-8451-DDAC117FAA35}" dt="2025-07-01T08:34:10.942" v="44" actId="47"/>
        <pc:sldMkLst>
          <pc:docMk/>
          <pc:sldMk cId="469493610" sldId="620"/>
        </pc:sldMkLst>
      </pc:sldChg>
      <pc:sldChg chg="modSp add mod">
        <pc:chgData name="Evi Kruijer" userId="0af39978-7a4a-49b0-8bce-70804f0fc89e" providerId="ADAL" clId="{FF195219-500A-44B9-8451-DDAC117FAA35}" dt="2025-07-01T09:42:31.270" v="1261" actId="14826"/>
        <pc:sldMkLst>
          <pc:docMk/>
          <pc:sldMk cId="2635847363" sldId="620"/>
        </pc:sldMkLst>
        <pc:spChg chg="mod">
          <ac:chgData name="Evi Kruijer" userId="0af39978-7a4a-49b0-8bce-70804f0fc89e" providerId="ADAL" clId="{FF195219-500A-44B9-8451-DDAC117FAA35}" dt="2025-07-01T08:55:04.759" v="295" actId="20577"/>
          <ac:spMkLst>
            <pc:docMk/>
            <pc:sldMk cId="2635847363" sldId="620"/>
            <ac:spMk id="2" creationId="{11CF5400-E82E-B65D-FB08-5B56B739433A}"/>
          </ac:spMkLst>
        </pc:spChg>
        <pc:picChg chg="mod">
          <ac:chgData name="Evi Kruijer" userId="0af39978-7a4a-49b0-8bce-70804f0fc89e" providerId="ADAL" clId="{FF195219-500A-44B9-8451-DDAC117FAA35}" dt="2025-07-01T09:42:31.270" v="1261" actId="14826"/>
          <ac:picMkLst>
            <pc:docMk/>
            <pc:sldMk cId="2635847363" sldId="620"/>
            <ac:picMk id="3" creationId="{4CB8D7D1-6912-9AF1-1CCA-BA1C4A4C05EB}"/>
          </ac:picMkLst>
        </pc:picChg>
      </pc:sldChg>
      <pc:sldChg chg="modSp add mod ord">
        <pc:chgData name="Evi Kruijer" userId="0af39978-7a4a-49b0-8bce-70804f0fc89e" providerId="ADAL" clId="{FF195219-500A-44B9-8451-DDAC117FAA35}" dt="2025-07-01T09:42:38.470" v="1262" actId="14826"/>
        <pc:sldMkLst>
          <pc:docMk/>
          <pc:sldMk cId="3901594909" sldId="621"/>
        </pc:sldMkLst>
        <pc:spChg chg="mod">
          <ac:chgData name="Evi Kruijer" userId="0af39978-7a4a-49b0-8bce-70804f0fc89e" providerId="ADAL" clId="{FF195219-500A-44B9-8451-DDAC117FAA35}" dt="2025-07-01T08:55:17.393" v="302" actId="20577"/>
          <ac:spMkLst>
            <pc:docMk/>
            <pc:sldMk cId="3901594909" sldId="621"/>
            <ac:spMk id="2" creationId="{A2F58A58-5BA3-B87C-4CE0-51BCC69EF5CF}"/>
          </ac:spMkLst>
        </pc:spChg>
        <pc:picChg chg="mod">
          <ac:chgData name="Evi Kruijer" userId="0af39978-7a4a-49b0-8bce-70804f0fc89e" providerId="ADAL" clId="{FF195219-500A-44B9-8451-DDAC117FAA35}" dt="2025-07-01T09:42:38.470" v="1262" actId="14826"/>
          <ac:picMkLst>
            <pc:docMk/>
            <pc:sldMk cId="3901594909" sldId="621"/>
            <ac:picMk id="3" creationId="{533915DB-D032-A604-61E9-BCAFA3ACF040}"/>
          </ac:picMkLst>
        </pc:picChg>
      </pc:sldChg>
      <pc:sldChg chg="del">
        <pc:chgData name="Evi Kruijer" userId="0af39978-7a4a-49b0-8bce-70804f0fc89e" providerId="ADAL" clId="{FF195219-500A-44B9-8451-DDAC117FAA35}" dt="2025-07-01T08:34:10.942" v="44" actId="47"/>
        <pc:sldMkLst>
          <pc:docMk/>
          <pc:sldMk cId="3967723595" sldId="621"/>
        </pc:sldMkLst>
      </pc:sldChg>
      <pc:sldChg chg="del">
        <pc:chgData name="Evi Kruijer" userId="0af39978-7a4a-49b0-8bce-70804f0fc89e" providerId="ADAL" clId="{FF195219-500A-44B9-8451-DDAC117FAA35}" dt="2025-07-01T08:34:10.942" v="44" actId="47"/>
        <pc:sldMkLst>
          <pc:docMk/>
          <pc:sldMk cId="549697298" sldId="622"/>
        </pc:sldMkLst>
      </pc:sldChg>
      <pc:sldChg chg="modSp add mod ord">
        <pc:chgData name="Evi Kruijer" userId="0af39978-7a4a-49b0-8bce-70804f0fc89e" providerId="ADAL" clId="{FF195219-500A-44B9-8451-DDAC117FAA35}" dt="2025-07-01T09:42:46.062" v="1263" actId="14826"/>
        <pc:sldMkLst>
          <pc:docMk/>
          <pc:sldMk cId="3486943793" sldId="622"/>
        </pc:sldMkLst>
        <pc:spChg chg="mod">
          <ac:chgData name="Evi Kruijer" userId="0af39978-7a4a-49b0-8bce-70804f0fc89e" providerId="ADAL" clId="{FF195219-500A-44B9-8451-DDAC117FAA35}" dt="2025-07-01T08:55:27.176" v="310" actId="20577"/>
          <ac:spMkLst>
            <pc:docMk/>
            <pc:sldMk cId="3486943793" sldId="622"/>
            <ac:spMk id="2" creationId="{92DC448D-C425-7CEF-74EC-D165AF9B0716}"/>
          </ac:spMkLst>
        </pc:spChg>
        <pc:picChg chg="mod">
          <ac:chgData name="Evi Kruijer" userId="0af39978-7a4a-49b0-8bce-70804f0fc89e" providerId="ADAL" clId="{FF195219-500A-44B9-8451-DDAC117FAA35}" dt="2025-07-01T09:42:46.062" v="1263" actId="14826"/>
          <ac:picMkLst>
            <pc:docMk/>
            <pc:sldMk cId="3486943793" sldId="622"/>
            <ac:picMk id="3" creationId="{C3AE247F-E2CF-CD40-C3E6-841F6D6875BE}"/>
          </ac:picMkLst>
        </pc:picChg>
      </pc:sldChg>
      <pc:sldChg chg="modSp add mod ord">
        <pc:chgData name="Evi Kruijer" userId="0af39978-7a4a-49b0-8bce-70804f0fc89e" providerId="ADAL" clId="{FF195219-500A-44B9-8451-DDAC117FAA35}" dt="2025-07-01T09:42:51.820" v="1264" actId="14826"/>
        <pc:sldMkLst>
          <pc:docMk/>
          <pc:sldMk cId="495716283" sldId="623"/>
        </pc:sldMkLst>
        <pc:spChg chg="mod">
          <ac:chgData name="Evi Kruijer" userId="0af39978-7a4a-49b0-8bce-70804f0fc89e" providerId="ADAL" clId="{FF195219-500A-44B9-8451-DDAC117FAA35}" dt="2025-07-01T08:55:33.893" v="316" actId="20577"/>
          <ac:spMkLst>
            <pc:docMk/>
            <pc:sldMk cId="495716283" sldId="623"/>
            <ac:spMk id="2" creationId="{11BFF818-F748-8AB7-230A-E0558B7E1D40}"/>
          </ac:spMkLst>
        </pc:spChg>
        <pc:picChg chg="mod">
          <ac:chgData name="Evi Kruijer" userId="0af39978-7a4a-49b0-8bce-70804f0fc89e" providerId="ADAL" clId="{FF195219-500A-44B9-8451-DDAC117FAA35}" dt="2025-07-01T09:42:51.820" v="1264" actId="14826"/>
          <ac:picMkLst>
            <pc:docMk/>
            <pc:sldMk cId="495716283" sldId="623"/>
            <ac:picMk id="3" creationId="{DC7944E3-8821-B9C4-82F4-BDB804AF884C}"/>
          </ac:picMkLst>
        </pc:picChg>
      </pc:sldChg>
      <pc:sldChg chg="del">
        <pc:chgData name="Evi Kruijer" userId="0af39978-7a4a-49b0-8bce-70804f0fc89e" providerId="ADAL" clId="{FF195219-500A-44B9-8451-DDAC117FAA35}" dt="2025-07-01T08:34:10.942" v="44" actId="47"/>
        <pc:sldMkLst>
          <pc:docMk/>
          <pc:sldMk cId="3501992650" sldId="623"/>
        </pc:sldMkLst>
      </pc:sldChg>
      <pc:sldChg chg="modSp add mod">
        <pc:chgData name="Evi Kruijer" userId="0af39978-7a4a-49b0-8bce-70804f0fc89e" providerId="ADAL" clId="{FF195219-500A-44B9-8451-DDAC117FAA35}" dt="2025-07-01T09:42:59.742" v="1265" actId="14826"/>
        <pc:sldMkLst>
          <pc:docMk/>
          <pc:sldMk cId="430307262" sldId="624"/>
        </pc:sldMkLst>
        <pc:spChg chg="mod">
          <ac:chgData name="Evi Kruijer" userId="0af39978-7a4a-49b0-8bce-70804f0fc89e" providerId="ADAL" clId="{FF195219-500A-44B9-8451-DDAC117FAA35}" dt="2025-07-01T08:55:39.810" v="321" actId="20577"/>
          <ac:spMkLst>
            <pc:docMk/>
            <pc:sldMk cId="430307262" sldId="624"/>
            <ac:spMk id="2" creationId="{75B8F8F2-93F2-958B-E21E-275AD8695AF1}"/>
          </ac:spMkLst>
        </pc:spChg>
        <pc:picChg chg="mod">
          <ac:chgData name="Evi Kruijer" userId="0af39978-7a4a-49b0-8bce-70804f0fc89e" providerId="ADAL" clId="{FF195219-500A-44B9-8451-DDAC117FAA35}" dt="2025-07-01T09:42:59.742" v="1265" actId="14826"/>
          <ac:picMkLst>
            <pc:docMk/>
            <pc:sldMk cId="430307262" sldId="624"/>
            <ac:picMk id="3" creationId="{C30B25E8-D807-8D6F-7BD2-5381CD7B8A58}"/>
          </ac:picMkLst>
        </pc:picChg>
      </pc:sldChg>
      <pc:sldChg chg="del">
        <pc:chgData name="Evi Kruijer" userId="0af39978-7a4a-49b0-8bce-70804f0fc89e" providerId="ADAL" clId="{FF195219-500A-44B9-8451-DDAC117FAA35}" dt="2025-07-01T08:34:10.942" v="44" actId="47"/>
        <pc:sldMkLst>
          <pc:docMk/>
          <pc:sldMk cId="1596100825" sldId="624"/>
        </pc:sldMkLst>
      </pc:sldChg>
      <pc:sldChg chg="modSp add mod">
        <pc:chgData name="Evi Kruijer" userId="0af39978-7a4a-49b0-8bce-70804f0fc89e" providerId="ADAL" clId="{FF195219-500A-44B9-8451-DDAC117FAA35}" dt="2025-07-01T09:43:05.804" v="1266" actId="14826"/>
        <pc:sldMkLst>
          <pc:docMk/>
          <pc:sldMk cId="401364646" sldId="625"/>
        </pc:sldMkLst>
        <pc:spChg chg="mod">
          <ac:chgData name="Evi Kruijer" userId="0af39978-7a4a-49b0-8bce-70804f0fc89e" providerId="ADAL" clId="{FF195219-500A-44B9-8451-DDAC117FAA35}" dt="2025-07-01T08:55:45.577" v="328" actId="20577"/>
          <ac:spMkLst>
            <pc:docMk/>
            <pc:sldMk cId="401364646" sldId="625"/>
            <ac:spMk id="2" creationId="{BF1895EC-1157-1314-823C-7AE8D06CD042}"/>
          </ac:spMkLst>
        </pc:spChg>
        <pc:picChg chg="mod">
          <ac:chgData name="Evi Kruijer" userId="0af39978-7a4a-49b0-8bce-70804f0fc89e" providerId="ADAL" clId="{FF195219-500A-44B9-8451-DDAC117FAA35}" dt="2025-07-01T09:43:05.804" v="1266" actId="14826"/>
          <ac:picMkLst>
            <pc:docMk/>
            <pc:sldMk cId="401364646" sldId="625"/>
            <ac:picMk id="3" creationId="{239138C2-16FC-6EB1-CECA-2EAFE9F496F0}"/>
          </ac:picMkLst>
        </pc:picChg>
      </pc:sldChg>
      <pc:sldChg chg="del">
        <pc:chgData name="Evi Kruijer" userId="0af39978-7a4a-49b0-8bce-70804f0fc89e" providerId="ADAL" clId="{FF195219-500A-44B9-8451-DDAC117FAA35}" dt="2025-07-01T08:34:10.942" v="44" actId="47"/>
        <pc:sldMkLst>
          <pc:docMk/>
          <pc:sldMk cId="4072289486" sldId="625"/>
        </pc:sldMkLst>
      </pc:sldChg>
      <pc:sldChg chg="modSp add mod ord">
        <pc:chgData name="Evi Kruijer" userId="0af39978-7a4a-49b0-8bce-70804f0fc89e" providerId="ADAL" clId="{FF195219-500A-44B9-8451-DDAC117FAA35}" dt="2025-07-01T09:43:13.853" v="1267" actId="14826"/>
        <pc:sldMkLst>
          <pc:docMk/>
          <pc:sldMk cId="753037358" sldId="626"/>
        </pc:sldMkLst>
        <pc:spChg chg="mod">
          <ac:chgData name="Evi Kruijer" userId="0af39978-7a4a-49b0-8bce-70804f0fc89e" providerId="ADAL" clId="{FF195219-500A-44B9-8451-DDAC117FAA35}" dt="2025-07-01T08:55:56.859" v="338" actId="20577"/>
          <ac:spMkLst>
            <pc:docMk/>
            <pc:sldMk cId="753037358" sldId="626"/>
            <ac:spMk id="2" creationId="{B333A1DB-8E21-7765-93AB-634C3039472C}"/>
          </ac:spMkLst>
        </pc:spChg>
        <pc:picChg chg="mod">
          <ac:chgData name="Evi Kruijer" userId="0af39978-7a4a-49b0-8bce-70804f0fc89e" providerId="ADAL" clId="{FF195219-500A-44B9-8451-DDAC117FAA35}" dt="2025-07-01T09:43:13.853" v="1267" actId="14826"/>
          <ac:picMkLst>
            <pc:docMk/>
            <pc:sldMk cId="753037358" sldId="626"/>
            <ac:picMk id="3" creationId="{27032FEF-CED3-3CCA-C91D-99ED0DD13F7C}"/>
          </ac:picMkLst>
        </pc:picChg>
      </pc:sldChg>
      <pc:sldChg chg="del">
        <pc:chgData name="Evi Kruijer" userId="0af39978-7a4a-49b0-8bce-70804f0fc89e" providerId="ADAL" clId="{FF195219-500A-44B9-8451-DDAC117FAA35}" dt="2025-07-01T08:34:10.942" v="44" actId="47"/>
        <pc:sldMkLst>
          <pc:docMk/>
          <pc:sldMk cId="3260319106" sldId="626"/>
        </pc:sldMkLst>
      </pc:sldChg>
      <pc:sldChg chg="del">
        <pc:chgData name="Evi Kruijer" userId="0af39978-7a4a-49b0-8bce-70804f0fc89e" providerId="ADAL" clId="{FF195219-500A-44B9-8451-DDAC117FAA35}" dt="2025-07-01T08:34:21.409" v="47" actId="47"/>
        <pc:sldMkLst>
          <pc:docMk/>
          <pc:sldMk cId="1393319755" sldId="627"/>
        </pc:sldMkLst>
      </pc:sldChg>
      <pc:sldChg chg="addSp delSp modSp add mod ord">
        <pc:chgData name="Evi Kruijer" userId="0af39978-7a4a-49b0-8bce-70804f0fc89e" providerId="ADAL" clId="{FF195219-500A-44B9-8451-DDAC117FAA35}" dt="2025-07-01T09:43:44.252" v="1277" actId="14100"/>
        <pc:sldMkLst>
          <pc:docMk/>
          <pc:sldMk cId="1585732204" sldId="627"/>
        </pc:sldMkLst>
        <pc:spChg chg="mod">
          <ac:chgData name="Evi Kruijer" userId="0af39978-7a4a-49b0-8bce-70804f0fc89e" providerId="ADAL" clId="{FF195219-500A-44B9-8451-DDAC117FAA35}" dt="2025-07-01T08:56:07.393" v="354" actId="20577"/>
          <ac:spMkLst>
            <pc:docMk/>
            <pc:sldMk cId="1585732204" sldId="627"/>
            <ac:spMk id="2" creationId="{6AB64D27-5745-88D6-04AB-F4CF62BD9CB6}"/>
          </ac:spMkLst>
        </pc:spChg>
        <pc:spChg chg="mod">
          <ac:chgData name="Evi Kruijer" userId="0af39978-7a4a-49b0-8bce-70804f0fc89e" providerId="ADAL" clId="{FF195219-500A-44B9-8451-DDAC117FAA35}" dt="2025-07-01T09:43:35.765" v="1272" actId="1076"/>
          <ac:spMkLst>
            <pc:docMk/>
            <pc:sldMk cId="1585732204" sldId="627"/>
            <ac:spMk id="6" creationId="{8859D830-FC72-FE26-DB91-824B8636A891}"/>
          </ac:spMkLst>
        </pc:spChg>
        <pc:picChg chg="del">
          <ac:chgData name="Evi Kruijer" userId="0af39978-7a4a-49b0-8bce-70804f0fc89e" providerId="ADAL" clId="{FF195219-500A-44B9-8451-DDAC117FAA35}" dt="2025-07-01T09:43:30.844" v="1268" actId="478"/>
          <ac:picMkLst>
            <pc:docMk/>
            <pc:sldMk cId="1585732204" sldId="627"/>
            <ac:picMk id="3" creationId="{74CE7431-C5D8-0C0D-A0EA-47F5CB7AF0FB}"/>
          </ac:picMkLst>
        </pc:picChg>
        <pc:picChg chg="add mod">
          <ac:chgData name="Evi Kruijer" userId="0af39978-7a4a-49b0-8bce-70804f0fc89e" providerId="ADAL" clId="{FF195219-500A-44B9-8451-DDAC117FAA35}" dt="2025-07-01T09:43:38.693" v="1274" actId="1076"/>
          <ac:picMkLst>
            <pc:docMk/>
            <pc:sldMk cId="1585732204" sldId="627"/>
            <ac:picMk id="5" creationId="{AAF0E942-7B7F-E3D5-F2FE-66DBBC5FCD44}"/>
          </ac:picMkLst>
        </pc:picChg>
        <pc:picChg chg="add mod">
          <ac:chgData name="Evi Kruijer" userId="0af39978-7a4a-49b0-8bce-70804f0fc89e" providerId="ADAL" clId="{FF195219-500A-44B9-8451-DDAC117FAA35}" dt="2025-07-01T09:43:44.252" v="1277" actId="14100"/>
          <ac:picMkLst>
            <pc:docMk/>
            <pc:sldMk cId="1585732204" sldId="627"/>
            <ac:picMk id="7" creationId="{4DC1CE1D-CF5E-DB9F-FD69-E6BE3247FF8A}"/>
          </ac:picMkLst>
        </pc:picChg>
      </pc:sldChg>
      <pc:sldChg chg="modSp add mod ord">
        <pc:chgData name="Evi Kruijer" userId="0af39978-7a4a-49b0-8bce-70804f0fc89e" providerId="ADAL" clId="{FF195219-500A-44B9-8451-DDAC117FAA35}" dt="2025-07-01T09:44:05.924" v="1282" actId="1076"/>
        <pc:sldMkLst>
          <pc:docMk/>
          <pc:sldMk cId="899996517" sldId="628"/>
        </pc:sldMkLst>
        <pc:spChg chg="mod">
          <ac:chgData name="Evi Kruijer" userId="0af39978-7a4a-49b0-8bce-70804f0fc89e" providerId="ADAL" clId="{FF195219-500A-44B9-8451-DDAC117FAA35}" dt="2025-07-01T08:56:17.509" v="363" actId="20577"/>
          <ac:spMkLst>
            <pc:docMk/>
            <pc:sldMk cId="899996517" sldId="628"/>
            <ac:spMk id="2" creationId="{9CCCC649-28F1-B7AE-91FF-7AE4FFC069E1}"/>
          </ac:spMkLst>
        </pc:spChg>
        <pc:picChg chg="mod modCrop">
          <ac:chgData name="Evi Kruijer" userId="0af39978-7a4a-49b0-8bce-70804f0fc89e" providerId="ADAL" clId="{FF195219-500A-44B9-8451-DDAC117FAA35}" dt="2025-07-01T09:44:05.924" v="1282" actId="1076"/>
          <ac:picMkLst>
            <pc:docMk/>
            <pc:sldMk cId="899996517" sldId="628"/>
            <ac:picMk id="3" creationId="{07C03D73-3150-0BDE-5077-CB402AC2E726}"/>
          </ac:picMkLst>
        </pc:picChg>
      </pc:sldChg>
      <pc:sldChg chg="del">
        <pc:chgData name="Evi Kruijer" userId="0af39978-7a4a-49b0-8bce-70804f0fc89e" providerId="ADAL" clId="{FF195219-500A-44B9-8451-DDAC117FAA35}" dt="2025-07-01T08:34:21.409" v="47" actId="47"/>
        <pc:sldMkLst>
          <pc:docMk/>
          <pc:sldMk cId="2369973021" sldId="628"/>
        </pc:sldMkLst>
      </pc:sldChg>
      <pc:sldChg chg="modSp add mod">
        <pc:chgData name="Evi Kruijer" userId="0af39978-7a4a-49b0-8bce-70804f0fc89e" providerId="ADAL" clId="{FF195219-500A-44B9-8451-DDAC117FAA35}" dt="2025-07-01T09:44:11.937" v="1283" actId="14826"/>
        <pc:sldMkLst>
          <pc:docMk/>
          <pc:sldMk cId="524294175" sldId="629"/>
        </pc:sldMkLst>
        <pc:spChg chg="mod">
          <ac:chgData name="Evi Kruijer" userId="0af39978-7a4a-49b0-8bce-70804f0fc89e" providerId="ADAL" clId="{FF195219-500A-44B9-8451-DDAC117FAA35}" dt="2025-07-01T08:56:24.743" v="377" actId="20577"/>
          <ac:spMkLst>
            <pc:docMk/>
            <pc:sldMk cId="524294175" sldId="629"/>
            <ac:spMk id="2" creationId="{DEC66D14-7382-0486-A98A-2F89A0C71A27}"/>
          </ac:spMkLst>
        </pc:spChg>
        <pc:picChg chg="mod">
          <ac:chgData name="Evi Kruijer" userId="0af39978-7a4a-49b0-8bce-70804f0fc89e" providerId="ADAL" clId="{FF195219-500A-44B9-8451-DDAC117FAA35}" dt="2025-07-01T09:44:11.937" v="1283" actId="14826"/>
          <ac:picMkLst>
            <pc:docMk/>
            <pc:sldMk cId="524294175" sldId="629"/>
            <ac:picMk id="3" creationId="{58C61983-1FE6-CB8F-3FD2-17C840FBAC56}"/>
          </ac:picMkLst>
        </pc:picChg>
      </pc:sldChg>
      <pc:sldChg chg="del">
        <pc:chgData name="Evi Kruijer" userId="0af39978-7a4a-49b0-8bce-70804f0fc89e" providerId="ADAL" clId="{FF195219-500A-44B9-8451-DDAC117FAA35}" dt="2025-07-01T08:34:21.409" v="47" actId="47"/>
        <pc:sldMkLst>
          <pc:docMk/>
          <pc:sldMk cId="1919823872" sldId="629"/>
        </pc:sldMkLst>
      </pc:sldChg>
      <pc:sldChg chg="modSp add mod">
        <pc:chgData name="Evi Kruijer" userId="0af39978-7a4a-49b0-8bce-70804f0fc89e" providerId="ADAL" clId="{FF195219-500A-44B9-8451-DDAC117FAA35}" dt="2025-07-01T09:44:21.924" v="1284" actId="14826"/>
        <pc:sldMkLst>
          <pc:docMk/>
          <pc:sldMk cId="1084327982" sldId="630"/>
        </pc:sldMkLst>
        <pc:spChg chg="mod">
          <ac:chgData name="Evi Kruijer" userId="0af39978-7a4a-49b0-8bce-70804f0fc89e" providerId="ADAL" clId="{FF195219-500A-44B9-8451-DDAC117FAA35}" dt="2025-07-01T08:56:30.709" v="385" actId="20577"/>
          <ac:spMkLst>
            <pc:docMk/>
            <pc:sldMk cId="1084327982" sldId="630"/>
            <ac:spMk id="2" creationId="{DE619622-5C50-C9D5-E4D4-6DFF73F14C3B}"/>
          </ac:spMkLst>
        </pc:spChg>
        <pc:picChg chg="mod">
          <ac:chgData name="Evi Kruijer" userId="0af39978-7a4a-49b0-8bce-70804f0fc89e" providerId="ADAL" clId="{FF195219-500A-44B9-8451-DDAC117FAA35}" dt="2025-07-01T09:44:21.924" v="1284" actId="14826"/>
          <ac:picMkLst>
            <pc:docMk/>
            <pc:sldMk cId="1084327982" sldId="630"/>
            <ac:picMk id="3" creationId="{E7B1473D-C06D-AD9C-7321-59DB0C5C0032}"/>
          </ac:picMkLst>
        </pc:picChg>
      </pc:sldChg>
      <pc:sldChg chg="del">
        <pc:chgData name="Evi Kruijer" userId="0af39978-7a4a-49b0-8bce-70804f0fc89e" providerId="ADAL" clId="{FF195219-500A-44B9-8451-DDAC117FAA35}" dt="2025-07-01T08:34:21.409" v="47" actId="47"/>
        <pc:sldMkLst>
          <pc:docMk/>
          <pc:sldMk cId="1884404697" sldId="630"/>
        </pc:sldMkLst>
      </pc:sldChg>
      <pc:sldChg chg="del">
        <pc:chgData name="Evi Kruijer" userId="0af39978-7a4a-49b0-8bce-70804f0fc89e" providerId="ADAL" clId="{FF195219-500A-44B9-8451-DDAC117FAA35}" dt="2025-07-01T08:34:21.409" v="47" actId="47"/>
        <pc:sldMkLst>
          <pc:docMk/>
          <pc:sldMk cId="771756631" sldId="631"/>
        </pc:sldMkLst>
      </pc:sldChg>
      <pc:sldChg chg="modSp add mod">
        <pc:chgData name="Evi Kruijer" userId="0af39978-7a4a-49b0-8bce-70804f0fc89e" providerId="ADAL" clId="{FF195219-500A-44B9-8451-DDAC117FAA35}" dt="2025-07-01T09:44:28.299" v="1285" actId="14826"/>
        <pc:sldMkLst>
          <pc:docMk/>
          <pc:sldMk cId="3584885604" sldId="631"/>
        </pc:sldMkLst>
        <pc:spChg chg="mod">
          <ac:chgData name="Evi Kruijer" userId="0af39978-7a4a-49b0-8bce-70804f0fc89e" providerId="ADAL" clId="{FF195219-500A-44B9-8451-DDAC117FAA35}" dt="2025-07-01T08:56:35.592" v="395" actId="20577"/>
          <ac:spMkLst>
            <pc:docMk/>
            <pc:sldMk cId="3584885604" sldId="631"/>
            <ac:spMk id="2" creationId="{A9F63369-1805-C0F9-D9AE-E329033AFD9E}"/>
          </ac:spMkLst>
        </pc:spChg>
        <pc:picChg chg="mod">
          <ac:chgData name="Evi Kruijer" userId="0af39978-7a4a-49b0-8bce-70804f0fc89e" providerId="ADAL" clId="{FF195219-500A-44B9-8451-DDAC117FAA35}" dt="2025-07-01T09:44:28.299" v="1285" actId="14826"/>
          <ac:picMkLst>
            <pc:docMk/>
            <pc:sldMk cId="3584885604" sldId="631"/>
            <ac:picMk id="3" creationId="{B028EC5B-676E-ED01-C7FE-50FA56D188A1}"/>
          </ac:picMkLst>
        </pc:picChg>
      </pc:sldChg>
      <pc:sldChg chg="del">
        <pc:chgData name="Evi Kruijer" userId="0af39978-7a4a-49b0-8bce-70804f0fc89e" providerId="ADAL" clId="{FF195219-500A-44B9-8451-DDAC117FAA35}" dt="2025-07-01T08:34:21.409" v="47" actId="47"/>
        <pc:sldMkLst>
          <pc:docMk/>
          <pc:sldMk cId="176973089" sldId="632"/>
        </pc:sldMkLst>
      </pc:sldChg>
      <pc:sldChg chg="modSp add mod ord">
        <pc:chgData name="Evi Kruijer" userId="0af39978-7a4a-49b0-8bce-70804f0fc89e" providerId="ADAL" clId="{FF195219-500A-44B9-8451-DDAC117FAA35}" dt="2025-07-01T09:44:35.675" v="1286" actId="14826"/>
        <pc:sldMkLst>
          <pc:docMk/>
          <pc:sldMk cId="2259020838" sldId="632"/>
        </pc:sldMkLst>
        <pc:spChg chg="mod">
          <ac:chgData name="Evi Kruijer" userId="0af39978-7a4a-49b0-8bce-70804f0fc89e" providerId="ADAL" clId="{FF195219-500A-44B9-8451-DDAC117FAA35}" dt="2025-07-01T08:56:47.825" v="406" actId="20577"/>
          <ac:spMkLst>
            <pc:docMk/>
            <pc:sldMk cId="2259020838" sldId="632"/>
            <ac:spMk id="2" creationId="{240BA863-3B85-3C58-B851-79FFEBD0C069}"/>
          </ac:spMkLst>
        </pc:spChg>
        <pc:picChg chg="mod">
          <ac:chgData name="Evi Kruijer" userId="0af39978-7a4a-49b0-8bce-70804f0fc89e" providerId="ADAL" clId="{FF195219-500A-44B9-8451-DDAC117FAA35}" dt="2025-07-01T09:44:35.675" v="1286" actId="14826"/>
          <ac:picMkLst>
            <pc:docMk/>
            <pc:sldMk cId="2259020838" sldId="632"/>
            <ac:picMk id="3" creationId="{993D6D7C-FB5F-74E5-4E90-DA75E6986A6B}"/>
          </ac:picMkLst>
        </pc:picChg>
      </pc:sldChg>
      <pc:sldChg chg="modSp add mod ord">
        <pc:chgData name="Evi Kruijer" userId="0af39978-7a4a-49b0-8bce-70804f0fc89e" providerId="ADAL" clId="{FF195219-500A-44B9-8451-DDAC117FAA35}" dt="2025-07-01T08:57:11.743" v="411" actId="20577"/>
        <pc:sldMkLst>
          <pc:docMk/>
          <pc:sldMk cId="2585802706" sldId="633"/>
        </pc:sldMkLst>
        <pc:spChg chg="mod">
          <ac:chgData name="Evi Kruijer" userId="0af39978-7a4a-49b0-8bce-70804f0fc89e" providerId="ADAL" clId="{FF195219-500A-44B9-8451-DDAC117FAA35}" dt="2025-07-01T08:57:11.743" v="411" actId="20577"/>
          <ac:spMkLst>
            <pc:docMk/>
            <pc:sldMk cId="2585802706" sldId="633"/>
            <ac:spMk id="5" creationId="{A20AAFA0-0B6A-34B0-D96D-A3BBBDF97613}"/>
          </ac:spMkLst>
        </pc:spChg>
      </pc:sldChg>
      <pc:sldChg chg="del">
        <pc:chgData name="Evi Kruijer" userId="0af39978-7a4a-49b0-8bce-70804f0fc89e" providerId="ADAL" clId="{FF195219-500A-44B9-8451-DDAC117FAA35}" dt="2025-07-01T08:34:21.409" v="47" actId="47"/>
        <pc:sldMkLst>
          <pc:docMk/>
          <pc:sldMk cId="3772411414" sldId="633"/>
        </pc:sldMkLst>
      </pc:sldChg>
      <pc:sldChg chg="modSp add mod ord">
        <pc:chgData name="Evi Kruijer" userId="0af39978-7a4a-49b0-8bce-70804f0fc89e" providerId="ADAL" clId="{FF195219-500A-44B9-8451-DDAC117FAA35}" dt="2025-07-01T09:45:22.591" v="1297" actId="14826"/>
        <pc:sldMkLst>
          <pc:docMk/>
          <pc:sldMk cId="1063033166" sldId="634"/>
        </pc:sldMkLst>
        <pc:spChg chg="mod">
          <ac:chgData name="Evi Kruijer" userId="0af39978-7a4a-49b0-8bce-70804f0fc89e" providerId="ADAL" clId="{FF195219-500A-44B9-8451-DDAC117FAA35}" dt="2025-07-01T08:59:41.826" v="465" actId="20577"/>
          <ac:spMkLst>
            <pc:docMk/>
            <pc:sldMk cId="1063033166" sldId="634"/>
            <ac:spMk id="2" creationId="{6049FAC6-B824-D651-EB64-13C1AB74284F}"/>
          </ac:spMkLst>
        </pc:spChg>
        <pc:picChg chg="mod">
          <ac:chgData name="Evi Kruijer" userId="0af39978-7a4a-49b0-8bce-70804f0fc89e" providerId="ADAL" clId="{FF195219-500A-44B9-8451-DDAC117FAA35}" dt="2025-07-01T09:45:22.591" v="1297" actId="14826"/>
          <ac:picMkLst>
            <pc:docMk/>
            <pc:sldMk cId="1063033166" sldId="634"/>
            <ac:picMk id="3" creationId="{FC8414F9-7BFE-F6B1-CD8E-867982B0660D}"/>
          </ac:picMkLst>
        </pc:picChg>
      </pc:sldChg>
      <pc:sldChg chg="del">
        <pc:chgData name="Evi Kruijer" userId="0af39978-7a4a-49b0-8bce-70804f0fc89e" providerId="ADAL" clId="{FF195219-500A-44B9-8451-DDAC117FAA35}" dt="2025-07-01T08:34:21.409" v="47" actId="47"/>
        <pc:sldMkLst>
          <pc:docMk/>
          <pc:sldMk cId="2899933497" sldId="634"/>
        </pc:sldMkLst>
      </pc:sldChg>
      <pc:sldChg chg="del">
        <pc:chgData name="Evi Kruijer" userId="0af39978-7a4a-49b0-8bce-70804f0fc89e" providerId="ADAL" clId="{FF195219-500A-44B9-8451-DDAC117FAA35}" dt="2025-07-01T08:34:21.409" v="47" actId="47"/>
        <pc:sldMkLst>
          <pc:docMk/>
          <pc:sldMk cId="600072557" sldId="635"/>
        </pc:sldMkLst>
      </pc:sldChg>
      <pc:sldChg chg="modSp add mod ord modAnim">
        <pc:chgData name="Evi Kruijer" userId="0af39978-7a4a-49b0-8bce-70804f0fc89e" providerId="ADAL" clId="{FF195219-500A-44B9-8451-DDAC117FAA35}" dt="2025-07-01T09:44:58.300" v="1291" actId="1076"/>
        <pc:sldMkLst>
          <pc:docMk/>
          <pc:sldMk cId="4172613869" sldId="635"/>
        </pc:sldMkLst>
        <pc:spChg chg="mod">
          <ac:chgData name="Evi Kruijer" userId="0af39978-7a4a-49b0-8bce-70804f0fc89e" providerId="ADAL" clId="{FF195219-500A-44B9-8451-DDAC117FAA35}" dt="2025-07-01T08:59:01.026" v="437" actId="20577"/>
          <ac:spMkLst>
            <pc:docMk/>
            <pc:sldMk cId="4172613869" sldId="635"/>
            <ac:spMk id="2" creationId="{628AFC11-9152-3977-1E98-1A61141DE455}"/>
          </ac:spMkLst>
        </pc:spChg>
        <pc:picChg chg="mod modCrop">
          <ac:chgData name="Evi Kruijer" userId="0af39978-7a4a-49b0-8bce-70804f0fc89e" providerId="ADAL" clId="{FF195219-500A-44B9-8451-DDAC117FAA35}" dt="2025-07-01T09:44:58.300" v="1291" actId="1076"/>
          <ac:picMkLst>
            <pc:docMk/>
            <pc:sldMk cId="4172613869" sldId="635"/>
            <ac:picMk id="3" creationId="{B6D0E0D5-1AEA-2A92-EA99-273E975AFBC8}"/>
          </ac:picMkLst>
        </pc:picChg>
      </pc:sldChg>
      <pc:sldChg chg="del">
        <pc:chgData name="Evi Kruijer" userId="0af39978-7a4a-49b0-8bce-70804f0fc89e" providerId="ADAL" clId="{FF195219-500A-44B9-8451-DDAC117FAA35}" dt="2025-07-01T08:46:14.609" v="54" actId="47"/>
        <pc:sldMkLst>
          <pc:docMk/>
          <pc:sldMk cId="1389613609" sldId="636"/>
        </pc:sldMkLst>
      </pc:sldChg>
      <pc:sldChg chg="modSp add mod">
        <pc:chgData name="Evi Kruijer" userId="0af39978-7a4a-49b0-8bce-70804f0fc89e" providerId="ADAL" clId="{FF195219-500A-44B9-8451-DDAC117FAA35}" dt="2025-07-01T09:45:16.444" v="1296" actId="1076"/>
        <pc:sldMkLst>
          <pc:docMk/>
          <pc:sldMk cId="2183766593" sldId="636"/>
        </pc:sldMkLst>
        <pc:spChg chg="mod">
          <ac:chgData name="Evi Kruijer" userId="0af39978-7a4a-49b0-8bce-70804f0fc89e" providerId="ADAL" clId="{FF195219-500A-44B9-8451-DDAC117FAA35}" dt="2025-07-01T08:59:20.092" v="461"/>
          <ac:spMkLst>
            <pc:docMk/>
            <pc:sldMk cId="2183766593" sldId="636"/>
            <ac:spMk id="2" creationId="{7CA5F2F7-CBF9-43CC-B8EC-DFB4EB08DB88}"/>
          </ac:spMkLst>
        </pc:spChg>
        <pc:picChg chg="mod modCrop">
          <ac:chgData name="Evi Kruijer" userId="0af39978-7a4a-49b0-8bce-70804f0fc89e" providerId="ADAL" clId="{FF195219-500A-44B9-8451-DDAC117FAA35}" dt="2025-07-01T09:45:16.444" v="1296" actId="1076"/>
          <ac:picMkLst>
            <pc:docMk/>
            <pc:sldMk cId="2183766593" sldId="636"/>
            <ac:picMk id="3" creationId="{3B4B3932-D6B1-5023-0B06-DB3BBFAB7A17}"/>
          </ac:picMkLst>
        </pc:picChg>
      </pc:sldChg>
      <pc:sldChg chg="modSp add mod ord">
        <pc:chgData name="Evi Kruijer" userId="0af39978-7a4a-49b0-8bce-70804f0fc89e" providerId="ADAL" clId="{FF195219-500A-44B9-8451-DDAC117FAA35}" dt="2025-07-01T09:45:49.941" v="1303" actId="1076"/>
        <pc:sldMkLst>
          <pc:docMk/>
          <pc:sldMk cId="255869317" sldId="637"/>
        </pc:sldMkLst>
        <pc:spChg chg="mod">
          <ac:chgData name="Evi Kruijer" userId="0af39978-7a4a-49b0-8bce-70804f0fc89e" providerId="ADAL" clId="{FF195219-500A-44B9-8451-DDAC117FAA35}" dt="2025-07-01T09:00:48.492" v="484" actId="6549"/>
          <ac:spMkLst>
            <pc:docMk/>
            <pc:sldMk cId="255869317" sldId="637"/>
            <ac:spMk id="2" creationId="{6C6BD2BE-7C5F-6BCA-BA19-F1A8142C77AB}"/>
          </ac:spMkLst>
        </pc:spChg>
        <pc:picChg chg="mod modCrop">
          <ac:chgData name="Evi Kruijer" userId="0af39978-7a4a-49b0-8bce-70804f0fc89e" providerId="ADAL" clId="{FF195219-500A-44B9-8451-DDAC117FAA35}" dt="2025-07-01T09:45:49.941" v="1303" actId="1076"/>
          <ac:picMkLst>
            <pc:docMk/>
            <pc:sldMk cId="255869317" sldId="637"/>
            <ac:picMk id="3" creationId="{033CE4A6-A64F-9A80-CD94-B646635B8BC1}"/>
          </ac:picMkLst>
        </pc:picChg>
      </pc:sldChg>
      <pc:sldChg chg="del">
        <pc:chgData name="Evi Kruijer" userId="0af39978-7a4a-49b0-8bce-70804f0fc89e" providerId="ADAL" clId="{FF195219-500A-44B9-8451-DDAC117FAA35}" dt="2025-07-01T08:46:14.609" v="54" actId="47"/>
        <pc:sldMkLst>
          <pc:docMk/>
          <pc:sldMk cId="4178321077" sldId="637"/>
        </pc:sldMkLst>
      </pc:sldChg>
      <pc:sldChg chg="modSp add mod">
        <pc:chgData name="Evi Kruijer" userId="0af39978-7a4a-49b0-8bce-70804f0fc89e" providerId="ADAL" clId="{FF195219-500A-44B9-8451-DDAC117FAA35}" dt="2025-07-01T09:46:20.923" v="1308" actId="1076"/>
        <pc:sldMkLst>
          <pc:docMk/>
          <pc:sldMk cId="2280029980" sldId="638"/>
        </pc:sldMkLst>
        <pc:spChg chg="mod">
          <ac:chgData name="Evi Kruijer" userId="0af39978-7a4a-49b0-8bce-70804f0fc89e" providerId="ADAL" clId="{FF195219-500A-44B9-8451-DDAC117FAA35}" dt="2025-07-01T09:01:00.193" v="500" actId="6549"/>
          <ac:spMkLst>
            <pc:docMk/>
            <pc:sldMk cId="2280029980" sldId="638"/>
            <ac:spMk id="2" creationId="{99864422-A291-CCFA-32EE-129502E4742A}"/>
          </ac:spMkLst>
        </pc:spChg>
        <pc:picChg chg="mod modCrop">
          <ac:chgData name="Evi Kruijer" userId="0af39978-7a4a-49b0-8bce-70804f0fc89e" providerId="ADAL" clId="{FF195219-500A-44B9-8451-DDAC117FAA35}" dt="2025-07-01T09:46:20.923" v="1308" actId="1076"/>
          <ac:picMkLst>
            <pc:docMk/>
            <pc:sldMk cId="2280029980" sldId="638"/>
            <ac:picMk id="3" creationId="{ED5BD673-753C-E338-DE19-EAC468423090}"/>
          </ac:picMkLst>
        </pc:picChg>
      </pc:sldChg>
      <pc:sldChg chg="del">
        <pc:chgData name="Evi Kruijer" userId="0af39978-7a4a-49b0-8bce-70804f0fc89e" providerId="ADAL" clId="{FF195219-500A-44B9-8451-DDAC117FAA35}" dt="2025-07-01T08:46:14.609" v="54" actId="47"/>
        <pc:sldMkLst>
          <pc:docMk/>
          <pc:sldMk cId="2532594347" sldId="638"/>
        </pc:sldMkLst>
      </pc:sldChg>
      <pc:sldChg chg="del">
        <pc:chgData name="Evi Kruijer" userId="0af39978-7a4a-49b0-8bce-70804f0fc89e" providerId="ADAL" clId="{FF195219-500A-44B9-8451-DDAC117FAA35}" dt="2025-07-01T08:46:14.609" v="54" actId="47"/>
        <pc:sldMkLst>
          <pc:docMk/>
          <pc:sldMk cId="1762772252" sldId="639"/>
        </pc:sldMkLst>
      </pc:sldChg>
      <pc:sldChg chg="modSp add mod">
        <pc:chgData name="Evi Kruijer" userId="0af39978-7a4a-49b0-8bce-70804f0fc89e" providerId="ADAL" clId="{FF195219-500A-44B9-8451-DDAC117FAA35}" dt="2025-07-01T09:46:41.820" v="1313" actId="1076"/>
        <pc:sldMkLst>
          <pc:docMk/>
          <pc:sldMk cId="3435653758" sldId="639"/>
        </pc:sldMkLst>
        <pc:spChg chg="mod">
          <ac:chgData name="Evi Kruijer" userId="0af39978-7a4a-49b0-8bce-70804f0fc89e" providerId="ADAL" clId="{FF195219-500A-44B9-8451-DDAC117FAA35}" dt="2025-07-01T09:01:12.159" v="517" actId="20577"/>
          <ac:spMkLst>
            <pc:docMk/>
            <pc:sldMk cId="3435653758" sldId="639"/>
            <ac:spMk id="2" creationId="{1FF4DAA9-92FA-8A70-9CA5-70DBB1CD24F4}"/>
          </ac:spMkLst>
        </pc:spChg>
        <pc:picChg chg="mod modCrop">
          <ac:chgData name="Evi Kruijer" userId="0af39978-7a4a-49b0-8bce-70804f0fc89e" providerId="ADAL" clId="{FF195219-500A-44B9-8451-DDAC117FAA35}" dt="2025-07-01T09:46:41.820" v="1313" actId="1076"/>
          <ac:picMkLst>
            <pc:docMk/>
            <pc:sldMk cId="3435653758" sldId="639"/>
            <ac:picMk id="3" creationId="{349F4287-2495-2DA7-4302-D7AEC24CCC9C}"/>
          </ac:picMkLst>
        </pc:picChg>
      </pc:sldChg>
      <pc:sldChg chg="del">
        <pc:chgData name="Evi Kruijer" userId="0af39978-7a4a-49b0-8bce-70804f0fc89e" providerId="ADAL" clId="{FF195219-500A-44B9-8451-DDAC117FAA35}" dt="2025-07-01T08:46:14.609" v="54" actId="47"/>
        <pc:sldMkLst>
          <pc:docMk/>
          <pc:sldMk cId="1614283468" sldId="640"/>
        </pc:sldMkLst>
      </pc:sldChg>
      <pc:sldChg chg="modSp add mod">
        <pc:chgData name="Evi Kruijer" userId="0af39978-7a4a-49b0-8bce-70804f0fc89e" providerId="ADAL" clId="{FF195219-500A-44B9-8451-DDAC117FAA35}" dt="2025-07-01T09:47:04.276" v="1318" actId="1076"/>
        <pc:sldMkLst>
          <pc:docMk/>
          <pc:sldMk cId="3181841530" sldId="640"/>
        </pc:sldMkLst>
        <pc:spChg chg="mod">
          <ac:chgData name="Evi Kruijer" userId="0af39978-7a4a-49b0-8bce-70804f0fc89e" providerId="ADAL" clId="{FF195219-500A-44B9-8451-DDAC117FAA35}" dt="2025-07-01T09:01:18.092" v="520" actId="20577"/>
          <ac:spMkLst>
            <pc:docMk/>
            <pc:sldMk cId="3181841530" sldId="640"/>
            <ac:spMk id="2" creationId="{08BC34A1-CE64-D76D-6D4B-38F536B2ABFB}"/>
          </ac:spMkLst>
        </pc:spChg>
        <pc:picChg chg="mod modCrop">
          <ac:chgData name="Evi Kruijer" userId="0af39978-7a4a-49b0-8bce-70804f0fc89e" providerId="ADAL" clId="{FF195219-500A-44B9-8451-DDAC117FAA35}" dt="2025-07-01T09:47:04.276" v="1318" actId="1076"/>
          <ac:picMkLst>
            <pc:docMk/>
            <pc:sldMk cId="3181841530" sldId="640"/>
            <ac:picMk id="3" creationId="{5B1AADEB-99CF-A3CE-861F-714A6E0AFC29}"/>
          </ac:picMkLst>
        </pc:picChg>
      </pc:sldChg>
      <pc:sldChg chg="modSp add mod">
        <pc:chgData name="Evi Kruijer" userId="0af39978-7a4a-49b0-8bce-70804f0fc89e" providerId="ADAL" clId="{FF195219-500A-44B9-8451-DDAC117FAA35}" dt="2025-07-01T09:47:25.051" v="1323" actId="1076"/>
        <pc:sldMkLst>
          <pc:docMk/>
          <pc:sldMk cId="951662625" sldId="641"/>
        </pc:sldMkLst>
        <pc:spChg chg="mod">
          <ac:chgData name="Evi Kruijer" userId="0af39978-7a4a-49b0-8bce-70804f0fc89e" providerId="ADAL" clId="{FF195219-500A-44B9-8451-DDAC117FAA35}" dt="2025-07-01T09:01:25.043" v="528" actId="20577"/>
          <ac:spMkLst>
            <pc:docMk/>
            <pc:sldMk cId="951662625" sldId="641"/>
            <ac:spMk id="2" creationId="{3A241C4C-D4F1-EF10-8483-9F62890FE354}"/>
          </ac:spMkLst>
        </pc:spChg>
        <pc:picChg chg="mod modCrop">
          <ac:chgData name="Evi Kruijer" userId="0af39978-7a4a-49b0-8bce-70804f0fc89e" providerId="ADAL" clId="{FF195219-500A-44B9-8451-DDAC117FAA35}" dt="2025-07-01T09:47:25.051" v="1323" actId="1076"/>
          <ac:picMkLst>
            <pc:docMk/>
            <pc:sldMk cId="951662625" sldId="641"/>
            <ac:picMk id="3" creationId="{D785A9EF-9890-574F-852F-B9D3646729FA}"/>
          </ac:picMkLst>
        </pc:picChg>
      </pc:sldChg>
      <pc:sldChg chg="del">
        <pc:chgData name="Evi Kruijer" userId="0af39978-7a4a-49b0-8bce-70804f0fc89e" providerId="ADAL" clId="{FF195219-500A-44B9-8451-DDAC117FAA35}" dt="2025-07-01T08:46:14.609" v="54" actId="47"/>
        <pc:sldMkLst>
          <pc:docMk/>
          <pc:sldMk cId="2118754765" sldId="641"/>
        </pc:sldMkLst>
      </pc:sldChg>
      <pc:sldChg chg="del">
        <pc:chgData name="Evi Kruijer" userId="0af39978-7a4a-49b0-8bce-70804f0fc89e" providerId="ADAL" clId="{FF195219-500A-44B9-8451-DDAC117FAA35}" dt="2025-07-01T08:46:14.609" v="54" actId="47"/>
        <pc:sldMkLst>
          <pc:docMk/>
          <pc:sldMk cId="123325242" sldId="642"/>
        </pc:sldMkLst>
      </pc:sldChg>
      <pc:sldChg chg="modSp add mod">
        <pc:chgData name="Evi Kruijer" userId="0af39978-7a4a-49b0-8bce-70804f0fc89e" providerId="ADAL" clId="{FF195219-500A-44B9-8451-DDAC117FAA35}" dt="2025-07-01T09:47:48.772" v="1328" actId="1076"/>
        <pc:sldMkLst>
          <pc:docMk/>
          <pc:sldMk cId="975367090" sldId="642"/>
        </pc:sldMkLst>
        <pc:spChg chg="mod">
          <ac:chgData name="Evi Kruijer" userId="0af39978-7a4a-49b0-8bce-70804f0fc89e" providerId="ADAL" clId="{FF195219-500A-44B9-8451-DDAC117FAA35}" dt="2025-07-01T09:01:33.209" v="543" actId="20577"/>
          <ac:spMkLst>
            <pc:docMk/>
            <pc:sldMk cId="975367090" sldId="642"/>
            <ac:spMk id="2" creationId="{B3EED66D-8ABC-1D1E-065F-5D62981C205C}"/>
          </ac:spMkLst>
        </pc:spChg>
        <pc:picChg chg="mod modCrop">
          <ac:chgData name="Evi Kruijer" userId="0af39978-7a4a-49b0-8bce-70804f0fc89e" providerId="ADAL" clId="{FF195219-500A-44B9-8451-DDAC117FAA35}" dt="2025-07-01T09:47:48.772" v="1328" actId="1076"/>
          <ac:picMkLst>
            <pc:docMk/>
            <pc:sldMk cId="975367090" sldId="642"/>
            <ac:picMk id="3" creationId="{B03161AA-B546-0083-287C-CF66F4CFD13B}"/>
          </ac:picMkLst>
        </pc:picChg>
      </pc:sldChg>
      <pc:sldChg chg="modSp add mod ord">
        <pc:chgData name="Evi Kruijer" userId="0af39978-7a4a-49b0-8bce-70804f0fc89e" providerId="ADAL" clId="{FF195219-500A-44B9-8451-DDAC117FAA35}" dt="2025-07-01T09:48:14.116" v="1335" actId="1076"/>
        <pc:sldMkLst>
          <pc:docMk/>
          <pc:sldMk cId="667978317" sldId="643"/>
        </pc:sldMkLst>
        <pc:spChg chg="mod">
          <ac:chgData name="Evi Kruijer" userId="0af39978-7a4a-49b0-8bce-70804f0fc89e" providerId="ADAL" clId="{FF195219-500A-44B9-8451-DDAC117FAA35}" dt="2025-07-01T09:01:46.992" v="558" actId="20577"/>
          <ac:spMkLst>
            <pc:docMk/>
            <pc:sldMk cId="667978317" sldId="643"/>
            <ac:spMk id="2" creationId="{A06585F1-2F04-2074-85F1-BAA65C5808C8}"/>
          </ac:spMkLst>
        </pc:spChg>
        <pc:picChg chg="mod modCrop">
          <ac:chgData name="Evi Kruijer" userId="0af39978-7a4a-49b0-8bce-70804f0fc89e" providerId="ADAL" clId="{FF195219-500A-44B9-8451-DDAC117FAA35}" dt="2025-07-01T09:48:14.116" v="1335" actId="1076"/>
          <ac:picMkLst>
            <pc:docMk/>
            <pc:sldMk cId="667978317" sldId="643"/>
            <ac:picMk id="3" creationId="{F5DCDFB6-4FF9-D9A5-76A0-D2ED2CD02E55}"/>
          </ac:picMkLst>
        </pc:picChg>
      </pc:sldChg>
      <pc:sldChg chg="del">
        <pc:chgData name="Evi Kruijer" userId="0af39978-7a4a-49b0-8bce-70804f0fc89e" providerId="ADAL" clId="{FF195219-500A-44B9-8451-DDAC117FAA35}" dt="2025-07-01T08:46:14.609" v="54" actId="47"/>
        <pc:sldMkLst>
          <pc:docMk/>
          <pc:sldMk cId="1445379751" sldId="643"/>
        </pc:sldMkLst>
      </pc:sldChg>
      <pc:sldChg chg="modSp add mod ord">
        <pc:chgData name="Evi Kruijer" userId="0af39978-7a4a-49b0-8bce-70804f0fc89e" providerId="ADAL" clId="{FF195219-500A-44B9-8451-DDAC117FAA35}" dt="2025-07-01T09:48:35.203" v="1340" actId="1076"/>
        <pc:sldMkLst>
          <pc:docMk/>
          <pc:sldMk cId="1706607427" sldId="644"/>
        </pc:sldMkLst>
        <pc:spChg chg="mod">
          <ac:chgData name="Evi Kruijer" userId="0af39978-7a4a-49b0-8bce-70804f0fc89e" providerId="ADAL" clId="{FF195219-500A-44B9-8451-DDAC117FAA35}" dt="2025-07-01T09:03:19.559" v="565" actId="20577"/>
          <ac:spMkLst>
            <pc:docMk/>
            <pc:sldMk cId="1706607427" sldId="644"/>
            <ac:spMk id="2" creationId="{8FD023EC-7198-00A0-2232-A7AB68534B7E}"/>
          </ac:spMkLst>
        </pc:spChg>
        <pc:picChg chg="mod modCrop">
          <ac:chgData name="Evi Kruijer" userId="0af39978-7a4a-49b0-8bce-70804f0fc89e" providerId="ADAL" clId="{FF195219-500A-44B9-8451-DDAC117FAA35}" dt="2025-07-01T09:48:35.203" v="1340" actId="1076"/>
          <ac:picMkLst>
            <pc:docMk/>
            <pc:sldMk cId="1706607427" sldId="644"/>
            <ac:picMk id="3" creationId="{F37D21A7-1F49-C85D-911C-BE0D939375FE}"/>
          </ac:picMkLst>
        </pc:picChg>
      </pc:sldChg>
      <pc:sldChg chg="del">
        <pc:chgData name="Evi Kruijer" userId="0af39978-7a4a-49b0-8bce-70804f0fc89e" providerId="ADAL" clId="{FF195219-500A-44B9-8451-DDAC117FAA35}" dt="2025-07-01T08:46:14.609" v="54" actId="47"/>
        <pc:sldMkLst>
          <pc:docMk/>
          <pc:sldMk cId="3117836867" sldId="644"/>
        </pc:sldMkLst>
      </pc:sldChg>
      <pc:sldChg chg="modSp add mod ord">
        <pc:chgData name="Evi Kruijer" userId="0af39978-7a4a-49b0-8bce-70804f0fc89e" providerId="ADAL" clId="{FF195219-500A-44B9-8451-DDAC117FAA35}" dt="2025-07-01T09:48:48.612" v="1343" actId="732"/>
        <pc:sldMkLst>
          <pc:docMk/>
          <pc:sldMk cId="714286530" sldId="645"/>
        </pc:sldMkLst>
        <pc:spChg chg="mod">
          <ac:chgData name="Evi Kruijer" userId="0af39978-7a4a-49b0-8bce-70804f0fc89e" providerId="ADAL" clId="{FF195219-500A-44B9-8451-DDAC117FAA35}" dt="2025-07-01T09:03:28.892" v="584" actId="6549"/>
          <ac:spMkLst>
            <pc:docMk/>
            <pc:sldMk cId="714286530" sldId="645"/>
            <ac:spMk id="2" creationId="{2C723642-8B19-9F2A-CD84-F27FE6BF26DF}"/>
          </ac:spMkLst>
        </pc:spChg>
        <pc:picChg chg="mod modCrop">
          <ac:chgData name="Evi Kruijer" userId="0af39978-7a4a-49b0-8bce-70804f0fc89e" providerId="ADAL" clId="{FF195219-500A-44B9-8451-DDAC117FAA35}" dt="2025-07-01T09:48:48.612" v="1343" actId="732"/>
          <ac:picMkLst>
            <pc:docMk/>
            <pc:sldMk cId="714286530" sldId="645"/>
            <ac:picMk id="3" creationId="{C155D05F-2E95-1E70-0763-0AE08106265A}"/>
          </ac:picMkLst>
        </pc:picChg>
      </pc:sldChg>
      <pc:sldChg chg="del">
        <pc:chgData name="Evi Kruijer" userId="0af39978-7a4a-49b0-8bce-70804f0fc89e" providerId="ADAL" clId="{FF195219-500A-44B9-8451-DDAC117FAA35}" dt="2025-07-01T08:46:14.609" v="54" actId="47"/>
        <pc:sldMkLst>
          <pc:docMk/>
          <pc:sldMk cId="2159746972" sldId="645"/>
        </pc:sldMkLst>
      </pc:sldChg>
      <pc:sldChg chg="del">
        <pc:chgData name="Evi Kruijer" userId="0af39978-7a4a-49b0-8bce-70804f0fc89e" providerId="ADAL" clId="{FF195219-500A-44B9-8451-DDAC117FAA35}" dt="2025-07-01T08:46:14.609" v="54" actId="47"/>
        <pc:sldMkLst>
          <pc:docMk/>
          <pc:sldMk cId="1515435746" sldId="646"/>
        </pc:sldMkLst>
      </pc:sldChg>
      <pc:sldChg chg="addSp delSp modSp add mod ord">
        <pc:chgData name="Evi Kruijer" userId="0af39978-7a4a-49b0-8bce-70804f0fc89e" providerId="ADAL" clId="{FF195219-500A-44B9-8451-DDAC117FAA35}" dt="2025-07-01T09:49:12.500" v="1346" actId="1076"/>
        <pc:sldMkLst>
          <pc:docMk/>
          <pc:sldMk cId="3977687212" sldId="646"/>
        </pc:sldMkLst>
        <pc:spChg chg="mod">
          <ac:chgData name="Evi Kruijer" userId="0af39978-7a4a-49b0-8bce-70804f0fc89e" providerId="ADAL" clId="{FF195219-500A-44B9-8451-DDAC117FAA35}" dt="2025-07-01T09:03:42.843" v="590" actId="20577"/>
          <ac:spMkLst>
            <pc:docMk/>
            <pc:sldMk cId="3977687212" sldId="646"/>
            <ac:spMk id="2" creationId="{5625C13A-F5AA-33EA-DBCD-1FDE260A0489}"/>
          </ac:spMkLst>
        </pc:spChg>
        <pc:picChg chg="del">
          <ac:chgData name="Evi Kruijer" userId="0af39978-7a4a-49b0-8bce-70804f0fc89e" providerId="ADAL" clId="{FF195219-500A-44B9-8451-DDAC117FAA35}" dt="2025-07-01T09:49:10.172" v="1344" actId="478"/>
          <ac:picMkLst>
            <pc:docMk/>
            <pc:sldMk cId="3977687212" sldId="646"/>
            <ac:picMk id="3" creationId="{B6ED42E6-24DA-C45B-15BB-DD2DF00A5CBA}"/>
          </ac:picMkLst>
        </pc:picChg>
        <pc:picChg chg="add mod">
          <ac:chgData name="Evi Kruijer" userId="0af39978-7a4a-49b0-8bce-70804f0fc89e" providerId="ADAL" clId="{FF195219-500A-44B9-8451-DDAC117FAA35}" dt="2025-07-01T09:49:12.500" v="1346" actId="1076"/>
          <ac:picMkLst>
            <pc:docMk/>
            <pc:sldMk cId="3977687212" sldId="646"/>
            <ac:picMk id="5" creationId="{161E6416-7453-46D2-A292-C5393240197D}"/>
          </ac:picMkLst>
        </pc:picChg>
      </pc:sldChg>
      <pc:sldChg chg="del">
        <pc:chgData name="Evi Kruijer" userId="0af39978-7a4a-49b0-8bce-70804f0fc89e" providerId="ADAL" clId="{FF195219-500A-44B9-8451-DDAC117FAA35}" dt="2025-07-01T08:46:23.576" v="58" actId="47"/>
        <pc:sldMkLst>
          <pc:docMk/>
          <pc:sldMk cId="401657811" sldId="647"/>
        </pc:sldMkLst>
      </pc:sldChg>
      <pc:sldChg chg="addSp delSp modSp add mod">
        <pc:chgData name="Evi Kruijer" userId="0af39978-7a4a-49b0-8bce-70804f0fc89e" providerId="ADAL" clId="{FF195219-500A-44B9-8451-DDAC117FAA35}" dt="2025-07-01T09:49:35.876" v="1353" actId="1076"/>
        <pc:sldMkLst>
          <pc:docMk/>
          <pc:sldMk cId="3981882712" sldId="647"/>
        </pc:sldMkLst>
        <pc:spChg chg="mod">
          <ac:chgData name="Evi Kruijer" userId="0af39978-7a4a-49b0-8bce-70804f0fc89e" providerId="ADAL" clId="{FF195219-500A-44B9-8451-DDAC117FAA35}" dt="2025-07-01T09:49:18.811" v="1349" actId="20577"/>
          <ac:spMkLst>
            <pc:docMk/>
            <pc:sldMk cId="3981882712" sldId="647"/>
            <ac:spMk id="2" creationId="{78CF7C6A-6095-EE8F-0179-59DC0127EEF2}"/>
          </ac:spMkLst>
        </pc:spChg>
        <pc:picChg chg="del">
          <ac:chgData name="Evi Kruijer" userId="0af39978-7a4a-49b0-8bce-70804f0fc89e" providerId="ADAL" clId="{FF195219-500A-44B9-8451-DDAC117FAA35}" dt="2025-07-01T09:49:29.547" v="1350" actId="478"/>
          <ac:picMkLst>
            <pc:docMk/>
            <pc:sldMk cId="3981882712" sldId="647"/>
            <ac:picMk id="3" creationId="{E77E4C01-4F44-4821-AACF-3214F2AF5A31}"/>
          </ac:picMkLst>
        </pc:picChg>
        <pc:picChg chg="add mod">
          <ac:chgData name="Evi Kruijer" userId="0af39978-7a4a-49b0-8bce-70804f0fc89e" providerId="ADAL" clId="{FF195219-500A-44B9-8451-DDAC117FAA35}" dt="2025-07-01T09:49:35.876" v="1353" actId="1076"/>
          <ac:picMkLst>
            <pc:docMk/>
            <pc:sldMk cId="3981882712" sldId="647"/>
            <ac:picMk id="5" creationId="{062DD3E1-604E-1C3C-01B5-EEC1CA4DD238}"/>
          </ac:picMkLst>
        </pc:picChg>
      </pc:sldChg>
      <pc:sldChg chg="del">
        <pc:chgData name="Evi Kruijer" userId="0af39978-7a4a-49b0-8bce-70804f0fc89e" providerId="ADAL" clId="{FF195219-500A-44B9-8451-DDAC117FAA35}" dt="2025-07-01T08:46:23.576" v="58" actId="47"/>
        <pc:sldMkLst>
          <pc:docMk/>
          <pc:sldMk cId="2711358807" sldId="648"/>
        </pc:sldMkLst>
      </pc:sldChg>
      <pc:sldChg chg="addSp delSp modSp add mod">
        <pc:chgData name="Evi Kruijer" userId="0af39978-7a4a-49b0-8bce-70804f0fc89e" providerId="ADAL" clId="{FF195219-500A-44B9-8451-DDAC117FAA35}" dt="2025-07-01T09:49:48.795" v="1357" actId="1076"/>
        <pc:sldMkLst>
          <pc:docMk/>
          <pc:sldMk cId="3380691537" sldId="648"/>
        </pc:sldMkLst>
        <pc:spChg chg="mod">
          <ac:chgData name="Evi Kruijer" userId="0af39978-7a4a-49b0-8bce-70804f0fc89e" providerId="ADAL" clId="{FF195219-500A-44B9-8451-DDAC117FAA35}" dt="2025-07-01T09:03:59.292" v="607" actId="20577"/>
          <ac:spMkLst>
            <pc:docMk/>
            <pc:sldMk cId="3380691537" sldId="648"/>
            <ac:spMk id="2" creationId="{D021CECA-9E06-4CAC-BD37-7F1857399A40}"/>
          </ac:spMkLst>
        </pc:spChg>
        <pc:picChg chg="del">
          <ac:chgData name="Evi Kruijer" userId="0af39978-7a4a-49b0-8bce-70804f0fc89e" providerId="ADAL" clId="{FF195219-500A-44B9-8451-DDAC117FAA35}" dt="2025-07-01T09:49:43.931" v="1354" actId="478"/>
          <ac:picMkLst>
            <pc:docMk/>
            <pc:sldMk cId="3380691537" sldId="648"/>
            <ac:picMk id="3" creationId="{3CF936C7-D082-9841-F21D-7EEBB5DEF79C}"/>
          </ac:picMkLst>
        </pc:picChg>
        <pc:picChg chg="add mod">
          <ac:chgData name="Evi Kruijer" userId="0af39978-7a4a-49b0-8bce-70804f0fc89e" providerId="ADAL" clId="{FF195219-500A-44B9-8451-DDAC117FAA35}" dt="2025-07-01T09:49:48.795" v="1357" actId="1076"/>
          <ac:picMkLst>
            <pc:docMk/>
            <pc:sldMk cId="3380691537" sldId="648"/>
            <ac:picMk id="5" creationId="{BC329DCD-CB57-F5B4-76A7-3BD26C0ADF1B}"/>
          </ac:picMkLst>
        </pc:picChg>
      </pc:sldChg>
      <pc:sldChg chg="del">
        <pc:chgData name="Evi Kruijer" userId="0af39978-7a4a-49b0-8bce-70804f0fc89e" providerId="ADAL" clId="{FF195219-500A-44B9-8451-DDAC117FAA35}" dt="2025-07-01T08:46:23.576" v="58" actId="47"/>
        <pc:sldMkLst>
          <pc:docMk/>
          <pc:sldMk cId="1682819333" sldId="649"/>
        </pc:sldMkLst>
      </pc:sldChg>
      <pc:sldChg chg="addSp delSp modSp add mod ord">
        <pc:chgData name="Evi Kruijer" userId="0af39978-7a4a-49b0-8bce-70804f0fc89e" providerId="ADAL" clId="{FF195219-500A-44B9-8451-DDAC117FAA35}" dt="2025-07-01T09:49:57.460" v="1361" actId="1076"/>
        <pc:sldMkLst>
          <pc:docMk/>
          <pc:sldMk cId="2953009384" sldId="649"/>
        </pc:sldMkLst>
        <pc:spChg chg="mod">
          <ac:chgData name="Evi Kruijer" userId="0af39978-7a4a-49b0-8bce-70804f0fc89e" providerId="ADAL" clId="{FF195219-500A-44B9-8451-DDAC117FAA35}" dt="2025-07-01T09:04:13.143" v="619" actId="20577"/>
          <ac:spMkLst>
            <pc:docMk/>
            <pc:sldMk cId="2953009384" sldId="649"/>
            <ac:spMk id="2" creationId="{6E58D8E9-0818-5135-60E8-75E4F77E4632}"/>
          </ac:spMkLst>
        </pc:spChg>
        <pc:picChg chg="del">
          <ac:chgData name="Evi Kruijer" userId="0af39978-7a4a-49b0-8bce-70804f0fc89e" providerId="ADAL" clId="{FF195219-500A-44B9-8451-DDAC117FAA35}" dt="2025-07-01T09:49:52.877" v="1358" actId="478"/>
          <ac:picMkLst>
            <pc:docMk/>
            <pc:sldMk cId="2953009384" sldId="649"/>
            <ac:picMk id="3" creationId="{2B08DD26-65F6-6979-806B-368B7CBE4538}"/>
          </ac:picMkLst>
        </pc:picChg>
        <pc:picChg chg="add mod">
          <ac:chgData name="Evi Kruijer" userId="0af39978-7a4a-49b0-8bce-70804f0fc89e" providerId="ADAL" clId="{FF195219-500A-44B9-8451-DDAC117FAA35}" dt="2025-07-01T09:49:57.460" v="1361" actId="1076"/>
          <ac:picMkLst>
            <pc:docMk/>
            <pc:sldMk cId="2953009384" sldId="649"/>
            <ac:picMk id="4" creationId="{E1400D6F-6F45-4CAF-9DF5-447DAC31F679}"/>
          </ac:picMkLst>
        </pc:picChg>
      </pc:sldChg>
      <pc:sldChg chg="addSp delSp modSp add mod">
        <pc:chgData name="Evi Kruijer" userId="0af39978-7a4a-49b0-8bce-70804f0fc89e" providerId="ADAL" clId="{FF195219-500A-44B9-8451-DDAC117FAA35}" dt="2025-07-01T09:50:20.627" v="1369" actId="1076"/>
        <pc:sldMkLst>
          <pc:docMk/>
          <pc:sldMk cId="2628705943" sldId="650"/>
        </pc:sldMkLst>
        <pc:spChg chg="mod">
          <ac:chgData name="Evi Kruijer" userId="0af39978-7a4a-49b0-8bce-70804f0fc89e" providerId="ADAL" clId="{FF195219-500A-44B9-8451-DDAC117FAA35}" dt="2025-07-01T09:04:18.326" v="629" actId="20577"/>
          <ac:spMkLst>
            <pc:docMk/>
            <pc:sldMk cId="2628705943" sldId="650"/>
            <ac:spMk id="2" creationId="{556CB512-9F1B-37C1-51FD-3B88F4A6DB2B}"/>
          </ac:spMkLst>
        </pc:spChg>
        <pc:picChg chg="del">
          <ac:chgData name="Evi Kruijer" userId="0af39978-7a4a-49b0-8bce-70804f0fc89e" providerId="ADAL" clId="{FF195219-500A-44B9-8451-DDAC117FAA35}" dt="2025-07-01T09:50:05.196" v="1362" actId="478"/>
          <ac:picMkLst>
            <pc:docMk/>
            <pc:sldMk cId="2628705943" sldId="650"/>
            <ac:picMk id="3" creationId="{705F2E98-A62E-92A8-7067-949EF99A8B45}"/>
          </ac:picMkLst>
        </pc:picChg>
        <pc:picChg chg="add mod">
          <ac:chgData name="Evi Kruijer" userId="0af39978-7a4a-49b0-8bce-70804f0fc89e" providerId="ADAL" clId="{FF195219-500A-44B9-8451-DDAC117FAA35}" dt="2025-07-01T09:50:20.627" v="1369" actId="1076"/>
          <ac:picMkLst>
            <pc:docMk/>
            <pc:sldMk cId="2628705943" sldId="650"/>
            <ac:picMk id="4" creationId="{56C318EC-99EF-85DF-3ED5-97A3DB6DD3EA}"/>
          </ac:picMkLst>
        </pc:picChg>
        <pc:picChg chg="add mod">
          <ac:chgData name="Evi Kruijer" userId="0af39978-7a4a-49b0-8bce-70804f0fc89e" providerId="ADAL" clId="{FF195219-500A-44B9-8451-DDAC117FAA35}" dt="2025-07-01T09:50:18.476" v="1368" actId="1076"/>
          <ac:picMkLst>
            <pc:docMk/>
            <pc:sldMk cId="2628705943" sldId="650"/>
            <ac:picMk id="5" creationId="{CC1F12E6-F8FF-3D2F-4B2C-ED5872C3B7CA}"/>
          </ac:picMkLst>
        </pc:picChg>
      </pc:sldChg>
      <pc:sldChg chg="del">
        <pc:chgData name="Evi Kruijer" userId="0af39978-7a4a-49b0-8bce-70804f0fc89e" providerId="ADAL" clId="{FF195219-500A-44B9-8451-DDAC117FAA35}" dt="2025-07-01T08:46:23.576" v="58" actId="47"/>
        <pc:sldMkLst>
          <pc:docMk/>
          <pc:sldMk cId="3288891664" sldId="650"/>
        </pc:sldMkLst>
      </pc:sldChg>
      <pc:sldChg chg="addSp delSp modSp add mod ord">
        <pc:chgData name="Evi Kruijer" userId="0af39978-7a4a-49b0-8bce-70804f0fc89e" providerId="ADAL" clId="{FF195219-500A-44B9-8451-DDAC117FAA35}" dt="2025-07-01T09:50:29.179" v="1373" actId="1076"/>
        <pc:sldMkLst>
          <pc:docMk/>
          <pc:sldMk cId="394927291" sldId="651"/>
        </pc:sldMkLst>
        <pc:spChg chg="mod">
          <ac:chgData name="Evi Kruijer" userId="0af39978-7a4a-49b0-8bce-70804f0fc89e" providerId="ADAL" clId="{FF195219-500A-44B9-8451-DDAC117FAA35}" dt="2025-07-01T09:04:27.876" v="640" actId="20577"/>
          <ac:spMkLst>
            <pc:docMk/>
            <pc:sldMk cId="394927291" sldId="651"/>
            <ac:spMk id="2" creationId="{A6CE9129-EBE7-18CA-1FBE-FBB68B09EC62}"/>
          </ac:spMkLst>
        </pc:spChg>
        <pc:picChg chg="del">
          <ac:chgData name="Evi Kruijer" userId="0af39978-7a4a-49b0-8bce-70804f0fc89e" providerId="ADAL" clId="{FF195219-500A-44B9-8451-DDAC117FAA35}" dt="2025-07-01T09:50:24.723" v="1370" actId="478"/>
          <ac:picMkLst>
            <pc:docMk/>
            <pc:sldMk cId="394927291" sldId="651"/>
            <ac:picMk id="3" creationId="{03171DF8-3747-FEF6-16CF-20CA85CB6804}"/>
          </ac:picMkLst>
        </pc:picChg>
        <pc:picChg chg="add mod">
          <ac:chgData name="Evi Kruijer" userId="0af39978-7a4a-49b0-8bce-70804f0fc89e" providerId="ADAL" clId="{FF195219-500A-44B9-8451-DDAC117FAA35}" dt="2025-07-01T09:50:29.179" v="1373" actId="1076"/>
          <ac:picMkLst>
            <pc:docMk/>
            <pc:sldMk cId="394927291" sldId="651"/>
            <ac:picMk id="5" creationId="{6BFCAE02-1012-5618-84E6-A21C80C491D7}"/>
          </ac:picMkLst>
        </pc:picChg>
      </pc:sldChg>
      <pc:sldChg chg="del">
        <pc:chgData name="Evi Kruijer" userId="0af39978-7a4a-49b0-8bce-70804f0fc89e" providerId="ADAL" clId="{FF195219-500A-44B9-8451-DDAC117FAA35}" dt="2025-07-01T08:46:23.576" v="58" actId="47"/>
        <pc:sldMkLst>
          <pc:docMk/>
          <pc:sldMk cId="2117060775" sldId="651"/>
        </pc:sldMkLst>
      </pc:sldChg>
      <pc:sldChg chg="del">
        <pc:chgData name="Evi Kruijer" userId="0af39978-7a4a-49b0-8bce-70804f0fc89e" providerId="ADAL" clId="{FF195219-500A-44B9-8451-DDAC117FAA35}" dt="2025-07-01T08:46:23.576" v="58" actId="47"/>
        <pc:sldMkLst>
          <pc:docMk/>
          <pc:sldMk cId="454513225" sldId="652"/>
        </pc:sldMkLst>
      </pc:sldChg>
      <pc:sldChg chg="addSp delSp modSp add mod">
        <pc:chgData name="Evi Kruijer" userId="0af39978-7a4a-49b0-8bce-70804f0fc89e" providerId="ADAL" clId="{FF195219-500A-44B9-8451-DDAC117FAA35}" dt="2025-07-01T09:50:35.028" v="1376" actId="1076"/>
        <pc:sldMkLst>
          <pc:docMk/>
          <pc:sldMk cId="3654342307" sldId="652"/>
        </pc:sldMkLst>
        <pc:spChg chg="mod">
          <ac:chgData name="Evi Kruijer" userId="0af39978-7a4a-49b0-8bce-70804f0fc89e" providerId="ADAL" clId="{FF195219-500A-44B9-8451-DDAC117FAA35}" dt="2025-07-01T09:04:33.092" v="646" actId="20577"/>
          <ac:spMkLst>
            <pc:docMk/>
            <pc:sldMk cId="3654342307" sldId="652"/>
            <ac:spMk id="2" creationId="{1A98AA66-15DB-F1C6-ACB8-A2C9803F2673}"/>
          </ac:spMkLst>
        </pc:spChg>
        <pc:picChg chg="del">
          <ac:chgData name="Evi Kruijer" userId="0af39978-7a4a-49b0-8bce-70804f0fc89e" providerId="ADAL" clId="{FF195219-500A-44B9-8451-DDAC117FAA35}" dt="2025-07-01T09:50:32.852" v="1374" actId="478"/>
          <ac:picMkLst>
            <pc:docMk/>
            <pc:sldMk cId="3654342307" sldId="652"/>
            <ac:picMk id="3" creationId="{695F3DCC-2BFC-201C-5596-6432662594D3}"/>
          </ac:picMkLst>
        </pc:picChg>
        <pc:picChg chg="add mod">
          <ac:chgData name="Evi Kruijer" userId="0af39978-7a4a-49b0-8bce-70804f0fc89e" providerId="ADAL" clId="{FF195219-500A-44B9-8451-DDAC117FAA35}" dt="2025-07-01T09:50:35.028" v="1376" actId="1076"/>
          <ac:picMkLst>
            <pc:docMk/>
            <pc:sldMk cId="3654342307" sldId="652"/>
            <ac:picMk id="5" creationId="{9FCE6B90-B60B-4FEA-BF7C-13669DDEE316}"/>
          </ac:picMkLst>
        </pc:picChg>
      </pc:sldChg>
      <pc:sldChg chg="new del">
        <pc:chgData name="Evi Kruijer" userId="0af39978-7a4a-49b0-8bce-70804f0fc89e" providerId="ADAL" clId="{FF195219-500A-44B9-8451-DDAC117FAA35}" dt="2025-07-01T08:33:53.792" v="42" actId="680"/>
        <pc:sldMkLst>
          <pc:docMk/>
          <pc:sldMk cId="2860937154" sldId="653"/>
        </pc:sldMkLst>
      </pc:sldChg>
      <pc:sldChg chg="addSp delSp modSp add mod">
        <pc:chgData name="Evi Kruijer" userId="0af39978-7a4a-49b0-8bce-70804f0fc89e" providerId="ADAL" clId="{FF195219-500A-44B9-8451-DDAC117FAA35}" dt="2025-07-01T09:50:43.588" v="1380" actId="1076"/>
        <pc:sldMkLst>
          <pc:docMk/>
          <pc:sldMk cId="3105389900" sldId="653"/>
        </pc:sldMkLst>
        <pc:spChg chg="mod">
          <ac:chgData name="Evi Kruijer" userId="0af39978-7a4a-49b0-8bce-70804f0fc89e" providerId="ADAL" clId="{FF195219-500A-44B9-8451-DDAC117FAA35}" dt="2025-07-01T09:04:37.059" v="651" actId="20577"/>
          <ac:spMkLst>
            <pc:docMk/>
            <pc:sldMk cId="3105389900" sldId="653"/>
            <ac:spMk id="2" creationId="{F683DA00-2662-D5D5-4FD5-4F9E239EA5E3}"/>
          </ac:spMkLst>
        </pc:spChg>
        <pc:picChg chg="del">
          <ac:chgData name="Evi Kruijer" userId="0af39978-7a4a-49b0-8bce-70804f0fc89e" providerId="ADAL" clId="{FF195219-500A-44B9-8451-DDAC117FAA35}" dt="2025-07-01T09:50:39.084" v="1377" actId="478"/>
          <ac:picMkLst>
            <pc:docMk/>
            <pc:sldMk cId="3105389900" sldId="653"/>
            <ac:picMk id="3" creationId="{19DA7FB1-10DF-5465-5AB3-629E0D688A0D}"/>
          </ac:picMkLst>
        </pc:picChg>
        <pc:picChg chg="add mod">
          <ac:chgData name="Evi Kruijer" userId="0af39978-7a4a-49b0-8bce-70804f0fc89e" providerId="ADAL" clId="{FF195219-500A-44B9-8451-DDAC117FAA35}" dt="2025-07-01T09:50:43.588" v="1380" actId="1076"/>
          <ac:picMkLst>
            <pc:docMk/>
            <pc:sldMk cId="3105389900" sldId="653"/>
            <ac:picMk id="5" creationId="{B3FAD13B-8771-40FD-8CF6-8A59EE20F8C1}"/>
          </ac:picMkLst>
        </pc:picChg>
      </pc:sldChg>
      <pc:sldChg chg="addSp delSp modSp add mod ord">
        <pc:chgData name="Evi Kruijer" userId="0af39978-7a4a-49b0-8bce-70804f0fc89e" providerId="ADAL" clId="{FF195219-500A-44B9-8451-DDAC117FAA35}" dt="2025-07-01T09:50:51.548" v="1383" actId="1076"/>
        <pc:sldMkLst>
          <pc:docMk/>
          <pc:sldMk cId="3648944087" sldId="654"/>
        </pc:sldMkLst>
        <pc:spChg chg="mod">
          <ac:chgData name="Evi Kruijer" userId="0af39978-7a4a-49b0-8bce-70804f0fc89e" providerId="ADAL" clId="{FF195219-500A-44B9-8451-DDAC117FAA35}" dt="2025-07-01T09:04:55.225" v="661" actId="20577"/>
          <ac:spMkLst>
            <pc:docMk/>
            <pc:sldMk cId="3648944087" sldId="654"/>
            <ac:spMk id="2" creationId="{C97766C6-FFDD-5EB5-FC1D-F884337C4F03}"/>
          </ac:spMkLst>
        </pc:spChg>
        <pc:picChg chg="del">
          <ac:chgData name="Evi Kruijer" userId="0af39978-7a4a-49b0-8bce-70804f0fc89e" providerId="ADAL" clId="{FF195219-500A-44B9-8451-DDAC117FAA35}" dt="2025-07-01T09:50:49.203" v="1381" actId="478"/>
          <ac:picMkLst>
            <pc:docMk/>
            <pc:sldMk cId="3648944087" sldId="654"/>
            <ac:picMk id="3" creationId="{EE8A91D6-90C0-1B57-914F-C0AF0B2DA90A}"/>
          </ac:picMkLst>
        </pc:picChg>
        <pc:picChg chg="add mod">
          <ac:chgData name="Evi Kruijer" userId="0af39978-7a4a-49b0-8bce-70804f0fc89e" providerId="ADAL" clId="{FF195219-500A-44B9-8451-DDAC117FAA35}" dt="2025-07-01T09:50:51.548" v="1383" actId="1076"/>
          <ac:picMkLst>
            <pc:docMk/>
            <pc:sldMk cId="3648944087" sldId="654"/>
            <ac:picMk id="5" creationId="{6A96B7B6-9569-74AD-EFFA-0E5BFFE8DE7F}"/>
          </ac:picMkLst>
        </pc:picChg>
      </pc:sldChg>
      <pc:sldChg chg="modSp add mod ord">
        <pc:chgData name="Evi Kruijer" userId="0af39978-7a4a-49b0-8bce-70804f0fc89e" providerId="ADAL" clId="{FF195219-500A-44B9-8451-DDAC117FAA35}" dt="2025-07-01T09:05:23.325" v="666" actId="20577"/>
        <pc:sldMkLst>
          <pc:docMk/>
          <pc:sldMk cId="3308816112" sldId="655"/>
        </pc:sldMkLst>
        <pc:spChg chg="mod">
          <ac:chgData name="Evi Kruijer" userId="0af39978-7a4a-49b0-8bce-70804f0fc89e" providerId="ADAL" clId="{FF195219-500A-44B9-8451-DDAC117FAA35}" dt="2025-07-01T09:05:23.325" v="666" actId="20577"/>
          <ac:spMkLst>
            <pc:docMk/>
            <pc:sldMk cId="3308816112" sldId="655"/>
            <ac:spMk id="5" creationId="{0EA2193D-1A08-D005-23C5-A5BEE7A64E27}"/>
          </ac:spMkLst>
        </pc:spChg>
      </pc:sldChg>
      <pc:sldChg chg="addSp delSp modSp add mod ord">
        <pc:chgData name="Evi Kruijer" userId="0af39978-7a4a-49b0-8bce-70804f0fc89e" providerId="ADAL" clId="{FF195219-500A-44B9-8451-DDAC117FAA35}" dt="2025-07-01T12:38:21.626" v="1787" actId="1076"/>
        <pc:sldMkLst>
          <pc:docMk/>
          <pc:sldMk cId="2438094736" sldId="656"/>
        </pc:sldMkLst>
        <pc:spChg chg="mod">
          <ac:chgData name="Evi Kruijer" userId="0af39978-7a4a-49b0-8bce-70804f0fc89e" providerId="ADAL" clId="{FF195219-500A-44B9-8451-DDAC117FAA35}" dt="2025-07-01T09:05:34.676" v="678" actId="20577"/>
          <ac:spMkLst>
            <pc:docMk/>
            <pc:sldMk cId="2438094736" sldId="656"/>
            <ac:spMk id="2" creationId="{B114443B-D254-44E3-F80C-C36535E3DAC8}"/>
          </ac:spMkLst>
        </pc:spChg>
        <pc:picChg chg="del">
          <ac:chgData name="Evi Kruijer" userId="0af39978-7a4a-49b0-8bce-70804f0fc89e" providerId="ADAL" clId="{FF195219-500A-44B9-8451-DDAC117FAA35}" dt="2025-07-01T12:37:36.491" v="1773" actId="478"/>
          <ac:picMkLst>
            <pc:docMk/>
            <pc:sldMk cId="2438094736" sldId="656"/>
            <ac:picMk id="3" creationId="{5CF10221-4859-14EB-8A38-51148DD31B64}"/>
          </ac:picMkLst>
        </pc:picChg>
        <pc:picChg chg="add mod">
          <ac:chgData name="Evi Kruijer" userId="0af39978-7a4a-49b0-8bce-70804f0fc89e" providerId="ADAL" clId="{FF195219-500A-44B9-8451-DDAC117FAA35}" dt="2025-07-01T12:37:43.042" v="1775" actId="14100"/>
          <ac:picMkLst>
            <pc:docMk/>
            <pc:sldMk cId="2438094736" sldId="656"/>
            <ac:picMk id="5" creationId="{C4095313-0C0D-3A6B-45ED-4DC7209F9241}"/>
          </ac:picMkLst>
        </pc:picChg>
        <pc:picChg chg="add mod">
          <ac:chgData name="Evi Kruijer" userId="0af39978-7a4a-49b0-8bce-70804f0fc89e" providerId="ADAL" clId="{FF195219-500A-44B9-8451-DDAC117FAA35}" dt="2025-07-01T12:37:50.742" v="1777" actId="14100"/>
          <ac:picMkLst>
            <pc:docMk/>
            <pc:sldMk cId="2438094736" sldId="656"/>
            <ac:picMk id="7" creationId="{0A464F4E-3FCE-61F1-9360-F93A173C01AA}"/>
          </ac:picMkLst>
        </pc:picChg>
        <pc:picChg chg="add mod">
          <ac:chgData name="Evi Kruijer" userId="0af39978-7a4a-49b0-8bce-70804f0fc89e" providerId="ADAL" clId="{FF195219-500A-44B9-8451-DDAC117FAA35}" dt="2025-07-01T12:38:01.892" v="1781" actId="14100"/>
          <ac:picMkLst>
            <pc:docMk/>
            <pc:sldMk cId="2438094736" sldId="656"/>
            <ac:picMk id="8" creationId="{B43EDF1B-D797-3F2D-049D-39D98D3F481A}"/>
          </ac:picMkLst>
        </pc:picChg>
        <pc:picChg chg="add mod">
          <ac:chgData name="Evi Kruijer" userId="0af39978-7a4a-49b0-8bce-70804f0fc89e" providerId="ADAL" clId="{FF195219-500A-44B9-8451-DDAC117FAA35}" dt="2025-07-01T12:38:10.909" v="1784" actId="1076"/>
          <ac:picMkLst>
            <pc:docMk/>
            <pc:sldMk cId="2438094736" sldId="656"/>
            <ac:picMk id="9" creationId="{9B06B19C-996E-A289-F061-09C4A0D1F278}"/>
          </ac:picMkLst>
        </pc:picChg>
        <pc:picChg chg="add mod">
          <ac:chgData name="Evi Kruijer" userId="0af39978-7a4a-49b0-8bce-70804f0fc89e" providerId="ADAL" clId="{FF195219-500A-44B9-8451-DDAC117FAA35}" dt="2025-07-01T12:38:21.626" v="1787" actId="1076"/>
          <ac:picMkLst>
            <pc:docMk/>
            <pc:sldMk cId="2438094736" sldId="656"/>
            <ac:picMk id="10" creationId="{4361E3E6-EE80-000F-2D14-21136285B4B2}"/>
          </ac:picMkLst>
        </pc:picChg>
      </pc:sldChg>
      <pc:sldChg chg="modSp add mod ord">
        <pc:chgData name="Evi Kruijer" userId="0af39978-7a4a-49b0-8bce-70804f0fc89e" providerId="ADAL" clId="{FF195219-500A-44B9-8451-DDAC117FAA35}" dt="2025-07-01T10:00:18.099" v="1388" actId="1076"/>
        <pc:sldMkLst>
          <pc:docMk/>
          <pc:sldMk cId="3840684682" sldId="657"/>
        </pc:sldMkLst>
        <pc:spChg chg="mod">
          <ac:chgData name="Evi Kruijer" userId="0af39978-7a4a-49b0-8bce-70804f0fc89e" providerId="ADAL" clId="{FF195219-500A-44B9-8451-DDAC117FAA35}" dt="2025-07-01T09:06:02.825" v="699" actId="20577"/>
          <ac:spMkLst>
            <pc:docMk/>
            <pc:sldMk cId="3840684682" sldId="657"/>
            <ac:spMk id="2" creationId="{2855779B-8D8C-1100-32BD-C3DFF3FBBA0F}"/>
          </ac:spMkLst>
        </pc:spChg>
        <pc:picChg chg="mod modCrop">
          <ac:chgData name="Evi Kruijer" userId="0af39978-7a4a-49b0-8bce-70804f0fc89e" providerId="ADAL" clId="{FF195219-500A-44B9-8451-DDAC117FAA35}" dt="2025-07-01T10:00:18.099" v="1388" actId="1076"/>
          <ac:picMkLst>
            <pc:docMk/>
            <pc:sldMk cId="3840684682" sldId="657"/>
            <ac:picMk id="3" creationId="{05639897-E448-3DD1-3348-7065B88FDF71}"/>
          </ac:picMkLst>
        </pc:picChg>
      </pc:sldChg>
      <pc:sldChg chg="addSp delSp modSp add mod ord">
        <pc:chgData name="Evi Kruijer" userId="0af39978-7a4a-49b0-8bce-70804f0fc89e" providerId="ADAL" clId="{FF195219-500A-44B9-8451-DDAC117FAA35}" dt="2025-07-01T10:03:37.410" v="1413" actId="1076"/>
        <pc:sldMkLst>
          <pc:docMk/>
          <pc:sldMk cId="3163352354" sldId="658"/>
        </pc:sldMkLst>
        <pc:spChg chg="mod">
          <ac:chgData name="Evi Kruijer" userId="0af39978-7a4a-49b0-8bce-70804f0fc89e" providerId="ADAL" clId="{FF195219-500A-44B9-8451-DDAC117FAA35}" dt="2025-07-01T09:05:51.893" v="691" actId="20577"/>
          <ac:spMkLst>
            <pc:docMk/>
            <pc:sldMk cId="3163352354" sldId="658"/>
            <ac:spMk id="2" creationId="{8DC3E2A6-F01D-71F7-5B35-0630A015E8DF}"/>
          </ac:spMkLst>
        </pc:spChg>
        <pc:picChg chg="del">
          <ac:chgData name="Evi Kruijer" userId="0af39978-7a4a-49b0-8bce-70804f0fc89e" providerId="ADAL" clId="{FF195219-500A-44B9-8451-DDAC117FAA35}" dt="2025-07-01T10:03:32.026" v="1410" actId="478"/>
          <ac:picMkLst>
            <pc:docMk/>
            <pc:sldMk cId="3163352354" sldId="658"/>
            <ac:picMk id="3" creationId="{A34D3B47-8034-62E9-3CA3-196208909EE0}"/>
          </ac:picMkLst>
        </pc:picChg>
        <pc:picChg chg="add mod">
          <ac:chgData name="Evi Kruijer" userId="0af39978-7a4a-49b0-8bce-70804f0fc89e" providerId="ADAL" clId="{FF195219-500A-44B9-8451-DDAC117FAA35}" dt="2025-07-01T10:03:37.410" v="1413" actId="1076"/>
          <ac:picMkLst>
            <pc:docMk/>
            <pc:sldMk cId="3163352354" sldId="658"/>
            <ac:picMk id="7170" creationId="{50BE5804-2D9E-A39F-500D-705B9B6D312C}"/>
          </ac:picMkLst>
        </pc:picChg>
      </pc:sldChg>
      <pc:sldChg chg="addSp delSp modSp add mod">
        <pc:chgData name="Evi Kruijer" userId="0af39978-7a4a-49b0-8bce-70804f0fc89e" providerId="ADAL" clId="{FF195219-500A-44B9-8451-DDAC117FAA35}" dt="2025-07-01T10:02:28.994" v="1409" actId="1076"/>
        <pc:sldMkLst>
          <pc:docMk/>
          <pc:sldMk cId="790604995" sldId="659"/>
        </pc:sldMkLst>
        <pc:spChg chg="mod">
          <ac:chgData name="Evi Kruijer" userId="0af39978-7a4a-49b0-8bce-70804f0fc89e" providerId="ADAL" clId="{FF195219-500A-44B9-8451-DDAC117FAA35}" dt="2025-07-01T09:06:22.859" v="720" actId="20577"/>
          <ac:spMkLst>
            <pc:docMk/>
            <pc:sldMk cId="790604995" sldId="659"/>
            <ac:spMk id="2" creationId="{D0F8EAF1-1565-B7B6-059C-49B5708484D1}"/>
          </ac:spMkLst>
        </pc:spChg>
        <pc:picChg chg="del">
          <ac:chgData name="Evi Kruijer" userId="0af39978-7a4a-49b0-8bce-70804f0fc89e" providerId="ADAL" clId="{FF195219-500A-44B9-8451-DDAC117FAA35}" dt="2025-07-01T10:02:22.162" v="1406" actId="478"/>
          <ac:picMkLst>
            <pc:docMk/>
            <pc:sldMk cId="790604995" sldId="659"/>
            <ac:picMk id="3" creationId="{2EF04569-BECC-AE58-0E7A-88E6069C926D}"/>
          </ac:picMkLst>
        </pc:picChg>
        <pc:picChg chg="add mod">
          <ac:chgData name="Evi Kruijer" userId="0af39978-7a4a-49b0-8bce-70804f0fc89e" providerId="ADAL" clId="{FF195219-500A-44B9-8451-DDAC117FAA35}" dt="2025-07-01T10:02:28.994" v="1409" actId="1076"/>
          <ac:picMkLst>
            <pc:docMk/>
            <pc:sldMk cId="790604995" sldId="659"/>
            <ac:picMk id="6146" creationId="{2B6C2B02-0ADE-2FCA-0617-882CF21C942C}"/>
          </ac:picMkLst>
        </pc:picChg>
      </pc:sldChg>
      <pc:sldChg chg="addSp delSp modSp add mod">
        <pc:chgData name="Evi Kruijer" userId="0af39978-7a4a-49b0-8bce-70804f0fc89e" providerId="ADAL" clId="{FF195219-500A-44B9-8451-DDAC117FAA35}" dt="2025-07-01T10:01:49.690" v="1405" actId="1076"/>
        <pc:sldMkLst>
          <pc:docMk/>
          <pc:sldMk cId="1606602293" sldId="660"/>
        </pc:sldMkLst>
        <pc:spChg chg="mod">
          <ac:chgData name="Evi Kruijer" userId="0af39978-7a4a-49b0-8bce-70804f0fc89e" providerId="ADAL" clId="{FF195219-500A-44B9-8451-DDAC117FAA35}" dt="2025-07-01T09:06:18.792" v="717" actId="20577"/>
          <ac:spMkLst>
            <pc:docMk/>
            <pc:sldMk cId="1606602293" sldId="660"/>
            <ac:spMk id="2" creationId="{ECF2092E-A326-E3F5-C06C-584D44595604}"/>
          </ac:spMkLst>
        </pc:spChg>
        <pc:picChg chg="del">
          <ac:chgData name="Evi Kruijer" userId="0af39978-7a4a-49b0-8bce-70804f0fc89e" providerId="ADAL" clId="{FF195219-500A-44B9-8451-DDAC117FAA35}" dt="2025-07-01T10:01:36.443" v="1400" actId="478"/>
          <ac:picMkLst>
            <pc:docMk/>
            <pc:sldMk cId="1606602293" sldId="660"/>
            <ac:picMk id="3" creationId="{82DB6F11-988D-6E61-BF57-CE8CDC34FB3A}"/>
          </ac:picMkLst>
        </pc:picChg>
        <pc:picChg chg="add mod">
          <ac:chgData name="Evi Kruijer" userId="0af39978-7a4a-49b0-8bce-70804f0fc89e" providerId="ADAL" clId="{FF195219-500A-44B9-8451-DDAC117FAA35}" dt="2025-07-01T10:01:49.690" v="1405" actId="1076"/>
          <ac:picMkLst>
            <pc:docMk/>
            <pc:sldMk cId="1606602293" sldId="660"/>
            <ac:picMk id="5122" creationId="{9EA45605-47E9-0FAA-95EF-312B2C2D748A}"/>
          </ac:picMkLst>
        </pc:picChg>
      </pc:sldChg>
      <pc:sldChg chg="addSp delSp modSp add mod">
        <pc:chgData name="Evi Kruijer" userId="0af39978-7a4a-49b0-8bce-70804f0fc89e" providerId="ADAL" clId="{FF195219-500A-44B9-8451-DDAC117FAA35}" dt="2025-07-01T10:01:23.714" v="1399" actId="1076"/>
        <pc:sldMkLst>
          <pc:docMk/>
          <pc:sldMk cId="2145774155" sldId="661"/>
        </pc:sldMkLst>
        <pc:spChg chg="mod">
          <ac:chgData name="Evi Kruijer" userId="0af39978-7a4a-49b0-8bce-70804f0fc89e" providerId="ADAL" clId="{FF195219-500A-44B9-8451-DDAC117FAA35}" dt="2025-07-01T09:06:13.244" v="707" actId="20577"/>
          <ac:spMkLst>
            <pc:docMk/>
            <pc:sldMk cId="2145774155" sldId="661"/>
            <ac:spMk id="2" creationId="{08D3F9FA-1205-4385-1DF8-76675054C7B2}"/>
          </ac:spMkLst>
        </pc:spChg>
        <pc:picChg chg="del">
          <ac:chgData name="Evi Kruijer" userId="0af39978-7a4a-49b0-8bce-70804f0fc89e" providerId="ADAL" clId="{FF195219-500A-44B9-8451-DDAC117FAA35}" dt="2025-07-01T10:01:15.548" v="1394" actId="478"/>
          <ac:picMkLst>
            <pc:docMk/>
            <pc:sldMk cId="2145774155" sldId="661"/>
            <ac:picMk id="3" creationId="{272901AA-F41F-D9DE-FE70-C024AF120EFF}"/>
          </ac:picMkLst>
        </pc:picChg>
        <pc:picChg chg="add mod">
          <ac:chgData name="Evi Kruijer" userId="0af39978-7a4a-49b0-8bce-70804f0fc89e" providerId="ADAL" clId="{FF195219-500A-44B9-8451-DDAC117FAA35}" dt="2025-07-01T10:01:23.714" v="1399" actId="1076"/>
          <ac:picMkLst>
            <pc:docMk/>
            <pc:sldMk cId="2145774155" sldId="661"/>
            <ac:picMk id="4098" creationId="{1909A736-7507-8038-3582-8A2DE0AC57A4}"/>
          </ac:picMkLst>
        </pc:picChg>
      </pc:sldChg>
      <pc:sldChg chg="addSp delSp modSp add mod">
        <pc:chgData name="Evi Kruijer" userId="0af39978-7a4a-49b0-8bce-70804f0fc89e" providerId="ADAL" clId="{FF195219-500A-44B9-8451-DDAC117FAA35}" dt="2025-07-01T10:00:45.066" v="1393" actId="1076"/>
        <pc:sldMkLst>
          <pc:docMk/>
          <pc:sldMk cId="32540770" sldId="662"/>
        </pc:sldMkLst>
        <pc:spChg chg="mod">
          <ac:chgData name="Evi Kruijer" userId="0af39978-7a4a-49b0-8bce-70804f0fc89e" providerId="ADAL" clId="{FF195219-500A-44B9-8451-DDAC117FAA35}" dt="2025-07-01T09:06:06.126" v="703" actId="20577"/>
          <ac:spMkLst>
            <pc:docMk/>
            <pc:sldMk cId="32540770" sldId="662"/>
            <ac:spMk id="2" creationId="{CC3C163F-164F-478C-9640-DE0CA18204F6}"/>
          </ac:spMkLst>
        </pc:spChg>
        <pc:picChg chg="del">
          <ac:chgData name="Evi Kruijer" userId="0af39978-7a4a-49b0-8bce-70804f0fc89e" providerId="ADAL" clId="{FF195219-500A-44B9-8451-DDAC117FAA35}" dt="2025-07-01T10:00:37.868" v="1389" actId="478"/>
          <ac:picMkLst>
            <pc:docMk/>
            <pc:sldMk cId="32540770" sldId="662"/>
            <ac:picMk id="3" creationId="{FFB6DB97-C53D-A517-3E7F-CF7452FBA45C}"/>
          </ac:picMkLst>
        </pc:picChg>
        <pc:picChg chg="add mod">
          <ac:chgData name="Evi Kruijer" userId="0af39978-7a4a-49b0-8bce-70804f0fc89e" providerId="ADAL" clId="{FF195219-500A-44B9-8451-DDAC117FAA35}" dt="2025-07-01T10:00:45.066" v="1393" actId="1076"/>
          <ac:picMkLst>
            <pc:docMk/>
            <pc:sldMk cId="32540770" sldId="662"/>
            <ac:picMk id="2050" creationId="{9802EB11-71CA-FF9C-830A-DA3E20F0E4ED}"/>
          </ac:picMkLst>
        </pc:picChg>
      </pc:sldChg>
      <pc:sldChg chg="addSp delSp modSp add mod ord">
        <pc:chgData name="Evi Kruijer" userId="0af39978-7a4a-49b0-8bce-70804f0fc89e" providerId="ADAL" clId="{FF195219-500A-44B9-8451-DDAC117FAA35}" dt="2025-07-01T10:04:11.634" v="1417" actId="1076"/>
        <pc:sldMkLst>
          <pc:docMk/>
          <pc:sldMk cId="3806042251" sldId="663"/>
        </pc:sldMkLst>
        <pc:spChg chg="mod">
          <ac:chgData name="Evi Kruijer" userId="0af39978-7a4a-49b0-8bce-70804f0fc89e" providerId="ADAL" clId="{FF195219-500A-44B9-8451-DDAC117FAA35}" dt="2025-07-01T09:06:38.876" v="731" actId="20577"/>
          <ac:spMkLst>
            <pc:docMk/>
            <pc:sldMk cId="3806042251" sldId="663"/>
            <ac:spMk id="2" creationId="{D6C80B76-1E84-888E-0E14-C549C217413A}"/>
          </ac:spMkLst>
        </pc:spChg>
        <pc:picChg chg="del">
          <ac:chgData name="Evi Kruijer" userId="0af39978-7a4a-49b0-8bce-70804f0fc89e" providerId="ADAL" clId="{FF195219-500A-44B9-8451-DDAC117FAA35}" dt="2025-07-01T10:04:06.203" v="1414" actId="478"/>
          <ac:picMkLst>
            <pc:docMk/>
            <pc:sldMk cId="3806042251" sldId="663"/>
            <ac:picMk id="3" creationId="{3ED6D68E-4A5B-D7EB-9C2F-54A93BD47162}"/>
          </ac:picMkLst>
        </pc:picChg>
        <pc:picChg chg="add mod">
          <ac:chgData name="Evi Kruijer" userId="0af39978-7a4a-49b0-8bce-70804f0fc89e" providerId="ADAL" clId="{FF195219-500A-44B9-8451-DDAC117FAA35}" dt="2025-07-01T10:04:11.634" v="1417" actId="1076"/>
          <ac:picMkLst>
            <pc:docMk/>
            <pc:sldMk cId="3806042251" sldId="663"/>
            <ac:picMk id="7" creationId="{69512D2A-CD66-845F-CE01-5F4F35717A2D}"/>
          </ac:picMkLst>
        </pc:picChg>
      </pc:sldChg>
      <pc:sldChg chg="modSp add mod ord">
        <pc:chgData name="Evi Kruijer" userId="0af39978-7a4a-49b0-8bce-70804f0fc89e" providerId="ADAL" clId="{FF195219-500A-44B9-8451-DDAC117FAA35}" dt="2025-07-01T09:06:53.543" v="736" actId="20577"/>
        <pc:sldMkLst>
          <pc:docMk/>
          <pc:sldMk cId="2288196848" sldId="664"/>
        </pc:sldMkLst>
        <pc:spChg chg="mod">
          <ac:chgData name="Evi Kruijer" userId="0af39978-7a4a-49b0-8bce-70804f0fc89e" providerId="ADAL" clId="{FF195219-500A-44B9-8451-DDAC117FAA35}" dt="2025-07-01T09:06:53.543" v="736" actId="20577"/>
          <ac:spMkLst>
            <pc:docMk/>
            <pc:sldMk cId="2288196848" sldId="664"/>
            <ac:spMk id="5" creationId="{6ED4BB39-AA1B-5D58-511E-866A27687E5E}"/>
          </ac:spMkLst>
        </pc:spChg>
      </pc:sldChg>
      <pc:sldChg chg="addSp delSp modSp add mod ord">
        <pc:chgData name="Evi Kruijer" userId="0af39978-7a4a-49b0-8bce-70804f0fc89e" providerId="ADAL" clId="{FF195219-500A-44B9-8451-DDAC117FAA35}" dt="2025-07-01T10:04:25.258" v="1421" actId="1076"/>
        <pc:sldMkLst>
          <pc:docMk/>
          <pc:sldMk cId="1555864788" sldId="665"/>
        </pc:sldMkLst>
        <pc:spChg chg="mod">
          <ac:chgData name="Evi Kruijer" userId="0af39978-7a4a-49b0-8bce-70804f0fc89e" providerId="ADAL" clId="{FF195219-500A-44B9-8451-DDAC117FAA35}" dt="2025-07-01T09:08:33.910" v="754" actId="20577"/>
          <ac:spMkLst>
            <pc:docMk/>
            <pc:sldMk cId="1555864788" sldId="665"/>
            <ac:spMk id="2" creationId="{91FDA71B-24F6-3449-98FA-3B6AF0267391}"/>
          </ac:spMkLst>
        </pc:spChg>
        <pc:picChg chg="del">
          <ac:chgData name="Evi Kruijer" userId="0af39978-7a4a-49b0-8bce-70804f0fc89e" providerId="ADAL" clId="{FF195219-500A-44B9-8451-DDAC117FAA35}" dt="2025-07-01T10:04:19.635" v="1418" actId="478"/>
          <ac:picMkLst>
            <pc:docMk/>
            <pc:sldMk cId="1555864788" sldId="665"/>
            <ac:picMk id="3" creationId="{A87F6A24-A10D-97AB-EFCD-FFD60C1F0B42}"/>
          </ac:picMkLst>
        </pc:picChg>
        <pc:picChg chg="add mod">
          <ac:chgData name="Evi Kruijer" userId="0af39978-7a4a-49b0-8bce-70804f0fc89e" providerId="ADAL" clId="{FF195219-500A-44B9-8451-DDAC117FAA35}" dt="2025-07-01T10:04:25.258" v="1421" actId="1076"/>
          <ac:picMkLst>
            <pc:docMk/>
            <pc:sldMk cId="1555864788" sldId="665"/>
            <ac:picMk id="5" creationId="{6D185E68-1175-4229-BA23-F53C37A67844}"/>
          </ac:picMkLst>
        </pc:picChg>
      </pc:sldChg>
      <pc:sldChg chg="modSp add mod ord">
        <pc:chgData name="Evi Kruijer" userId="0af39978-7a4a-49b0-8bce-70804f0fc89e" providerId="ADAL" clId="{FF195219-500A-44B9-8451-DDAC117FAA35}" dt="2025-07-01T10:05:09.978" v="1426" actId="1076"/>
        <pc:sldMkLst>
          <pc:docMk/>
          <pc:sldMk cId="2503197510" sldId="666"/>
        </pc:sldMkLst>
        <pc:spChg chg="mod">
          <ac:chgData name="Evi Kruijer" userId="0af39978-7a4a-49b0-8bce-70804f0fc89e" providerId="ADAL" clId="{FF195219-500A-44B9-8451-DDAC117FAA35}" dt="2025-07-01T09:08:49.592" v="764" actId="20577"/>
          <ac:spMkLst>
            <pc:docMk/>
            <pc:sldMk cId="2503197510" sldId="666"/>
            <ac:spMk id="2" creationId="{7AD3C083-9304-CA4B-4437-1D860BB91659}"/>
          </ac:spMkLst>
        </pc:spChg>
        <pc:picChg chg="mod modCrop">
          <ac:chgData name="Evi Kruijer" userId="0af39978-7a4a-49b0-8bce-70804f0fc89e" providerId="ADAL" clId="{FF195219-500A-44B9-8451-DDAC117FAA35}" dt="2025-07-01T10:05:09.978" v="1426" actId="1076"/>
          <ac:picMkLst>
            <pc:docMk/>
            <pc:sldMk cId="2503197510" sldId="666"/>
            <ac:picMk id="3" creationId="{BEFA5C29-C021-A061-208A-526A409075DA}"/>
          </ac:picMkLst>
        </pc:picChg>
      </pc:sldChg>
      <pc:sldChg chg="addSp delSp modSp add mod ord">
        <pc:chgData name="Evi Kruijer" userId="0af39978-7a4a-49b0-8bce-70804f0fc89e" providerId="ADAL" clId="{FF195219-500A-44B9-8451-DDAC117FAA35}" dt="2025-07-01T10:05:21.842" v="1430" actId="1076"/>
        <pc:sldMkLst>
          <pc:docMk/>
          <pc:sldMk cId="3531088580" sldId="667"/>
        </pc:sldMkLst>
        <pc:spChg chg="mod">
          <ac:chgData name="Evi Kruijer" userId="0af39978-7a4a-49b0-8bce-70804f0fc89e" providerId="ADAL" clId="{FF195219-500A-44B9-8451-DDAC117FAA35}" dt="2025-07-01T09:09:02.576" v="776" actId="20577"/>
          <ac:spMkLst>
            <pc:docMk/>
            <pc:sldMk cId="3531088580" sldId="667"/>
            <ac:spMk id="2" creationId="{CD2662CF-6FC1-5E12-0F38-7BD65ECE0A03}"/>
          </ac:spMkLst>
        </pc:spChg>
        <pc:picChg chg="del">
          <ac:chgData name="Evi Kruijer" userId="0af39978-7a4a-49b0-8bce-70804f0fc89e" providerId="ADAL" clId="{FF195219-500A-44B9-8451-DDAC117FAA35}" dt="2025-07-01T10:05:13.650" v="1427" actId="478"/>
          <ac:picMkLst>
            <pc:docMk/>
            <pc:sldMk cId="3531088580" sldId="667"/>
            <ac:picMk id="3" creationId="{239B9C43-DC57-7DCC-AB3F-3A32F9C118AC}"/>
          </ac:picMkLst>
        </pc:picChg>
        <pc:picChg chg="add mod">
          <ac:chgData name="Evi Kruijer" userId="0af39978-7a4a-49b0-8bce-70804f0fc89e" providerId="ADAL" clId="{FF195219-500A-44B9-8451-DDAC117FAA35}" dt="2025-07-01T10:05:21.842" v="1430" actId="1076"/>
          <ac:picMkLst>
            <pc:docMk/>
            <pc:sldMk cId="3531088580" sldId="667"/>
            <ac:picMk id="5" creationId="{D2C89F45-F845-4F43-AEDE-E1D71AEFC36F}"/>
          </ac:picMkLst>
        </pc:picChg>
      </pc:sldChg>
      <pc:sldChg chg="addSp delSp modSp add mod">
        <pc:chgData name="Evi Kruijer" userId="0af39978-7a4a-49b0-8bce-70804f0fc89e" providerId="ADAL" clId="{FF195219-500A-44B9-8451-DDAC117FAA35}" dt="2025-07-01T10:05:31.651" v="1434" actId="1076"/>
        <pc:sldMkLst>
          <pc:docMk/>
          <pc:sldMk cId="4245687662" sldId="668"/>
        </pc:sldMkLst>
        <pc:spChg chg="mod">
          <ac:chgData name="Evi Kruijer" userId="0af39978-7a4a-49b0-8bce-70804f0fc89e" providerId="ADAL" clId="{FF195219-500A-44B9-8451-DDAC117FAA35}" dt="2025-07-01T09:09:07.393" v="781" actId="20577"/>
          <ac:spMkLst>
            <pc:docMk/>
            <pc:sldMk cId="4245687662" sldId="668"/>
            <ac:spMk id="2" creationId="{A1114539-D3C6-B91B-EC8D-5B709FF5B0DB}"/>
          </ac:spMkLst>
        </pc:spChg>
        <pc:picChg chg="del">
          <ac:chgData name="Evi Kruijer" userId="0af39978-7a4a-49b0-8bce-70804f0fc89e" providerId="ADAL" clId="{FF195219-500A-44B9-8451-DDAC117FAA35}" dt="2025-07-01T10:05:26.490" v="1431" actId="478"/>
          <ac:picMkLst>
            <pc:docMk/>
            <pc:sldMk cId="4245687662" sldId="668"/>
            <ac:picMk id="3" creationId="{06AEF28F-5B7D-9520-0364-1705790D7885}"/>
          </ac:picMkLst>
        </pc:picChg>
        <pc:picChg chg="add mod">
          <ac:chgData name="Evi Kruijer" userId="0af39978-7a4a-49b0-8bce-70804f0fc89e" providerId="ADAL" clId="{FF195219-500A-44B9-8451-DDAC117FAA35}" dt="2025-07-01T10:05:31.651" v="1434" actId="1076"/>
          <ac:picMkLst>
            <pc:docMk/>
            <pc:sldMk cId="4245687662" sldId="668"/>
            <ac:picMk id="5" creationId="{B30FD82E-D287-4607-9579-E516DF76A3FB}"/>
          </ac:picMkLst>
        </pc:picChg>
      </pc:sldChg>
      <pc:sldChg chg="addSp delSp modSp add mod">
        <pc:chgData name="Evi Kruijer" userId="0af39978-7a4a-49b0-8bce-70804f0fc89e" providerId="ADAL" clId="{FF195219-500A-44B9-8451-DDAC117FAA35}" dt="2025-07-01T10:05:43.594" v="1438" actId="1076"/>
        <pc:sldMkLst>
          <pc:docMk/>
          <pc:sldMk cId="1113148752" sldId="669"/>
        </pc:sldMkLst>
        <pc:spChg chg="mod">
          <ac:chgData name="Evi Kruijer" userId="0af39978-7a4a-49b0-8bce-70804f0fc89e" providerId="ADAL" clId="{FF195219-500A-44B9-8451-DDAC117FAA35}" dt="2025-07-01T09:09:12.942" v="787" actId="20577"/>
          <ac:spMkLst>
            <pc:docMk/>
            <pc:sldMk cId="1113148752" sldId="669"/>
            <ac:spMk id="2" creationId="{2B98B010-4A0D-1C39-FD05-BB65D60C3FC2}"/>
          </ac:spMkLst>
        </pc:spChg>
        <pc:picChg chg="del">
          <ac:chgData name="Evi Kruijer" userId="0af39978-7a4a-49b0-8bce-70804f0fc89e" providerId="ADAL" clId="{FF195219-500A-44B9-8451-DDAC117FAA35}" dt="2025-07-01T10:05:37.816" v="1435" actId="478"/>
          <ac:picMkLst>
            <pc:docMk/>
            <pc:sldMk cId="1113148752" sldId="669"/>
            <ac:picMk id="3" creationId="{BFFC145E-C268-18FE-139D-ED826AB61304}"/>
          </ac:picMkLst>
        </pc:picChg>
        <pc:picChg chg="add mod">
          <ac:chgData name="Evi Kruijer" userId="0af39978-7a4a-49b0-8bce-70804f0fc89e" providerId="ADAL" clId="{FF195219-500A-44B9-8451-DDAC117FAA35}" dt="2025-07-01T10:05:43.594" v="1438" actId="1076"/>
          <ac:picMkLst>
            <pc:docMk/>
            <pc:sldMk cId="1113148752" sldId="669"/>
            <ac:picMk id="5" creationId="{FB76F6CF-8DD9-4288-8170-C80FDD0F927B}"/>
          </ac:picMkLst>
        </pc:picChg>
      </pc:sldChg>
      <pc:sldChg chg="addSp delSp modSp add mod ord">
        <pc:chgData name="Evi Kruijer" userId="0af39978-7a4a-49b0-8bce-70804f0fc89e" providerId="ADAL" clId="{FF195219-500A-44B9-8451-DDAC117FAA35}" dt="2025-07-01T10:05:52.522" v="1442" actId="1076"/>
        <pc:sldMkLst>
          <pc:docMk/>
          <pc:sldMk cId="1895157941" sldId="670"/>
        </pc:sldMkLst>
        <pc:spChg chg="mod">
          <ac:chgData name="Evi Kruijer" userId="0af39978-7a4a-49b0-8bce-70804f0fc89e" providerId="ADAL" clId="{FF195219-500A-44B9-8451-DDAC117FAA35}" dt="2025-07-01T09:09:24.777" v="796" actId="20577"/>
          <ac:spMkLst>
            <pc:docMk/>
            <pc:sldMk cId="1895157941" sldId="670"/>
            <ac:spMk id="2" creationId="{E3B52387-F79E-C5E7-CBA0-F064D1A09826}"/>
          </ac:spMkLst>
        </pc:spChg>
        <pc:picChg chg="del">
          <ac:chgData name="Evi Kruijer" userId="0af39978-7a4a-49b0-8bce-70804f0fc89e" providerId="ADAL" clId="{FF195219-500A-44B9-8451-DDAC117FAA35}" dt="2025-07-01T10:05:47.570" v="1439" actId="478"/>
          <ac:picMkLst>
            <pc:docMk/>
            <pc:sldMk cId="1895157941" sldId="670"/>
            <ac:picMk id="3" creationId="{9431E200-B6F5-864C-763C-3DBDFE1A9E1B}"/>
          </ac:picMkLst>
        </pc:picChg>
        <pc:picChg chg="add mod">
          <ac:chgData name="Evi Kruijer" userId="0af39978-7a4a-49b0-8bce-70804f0fc89e" providerId="ADAL" clId="{FF195219-500A-44B9-8451-DDAC117FAA35}" dt="2025-07-01T10:05:52.522" v="1442" actId="1076"/>
          <ac:picMkLst>
            <pc:docMk/>
            <pc:sldMk cId="1895157941" sldId="670"/>
            <ac:picMk id="5" creationId="{678384A9-7672-27F0-28BD-60CAEC446C82}"/>
          </ac:picMkLst>
        </pc:picChg>
      </pc:sldChg>
      <pc:sldChg chg="addSp delSp modSp add mod ord">
        <pc:chgData name="Evi Kruijer" userId="0af39978-7a4a-49b0-8bce-70804f0fc89e" providerId="ADAL" clId="{FF195219-500A-44B9-8451-DDAC117FAA35}" dt="2025-07-01T09:10:04.359" v="815" actId="1076"/>
        <pc:sldMkLst>
          <pc:docMk/>
          <pc:sldMk cId="2730107172" sldId="671"/>
        </pc:sldMkLst>
        <pc:spChg chg="mod">
          <ac:chgData name="Evi Kruijer" userId="0af39978-7a4a-49b0-8bce-70804f0fc89e" providerId="ADAL" clId="{FF195219-500A-44B9-8451-DDAC117FAA35}" dt="2025-07-01T09:09:35.242" v="802" actId="20577"/>
          <ac:spMkLst>
            <pc:docMk/>
            <pc:sldMk cId="2730107172" sldId="671"/>
            <ac:spMk id="2" creationId="{DDEBC917-88FB-F114-C48E-7A7C01719492}"/>
          </ac:spMkLst>
        </pc:spChg>
        <pc:spChg chg="add mod">
          <ac:chgData name="Evi Kruijer" userId="0af39978-7a4a-49b0-8bce-70804f0fc89e" providerId="ADAL" clId="{FF195219-500A-44B9-8451-DDAC117FAA35}" dt="2025-07-01T09:10:04.359" v="815" actId="1076"/>
          <ac:spMkLst>
            <pc:docMk/>
            <pc:sldMk cId="2730107172" sldId="671"/>
            <ac:spMk id="4" creationId="{19FD7544-AC06-BFA0-40BD-F7BA1922EEEC}"/>
          </ac:spMkLst>
        </pc:spChg>
        <pc:picChg chg="del">
          <ac:chgData name="Evi Kruijer" userId="0af39978-7a4a-49b0-8bce-70804f0fc89e" providerId="ADAL" clId="{FF195219-500A-44B9-8451-DDAC117FAA35}" dt="2025-07-01T09:09:47.509" v="811" actId="478"/>
          <ac:picMkLst>
            <pc:docMk/>
            <pc:sldMk cId="2730107172" sldId="671"/>
            <ac:picMk id="3" creationId="{2D3FC50E-1349-0B38-497A-11B8E7DEDF03}"/>
          </ac:picMkLst>
        </pc:picChg>
      </pc:sldChg>
      <pc:sldChg chg="modSp add mod">
        <pc:chgData name="Evi Kruijer" userId="0af39978-7a4a-49b0-8bce-70804f0fc89e" providerId="ADAL" clId="{FF195219-500A-44B9-8451-DDAC117FAA35}" dt="2025-07-01T10:06:03.921" v="1444" actId="208"/>
        <pc:sldMkLst>
          <pc:docMk/>
          <pc:sldMk cId="2534325783" sldId="672"/>
        </pc:sldMkLst>
        <pc:spChg chg="mod">
          <ac:chgData name="Evi Kruijer" userId="0af39978-7a4a-49b0-8bce-70804f0fc89e" providerId="ADAL" clId="{FF195219-500A-44B9-8451-DDAC117FAA35}" dt="2025-07-01T09:10:09.476" v="821" actId="20577"/>
          <ac:spMkLst>
            <pc:docMk/>
            <pc:sldMk cId="2534325783" sldId="672"/>
            <ac:spMk id="2" creationId="{68B05126-D7E0-5189-A0BE-086D92D727DC}"/>
          </ac:spMkLst>
        </pc:spChg>
        <pc:spChg chg="mod">
          <ac:chgData name="Evi Kruijer" userId="0af39978-7a4a-49b0-8bce-70804f0fc89e" providerId="ADAL" clId="{FF195219-500A-44B9-8451-DDAC117FAA35}" dt="2025-07-01T10:06:03.921" v="1444" actId="208"/>
          <ac:spMkLst>
            <pc:docMk/>
            <pc:sldMk cId="2534325783" sldId="672"/>
            <ac:spMk id="4" creationId="{BAE05872-EA82-87F2-1F56-681ECB002EAF}"/>
          </ac:spMkLst>
        </pc:spChg>
      </pc:sldChg>
      <pc:sldChg chg="modSp add del">
        <pc:chgData name="Evi Kruijer" userId="0af39978-7a4a-49b0-8bce-70804f0fc89e" providerId="ADAL" clId="{FF195219-500A-44B9-8451-DDAC117FAA35}" dt="2025-07-01T09:09:45.909" v="810" actId="47"/>
        <pc:sldMkLst>
          <pc:docMk/>
          <pc:sldMk cId="3721020229" sldId="672"/>
        </pc:sldMkLst>
        <pc:spChg chg="mod">
          <ac:chgData name="Evi Kruijer" userId="0af39978-7a4a-49b0-8bce-70804f0fc89e" providerId="ADAL" clId="{FF195219-500A-44B9-8451-DDAC117FAA35}" dt="2025-07-01T09:09:44.626" v="809" actId="6549"/>
          <ac:spMkLst>
            <pc:docMk/>
            <pc:sldMk cId="3721020229" sldId="672"/>
            <ac:spMk id="2" creationId="{0714B365-8E2F-9697-9BDC-CEA251900F56}"/>
          </ac:spMkLst>
        </pc:spChg>
      </pc:sldChg>
      <pc:sldChg chg="modSp add mod">
        <pc:chgData name="Evi Kruijer" userId="0af39978-7a4a-49b0-8bce-70804f0fc89e" providerId="ADAL" clId="{FF195219-500A-44B9-8451-DDAC117FAA35}" dt="2025-07-01T10:10:04.449" v="1446" actId="2085"/>
        <pc:sldMkLst>
          <pc:docMk/>
          <pc:sldMk cId="398234759" sldId="673"/>
        </pc:sldMkLst>
        <pc:spChg chg="mod">
          <ac:chgData name="Evi Kruijer" userId="0af39978-7a4a-49b0-8bce-70804f0fc89e" providerId="ADAL" clId="{FF195219-500A-44B9-8451-DDAC117FAA35}" dt="2025-07-01T09:10:13.896" v="827" actId="20577"/>
          <ac:spMkLst>
            <pc:docMk/>
            <pc:sldMk cId="398234759" sldId="673"/>
            <ac:spMk id="2" creationId="{AD9EB67D-E1DC-6C33-522B-F8CD5367DF38}"/>
          </ac:spMkLst>
        </pc:spChg>
        <pc:spChg chg="mod">
          <ac:chgData name="Evi Kruijer" userId="0af39978-7a4a-49b0-8bce-70804f0fc89e" providerId="ADAL" clId="{FF195219-500A-44B9-8451-DDAC117FAA35}" dt="2025-07-01T10:10:04.449" v="1446" actId="2085"/>
          <ac:spMkLst>
            <pc:docMk/>
            <pc:sldMk cId="398234759" sldId="673"/>
            <ac:spMk id="4" creationId="{F47B60D6-D450-76B2-FDCC-2DE53CDC185B}"/>
          </ac:spMkLst>
        </pc:spChg>
      </pc:sldChg>
      <pc:sldChg chg="modSp add mod">
        <pc:chgData name="Evi Kruijer" userId="0af39978-7a4a-49b0-8bce-70804f0fc89e" providerId="ADAL" clId="{FF195219-500A-44B9-8451-DDAC117FAA35}" dt="2025-07-01T10:10:13.468" v="1448" actId="2085"/>
        <pc:sldMkLst>
          <pc:docMk/>
          <pc:sldMk cId="3094561616" sldId="674"/>
        </pc:sldMkLst>
        <pc:spChg chg="mod">
          <ac:chgData name="Evi Kruijer" userId="0af39978-7a4a-49b0-8bce-70804f0fc89e" providerId="ADAL" clId="{FF195219-500A-44B9-8451-DDAC117FAA35}" dt="2025-07-01T09:10:18.158" v="832" actId="20577"/>
          <ac:spMkLst>
            <pc:docMk/>
            <pc:sldMk cId="3094561616" sldId="674"/>
            <ac:spMk id="2" creationId="{A5FB27AD-7985-8AC8-373C-1676C4FAFCEC}"/>
          </ac:spMkLst>
        </pc:spChg>
        <pc:spChg chg="mod">
          <ac:chgData name="Evi Kruijer" userId="0af39978-7a4a-49b0-8bce-70804f0fc89e" providerId="ADAL" clId="{FF195219-500A-44B9-8451-DDAC117FAA35}" dt="2025-07-01T10:10:13.468" v="1448" actId="2085"/>
          <ac:spMkLst>
            <pc:docMk/>
            <pc:sldMk cId="3094561616" sldId="674"/>
            <ac:spMk id="4" creationId="{BF71BA9D-3254-F6F3-42DA-045CADF7F782}"/>
          </ac:spMkLst>
        </pc:spChg>
      </pc:sldChg>
      <pc:sldChg chg="modSp add mod">
        <pc:chgData name="Evi Kruijer" userId="0af39978-7a4a-49b0-8bce-70804f0fc89e" providerId="ADAL" clId="{FF195219-500A-44B9-8451-DDAC117FAA35}" dt="2025-07-01T10:10:21.505" v="1451" actId="207"/>
        <pc:sldMkLst>
          <pc:docMk/>
          <pc:sldMk cId="25283680" sldId="675"/>
        </pc:sldMkLst>
        <pc:spChg chg="mod">
          <ac:chgData name="Evi Kruijer" userId="0af39978-7a4a-49b0-8bce-70804f0fc89e" providerId="ADAL" clId="{FF195219-500A-44B9-8451-DDAC117FAA35}" dt="2025-07-01T09:10:22.159" v="839" actId="20577"/>
          <ac:spMkLst>
            <pc:docMk/>
            <pc:sldMk cId="25283680" sldId="675"/>
            <ac:spMk id="2" creationId="{FD839345-4FE0-C36B-C4F5-EEFDB3A5EC00}"/>
          </ac:spMkLst>
        </pc:spChg>
        <pc:spChg chg="mod">
          <ac:chgData name="Evi Kruijer" userId="0af39978-7a4a-49b0-8bce-70804f0fc89e" providerId="ADAL" clId="{FF195219-500A-44B9-8451-DDAC117FAA35}" dt="2025-07-01T10:10:21.505" v="1451" actId="207"/>
          <ac:spMkLst>
            <pc:docMk/>
            <pc:sldMk cId="25283680" sldId="675"/>
            <ac:spMk id="4" creationId="{5EFAB1AB-2B48-1A71-B2C2-2A6BD03AB7CA}"/>
          </ac:spMkLst>
        </pc:spChg>
      </pc:sldChg>
      <pc:sldChg chg="modSp add mod">
        <pc:chgData name="Evi Kruijer" userId="0af39978-7a4a-49b0-8bce-70804f0fc89e" providerId="ADAL" clId="{FF195219-500A-44B9-8451-DDAC117FAA35}" dt="2025-07-01T10:10:31.928" v="1453" actId="207"/>
        <pc:sldMkLst>
          <pc:docMk/>
          <pc:sldMk cId="1839542998" sldId="676"/>
        </pc:sldMkLst>
        <pc:spChg chg="mod">
          <ac:chgData name="Evi Kruijer" userId="0af39978-7a4a-49b0-8bce-70804f0fc89e" providerId="ADAL" clId="{FF195219-500A-44B9-8451-DDAC117FAA35}" dt="2025-07-01T09:10:29.777" v="844" actId="20577"/>
          <ac:spMkLst>
            <pc:docMk/>
            <pc:sldMk cId="1839542998" sldId="676"/>
            <ac:spMk id="2" creationId="{4DC9B831-6489-24F1-D72A-D64DB22CD733}"/>
          </ac:spMkLst>
        </pc:spChg>
        <pc:spChg chg="mod">
          <ac:chgData name="Evi Kruijer" userId="0af39978-7a4a-49b0-8bce-70804f0fc89e" providerId="ADAL" clId="{FF195219-500A-44B9-8451-DDAC117FAA35}" dt="2025-07-01T10:10:31.928" v="1453" actId="207"/>
          <ac:spMkLst>
            <pc:docMk/>
            <pc:sldMk cId="1839542998" sldId="676"/>
            <ac:spMk id="4" creationId="{61064EEB-5858-94FF-B2FA-CD9A5FAD29BB}"/>
          </ac:spMkLst>
        </pc:spChg>
      </pc:sldChg>
      <pc:sldChg chg="modSp add mod">
        <pc:chgData name="Evi Kruijer" userId="0af39978-7a4a-49b0-8bce-70804f0fc89e" providerId="ADAL" clId="{FF195219-500A-44B9-8451-DDAC117FAA35}" dt="2025-07-01T10:10:39.288" v="1455" actId="208"/>
        <pc:sldMkLst>
          <pc:docMk/>
          <pc:sldMk cId="1258932215" sldId="677"/>
        </pc:sldMkLst>
        <pc:spChg chg="mod">
          <ac:chgData name="Evi Kruijer" userId="0af39978-7a4a-49b0-8bce-70804f0fc89e" providerId="ADAL" clId="{FF195219-500A-44B9-8451-DDAC117FAA35}" dt="2025-07-01T09:10:35.208" v="849" actId="20577"/>
          <ac:spMkLst>
            <pc:docMk/>
            <pc:sldMk cId="1258932215" sldId="677"/>
            <ac:spMk id="2" creationId="{B8A0D693-EC4C-13ED-80D6-1617B693BA43}"/>
          </ac:spMkLst>
        </pc:spChg>
        <pc:spChg chg="mod">
          <ac:chgData name="Evi Kruijer" userId="0af39978-7a4a-49b0-8bce-70804f0fc89e" providerId="ADAL" clId="{FF195219-500A-44B9-8451-DDAC117FAA35}" dt="2025-07-01T10:10:39.288" v="1455" actId="208"/>
          <ac:spMkLst>
            <pc:docMk/>
            <pc:sldMk cId="1258932215" sldId="677"/>
            <ac:spMk id="4" creationId="{E09BDCD8-33A6-07C7-1258-7DE8D131686B}"/>
          </ac:spMkLst>
        </pc:spChg>
      </pc:sldChg>
      <pc:sldChg chg="modSp add mod">
        <pc:chgData name="Evi Kruijer" userId="0af39978-7a4a-49b0-8bce-70804f0fc89e" providerId="ADAL" clId="{FF195219-500A-44B9-8451-DDAC117FAA35}" dt="2025-07-01T10:10:47.177" v="1457" actId="208"/>
        <pc:sldMkLst>
          <pc:docMk/>
          <pc:sldMk cId="784984836" sldId="678"/>
        </pc:sldMkLst>
        <pc:spChg chg="mod">
          <ac:chgData name="Evi Kruijer" userId="0af39978-7a4a-49b0-8bce-70804f0fc89e" providerId="ADAL" clId="{FF195219-500A-44B9-8451-DDAC117FAA35}" dt="2025-07-01T09:10:42.860" v="863" actId="20577"/>
          <ac:spMkLst>
            <pc:docMk/>
            <pc:sldMk cId="784984836" sldId="678"/>
            <ac:spMk id="2" creationId="{E1426B5D-7929-F2B2-21B1-EF6894E3108B}"/>
          </ac:spMkLst>
        </pc:spChg>
        <pc:spChg chg="mod">
          <ac:chgData name="Evi Kruijer" userId="0af39978-7a4a-49b0-8bce-70804f0fc89e" providerId="ADAL" clId="{FF195219-500A-44B9-8451-DDAC117FAA35}" dt="2025-07-01T10:10:47.177" v="1457" actId="208"/>
          <ac:spMkLst>
            <pc:docMk/>
            <pc:sldMk cId="784984836" sldId="678"/>
            <ac:spMk id="4" creationId="{2507F198-6E40-9A4A-FAA0-DCD541B242A9}"/>
          </ac:spMkLst>
        </pc:spChg>
      </pc:sldChg>
      <pc:sldChg chg="modSp add mod">
        <pc:chgData name="Evi Kruijer" userId="0af39978-7a4a-49b0-8bce-70804f0fc89e" providerId="ADAL" clId="{FF195219-500A-44B9-8451-DDAC117FAA35}" dt="2025-07-01T10:10:54.226" v="1459" actId="208"/>
        <pc:sldMkLst>
          <pc:docMk/>
          <pc:sldMk cId="215986424" sldId="679"/>
        </pc:sldMkLst>
        <pc:spChg chg="mod">
          <ac:chgData name="Evi Kruijer" userId="0af39978-7a4a-49b0-8bce-70804f0fc89e" providerId="ADAL" clId="{FF195219-500A-44B9-8451-DDAC117FAA35}" dt="2025-07-01T09:10:50.042" v="869" actId="20577"/>
          <ac:spMkLst>
            <pc:docMk/>
            <pc:sldMk cId="215986424" sldId="679"/>
            <ac:spMk id="2" creationId="{8A5D7A48-67D9-5364-931F-DA350A716DA4}"/>
          </ac:spMkLst>
        </pc:spChg>
        <pc:spChg chg="mod">
          <ac:chgData name="Evi Kruijer" userId="0af39978-7a4a-49b0-8bce-70804f0fc89e" providerId="ADAL" clId="{FF195219-500A-44B9-8451-DDAC117FAA35}" dt="2025-07-01T10:10:54.226" v="1459" actId="208"/>
          <ac:spMkLst>
            <pc:docMk/>
            <pc:sldMk cId="215986424" sldId="679"/>
            <ac:spMk id="4" creationId="{F6B38DFE-E606-7B3C-DDC2-9E2B7A6494BC}"/>
          </ac:spMkLst>
        </pc:spChg>
      </pc:sldChg>
      <pc:sldChg chg="modSp add mod">
        <pc:chgData name="Evi Kruijer" userId="0af39978-7a4a-49b0-8bce-70804f0fc89e" providerId="ADAL" clId="{FF195219-500A-44B9-8451-DDAC117FAA35}" dt="2025-07-01T10:11:09.699" v="1461" actId="2085"/>
        <pc:sldMkLst>
          <pc:docMk/>
          <pc:sldMk cId="3050178924" sldId="680"/>
        </pc:sldMkLst>
        <pc:spChg chg="mod">
          <ac:chgData name="Evi Kruijer" userId="0af39978-7a4a-49b0-8bce-70804f0fc89e" providerId="ADAL" clId="{FF195219-500A-44B9-8451-DDAC117FAA35}" dt="2025-07-01T09:10:55.076" v="879" actId="20577"/>
          <ac:spMkLst>
            <pc:docMk/>
            <pc:sldMk cId="3050178924" sldId="680"/>
            <ac:spMk id="2" creationId="{CADB191A-BAFC-19F1-65E4-BFD2A0975E99}"/>
          </ac:spMkLst>
        </pc:spChg>
        <pc:spChg chg="mod">
          <ac:chgData name="Evi Kruijer" userId="0af39978-7a4a-49b0-8bce-70804f0fc89e" providerId="ADAL" clId="{FF195219-500A-44B9-8451-DDAC117FAA35}" dt="2025-07-01T10:11:09.699" v="1461" actId="2085"/>
          <ac:spMkLst>
            <pc:docMk/>
            <pc:sldMk cId="3050178924" sldId="680"/>
            <ac:spMk id="4" creationId="{FB06A63F-9F1C-6444-2B35-28CB45981C6C}"/>
          </ac:spMkLst>
        </pc:spChg>
      </pc:sldChg>
      <pc:sldChg chg="modSp add mod">
        <pc:chgData name="Evi Kruijer" userId="0af39978-7a4a-49b0-8bce-70804f0fc89e" providerId="ADAL" clId="{FF195219-500A-44B9-8451-DDAC117FAA35}" dt="2025-07-01T10:11:13.825" v="1463" actId="208"/>
        <pc:sldMkLst>
          <pc:docMk/>
          <pc:sldMk cId="1965114921" sldId="681"/>
        </pc:sldMkLst>
        <pc:spChg chg="mod">
          <ac:chgData name="Evi Kruijer" userId="0af39978-7a4a-49b0-8bce-70804f0fc89e" providerId="ADAL" clId="{FF195219-500A-44B9-8451-DDAC117FAA35}" dt="2025-07-01T09:10:59.376" v="885" actId="20577"/>
          <ac:spMkLst>
            <pc:docMk/>
            <pc:sldMk cId="1965114921" sldId="681"/>
            <ac:spMk id="2" creationId="{49F24CDB-79A4-5803-1AF8-5632E9EB5EF9}"/>
          </ac:spMkLst>
        </pc:spChg>
        <pc:spChg chg="mod">
          <ac:chgData name="Evi Kruijer" userId="0af39978-7a4a-49b0-8bce-70804f0fc89e" providerId="ADAL" clId="{FF195219-500A-44B9-8451-DDAC117FAA35}" dt="2025-07-01T10:11:13.825" v="1463" actId="208"/>
          <ac:spMkLst>
            <pc:docMk/>
            <pc:sldMk cId="1965114921" sldId="681"/>
            <ac:spMk id="4" creationId="{1D2D73B5-EF26-36F3-C3DC-100DA49F4B82}"/>
          </ac:spMkLst>
        </pc:spChg>
      </pc:sldChg>
      <pc:sldChg chg="modSp add mod ord">
        <pc:chgData name="Evi Kruijer" userId="0af39978-7a4a-49b0-8bce-70804f0fc89e" providerId="ADAL" clId="{FF195219-500A-44B9-8451-DDAC117FAA35}" dt="2025-07-01T09:11:12.242" v="890" actId="20577"/>
        <pc:sldMkLst>
          <pc:docMk/>
          <pc:sldMk cId="25921264" sldId="682"/>
        </pc:sldMkLst>
        <pc:spChg chg="mod">
          <ac:chgData name="Evi Kruijer" userId="0af39978-7a4a-49b0-8bce-70804f0fc89e" providerId="ADAL" clId="{FF195219-500A-44B9-8451-DDAC117FAA35}" dt="2025-07-01T09:11:12.242" v="890" actId="20577"/>
          <ac:spMkLst>
            <pc:docMk/>
            <pc:sldMk cId="25921264" sldId="682"/>
            <ac:spMk id="5" creationId="{2B24E29B-E12E-CB51-C101-F613CBF8730F}"/>
          </ac:spMkLst>
        </pc:spChg>
      </pc:sldChg>
      <pc:sldChg chg="addSp delSp modSp add mod ord">
        <pc:chgData name="Evi Kruijer" userId="0af39978-7a4a-49b0-8bce-70804f0fc89e" providerId="ADAL" clId="{FF195219-500A-44B9-8451-DDAC117FAA35}" dt="2025-07-01T10:11:38.342" v="1467" actId="1076"/>
        <pc:sldMkLst>
          <pc:docMk/>
          <pc:sldMk cId="629038194" sldId="683"/>
        </pc:sldMkLst>
        <pc:spChg chg="mod">
          <ac:chgData name="Evi Kruijer" userId="0af39978-7a4a-49b0-8bce-70804f0fc89e" providerId="ADAL" clId="{FF195219-500A-44B9-8451-DDAC117FAA35}" dt="2025-07-01T09:11:23.026" v="897" actId="20577"/>
          <ac:spMkLst>
            <pc:docMk/>
            <pc:sldMk cId="629038194" sldId="683"/>
            <ac:spMk id="2" creationId="{AC386168-77ED-302E-DA27-4644DB72EF45}"/>
          </ac:spMkLst>
        </pc:spChg>
        <pc:picChg chg="del">
          <ac:chgData name="Evi Kruijer" userId="0af39978-7a4a-49b0-8bce-70804f0fc89e" providerId="ADAL" clId="{FF195219-500A-44B9-8451-DDAC117FAA35}" dt="2025-07-01T10:11:31.259" v="1464" actId="478"/>
          <ac:picMkLst>
            <pc:docMk/>
            <pc:sldMk cId="629038194" sldId="683"/>
            <ac:picMk id="3" creationId="{1CD30B64-5961-F68D-50BC-5E1340CE3480}"/>
          </ac:picMkLst>
        </pc:picChg>
        <pc:picChg chg="add mod">
          <ac:chgData name="Evi Kruijer" userId="0af39978-7a4a-49b0-8bce-70804f0fc89e" providerId="ADAL" clId="{FF195219-500A-44B9-8451-DDAC117FAA35}" dt="2025-07-01T10:11:38.342" v="1467" actId="1076"/>
          <ac:picMkLst>
            <pc:docMk/>
            <pc:sldMk cId="629038194" sldId="683"/>
            <ac:picMk id="5" creationId="{DDEDFB82-A5C8-FF9A-819A-A76187BACE1E}"/>
          </ac:picMkLst>
        </pc:picChg>
      </pc:sldChg>
      <pc:sldChg chg="addSp delSp modSp add mod">
        <pc:chgData name="Evi Kruijer" userId="0af39978-7a4a-49b0-8bce-70804f0fc89e" providerId="ADAL" clId="{FF195219-500A-44B9-8451-DDAC117FAA35}" dt="2025-07-01T10:12:22.992" v="1475" actId="1076"/>
        <pc:sldMkLst>
          <pc:docMk/>
          <pc:sldMk cId="1279197481" sldId="684"/>
        </pc:sldMkLst>
        <pc:spChg chg="mod">
          <ac:chgData name="Evi Kruijer" userId="0af39978-7a4a-49b0-8bce-70804f0fc89e" providerId="ADAL" clId="{FF195219-500A-44B9-8451-DDAC117FAA35}" dt="2025-07-01T09:11:28.876" v="910" actId="20577"/>
          <ac:spMkLst>
            <pc:docMk/>
            <pc:sldMk cId="1279197481" sldId="684"/>
            <ac:spMk id="2" creationId="{71C4C094-FF97-0799-33DA-D312DBFF7685}"/>
          </ac:spMkLst>
        </pc:spChg>
        <pc:picChg chg="del">
          <ac:chgData name="Evi Kruijer" userId="0af39978-7a4a-49b0-8bce-70804f0fc89e" providerId="ADAL" clId="{FF195219-500A-44B9-8451-DDAC117FAA35}" dt="2025-07-01T10:11:43.760" v="1468" actId="478"/>
          <ac:picMkLst>
            <pc:docMk/>
            <pc:sldMk cId="1279197481" sldId="684"/>
            <ac:picMk id="3" creationId="{D0208AE8-EF6E-B5EE-05D6-9FA03EBABC01}"/>
          </ac:picMkLst>
        </pc:picChg>
        <pc:picChg chg="add del mod">
          <ac:chgData name="Evi Kruijer" userId="0af39978-7a4a-49b0-8bce-70804f0fc89e" providerId="ADAL" clId="{FF195219-500A-44B9-8451-DDAC117FAA35}" dt="2025-07-01T10:11:46.625" v="1470" actId="478"/>
          <ac:picMkLst>
            <pc:docMk/>
            <pc:sldMk cId="1279197481" sldId="684"/>
            <ac:picMk id="5" creationId="{E190AEF6-A590-480B-B966-3105A993348D}"/>
          </ac:picMkLst>
        </pc:picChg>
        <pc:picChg chg="add mod">
          <ac:chgData name="Evi Kruijer" userId="0af39978-7a4a-49b0-8bce-70804f0fc89e" providerId="ADAL" clId="{FF195219-500A-44B9-8451-DDAC117FAA35}" dt="2025-07-01T10:12:22.992" v="1475" actId="1076"/>
          <ac:picMkLst>
            <pc:docMk/>
            <pc:sldMk cId="1279197481" sldId="684"/>
            <ac:picMk id="8194" creationId="{728C5F71-ECAC-1AD2-A331-BCA62C4E13D2}"/>
          </ac:picMkLst>
        </pc:picChg>
      </pc:sldChg>
      <pc:sldChg chg="addSp delSp modSp add mod ord">
        <pc:chgData name="Evi Kruijer" userId="0af39978-7a4a-49b0-8bce-70804f0fc89e" providerId="ADAL" clId="{FF195219-500A-44B9-8451-DDAC117FAA35}" dt="2025-07-01T10:12:37.992" v="1479" actId="1076"/>
        <pc:sldMkLst>
          <pc:docMk/>
          <pc:sldMk cId="1794328510" sldId="685"/>
        </pc:sldMkLst>
        <pc:spChg chg="mod">
          <ac:chgData name="Evi Kruijer" userId="0af39978-7a4a-49b0-8bce-70804f0fc89e" providerId="ADAL" clId="{FF195219-500A-44B9-8451-DDAC117FAA35}" dt="2025-07-01T09:11:42.710" v="928" actId="20577"/>
          <ac:spMkLst>
            <pc:docMk/>
            <pc:sldMk cId="1794328510" sldId="685"/>
            <ac:spMk id="2" creationId="{F9F21011-5309-DC68-B5CC-73DB6FBF3F68}"/>
          </ac:spMkLst>
        </pc:spChg>
        <pc:picChg chg="del">
          <ac:chgData name="Evi Kruijer" userId="0af39978-7a4a-49b0-8bce-70804f0fc89e" providerId="ADAL" clId="{FF195219-500A-44B9-8451-DDAC117FAA35}" dt="2025-07-01T10:12:33.642" v="1476" actId="478"/>
          <ac:picMkLst>
            <pc:docMk/>
            <pc:sldMk cId="1794328510" sldId="685"/>
            <ac:picMk id="3" creationId="{9B6A4627-EE52-EA21-11A5-D4DB41400F49}"/>
          </ac:picMkLst>
        </pc:picChg>
        <pc:picChg chg="add mod">
          <ac:chgData name="Evi Kruijer" userId="0af39978-7a4a-49b0-8bce-70804f0fc89e" providerId="ADAL" clId="{FF195219-500A-44B9-8451-DDAC117FAA35}" dt="2025-07-01T10:12:37.992" v="1479" actId="1076"/>
          <ac:picMkLst>
            <pc:docMk/>
            <pc:sldMk cId="1794328510" sldId="685"/>
            <ac:picMk id="4" creationId="{AF81EA27-C1FF-432D-99E4-81D6A60C812A}"/>
          </ac:picMkLst>
        </pc:picChg>
      </pc:sldChg>
      <pc:sldChg chg="addSp delSp modSp add mod">
        <pc:chgData name="Evi Kruijer" userId="0af39978-7a4a-49b0-8bce-70804f0fc89e" providerId="ADAL" clId="{FF195219-500A-44B9-8451-DDAC117FAA35}" dt="2025-07-01T10:12:53.244" v="1483" actId="1076"/>
        <pc:sldMkLst>
          <pc:docMk/>
          <pc:sldMk cId="2389179283" sldId="686"/>
        </pc:sldMkLst>
        <pc:spChg chg="mod">
          <ac:chgData name="Evi Kruijer" userId="0af39978-7a4a-49b0-8bce-70804f0fc89e" providerId="ADAL" clId="{FF195219-500A-44B9-8451-DDAC117FAA35}" dt="2025-07-01T09:11:47.809" v="933" actId="20577"/>
          <ac:spMkLst>
            <pc:docMk/>
            <pc:sldMk cId="2389179283" sldId="686"/>
            <ac:spMk id="2" creationId="{51D05D67-EBAF-9705-7924-A2FD177EFDB5}"/>
          </ac:spMkLst>
        </pc:spChg>
        <pc:picChg chg="del">
          <ac:chgData name="Evi Kruijer" userId="0af39978-7a4a-49b0-8bce-70804f0fc89e" providerId="ADAL" clId="{FF195219-500A-44B9-8451-DDAC117FAA35}" dt="2025-07-01T10:12:41.842" v="1480" actId="478"/>
          <ac:picMkLst>
            <pc:docMk/>
            <pc:sldMk cId="2389179283" sldId="686"/>
            <ac:picMk id="3" creationId="{2C4B321A-AF7D-F6D2-355C-462808D0EB75}"/>
          </ac:picMkLst>
        </pc:picChg>
        <pc:picChg chg="add mod">
          <ac:chgData name="Evi Kruijer" userId="0af39978-7a4a-49b0-8bce-70804f0fc89e" providerId="ADAL" clId="{FF195219-500A-44B9-8451-DDAC117FAA35}" dt="2025-07-01T10:12:53.244" v="1483" actId="1076"/>
          <ac:picMkLst>
            <pc:docMk/>
            <pc:sldMk cId="2389179283" sldId="686"/>
            <ac:picMk id="4" creationId="{09D6437A-0177-4780-A7CE-2FDBDEBA3BF9}"/>
          </ac:picMkLst>
        </pc:picChg>
      </pc:sldChg>
      <pc:sldChg chg="addSp delSp modSp add mod ord">
        <pc:chgData name="Evi Kruijer" userId="0af39978-7a4a-49b0-8bce-70804f0fc89e" providerId="ADAL" clId="{FF195219-500A-44B9-8451-DDAC117FAA35}" dt="2025-07-01T10:15:00.792" v="1489" actId="1076"/>
        <pc:sldMkLst>
          <pc:docMk/>
          <pc:sldMk cId="1413238532" sldId="687"/>
        </pc:sldMkLst>
        <pc:spChg chg="mod">
          <ac:chgData name="Evi Kruijer" userId="0af39978-7a4a-49b0-8bce-70804f0fc89e" providerId="ADAL" clId="{FF195219-500A-44B9-8451-DDAC117FAA35}" dt="2025-07-01T09:11:55.293" v="941" actId="20577"/>
          <ac:spMkLst>
            <pc:docMk/>
            <pc:sldMk cId="1413238532" sldId="687"/>
            <ac:spMk id="2" creationId="{3C05AFCD-A9FE-2756-A8B8-3E6B2E841B1E}"/>
          </ac:spMkLst>
        </pc:spChg>
        <pc:picChg chg="del">
          <ac:chgData name="Evi Kruijer" userId="0af39978-7a4a-49b0-8bce-70804f0fc89e" providerId="ADAL" clId="{FF195219-500A-44B9-8451-DDAC117FAA35}" dt="2025-07-01T10:14:50.559" v="1484" actId="478"/>
          <ac:picMkLst>
            <pc:docMk/>
            <pc:sldMk cId="1413238532" sldId="687"/>
            <ac:picMk id="3" creationId="{1ABCD720-4E4D-C85F-40F3-A0952142D99D}"/>
          </ac:picMkLst>
        </pc:picChg>
        <pc:picChg chg="add mod">
          <ac:chgData name="Evi Kruijer" userId="0af39978-7a4a-49b0-8bce-70804f0fc89e" providerId="ADAL" clId="{FF195219-500A-44B9-8451-DDAC117FAA35}" dt="2025-07-01T10:15:00.792" v="1489" actId="1076"/>
          <ac:picMkLst>
            <pc:docMk/>
            <pc:sldMk cId="1413238532" sldId="687"/>
            <ac:picMk id="9218" creationId="{3BC9B7DE-E6D2-3144-F29E-BFCCB9929540}"/>
          </ac:picMkLst>
        </pc:picChg>
      </pc:sldChg>
      <pc:sldChg chg="modSp add mod ord">
        <pc:chgData name="Evi Kruijer" userId="0af39978-7a4a-49b0-8bce-70804f0fc89e" providerId="ADAL" clId="{FF195219-500A-44B9-8451-DDAC117FAA35}" dt="2025-07-01T10:15:41.126" v="1490" actId="14826"/>
        <pc:sldMkLst>
          <pc:docMk/>
          <pc:sldMk cId="256306143" sldId="688"/>
        </pc:sldMkLst>
        <pc:spChg chg="mod">
          <ac:chgData name="Evi Kruijer" userId="0af39978-7a4a-49b0-8bce-70804f0fc89e" providerId="ADAL" clId="{FF195219-500A-44B9-8451-DDAC117FAA35}" dt="2025-07-01T09:12:07.577" v="949" actId="20577"/>
          <ac:spMkLst>
            <pc:docMk/>
            <pc:sldMk cId="256306143" sldId="688"/>
            <ac:spMk id="2" creationId="{8F6DB6BE-309B-C8E1-2158-1B647A5550A6}"/>
          </ac:spMkLst>
        </pc:spChg>
        <pc:picChg chg="mod">
          <ac:chgData name="Evi Kruijer" userId="0af39978-7a4a-49b0-8bce-70804f0fc89e" providerId="ADAL" clId="{FF195219-500A-44B9-8451-DDAC117FAA35}" dt="2025-07-01T10:15:41.126" v="1490" actId="14826"/>
          <ac:picMkLst>
            <pc:docMk/>
            <pc:sldMk cId="256306143" sldId="688"/>
            <ac:picMk id="3" creationId="{2F487A82-8B82-1467-4933-3A8115C43CD1}"/>
          </ac:picMkLst>
        </pc:picChg>
      </pc:sldChg>
      <pc:sldChg chg="addSp delSp modSp add mod ord">
        <pc:chgData name="Evi Kruijer" userId="0af39978-7a4a-49b0-8bce-70804f0fc89e" providerId="ADAL" clId="{FF195219-500A-44B9-8451-DDAC117FAA35}" dt="2025-07-01T10:19:02.176" v="1514" actId="1037"/>
        <pc:sldMkLst>
          <pc:docMk/>
          <pc:sldMk cId="3479194313" sldId="689"/>
        </pc:sldMkLst>
        <pc:spChg chg="mod">
          <ac:chgData name="Evi Kruijer" userId="0af39978-7a4a-49b0-8bce-70804f0fc89e" providerId="ADAL" clId="{FF195219-500A-44B9-8451-DDAC117FAA35}" dt="2025-07-01T09:12:29.059" v="969" actId="20577"/>
          <ac:spMkLst>
            <pc:docMk/>
            <pc:sldMk cId="3479194313" sldId="689"/>
            <ac:spMk id="2" creationId="{FB728417-F8B4-4E04-33AC-D5F3106C9999}"/>
          </ac:spMkLst>
        </pc:spChg>
        <pc:picChg chg="del">
          <ac:chgData name="Evi Kruijer" userId="0af39978-7a4a-49b0-8bce-70804f0fc89e" providerId="ADAL" clId="{FF195219-500A-44B9-8451-DDAC117FAA35}" dt="2025-07-01T10:18:49.286" v="1501" actId="478"/>
          <ac:picMkLst>
            <pc:docMk/>
            <pc:sldMk cId="3479194313" sldId="689"/>
            <ac:picMk id="4" creationId="{B74DA57D-BAA0-FB29-FC08-8D6A0B8893D9}"/>
          </ac:picMkLst>
        </pc:picChg>
        <pc:picChg chg="add mod">
          <ac:chgData name="Evi Kruijer" userId="0af39978-7a4a-49b0-8bce-70804f0fc89e" providerId="ADAL" clId="{FF195219-500A-44B9-8451-DDAC117FAA35}" dt="2025-07-01T10:18:53.026" v="1504" actId="1076"/>
          <ac:picMkLst>
            <pc:docMk/>
            <pc:sldMk cId="3479194313" sldId="689"/>
            <ac:picMk id="5" creationId="{24428575-9E83-15E5-8685-9E07F8299BC5}"/>
          </ac:picMkLst>
        </pc:picChg>
        <pc:picChg chg="add mod">
          <ac:chgData name="Evi Kruijer" userId="0af39978-7a4a-49b0-8bce-70804f0fc89e" providerId="ADAL" clId="{FF195219-500A-44B9-8451-DDAC117FAA35}" dt="2025-07-01T10:19:02.176" v="1514" actId="1037"/>
          <ac:picMkLst>
            <pc:docMk/>
            <pc:sldMk cId="3479194313" sldId="689"/>
            <ac:picMk id="7" creationId="{ED356886-9747-2FB3-C86C-18A50C0D7287}"/>
          </ac:picMkLst>
        </pc:picChg>
      </pc:sldChg>
      <pc:sldChg chg="addSp delSp modSp add mod ord">
        <pc:chgData name="Evi Kruijer" userId="0af39978-7a4a-49b0-8bce-70804f0fc89e" providerId="ADAL" clId="{FF195219-500A-44B9-8451-DDAC117FAA35}" dt="2025-07-01T10:18:36.876" v="1500" actId="1076"/>
        <pc:sldMkLst>
          <pc:docMk/>
          <pc:sldMk cId="3313602584" sldId="690"/>
        </pc:sldMkLst>
        <pc:spChg chg="mod">
          <ac:chgData name="Evi Kruijer" userId="0af39978-7a4a-49b0-8bce-70804f0fc89e" providerId="ADAL" clId="{FF195219-500A-44B9-8451-DDAC117FAA35}" dt="2025-07-01T09:12:33.459" v="973" actId="20577"/>
          <ac:spMkLst>
            <pc:docMk/>
            <pc:sldMk cId="3313602584" sldId="690"/>
            <ac:spMk id="2" creationId="{2FA67B02-9C6B-364E-0CFC-DA596576C0F9}"/>
          </ac:spMkLst>
        </pc:spChg>
        <pc:picChg chg="del">
          <ac:chgData name="Evi Kruijer" userId="0af39978-7a4a-49b0-8bce-70804f0fc89e" providerId="ADAL" clId="{FF195219-500A-44B9-8451-DDAC117FAA35}" dt="2025-07-01T10:18:30.577" v="1497" actId="478"/>
          <ac:picMkLst>
            <pc:docMk/>
            <pc:sldMk cId="3313602584" sldId="690"/>
            <ac:picMk id="4" creationId="{56D342C1-19C0-6BF3-4B45-51A00D70D32A}"/>
          </ac:picMkLst>
        </pc:picChg>
        <pc:picChg chg="add mod">
          <ac:chgData name="Evi Kruijer" userId="0af39978-7a4a-49b0-8bce-70804f0fc89e" providerId="ADAL" clId="{FF195219-500A-44B9-8451-DDAC117FAA35}" dt="2025-07-01T10:18:36.876" v="1500" actId="1076"/>
          <ac:picMkLst>
            <pc:docMk/>
            <pc:sldMk cId="3313602584" sldId="690"/>
            <ac:picMk id="5" creationId="{91091A6C-DD87-D4DC-FF7D-7A022EC7F30F}"/>
          </ac:picMkLst>
        </pc:picChg>
      </pc:sldChg>
      <pc:sldChg chg="addSp delSp modSp add mod">
        <pc:chgData name="Evi Kruijer" userId="0af39978-7a4a-49b0-8bce-70804f0fc89e" providerId="ADAL" clId="{FF195219-500A-44B9-8451-DDAC117FAA35}" dt="2025-07-01T10:19:35.009" v="1525" actId="1076"/>
        <pc:sldMkLst>
          <pc:docMk/>
          <pc:sldMk cId="307953988" sldId="691"/>
        </pc:sldMkLst>
        <pc:spChg chg="mod">
          <ac:chgData name="Evi Kruijer" userId="0af39978-7a4a-49b0-8bce-70804f0fc89e" providerId="ADAL" clId="{FF195219-500A-44B9-8451-DDAC117FAA35}" dt="2025-07-01T09:12:39.193" v="979" actId="20577"/>
          <ac:spMkLst>
            <pc:docMk/>
            <pc:sldMk cId="307953988" sldId="691"/>
            <ac:spMk id="2" creationId="{C24B6DA0-9DF9-34D0-1AB3-0AAAC807886A}"/>
          </ac:spMkLst>
        </pc:spChg>
        <pc:picChg chg="del">
          <ac:chgData name="Evi Kruijer" userId="0af39978-7a4a-49b0-8bce-70804f0fc89e" providerId="ADAL" clId="{FF195219-500A-44B9-8451-DDAC117FAA35}" dt="2025-07-01T10:19:25.709" v="1522" actId="478"/>
          <ac:picMkLst>
            <pc:docMk/>
            <pc:sldMk cId="307953988" sldId="691"/>
            <ac:picMk id="4" creationId="{6E96681B-C0CC-4830-5E6F-E24249F44E6C}"/>
          </ac:picMkLst>
        </pc:picChg>
        <pc:picChg chg="add mod">
          <ac:chgData name="Evi Kruijer" userId="0af39978-7a4a-49b0-8bce-70804f0fc89e" providerId="ADAL" clId="{FF195219-500A-44B9-8451-DDAC117FAA35}" dt="2025-07-01T10:19:35.009" v="1525" actId="1076"/>
          <ac:picMkLst>
            <pc:docMk/>
            <pc:sldMk cId="307953988" sldId="691"/>
            <ac:picMk id="5" creationId="{AFC37854-7DE6-466E-01FE-51232C57D46A}"/>
          </ac:picMkLst>
        </pc:picChg>
      </pc:sldChg>
      <pc:sldChg chg="addSp delSp modSp add mod">
        <pc:chgData name="Evi Kruijer" userId="0af39978-7a4a-49b0-8bce-70804f0fc89e" providerId="ADAL" clId="{FF195219-500A-44B9-8451-DDAC117FAA35}" dt="2025-07-01T10:18:29.016" v="1496" actId="1076"/>
        <pc:sldMkLst>
          <pc:docMk/>
          <pc:sldMk cId="1194230545" sldId="692"/>
        </pc:sldMkLst>
        <pc:spChg chg="mod">
          <ac:chgData name="Evi Kruijer" userId="0af39978-7a4a-49b0-8bce-70804f0fc89e" providerId="ADAL" clId="{FF195219-500A-44B9-8451-DDAC117FAA35}" dt="2025-07-01T09:12:44.526" v="985" actId="20577"/>
          <ac:spMkLst>
            <pc:docMk/>
            <pc:sldMk cId="1194230545" sldId="692"/>
            <ac:spMk id="2" creationId="{037E98D4-0814-CA3B-0AF8-27A839E6C856}"/>
          </ac:spMkLst>
        </pc:spChg>
        <pc:picChg chg="del">
          <ac:chgData name="Evi Kruijer" userId="0af39978-7a4a-49b0-8bce-70804f0fc89e" providerId="ADAL" clId="{FF195219-500A-44B9-8451-DDAC117FAA35}" dt="2025-07-01T10:18:24.992" v="1493" actId="478"/>
          <ac:picMkLst>
            <pc:docMk/>
            <pc:sldMk cId="1194230545" sldId="692"/>
            <ac:picMk id="4" creationId="{3EAFB956-D60B-5702-041E-40A211839444}"/>
          </ac:picMkLst>
        </pc:picChg>
        <pc:picChg chg="add mod">
          <ac:chgData name="Evi Kruijer" userId="0af39978-7a4a-49b0-8bce-70804f0fc89e" providerId="ADAL" clId="{FF195219-500A-44B9-8451-DDAC117FAA35}" dt="2025-07-01T10:18:29.016" v="1496" actId="1076"/>
          <ac:picMkLst>
            <pc:docMk/>
            <pc:sldMk cId="1194230545" sldId="692"/>
            <ac:picMk id="5" creationId="{B6ABACC2-8A80-2E61-5961-63BB6A77D544}"/>
          </ac:picMkLst>
        </pc:picChg>
      </pc:sldChg>
      <pc:sldChg chg="addSp delSp modSp add mod">
        <pc:chgData name="Evi Kruijer" userId="0af39978-7a4a-49b0-8bce-70804f0fc89e" providerId="ADAL" clId="{FF195219-500A-44B9-8451-DDAC117FAA35}" dt="2025-07-01T10:19:19.976" v="1521" actId="14100"/>
        <pc:sldMkLst>
          <pc:docMk/>
          <pc:sldMk cId="2228721165" sldId="693"/>
        </pc:sldMkLst>
        <pc:spChg chg="mod">
          <ac:chgData name="Evi Kruijer" userId="0af39978-7a4a-49b0-8bce-70804f0fc89e" providerId="ADAL" clId="{FF195219-500A-44B9-8451-DDAC117FAA35}" dt="2025-07-01T09:12:50.559" v="994" actId="20577"/>
          <ac:spMkLst>
            <pc:docMk/>
            <pc:sldMk cId="2228721165" sldId="693"/>
            <ac:spMk id="2" creationId="{601E503F-5D67-E6D6-0F70-6FD97A62D1C6}"/>
          </ac:spMkLst>
        </pc:spChg>
        <pc:picChg chg="del">
          <ac:chgData name="Evi Kruijer" userId="0af39978-7a4a-49b0-8bce-70804f0fc89e" providerId="ADAL" clId="{FF195219-500A-44B9-8451-DDAC117FAA35}" dt="2025-07-01T10:19:06.643" v="1515" actId="478"/>
          <ac:picMkLst>
            <pc:docMk/>
            <pc:sldMk cId="2228721165" sldId="693"/>
            <ac:picMk id="4" creationId="{25863CBC-7337-75FD-1021-423E6EB15A41}"/>
          </ac:picMkLst>
        </pc:picChg>
        <pc:picChg chg="add mod">
          <ac:chgData name="Evi Kruijer" userId="0af39978-7a4a-49b0-8bce-70804f0fc89e" providerId="ADAL" clId="{FF195219-500A-44B9-8451-DDAC117FAA35}" dt="2025-07-01T10:19:11.209" v="1518" actId="1076"/>
          <ac:picMkLst>
            <pc:docMk/>
            <pc:sldMk cId="2228721165" sldId="693"/>
            <ac:picMk id="5" creationId="{BE71AC0A-04DC-032E-0018-380F74EF4ACF}"/>
          </ac:picMkLst>
        </pc:picChg>
        <pc:picChg chg="add mod">
          <ac:chgData name="Evi Kruijer" userId="0af39978-7a4a-49b0-8bce-70804f0fc89e" providerId="ADAL" clId="{FF195219-500A-44B9-8451-DDAC117FAA35}" dt="2025-07-01T10:19:19.976" v="1521" actId="14100"/>
          <ac:picMkLst>
            <pc:docMk/>
            <pc:sldMk cId="2228721165" sldId="693"/>
            <ac:picMk id="7" creationId="{C93116C6-8794-938C-E192-929B65FA879B}"/>
          </ac:picMkLst>
        </pc:picChg>
      </pc:sldChg>
      <pc:sldChg chg="addSp delSp modSp add mod ord">
        <pc:chgData name="Evi Kruijer" userId="0af39978-7a4a-49b0-8bce-70804f0fc89e" providerId="ADAL" clId="{FF195219-500A-44B9-8451-DDAC117FAA35}" dt="2025-07-01T10:20:05.608" v="1529" actId="1076"/>
        <pc:sldMkLst>
          <pc:docMk/>
          <pc:sldMk cId="3529197873" sldId="694"/>
        </pc:sldMkLst>
        <pc:spChg chg="mod">
          <ac:chgData name="Evi Kruijer" userId="0af39978-7a4a-49b0-8bce-70804f0fc89e" providerId="ADAL" clId="{FF195219-500A-44B9-8451-DDAC117FAA35}" dt="2025-07-01T09:13:04.111" v="1009" actId="20577"/>
          <ac:spMkLst>
            <pc:docMk/>
            <pc:sldMk cId="3529197873" sldId="694"/>
            <ac:spMk id="2" creationId="{14AF49F0-B210-CB44-AA0C-602DFAAA4477}"/>
          </ac:spMkLst>
        </pc:spChg>
        <pc:picChg chg="del">
          <ac:chgData name="Evi Kruijer" userId="0af39978-7a4a-49b0-8bce-70804f0fc89e" providerId="ADAL" clId="{FF195219-500A-44B9-8451-DDAC117FAA35}" dt="2025-07-01T10:19:58.425" v="1526" actId="478"/>
          <ac:picMkLst>
            <pc:docMk/>
            <pc:sldMk cId="3529197873" sldId="694"/>
            <ac:picMk id="3" creationId="{04AEDA1C-4D8F-BEC1-F4F6-90B004F0D9D1}"/>
          </ac:picMkLst>
        </pc:picChg>
        <pc:picChg chg="add mod">
          <ac:chgData name="Evi Kruijer" userId="0af39978-7a4a-49b0-8bce-70804f0fc89e" providerId="ADAL" clId="{FF195219-500A-44B9-8451-DDAC117FAA35}" dt="2025-07-01T10:20:05.608" v="1529" actId="1076"/>
          <ac:picMkLst>
            <pc:docMk/>
            <pc:sldMk cId="3529197873" sldId="694"/>
            <ac:picMk id="5" creationId="{B666D1AB-9A0D-67D7-9DDE-6F45E7355EB5}"/>
          </ac:picMkLst>
        </pc:picChg>
      </pc:sldChg>
      <pc:sldChg chg="modSp add mod ord">
        <pc:chgData name="Evi Kruijer" userId="0af39978-7a4a-49b0-8bce-70804f0fc89e" providerId="ADAL" clId="{FF195219-500A-44B9-8451-DDAC117FAA35}" dt="2025-07-01T09:13:15.225" v="1014" actId="20577"/>
        <pc:sldMkLst>
          <pc:docMk/>
          <pc:sldMk cId="1675729524" sldId="695"/>
        </pc:sldMkLst>
        <pc:spChg chg="mod">
          <ac:chgData name="Evi Kruijer" userId="0af39978-7a4a-49b0-8bce-70804f0fc89e" providerId="ADAL" clId="{FF195219-500A-44B9-8451-DDAC117FAA35}" dt="2025-07-01T09:13:15.225" v="1014" actId="20577"/>
          <ac:spMkLst>
            <pc:docMk/>
            <pc:sldMk cId="1675729524" sldId="695"/>
            <ac:spMk id="5" creationId="{C3D744FB-5896-76BA-E45B-DD546F2146FD}"/>
          </ac:spMkLst>
        </pc:spChg>
      </pc:sldChg>
      <pc:sldChg chg="modSp add mod">
        <pc:chgData name="Evi Kruijer" userId="0af39978-7a4a-49b0-8bce-70804f0fc89e" providerId="ADAL" clId="{FF195219-500A-44B9-8451-DDAC117FAA35}" dt="2025-07-01T09:14:23.359" v="1017" actId="20577"/>
        <pc:sldMkLst>
          <pc:docMk/>
          <pc:sldMk cId="3139521509" sldId="696"/>
        </pc:sldMkLst>
        <pc:spChg chg="mod">
          <ac:chgData name="Evi Kruijer" userId="0af39978-7a4a-49b0-8bce-70804f0fc89e" providerId="ADAL" clId="{FF195219-500A-44B9-8451-DDAC117FAA35}" dt="2025-07-01T09:14:23.359" v="1017" actId="20577"/>
          <ac:spMkLst>
            <pc:docMk/>
            <pc:sldMk cId="3139521509" sldId="696"/>
            <ac:spMk id="5" creationId="{B3BD5B7B-9E9F-CB0F-70E3-E22DC8B4F9DC}"/>
          </ac:spMkLst>
        </pc:spChg>
      </pc:sldChg>
      <pc:sldChg chg="addSp delSp modSp add mod ord">
        <pc:chgData name="Evi Kruijer" userId="0af39978-7a4a-49b0-8bce-70804f0fc89e" providerId="ADAL" clId="{FF195219-500A-44B9-8451-DDAC117FAA35}" dt="2025-07-01T10:22:26.242" v="1538" actId="1582"/>
        <pc:sldMkLst>
          <pc:docMk/>
          <pc:sldMk cId="1812207908" sldId="697"/>
        </pc:sldMkLst>
        <pc:spChg chg="mod">
          <ac:chgData name="Evi Kruijer" userId="0af39978-7a4a-49b0-8bce-70804f0fc89e" providerId="ADAL" clId="{FF195219-500A-44B9-8451-DDAC117FAA35}" dt="2025-07-01T09:14:33.476" v="1027" actId="20577"/>
          <ac:spMkLst>
            <pc:docMk/>
            <pc:sldMk cId="1812207908" sldId="697"/>
            <ac:spMk id="2" creationId="{54065966-F32F-D4DF-DA02-027E8C585901}"/>
          </ac:spMkLst>
        </pc:spChg>
        <pc:picChg chg="del">
          <ac:chgData name="Evi Kruijer" userId="0af39978-7a4a-49b0-8bce-70804f0fc89e" providerId="ADAL" clId="{FF195219-500A-44B9-8451-DDAC117FAA35}" dt="2025-07-01T10:21:50.625" v="1530" actId="478"/>
          <ac:picMkLst>
            <pc:docMk/>
            <pc:sldMk cId="1812207908" sldId="697"/>
            <ac:picMk id="4" creationId="{C455DD96-7748-EE72-4213-15AFDA86FC73}"/>
          </ac:picMkLst>
        </pc:picChg>
        <pc:picChg chg="add mod">
          <ac:chgData name="Evi Kruijer" userId="0af39978-7a4a-49b0-8bce-70804f0fc89e" providerId="ADAL" clId="{FF195219-500A-44B9-8451-DDAC117FAA35}" dt="2025-07-01T10:22:01.225" v="1535" actId="1036"/>
          <ac:picMkLst>
            <pc:docMk/>
            <pc:sldMk cId="1812207908" sldId="697"/>
            <ac:picMk id="7" creationId="{400390B6-152A-A716-8042-476926BFC8DC}"/>
          </ac:picMkLst>
        </pc:picChg>
        <pc:cxnChg chg="add mod">
          <ac:chgData name="Evi Kruijer" userId="0af39978-7a4a-49b0-8bce-70804f0fc89e" providerId="ADAL" clId="{FF195219-500A-44B9-8451-DDAC117FAA35}" dt="2025-07-01T10:22:26.242" v="1538" actId="1582"/>
          <ac:cxnSpMkLst>
            <pc:docMk/>
            <pc:sldMk cId="1812207908" sldId="697"/>
            <ac:cxnSpMk id="9" creationId="{8D404025-08CC-3D7D-E8FD-844B1969B11C}"/>
          </ac:cxnSpMkLst>
        </pc:cxnChg>
      </pc:sldChg>
      <pc:sldChg chg="modSp add del">
        <pc:chgData name="Evi Kruijer" userId="0af39978-7a4a-49b0-8bce-70804f0fc89e" providerId="ADAL" clId="{FF195219-500A-44B9-8451-DDAC117FAA35}" dt="2025-07-01T10:22:33.576" v="1540" actId="47"/>
        <pc:sldMkLst>
          <pc:docMk/>
          <pc:sldMk cId="4045091646" sldId="698"/>
        </pc:sldMkLst>
        <pc:spChg chg="mod">
          <ac:chgData name="Evi Kruijer" userId="0af39978-7a4a-49b0-8bce-70804f0fc89e" providerId="ADAL" clId="{FF195219-500A-44B9-8451-DDAC117FAA35}" dt="2025-07-01T09:14:38.660" v="1035" actId="20577"/>
          <ac:spMkLst>
            <pc:docMk/>
            <pc:sldMk cId="4045091646" sldId="698"/>
            <ac:spMk id="2" creationId="{18D44272-F70F-EB98-0019-5319C27591A4}"/>
          </ac:spMkLst>
        </pc:spChg>
      </pc:sldChg>
      <pc:sldChg chg="modSp add del">
        <pc:chgData name="Evi Kruijer" userId="0af39978-7a4a-49b0-8bce-70804f0fc89e" providerId="ADAL" clId="{FF195219-500A-44B9-8451-DDAC117FAA35}" dt="2025-07-01T10:22:47.428" v="1577" actId="47"/>
        <pc:sldMkLst>
          <pc:docMk/>
          <pc:sldMk cId="3608175956" sldId="699"/>
        </pc:sldMkLst>
        <pc:spChg chg="mod">
          <ac:chgData name="Evi Kruijer" userId="0af39978-7a4a-49b0-8bce-70804f0fc89e" providerId="ADAL" clId="{FF195219-500A-44B9-8451-DDAC117FAA35}" dt="2025-07-01T09:14:43.093" v="1044" actId="20577"/>
          <ac:spMkLst>
            <pc:docMk/>
            <pc:sldMk cId="3608175956" sldId="699"/>
            <ac:spMk id="2" creationId="{A935DE8C-6D3D-9CA7-5177-87C08043C033}"/>
          </ac:spMkLst>
        </pc:spChg>
      </pc:sldChg>
      <pc:sldChg chg="modSp add del">
        <pc:chgData name="Evi Kruijer" userId="0af39978-7a4a-49b0-8bce-70804f0fc89e" providerId="ADAL" clId="{FF195219-500A-44B9-8451-DDAC117FAA35}" dt="2025-07-01T10:22:58.789" v="1588" actId="47"/>
        <pc:sldMkLst>
          <pc:docMk/>
          <pc:sldMk cId="648774855" sldId="700"/>
        </pc:sldMkLst>
        <pc:spChg chg="mod">
          <ac:chgData name="Evi Kruijer" userId="0af39978-7a4a-49b0-8bce-70804f0fc89e" providerId="ADAL" clId="{FF195219-500A-44B9-8451-DDAC117FAA35}" dt="2025-07-01T09:14:48.325" v="1056" actId="20577"/>
          <ac:spMkLst>
            <pc:docMk/>
            <pc:sldMk cId="648774855" sldId="700"/>
            <ac:spMk id="2" creationId="{3D895232-2297-FC92-FCED-B005239D953F}"/>
          </ac:spMkLst>
        </pc:spChg>
      </pc:sldChg>
      <pc:sldChg chg="modSp add del">
        <pc:chgData name="Evi Kruijer" userId="0af39978-7a4a-49b0-8bce-70804f0fc89e" providerId="ADAL" clId="{FF195219-500A-44B9-8451-DDAC117FAA35}" dt="2025-07-01T10:23:09.125" v="1600" actId="47"/>
        <pc:sldMkLst>
          <pc:docMk/>
          <pc:sldMk cId="88904554" sldId="701"/>
        </pc:sldMkLst>
        <pc:spChg chg="mod">
          <ac:chgData name="Evi Kruijer" userId="0af39978-7a4a-49b0-8bce-70804f0fc89e" providerId="ADAL" clId="{FF195219-500A-44B9-8451-DDAC117FAA35}" dt="2025-07-01T09:14:52.559" v="1064" actId="20577"/>
          <ac:spMkLst>
            <pc:docMk/>
            <pc:sldMk cId="88904554" sldId="701"/>
            <ac:spMk id="2" creationId="{2FC2EA09-BAE9-7684-4D01-2794768E6808}"/>
          </ac:spMkLst>
        </pc:spChg>
      </pc:sldChg>
      <pc:sldChg chg="modSp add del">
        <pc:chgData name="Evi Kruijer" userId="0af39978-7a4a-49b0-8bce-70804f0fc89e" providerId="ADAL" clId="{FF195219-500A-44B9-8451-DDAC117FAA35}" dt="2025-07-01T10:23:18.444" v="1610" actId="47"/>
        <pc:sldMkLst>
          <pc:docMk/>
          <pc:sldMk cId="3261196628" sldId="702"/>
        </pc:sldMkLst>
        <pc:spChg chg="mod">
          <ac:chgData name="Evi Kruijer" userId="0af39978-7a4a-49b0-8bce-70804f0fc89e" providerId="ADAL" clId="{FF195219-500A-44B9-8451-DDAC117FAA35}" dt="2025-07-01T09:14:57.626" v="1073" actId="20577"/>
          <ac:spMkLst>
            <pc:docMk/>
            <pc:sldMk cId="3261196628" sldId="702"/>
            <ac:spMk id="2" creationId="{34ADCB40-68E9-B563-801E-898A635BEF5F}"/>
          </ac:spMkLst>
        </pc:spChg>
      </pc:sldChg>
      <pc:sldChg chg="modSp add del">
        <pc:chgData name="Evi Kruijer" userId="0af39978-7a4a-49b0-8bce-70804f0fc89e" providerId="ADAL" clId="{FF195219-500A-44B9-8451-DDAC117FAA35}" dt="2025-07-01T10:23:29.192" v="1621" actId="47"/>
        <pc:sldMkLst>
          <pc:docMk/>
          <pc:sldMk cId="2756109033" sldId="703"/>
        </pc:sldMkLst>
        <pc:spChg chg="mod">
          <ac:chgData name="Evi Kruijer" userId="0af39978-7a4a-49b0-8bce-70804f0fc89e" providerId="ADAL" clId="{FF195219-500A-44B9-8451-DDAC117FAA35}" dt="2025-07-01T09:15:03.676" v="1080" actId="20577"/>
          <ac:spMkLst>
            <pc:docMk/>
            <pc:sldMk cId="2756109033" sldId="703"/>
            <ac:spMk id="2" creationId="{6CFF87A7-D158-F744-BDC5-A4FEE8975C32}"/>
          </ac:spMkLst>
        </pc:spChg>
      </pc:sldChg>
      <pc:sldChg chg="addSp delSp modSp add mod">
        <pc:chgData name="Evi Kruijer" userId="0af39978-7a4a-49b0-8bce-70804f0fc89e" providerId="ADAL" clId="{FF195219-500A-44B9-8451-DDAC117FAA35}" dt="2025-07-01T10:24:04.376" v="1636" actId="1076"/>
        <pc:sldMkLst>
          <pc:docMk/>
          <pc:sldMk cId="2356363257" sldId="704"/>
        </pc:sldMkLst>
        <pc:spChg chg="mod">
          <ac:chgData name="Evi Kruijer" userId="0af39978-7a4a-49b0-8bce-70804f0fc89e" providerId="ADAL" clId="{FF195219-500A-44B9-8451-DDAC117FAA35}" dt="2025-07-01T09:15:21.425" v="1096"/>
          <ac:spMkLst>
            <pc:docMk/>
            <pc:sldMk cId="2356363257" sldId="704"/>
            <ac:spMk id="2" creationId="{13246813-2E0D-3A6C-61A1-1ECB52FC1D5D}"/>
          </ac:spMkLst>
        </pc:spChg>
        <pc:spChg chg="add mod">
          <ac:chgData name="Evi Kruijer" userId="0af39978-7a4a-49b0-8bce-70804f0fc89e" providerId="ADAL" clId="{FF195219-500A-44B9-8451-DDAC117FAA35}" dt="2025-07-01T10:23:55.710" v="1634" actId="1582"/>
          <ac:spMkLst>
            <pc:docMk/>
            <pc:sldMk cId="2356363257" sldId="704"/>
            <ac:spMk id="7" creationId="{D302C8C8-183A-5BE4-D57C-C11F89B1AE4C}"/>
          </ac:spMkLst>
        </pc:spChg>
        <pc:picChg chg="del">
          <ac:chgData name="Evi Kruijer" userId="0af39978-7a4a-49b0-8bce-70804f0fc89e" providerId="ADAL" clId="{FF195219-500A-44B9-8451-DDAC117FAA35}" dt="2025-07-01T10:23:38.609" v="1629" actId="478"/>
          <ac:picMkLst>
            <pc:docMk/>
            <pc:sldMk cId="2356363257" sldId="704"/>
            <ac:picMk id="4" creationId="{80B3C8D5-0B67-3321-B4B1-97ABF800CCE0}"/>
          </ac:picMkLst>
        </pc:picChg>
        <pc:picChg chg="add mod">
          <ac:chgData name="Evi Kruijer" userId="0af39978-7a4a-49b0-8bce-70804f0fc89e" providerId="ADAL" clId="{FF195219-500A-44B9-8451-DDAC117FAA35}" dt="2025-07-01T10:23:39.309" v="1630"/>
          <ac:picMkLst>
            <pc:docMk/>
            <pc:sldMk cId="2356363257" sldId="704"/>
            <ac:picMk id="5" creationId="{1FEF7AF3-95D6-453F-091A-74C8AA82347A}"/>
          </ac:picMkLst>
        </pc:picChg>
        <pc:cxnChg chg="add mod">
          <ac:chgData name="Evi Kruijer" userId="0af39978-7a4a-49b0-8bce-70804f0fc89e" providerId="ADAL" clId="{FF195219-500A-44B9-8451-DDAC117FAA35}" dt="2025-07-01T10:24:04.376" v="1636" actId="1076"/>
          <ac:cxnSpMkLst>
            <pc:docMk/>
            <pc:sldMk cId="2356363257" sldId="704"/>
            <ac:cxnSpMk id="8" creationId="{12E16685-ABC2-01CD-1D65-41BC1C25DB78}"/>
          </ac:cxnSpMkLst>
        </pc:cxnChg>
      </pc:sldChg>
      <pc:sldChg chg="addSp delSp modSp add mod ord modAnim">
        <pc:chgData name="Evi Kruijer" userId="0af39978-7a4a-49b0-8bce-70804f0fc89e" providerId="ADAL" clId="{FF195219-500A-44B9-8451-DDAC117FAA35}" dt="2025-07-01T10:24:39.342" v="1638"/>
        <pc:sldMkLst>
          <pc:docMk/>
          <pc:sldMk cId="1941849733" sldId="705"/>
        </pc:sldMkLst>
        <pc:spChg chg="mod">
          <ac:chgData name="Evi Kruijer" userId="0af39978-7a4a-49b0-8bce-70804f0fc89e" providerId="ADAL" clId="{FF195219-500A-44B9-8451-DDAC117FAA35}" dt="2025-07-01T09:15:33.541" v="1111" actId="20577"/>
          <ac:spMkLst>
            <pc:docMk/>
            <pc:sldMk cId="1941849733" sldId="705"/>
            <ac:spMk id="2" creationId="{3317C018-3F8A-37CD-2D23-3641D9DB0714}"/>
          </ac:spMkLst>
        </pc:spChg>
        <pc:picChg chg="del">
          <ac:chgData name="Evi Kruijer" userId="0af39978-7a4a-49b0-8bce-70804f0fc89e" providerId="ADAL" clId="{FF195219-500A-44B9-8451-DDAC117FAA35}" dt="2025-07-01T10:24:38.476" v="1637" actId="478"/>
          <ac:picMkLst>
            <pc:docMk/>
            <pc:sldMk cId="1941849733" sldId="705"/>
            <ac:picMk id="3" creationId="{8529960A-417B-3B0D-3DFD-1C55A5EB853C}"/>
          </ac:picMkLst>
        </pc:picChg>
        <pc:picChg chg="add mod">
          <ac:chgData name="Evi Kruijer" userId="0af39978-7a4a-49b0-8bce-70804f0fc89e" providerId="ADAL" clId="{FF195219-500A-44B9-8451-DDAC117FAA35}" dt="2025-07-01T10:24:39.342" v="1638"/>
          <ac:picMkLst>
            <pc:docMk/>
            <pc:sldMk cId="1941849733" sldId="705"/>
            <ac:picMk id="5" creationId="{ACFB8059-8072-1930-7098-B27762BE781F}"/>
          </ac:picMkLst>
        </pc:picChg>
      </pc:sldChg>
      <pc:sldChg chg="addSp delSp modSp add mod">
        <pc:chgData name="Evi Kruijer" userId="0af39978-7a4a-49b0-8bce-70804f0fc89e" providerId="ADAL" clId="{FF195219-500A-44B9-8451-DDAC117FAA35}" dt="2025-07-01T10:24:48.092" v="1641" actId="1076"/>
        <pc:sldMkLst>
          <pc:docMk/>
          <pc:sldMk cId="87453399" sldId="706"/>
        </pc:sldMkLst>
        <pc:spChg chg="mod">
          <ac:chgData name="Evi Kruijer" userId="0af39978-7a4a-49b0-8bce-70804f0fc89e" providerId="ADAL" clId="{FF195219-500A-44B9-8451-DDAC117FAA35}" dt="2025-07-01T09:15:39.392" v="1116" actId="20577"/>
          <ac:spMkLst>
            <pc:docMk/>
            <pc:sldMk cId="87453399" sldId="706"/>
            <ac:spMk id="2" creationId="{F529D5EC-EBFB-5179-DBFE-AEFCC256BD4B}"/>
          </ac:spMkLst>
        </pc:spChg>
        <pc:picChg chg="del">
          <ac:chgData name="Evi Kruijer" userId="0af39978-7a4a-49b0-8bce-70804f0fc89e" providerId="ADAL" clId="{FF195219-500A-44B9-8451-DDAC117FAA35}" dt="2025-07-01T10:24:45.993" v="1639" actId="478"/>
          <ac:picMkLst>
            <pc:docMk/>
            <pc:sldMk cId="87453399" sldId="706"/>
            <ac:picMk id="3" creationId="{0663B79A-C79D-B982-7C88-6D015698D00C}"/>
          </ac:picMkLst>
        </pc:picChg>
        <pc:picChg chg="add mod">
          <ac:chgData name="Evi Kruijer" userId="0af39978-7a4a-49b0-8bce-70804f0fc89e" providerId="ADAL" clId="{FF195219-500A-44B9-8451-DDAC117FAA35}" dt="2025-07-01T10:24:48.092" v="1641" actId="1076"/>
          <ac:picMkLst>
            <pc:docMk/>
            <pc:sldMk cId="87453399" sldId="706"/>
            <ac:picMk id="5" creationId="{B2B1A294-7E96-0C51-B38C-2C707C9C4954}"/>
          </ac:picMkLst>
        </pc:picChg>
      </pc:sldChg>
      <pc:sldChg chg="addSp delSp modSp add mod">
        <pc:chgData name="Evi Kruijer" userId="0af39978-7a4a-49b0-8bce-70804f0fc89e" providerId="ADAL" clId="{FF195219-500A-44B9-8451-DDAC117FAA35}" dt="2025-07-01T10:27:24.425" v="1655" actId="1076"/>
        <pc:sldMkLst>
          <pc:docMk/>
          <pc:sldMk cId="829437678" sldId="707"/>
        </pc:sldMkLst>
        <pc:spChg chg="mod">
          <ac:chgData name="Evi Kruijer" userId="0af39978-7a4a-49b0-8bce-70804f0fc89e" providerId="ADAL" clId="{FF195219-500A-44B9-8451-DDAC117FAA35}" dt="2025-07-01T09:15:45.309" v="1122" actId="20577"/>
          <ac:spMkLst>
            <pc:docMk/>
            <pc:sldMk cId="829437678" sldId="707"/>
            <ac:spMk id="2" creationId="{17E4FC05-192E-FCA7-6B77-31F19A850318}"/>
          </ac:spMkLst>
        </pc:spChg>
        <pc:spChg chg="add mod">
          <ac:chgData name="Evi Kruijer" userId="0af39978-7a4a-49b0-8bce-70804f0fc89e" providerId="ADAL" clId="{FF195219-500A-44B9-8451-DDAC117FAA35}" dt="2025-07-01T10:27:14.692" v="1653" actId="1582"/>
          <ac:spMkLst>
            <pc:docMk/>
            <pc:sldMk cId="829437678" sldId="707"/>
            <ac:spMk id="5" creationId="{C73733F5-B646-50A0-FFEE-18015CB4606A}"/>
          </ac:spMkLst>
        </pc:spChg>
        <pc:picChg chg="del">
          <ac:chgData name="Evi Kruijer" userId="0af39978-7a4a-49b0-8bce-70804f0fc89e" providerId="ADAL" clId="{FF195219-500A-44B9-8451-DDAC117FAA35}" dt="2025-07-01T10:24:49.909" v="1642" actId="478"/>
          <ac:picMkLst>
            <pc:docMk/>
            <pc:sldMk cId="829437678" sldId="707"/>
            <ac:picMk id="3" creationId="{5DE2B997-EBF3-9597-9264-1E2FB02CA0EB}"/>
          </ac:picMkLst>
        </pc:picChg>
        <pc:picChg chg="add mod">
          <ac:chgData name="Evi Kruijer" userId="0af39978-7a4a-49b0-8bce-70804f0fc89e" providerId="ADAL" clId="{FF195219-500A-44B9-8451-DDAC117FAA35}" dt="2025-07-01T10:26:50.659" v="1645" actId="1076"/>
          <ac:picMkLst>
            <pc:docMk/>
            <pc:sldMk cId="829437678" sldId="707"/>
            <ac:picMk id="10242" creationId="{69EC28AE-D4CC-4FD3-8EF3-4CC380CF8FB7}"/>
          </ac:picMkLst>
        </pc:picChg>
        <pc:cxnChg chg="add mod">
          <ac:chgData name="Evi Kruijer" userId="0af39978-7a4a-49b0-8bce-70804f0fc89e" providerId="ADAL" clId="{FF195219-500A-44B9-8451-DDAC117FAA35}" dt="2025-07-01T10:27:24.425" v="1655" actId="1076"/>
          <ac:cxnSpMkLst>
            <pc:docMk/>
            <pc:sldMk cId="829437678" sldId="707"/>
            <ac:cxnSpMk id="7" creationId="{8106CA7C-F676-154A-8559-6F6E2E630E2B}"/>
          </ac:cxnSpMkLst>
        </pc:cxnChg>
      </pc:sldChg>
      <pc:sldChg chg="addSp delSp modSp add mod">
        <pc:chgData name="Evi Kruijer" userId="0af39978-7a4a-49b0-8bce-70804f0fc89e" providerId="ADAL" clId="{FF195219-500A-44B9-8451-DDAC117FAA35}" dt="2025-07-01T10:26:56.192" v="1649" actId="1076"/>
        <pc:sldMkLst>
          <pc:docMk/>
          <pc:sldMk cId="3675294486" sldId="708"/>
        </pc:sldMkLst>
        <pc:spChg chg="mod">
          <ac:chgData name="Evi Kruijer" userId="0af39978-7a4a-49b0-8bce-70804f0fc89e" providerId="ADAL" clId="{FF195219-500A-44B9-8451-DDAC117FAA35}" dt="2025-07-01T09:16:25.842" v="1139"/>
          <ac:spMkLst>
            <pc:docMk/>
            <pc:sldMk cId="3675294486" sldId="708"/>
            <ac:spMk id="2" creationId="{23C1F484-7D20-9C44-39D4-A070B56C01C8}"/>
          </ac:spMkLst>
        </pc:spChg>
        <pc:picChg chg="del">
          <ac:chgData name="Evi Kruijer" userId="0af39978-7a4a-49b0-8bce-70804f0fc89e" providerId="ADAL" clId="{FF195219-500A-44B9-8451-DDAC117FAA35}" dt="2025-07-01T10:26:52.076" v="1646" actId="478"/>
          <ac:picMkLst>
            <pc:docMk/>
            <pc:sldMk cId="3675294486" sldId="708"/>
            <ac:picMk id="3" creationId="{DF0FF4F4-7A3C-33B1-2461-3F6DCAA93470}"/>
          </ac:picMkLst>
        </pc:picChg>
        <pc:picChg chg="add mod">
          <ac:chgData name="Evi Kruijer" userId="0af39978-7a4a-49b0-8bce-70804f0fc89e" providerId="ADAL" clId="{FF195219-500A-44B9-8451-DDAC117FAA35}" dt="2025-07-01T10:26:56.192" v="1649" actId="1076"/>
          <ac:picMkLst>
            <pc:docMk/>
            <pc:sldMk cId="3675294486" sldId="708"/>
            <ac:picMk id="11266" creationId="{8E9D29F5-D6D1-1004-89DB-576F760633EA}"/>
          </ac:picMkLst>
        </pc:picChg>
      </pc:sldChg>
      <pc:sldChg chg="modSp add mod ord">
        <pc:chgData name="Evi Kruijer" userId="0af39978-7a4a-49b0-8bce-70804f0fc89e" providerId="ADAL" clId="{FF195219-500A-44B9-8451-DDAC117FAA35}" dt="2025-07-01T09:16:51.577" v="1144" actId="20577"/>
        <pc:sldMkLst>
          <pc:docMk/>
          <pc:sldMk cId="2255402001" sldId="709"/>
        </pc:sldMkLst>
        <pc:spChg chg="mod">
          <ac:chgData name="Evi Kruijer" userId="0af39978-7a4a-49b0-8bce-70804f0fc89e" providerId="ADAL" clId="{FF195219-500A-44B9-8451-DDAC117FAA35}" dt="2025-07-01T09:16:51.577" v="1144" actId="20577"/>
          <ac:spMkLst>
            <pc:docMk/>
            <pc:sldMk cId="2255402001" sldId="709"/>
            <ac:spMk id="5" creationId="{D1387234-5AE5-E101-38BB-6092103F5F61}"/>
          </ac:spMkLst>
        </pc:spChg>
      </pc:sldChg>
      <pc:sldChg chg="addSp delSp modSp add mod ord">
        <pc:chgData name="Evi Kruijer" userId="0af39978-7a4a-49b0-8bce-70804f0fc89e" providerId="ADAL" clId="{FF195219-500A-44B9-8451-DDAC117FAA35}" dt="2025-07-01T10:30:52.960" v="1674" actId="14100"/>
        <pc:sldMkLst>
          <pc:docMk/>
          <pc:sldMk cId="3684519717" sldId="710"/>
        </pc:sldMkLst>
        <pc:spChg chg="mod">
          <ac:chgData name="Evi Kruijer" userId="0af39978-7a4a-49b0-8bce-70804f0fc89e" providerId="ADAL" clId="{FF195219-500A-44B9-8451-DDAC117FAA35}" dt="2025-07-01T09:17:09.026" v="1153" actId="20577"/>
          <ac:spMkLst>
            <pc:docMk/>
            <pc:sldMk cId="3684519717" sldId="710"/>
            <ac:spMk id="2" creationId="{A1A0A386-8D2E-03DC-609F-2B75DA3C775A}"/>
          </ac:spMkLst>
        </pc:spChg>
        <pc:spChg chg="add">
          <ac:chgData name="Evi Kruijer" userId="0af39978-7a4a-49b0-8bce-70804f0fc89e" providerId="ADAL" clId="{FF195219-500A-44B9-8451-DDAC117FAA35}" dt="2025-07-01T10:30:44.809" v="1670"/>
          <ac:spMkLst>
            <pc:docMk/>
            <pc:sldMk cId="3684519717" sldId="710"/>
            <ac:spMk id="4" creationId="{E5EFB4CA-ED15-7E6D-1BC3-AB0964386A5B}"/>
          </ac:spMkLst>
        </pc:spChg>
        <pc:picChg chg="del">
          <ac:chgData name="Evi Kruijer" userId="0af39978-7a4a-49b0-8bce-70804f0fc89e" providerId="ADAL" clId="{FF195219-500A-44B9-8451-DDAC117FAA35}" dt="2025-07-01T10:30:44.076" v="1669" actId="478"/>
          <ac:picMkLst>
            <pc:docMk/>
            <pc:sldMk cId="3684519717" sldId="710"/>
            <ac:picMk id="3" creationId="{80E85B64-B0A7-129F-EE40-F20B528D6241}"/>
          </ac:picMkLst>
        </pc:picChg>
        <pc:picChg chg="add mod">
          <ac:chgData name="Evi Kruijer" userId="0af39978-7a4a-49b0-8bce-70804f0fc89e" providerId="ADAL" clId="{FF195219-500A-44B9-8451-DDAC117FAA35}" dt="2025-07-01T10:30:52.960" v="1674" actId="14100"/>
          <ac:picMkLst>
            <pc:docMk/>
            <pc:sldMk cId="3684519717" sldId="710"/>
            <ac:picMk id="5" creationId="{58180029-E913-D465-670D-EEB51FEF0753}"/>
          </ac:picMkLst>
        </pc:picChg>
      </pc:sldChg>
      <pc:sldChg chg="addSp delSp modSp add mod">
        <pc:chgData name="Evi Kruijer" userId="0af39978-7a4a-49b0-8bce-70804f0fc89e" providerId="ADAL" clId="{FF195219-500A-44B9-8451-DDAC117FAA35}" dt="2025-07-01T10:30:19.275" v="1668" actId="1076"/>
        <pc:sldMkLst>
          <pc:docMk/>
          <pc:sldMk cId="1356744253" sldId="711"/>
        </pc:sldMkLst>
        <pc:spChg chg="mod">
          <ac:chgData name="Evi Kruijer" userId="0af39978-7a4a-49b0-8bce-70804f0fc89e" providerId="ADAL" clId="{FF195219-500A-44B9-8451-DDAC117FAA35}" dt="2025-07-01T09:17:16.676" v="1168" actId="20577"/>
          <ac:spMkLst>
            <pc:docMk/>
            <pc:sldMk cId="1356744253" sldId="711"/>
            <ac:spMk id="2" creationId="{67E4B865-06FA-1930-6BE8-E4A81F522103}"/>
          </ac:spMkLst>
        </pc:spChg>
        <pc:spChg chg="add del">
          <ac:chgData name="Evi Kruijer" userId="0af39978-7a4a-49b0-8bce-70804f0fc89e" providerId="ADAL" clId="{FF195219-500A-44B9-8451-DDAC117FAA35}" dt="2025-07-01T10:30:08.293" v="1664" actId="22"/>
          <ac:spMkLst>
            <pc:docMk/>
            <pc:sldMk cId="1356744253" sldId="711"/>
            <ac:spMk id="5" creationId="{A7BB47BF-5579-2EA0-C2F2-46FC38BA94CD}"/>
          </ac:spMkLst>
        </pc:spChg>
        <pc:spChg chg="add">
          <ac:chgData name="Evi Kruijer" userId="0af39978-7a4a-49b0-8bce-70804f0fc89e" providerId="ADAL" clId="{FF195219-500A-44B9-8451-DDAC117FAA35}" dt="2025-07-01T10:30:11.511" v="1665"/>
          <ac:spMkLst>
            <pc:docMk/>
            <pc:sldMk cId="1356744253" sldId="711"/>
            <ac:spMk id="7" creationId="{E09FFA00-F1F7-0D47-4E6F-33035F75B2B4}"/>
          </ac:spMkLst>
        </pc:spChg>
        <pc:picChg chg="del">
          <ac:chgData name="Evi Kruijer" userId="0af39978-7a4a-49b0-8bce-70804f0fc89e" providerId="ADAL" clId="{FF195219-500A-44B9-8451-DDAC117FAA35}" dt="2025-07-01T10:30:06.392" v="1662" actId="478"/>
          <ac:picMkLst>
            <pc:docMk/>
            <pc:sldMk cId="1356744253" sldId="711"/>
            <ac:picMk id="3" creationId="{66BB6C00-A77E-3BED-C84E-D47CF2252DE1}"/>
          </ac:picMkLst>
        </pc:picChg>
        <pc:picChg chg="add mod">
          <ac:chgData name="Evi Kruijer" userId="0af39978-7a4a-49b0-8bce-70804f0fc89e" providerId="ADAL" clId="{FF195219-500A-44B9-8451-DDAC117FAA35}" dt="2025-07-01T10:30:19.275" v="1668" actId="1076"/>
          <ac:picMkLst>
            <pc:docMk/>
            <pc:sldMk cId="1356744253" sldId="711"/>
            <ac:picMk id="8" creationId="{9F9EAC80-34E2-5AB8-0C0B-8EE70FB33B90}"/>
          </ac:picMkLst>
        </pc:picChg>
      </pc:sldChg>
      <pc:sldChg chg="addSp delSp modSp add mod">
        <pc:chgData name="Evi Kruijer" userId="0af39978-7a4a-49b0-8bce-70804f0fc89e" providerId="ADAL" clId="{FF195219-500A-44B9-8451-DDAC117FAA35}" dt="2025-07-01T10:28:00.226" v="1659" actId="1076"/>
        <pc:sldMkLst>
          <pc:docMk/>
          <pc:sldMk cId="3849975868" sldId="712"/>
        </pc:sldMkLst>
        <pc:spChg chg="mod">
          <ac:chgData name="Evi Kruijer" userId="0af39978-7a4a-49b0-8bce-70804f0fc89e" providerId="ADAL" clId="{FF195219-500A-44B9-8451-DDAC117FAA35}" dt="2025-07-01T09:17:28.359" v="1189" actId="20577"/>
          <ac:spMkLst>
            <pc:docMk/>
            <pc:sldMk cId="3849975868" sldId="712"/>
            <ac:spMk id="2" creationId="{9CE8CC70-B2F8-28E0-DB1A-23A96C83BFFB}"/>
          </ac:spMkLst>
        </pc:spChg>
        <pc:picChg chg="del">
          <ac:chgData name="Evi Kruijer" userId="0af39978-7a4a-49b0-8bce-70804f0fc89e" providerId="ADAL" clId="{FF195219-500A-44B9-8451-DDAC117FAA35}" dt="2025-07-01T10:27:52.791" v="1656" actId="478"/>
          <ac:picMkLst>
            <pc:docMk/>
            <pc:sldMk cId="3849975868" sldId="712"/>
            <ac:picMk id="3" creationId="{8EDC1FEC-C9CF-3AFF-1A9F-22CDEE0BBC91}"/>
          </ac:picMkLst>
        </pc:picChg>
        <pc:picChg chg="add mod">
          <ac:chgData name="Evi Kruijer" userId="0af39978-7a4a-49b0-8bce-70804f0fc89e" providerId="ADAL" clId="{FF195219-500A-44B9-8451-DDAC117FAA35}" dt="2025-07-01T10:28:00.226" v="1659" actId="1076"/>
          <ac:picMkLst>
            <pc:docMk/>
            <pc:sldMk cId="3849975868" sldId="712"/>
            <ac:picMk id="12290" creationId="{EE0B6ECF-2922-9B7B-5F09-8CC539D10C9B}"/>
          </ac:picMkLst>
        </pc:picChg>
      </pc:sldChg>
      <pc:sldChg chg="addSp delSp modSp add mod ord">
        <pc:chgData name="Evi Kruijer" userId="0af39978-7a4a-49b0-8bce-70804f0fc89e" providerId="ADAL" clId="{FF195219-500A-44B9-8451-DDAC117FAA35}" dt="2025-07-01T10:28:25.743" v="1661"/>
        <pc:sldMkLst>
          <pc:docMk/>
          <pc:sldMk cId="2452827136" sldId="713"/>
        </pc:sldMkLst>
        <pc:spChg chg="mod">
          <ac:chgData name="Evi Kruijer" userId="0af39978-7a4a-49b0-8bce-70804f0fc89e" providerId="ADAL" clId="{FF195219-500A-44B9-8451-DDAC117FAA35}" dt="2025-07-01T09:17:46.592" v="1196" actId="20577"/>
          <ac:spMkLst>
            <pc:docMk/>
            <pc:sldMk cId="2452827136" sldId="713"/>
            <ac:spMk id="2" creationId="{9134939C-32F2-CEA1-9E54-601A77832C25}"/>
          </ac:spMkLst>
        </pc:spChg>
        <pc:spChg chg="del">
          <ac:chgData name="Evi Kruijer" userId="0af39978-7a4a-49b0-8bce-70804f0fc89e" providerId="ADAL" clId="{FF195219-500A-44B9-8451-DDAC117FAA35}" dt="2025-07-01T10:28:25.042" v="1660" actId="478"/>
          <ac:spMkLst>
            <pc:docMk/>
            <pc:sldMk cId="2452827136" sldId="713"/>
            <ac:spMk id="4" creationId="{1AFE66BF-E1B0-88B6-B71F-FB0DB943CAA0}"/>
          </ac:spMkLst>
        </pc:spChg>
        <pc:picChg chg="add mod">
          <ac:chgData name="Evi Kruijer" userId="0af39978-7a4a-49b0-8bce-70804f0fc89e" providerId="ADAL" clId="{FF195219-500A-44B9-8451-DDAC117FAA35}" dt="2025-07-01T10:28:25.743" v="1661"/>
          <ac:picMkLst>
            <pc:docMk/>
            <pc:sldMk cId="2452827136" sldId="713"/>
            <ac:picMk id="3" creationId="{D43B2CF4-E7CB-C331-45F5-9F68FFBB6B35}"/>
          </ac:picMkLst>
        </pc:picChg>
      </pc:sldChg>
      <pc:sldChg chg="addSp delSp modSp add mod ord">
        <pc:chgData name="Evi Kruijer" userId="0af39978-7a4a-49b0-8bce-70804f0fc89e" providerId="ADAL" clId="{FF195219-500A-44B9-8451-DDAC117FAA35}" dt="2025-07-01T10:33:27.442" v="1681" actId="14100"/>
        <pc:sldMkLst>
          <pc:docMk/>
          <pc:sldMk cId="3701083495" sldId="714"/>
        </pc:sldMkLst>
        <pc:spChg chg="mod">
          <ac:chgData name="Evi Kruijer" userId="0af39978-7a4a-49b0-8bce-70804f0fc89e" providerId="ADAL" clId="{FF195219-500A-44B9-8451-DDAC117FAA35}" dt="2025-07-01T09:18:01.692" v="1203" actId="20577"/>
          <ac:spMkLst>
            <pc:docMk/>
            <pc:sldMk cId="3701083495" sldId="714"/>
            <ac:spMk id="2" creationId="{4DCDC0C4-227F-8D0C-F2B2-AB3EC1BB18AF}"/>
          </ac:spMkLst>
        </pc:spChg>
        <pc:spChg chg="add">
          <ac:chgData name="Evi Kruijer" userId="0af39978-7a4a-49b0-8bce-70804f0fc89e" providerId="ADAL" clId="{FF195219-500A-44B9-8451-DDAC117FAA35}" dt="2025-07-01T10:32:44.059" v="1676"/>
          <ac:spMkLst>
            <pc:docMk/>
            <pc:sldMk cId="3701083495" sldId="714"/>
            <ac:spMk id="5" creationId="{B44DBDE0-2B8C-C263-5EE7-86B89BA999E3}"/>
          </ac:spMkLst>
        </pc:spChg>
        <pc:spChg chg="add mod">
          <ac:chgData name="Evi Kruijer" userId="0af39978-7a4a-49b0-8bce-70804f0fc89e" providerId="ADAL" clId="{FF195219-500A-44B9-8451-DDAC117FAA35}" dt="2025-07-01T10:33:27.442" v="1681" actId="14100"/>
          <ac:spMkLst>
            <pc:docMk/>
            <pc:sldMk cId="3701083495" sldId="714"/>
            <ac:spMk id="8" creationId="{9FCAC1FA-51AA-5509-55DD-1ACAA08C8787}"/>
          </ac:spMkLst>
        </pc:spChg>
        <pc:picChg chg="del">
          <ac:chgData name="Evi Kruijer" userId="0af39978-7a4a-49b0-8bce-70804f0fc89e" providerId="ADAL" clId="{FF195219-500A-44B9-8451-DDAC117FAA35}" dt="2025-07-01T10:32:42.376" v="1675" actId="478"/>
          <ac:picMkLst>
            <pc:docMk/>
            <pc:sldMk cId="3701083495" sldId="714"/>
            <ac:picMk id="3" creationId="{3699FCB3-086E-8390-D1C6-D9CC68046466}"/>
          </ac:picMkLst>
        </pc:picChg>
        <pc:picChg chg="add mod">
          <ac:chgData name="Evi Kruijer" userId="0af39978-7a4a-49b0-8bce-70804f0fc89e" providerId="ADAL" clId="{FF195219-500A-44B9-8451-DDAC117FAA35}" dt="2025-07-01T10:32:53.009" v="1679" actId="1076"/>
          <ac:picMkLst>
            <pc:docMk/>
            <pc:sldMk cId="3701083495" sldId="714"/>
            <ac:picMk id="7" creationId="{E473DE60-B171-CF63-6523-AF42DC17117F}"/>
          </ac:picMkLst>
        </pc:picChg>
      </pc:sldChg>
      <pc:sldChg chg="addSp delSp modSp add mod ord">
        <pc:chgData name="Evi Kruijer" userId="0af39978-7a4a-49b0-8bce-70804f0fc89e" providerId="ADAL" clId="{FF195219-500A-44B9-8451-DDAC117FAA35}" dt="2025-07-01T10:35:22.725" v="1689" actId="1076"/>
        <pc:sldMkLst>
          <pc:docMk/>
          <pc:sldMk cId="2934916276" sldId="715"/>
        </pc:sldMkLst>
        <pc:spChg chg="mod">
          <ac:chgData name="Evi Kruijer" userId="0af39978-7a4a-49b0-8bce-70804f0fc89e" providerId="ADAL" clId="{FF195219-500A-44B9-8451-DDAC117FAA35}" dt="2025-07-01T09:18:13.543" v="1212" actId="20577"/>
          <ac:spMkLst>
            <pc:docMk/>
            <pc:sldMk cId="2934916276" sldId="715"/>
            <ac:spMk id="2" creationId="{424C7BDB-6A9B-95BD-25A2-9BCB95A61605}"/>
          </ac:spMkLst>
        </pc:spChg>
        <pc:spChg chg="del">
          <ac:chgData name="Evi Kruijer" userId="0af39978-7a4a-49b0-8bce-70804f0fc89e" providerId="ADAL" clId="{FF195219-500A-44B9-8451-DDAC117FAA35}" dt="2025-07-01T10:35:15.725" v="1686" actId="478"/>
          <ac:spMkLst>
            <pc:docMk/>
            <pc:sldMk cId="2934916276" sldId="715"/>
            <ac:spMk id="4" creationId="{4F2D5CA7-1F14-2F9A-C654-CE532640C48B}"/>
          </ac:spMkLst>
        </pc:spChg>
        <pc:picChg chg="add mod">
          <ac:chgData name="Evi Kruijer" userId="0af39978-7a4a-49b0-8bce-70804f0fc89e" providerId="ADAL" clId="{FF195219-500A-44B9-8451-DDAC117FAA35}" dt="2025-07-01T10:35:22.725" v="1689" actId="1076"/>
          <ac:picMkLst>
            <pc:docMk/>
            <pc:sldMk cId="2934916276" sldId="715"/>
            <ac:picMk id="17410" creationId="{9C6F4ED4-2237-97E0-02AA-D538A65F0E2E}"/>
          </ac:picMkLst>
        </pc:picChg>
      </pc:sldChg>
      <pc:sldChg chg="addSp delSp modSp add mod">
        <pc:chgData name="Evi Kruijer" userId="0af39978-7a4a-49b0-8bce-70804f0fc89e" providerId="ADAL" clId="{FF195219-500A-44B9-8451-DDAC117FAA35}" dt="2025-07-01T10:33:56.025" v="1685" actId="1076"/>
        <pc:sldMkLst>
          <pc:docMk/>
          <pc:sldMk cId="334551564" sldId="716"/>
        </pc:sldMkLst>
        <pc:spChg chg="mod">
          <ac:chgData name="Evi Kruijer" userId="0af39978-7a4a-49b0-8bce-70804f0fc89e" providerId="ADAL" clId="{FF195219-500A-44B9-8451-DDAC117FAA35}" dt="2025-07-01T09:18:19.925" v="1216" actId="20577"/>
          <ac:spMkLst>
            <pc:docMk/>
            <pc:sldMk cId="334551564" sldId="716"/>
            <ac:spMk id="2" creationId="{F9964112-8B89-6466-88F0-1F89FB891B29}"/>
          </ac:spMkLst>
        </pc:spChg>
        <pc:spChg chg="del">
          <ac:chgData name="Evi Kruijer" userId="0af39978-7a4a-49b0-8bce-70804f0fc89e" providerId="ADAL" clId="{FF195219-500A-44B9-8451-DDAC117FAA35}" dt="2025-07-01T10:33:50.892" v="1682" actId="478"/>
          <ac:spMkLst>
            <pc:docMk/>
            <pc:sldMk cId="334551564" sldId="716"/>
            <ac:spMk id="4" creationId="{C03841BB-AC8A-C3F1-C32F-CFD307851BEC}"/>
          </ac:spMkLst>
        </pc:spChg>
        <pc:picChg chg="add mod">
          <ac:chgData name="Evi Kruijer" userId="0af39978-7a4a-49b0-8bce-70804f0fc89e" providerId="ADAL" clId="{FF195219-500A-44B9-8451-DDAC117FAA35}" dt="2025-07-01T10:33:56.025" v="1685" actId="1076"/>
          <ac:picMkLst>
            <pc:docMk/>
            <pc:sldMk cId="334551564" sldId="716"/>
            <ac:picMk id="16386" creationId="{8084594A-995C-3647-6348-7B2049D53DD3}"/>
          </ac:picMkLst>
        </pc:picChg>
      </pc:sldChg>
      <pc:sldChg chg="modSp add mod">
        <pc:chgData name="Evi Kruijer" userId="0af39978-7a4a-49b0-8bce-70804f0fc89e" providerId="ADAL" clId="{FF195219-500A-44B9-8451-DDAC117FAA35}" dt="2025-07-01T10:22:42.008" v="1575" actId="1035"/>
        <pc:sldMkLst>
          <pc:docMk/>
          <pc:sldMk cId="266848349" sldId="717"/>
        </pc:sldMkLst>
        <pc:spChg chg="mod">
          <ac:chgData name="Evi Kruijer" userId="0af39978-7a4a-49b0-8bce-70804f0fc89e" providerId="ADAL" clId="{FF195219-500A-44B9-8451-DDAC117FAA35}" dt="2025-07-01T10:22:37.642" v="1551" actId="20577"/>
          <ac:spMkLst>
            <pc:docMk/>
            <pc:sldMk cId="266848349" sldId="717"/>
            <ac:spMk id="2" creationId="{9066F619-7DF3-1539-580B-6A4FD4FE1878}"/>
          </ac:spMkLst>
        </pc:spChg>
        <pc:cxnChg chg="mod">
          <ac:chgData name="Evi Kruijer" userId="0af39978-7a4a-49b0-8bce-70804f0fc89e" providerId="ADAL" clId="{FF195219-500A-44B9-8451-DDAC117FAA35}" dt="2025-07-01T10:22:42.008" v="1575" actId="1035"/>
          <ac:cxnSpMkLst>
            <pc:docMk/>
            <pc:sldMk cId="266848349" sldId="717"/>
            <ac:cxnSpMk id="9" creationId="{C3770E91-E613-C56A-BC61-8439E6894915}"/>
          </ac:cxnSpMkLst>
        </pc:cxnChg>
      </pc:sldChg>
      <pc:sldChg chg="modSp add mod">
        <pc:chgData name="Evi Kruijer" userId="0af39978-7a4a-49b0-8bce-70804f0fc89e" providerId="ADAL" clId="{FF195219-500A-44B9-8451-DDAC117FAA35}" dt="2025-07-01T10:22:53.809" v="1586" actId="1076"/>
        <pc:sldMkLst>
          <pc:docMk/>
          <pc:sldMk cId="3109723279" sldId="718"/>
        </pc:sldMkLst>
        <pc:spChg chg="mod">
          <ac:chgData name="Evi Kruijer" userId="0af39978-7a4a-49b0-8bce-70804f0fc89e" providerId="ADAL" clId="{FF195219-500A-44B9-8451-DDAC117FAA35}" dt="2025-07-01T10:22:51.326" v="1585" actId="20577"/>
          <ac:spMkLst>
            <pc:docMk/>
            <pc:sldMk cId="3109723279" sldId="718"/>
            <ac:spMk id="2" creationId="{FD20EE76-9A6D-EC63-FFC2-4F2AD2873803}"/>
          </ac:spMkLst>
        </pc:spChg>
        <pc:cxnChg chg="mod">
          <ac:chgData name="Evi Kruijer" userId="0af39978-7a4a-49b0-8bce-70804f0fc89e" providerId="ADAL" clId="{FF195219-500A-44B9-8451-DDAC117FAA35}" dt="2025-07-01T10:22:53.809" v="1586" actId="1076"/>
          <ac:cxnSpMkLst>
            <pc:docMk/>
            <pc:sldMk cId="3109723279" sldId="718"/>
            <ac:cxnSpMk id="9" creationId="{3C05FE8F-D71F-D85E-4684-0BBEC543714E}"/>
          </ac:cxnSpMkLst>
        </pc:cxnChg>
      </pc:sldChg>
      <pc:sldChg chg="modSp add mod">
        <pc:chgData name="Evi Kruijer" userId="0af39978-7a4a-49b0-8bce-70804f0fc89e" providerId="ADAL" clId="{FF195219-500A-44B9-8451-DDAC117FAA35}" dt="2025-07-01T10:23:05.039" v="1598" actId="1076"/>
        <pc:sldMkLst>
          <pc:docMk/>
          <pc:sldMk cId="3848763939" sldId="719"/>
        </pc:sldMkLst>
        <pc:spChg chg="mod">
          <ac:chgData name="Evi Kruijer" userId="0af39978-7a4a-49b0-8bce-70804f0fc89e" providerId="ADAL" clId="{FF195219-500A-44B9-8451-DDAC117FAA35}" dt="2025-07-01T10:23:02.269" v="1597" actId="20577"/>
          <ac:spMkLst>
            <pc:docMk/>
            <pc:sldMk cId="3848763939" sldId="719"/>
            <ac:spMk id="2" creationId="{AEF5C78D-B704-DFED-41CB-9F538879C337}"/>
          </ac:spMkLst>
        </pc:spChg>
        <pc:cxnChg chg="mod">
          <ac:chgData name="Evi Kruijer" userId="0af39978-7a4a-49b0-8bce-70804f0fc89e" providerId="ADAL" clId="{FF195219-500A-44B9-8451-DDAC117FAA35}" dt="2025-07-01T10:23:05.039" v="1598" actId="1076"/>
          <ac:cxnSpMkLst>
            <pc:docMk/>
            <pc:sldMk cId="3848763939" sldId="719"/>
            <ac:cxnSpMk id="9" creationId="{23FA3C38-092E-E907-BABE-229E455F6EFF}"/>
          </ac:cxnSpMkLst>
        </pc:cxnChg>
      </pc:sldChg>
      <pc:sldChg chg="modSp add mod">
        <pc:chgData name="Evi Kruijer" userId="0af39978-7a4a-49b0-8bce-70804f0fc89e" providerId="ADAL" clId="{FF195219-500A-44B9-8451-DDAC117FAA35}" dt="2025-07-01T10:23:14.376" v="1608" actId="1076"/>
        <pc:sldMkLst>
          <pc:docMk/>
          <pc:sldMk cId="1155713882" sldId="720"/>
        </pc:sldMkLst>
        <pc:spChg chg="mod">
          <ac:chgData name="Evi Kruijer" userId="0af39978-7a4a-49b0-8bce-70804f0fc89e" providerId="ADAL" clId="{FF195219-500A-44B9-8451-DDAC117FAA35}" dt="2025-07-01T10:23:12.460" v="1607" actId="20577"/>
          <ac:spMkLst>
            <pc:docMk/>
            <pc:sldMk cId="1155713882" sldId="720"/>
            <ac:spMk id="2" creationId="{F1ABC893-0579-7ECC-91A3-113B7D37BD51}"/>
          </ac:spMkLst>
        </pc:spChg>
        <pc:cxnChg chg="mod">
          <ac:chgData name="Evi Kruijer" userId="0af39978-7a4a-49b0-8bce-70804f0fc89e" providerId="ADAL" clId="{FF195219-500A-44B9-8451-DDAC117FAA35}" dt="2025-07-01T10:23:14.376" v="1608" actId="1076"/>
          <ac:cxnSpMkLst>
            <pc:docMk/>
            <pc:sldMk cId="1155713882" sldId="720"/>
            <ac:cxnSpMk id="9" creationId="{78B41C86-5D11-FF26-C0B0-BE4ACC19F2FB}"/>
          </ac:cxnSpMkLst>
        </pc:cxnChg>
      </pc:sldChg>
      <pc:sldChg chg="modSp add mod">
        <pc:chgData name="Evi Kruijer" userId="0af39978-7a4a-49b0-8bce-70804f0fc89e" providerId="ADAL" clId="{FF195219-500A-44B9-8451-DDAC117FAA35}" dt="2025-07-01T10:23:24.142" v="1619" actId="1076"/>
        <pc:sldMkLst>
          <pc:docMk/>
          <pc:sldMk cId="3087357182" sldId="721"/>
        </pc:sldMkLst>
        <pc:spChg chg="mod">
          <ac:chgData name="Evi Kruijer" userId="0af39978-7a4a-49b0-8bce-70804f0fc89e" providerId="ADAL" clId="{FF195219-500A-44B9-8451-DDAC117FAA35}" dt="2025-07-01T10:23:21.893" v="1618" actId="20577"/>
          <ac:spMkLst>
            <pc:docMk/>
            <pc:sldMk cId="3087357182" sldId="721"/>
            <ac:spMk id="2" creationId="{F901C4A0-45FA-7720-4B33-01FCB605C603}"/>
          </ac:spMkLst>
        </pc:spChg>
        <pc:cxnChg chg="mod">
          <ac:chgData name="Evi Kruijer" userId="0af39978-7a4a-49b0-8bce-70804f0fc89e" providerId="ADAL" clId="{FF195219-500A-44B9-8451-DDAC117FAA35}" dt="2025-07-01T10:23:24.142" v="1619" actId="1076"/>
          <ac:cxnSpMkLst>
            <pc:docMk/>
            <pc:sldMk cId="3087357182" sldId="721"/>
            <ac:cxnSpMk id="9" creationId="{465234C7-51B9-1C10-5096-A178A2DF3892}"/>
          </ac:cxnSpMkLst>
        </pc:cxnChg>
      </pc:sldChg>
      <pc:sldChg chg="modSp add mod">
        <pc:chgData name="Evi Kruijer" userId="0af39978-7a4a-49b0-8bce-70804f0fc89e" providerId="ADAL" clId="{FF195219-500A-44B9-8451-DDAC117FAA35}" dt="2025-07-01T10:23:34.942" v="1628" actId="1076"/>
        <pc:sldMkLst>
          <pc:docMk/>
          <pc:sldMk cId="3444319095" sldId="722"/>
        </pc:sldMkLst>
        <pc:spChg chg="mod">
          <ac:chgData name="Evi Kruijer" userId="0af39978-7a4a-49b0-8bce-70804f0fc89e" providerId="ADAL" clId="{FF195219-500A-44B9-8451-DDAC117FAA35}" dt="2025-07-01T10:23:32.843" v="1627" actId="20577"/>
          <ac:spMkLst>
            <pc:docMk/>
            <pc:sldMk cId="3444319095" sldId="722"/>
            <ac:spMk id="2" creationId="{E854197B-7470-805A-AEC9-21B70F19CA15}"/>
          </ac:spMkLst>
        </pc:spChg>
        <pc:cxnChg chg="mod">
          <ac:chgData name="Evi Kruijer" userId="0af39978-7a4a-49b0-8bce-70804f0fc89e" providerId="ADAL" clId="{FF195219-500A-44B9-8451-DDAC117FAA35}" dt="2025-07-01T10:23:34.942" v="1628" actId="1076"/>
          <ac:cxnSpMkLst>
            <pc:docMk/>
            <pc:sldMk cId="3444319095" sldId="722"/>
            <ac:cxnSpMk id="9" creationId="{2176F7BB-38B2-7840-9F3C-EDDD947598A4}"/>
          </ac:cxnSpMkLst>
        </pc:cxnChg>
      </pc:sldChg>
      <pc:sldChg chg="addSp delSp modSp add del mod ord">
        <pc:chgData name="Evi Kruijer" userId="0af39978-7a4a-49b0-8bce-70804f0fc89e" providerId="ADAL" clId="{FF195219-500A-44B9-8451-DDAC117FAA35}" dt="2025-07-01T12:17:44.642" v="1763" actId="20577"/>
        <pc:sldMkLst>
          <pc:docMk/>
          <pc:sldMk cId="1029668339" sldId="723"/>
        </pc:sldMkLst>
        <pc:spChg chg="mod">
          <ac:chgData name="Evi Kruijer" userId="0af39978-7a4a-49b0-8bce-70804f0fc89e" providerId="ADAL" clId="{FF195219-500A-44B9-8451-DDAC117FAA35}" dt="2025-07-01T12:17:44.642" v="1763" actId="20577"/>
          <ac:spMkLst>
            <pc:docMk/>
            <pc:sldMk cId="1029668339" sldId="723"/>
            <ac:spMk id="2" creationId="{F95AEF9C-8057-DDD7-279E-007282EF6B56}"/>
          </ac:spMkLst>
        </pc:spChg>
        <pc:spChg chg="add del">
          <ac:chgData name="Evi Kruijer" userId="0af39978-7a4a-49b0-8bce-70804f0fc89e" providerId="ADAL" clId="{FF195219-500A-44B9-8451-DDAC117FAA35}" dt="2025-07-01T11:26:28.545" v="1705" actId="478"/>
          <ac:spMkLst>
            <pc:docMk/>
            <pc:sldMk cId="1029668339" sldId="723"/>
            <ac:spMk id="4" creationId="{19133497-E87B-6789-F21A-49301BA07B5B}"/>
          </ac:spMkLst>
        </pc:spChg>
        <pc:spChg chg="add mod">
          <ac:chgData name="Evi Kruijer" userId="0af39978-7a4a-49b0-8bce-70804f0fc89e" providerId="ADAL" clId="{FF195219-500A-44B9-8451-DDAC117FAA35}" dt="2025-07-01T11:26:29.594" v="1706" actId="1076"/>
          <ac:spMkLst>
            <pc:docMk/>
            <pc:sldMk cId="1029668339" sldId="723"/>
            <ac:spMk id="5" creationId="{67A9E780-24D6-DAA4-F58A-44F2C20EF6A0}"/>
          </ac:spMkLst>
        </pc:spChg>
        <pc:picChg chg="del">
          <ac:chgData name="Evi Kruijer" userId="0af39978-7a4a-49b0-8bce-70804f0fc89e" providerId="ADAL" clId="{FF195219-500A-44B9-8451-DDAC117FAA35}" dt="2025-07-01T11:26:03.354" v="1700" actId="478"/>
          <ac:picMkLst>
            <pc:docMk/>
            <pc:sldMk cId="1029668339" sldId="723"/>
            <ac:picMk id="3" creationId="{51007A19-B812-1B52-BCBB-2F0396A58E79}"/>
          </ac:picMkLst>
        </pc:picChg>
      </pc:sldChg>
      <pc:sldChg chg="addSp delSp modSp add mod modAnim">
        <pc:chgData name="Evi Kruijer" userId="0af39978-7a4a-49b0-8bce-70804f0fc89e" providerId="ADAL" clId="{FF195219-500A-44B9-8451-DDAC117FAA35}" dt="2025-07-01T12:17:41.909" v="1759" actId="20577"/>
        <pc:sldMkLst>
          <pc:docMk/>
          <pc:sldMk cId="3094155883" sldId="724"/>
        </pc:sldMkLst>
        <pc:spChg chg="mod">
          <ac:chgData name="Evi Kruijer" userId="0af39978-7a4a-49b0-8bce-70804f0fc89e" providerId="ADAL" clId="{FF195219-500A-44B9-8451-DDAC117FAA35}" dt="2025-07-01T12:17:41.909" v="1759" actId="20577"/>
          <ac:spMkLst>
            <pc:docMk/>
            <pc:sldMk cId="3094155883" sldId="724"/>
            <ac:spMk id="2" creationId="{DB5854ED-3B20-5947-F96C-2D2FD4F6F883}"/>
          </ac:spMkLst>
        </pc:spChg>
        <pc:spChg chg="add mod">
          <ac:chgData name="Evi Kruijer" userId="0af39978-7a4a-49b0-8bce-70804f0fc89e" providerId="ADAL" clId="{FF195219-500A-44B9-8451-DDAC117FAA35}" dt="2025-07-01T11:27:01.442" v="1719" actId="207"/>
          <ac:spMkLst>
            <pc:docMk/>
            <pc:sldMk cId="3094155883" sldId="724"/>
            <ac:spMk id="3" creationId="{1C9FC23B-2A0D-66EC-BD2F-6591F67F608F}"/>
          </ac:spMkLst>
        </pc:spChg>
        <pc:spChg chg="del">
          <ac:chgData name="Evi Kruijer" userId="0af39978-7a4a-49b0-8bce-70804f0fc89e" providerId="ADAL" clId="{FF195219-500A-44B9-8451-DDAC117FAA35}" dt="2025-07-01T11:26:52.326" v="1709" actId="478"/>
          <ac:spMkLst>
            <pc:docMk/>
            <pc:sldMk cId="3094155883" sldId="724"/>
            <ac:spMk id="5" creationId="{0FC630FA-E425-179D-3704-F527B3D7C473}"/>
          </ac:spMkLst>
        </pc:spChg>
      </pc:sldChg>
      <pc:sldChg chg="addSp delSp modSp add mod ord">
        <pc:chgData name="Evi Kruijer" userId="0af39978-7a4a-49b0-8bce-70804f0fc89e" providerId="ADAL" clId="{FF195219-500A-44B9-8451-DDAC117FAA35}" dt="2025-07-01T13:26:17.976" v="1788" actId="20577"/>
        <pc:sldMkLst>
          <pc:docMk/>
          <pc:sldMk cId="36325653" sldId="725"/>
        </pc:sldMkLst>
        <pc:spChg chg="mod">
          <ac:chgData name="Evi Kruijer" userId="0af39978-7a4a-49b0-8bce-70804f0fc89e" providerId="ADAL" clId="{FF195219-500A-44B9-8451-DDAC117FAA35}" dt="2025-07-01T11:27:58.321" v="1740" actId="20577"/>
          <ac:spMkLst>
            <pc:docMk/>
            <pc:sldMk cId="36325653" sldId="725"/>
            <ac:spMk id="2" creationId="{E28BCF0F-340C-459A-9B59-783E1AF86418}"/>
          </ac:spMkLst>
        </pc:spChg>
        <pc:spChg chg="add mod">
          <ac:chgData name="Evi Kruijer" userId="0af39978-7a4a-49b0-8bce-70804f0fc89e" providerId="ADAL" clId="{FF195219-500A-44B9-8451-DDAC117FAA35}" dt="2025-07-01T13:26:17.976" v="1788" actId="20577"/>
          <ac:spMkLst>
            <pc:docMk/>
            <pc:sldMk cId="36325653" sldId="725"/>
            <ac:spMk id="3" creationId="{B6935233-311D-4EF9-3924-EFE38FD775D6}"/>
          </ac:spMkLst>
        </pc:spChg>
        <pc:picChg chg="del">
          <ac:chgData name="Evi Kruijer" userId="0af39978-7a4a-49b0-8bce-70804f0fc89e" providerId="ADAL" clId="{FF195219-500A-44B9-8451-DDAC117FAA35}" dt="2025-07-01T11:27:59.738" v="1741" actId="478"/>
          <ac:picMkLst>
            <pc:docMk/>
            <pc:sldMk cId="36325653" sldId="725"/>
            <ac:picMk id="4" creationId="{B157930B-1B36-0086-4D2B-426224B06061}"/>
          </ac:picMkLst>
        </pc:picChg>
      </pc:sldChg>
      <pc:sldChg chg="add del">
        <pc:chgData name="Evi Kruijer" userId="0af39978-7a4a-49b0-8bce-70804f0fc89e" providerId="ADAL" clId="{FF195219-500A-44B9-8451-DDAC117FAA35}" dt="2025-07-01T11:27:45.978" v="1721" actId="47"/>
        <pc:sldMkLst>
          <pc:docMk/>
          <pc:sldMk cId="2030602677" sldId="725"/>
        </pc:sldMkLst>
      </pc:sldChg>
      <pc:sldChg chg="addSp delSp modSp add mod">
        <pc:chgData name="Evi Kruijer" userId="0af39978-7a4a-49b0-8bce-70804f0fc89e" providerId="ADAL" clId="{FF195219-500A-44B9-8451-DDAC117FAA35}" dt="2025-07-01T11:28:35.026" v="1756" actId="207"/>
        <pc:sldMkLst>
          <pc:docMk/>
          <pc:sldMk cId="231574769" sldId="726"/>
        </pc:sldMkLst>
        <pc:spChg chg="mod">
          <ac:chgData name="Evi Kruijer" userId="0af39978-7a4a-49b0-8bce-70804f0fc89e" providerId="ADAL" clId="{FF195219-500A-44B9-8451-DDAC117FAA35}" dt="2025-07-01T11:28:17.185" v="1750" actId="20577"/>
          <ac:spMkLst>
            <pc:docMk/>
            <pc:sldMk cId="231574769" sldId="726"/>
            <ac:spMk id="2" creationId="{F8021815-DEB5-3B15-D106-66F756A91518}"/>
          </ac:spMkLst>
        </pc:spChg>
        <pc:spChg chg="del">
          <ac:chgData name="Evi Kruijer" userId="0af39978-7a4a-49b0-8bce-70804f0fc89e" providerId="ADAL" clId="{FF195219-500A-44B9-8451-DDAC117FAA35}" dt="2025-07-01T11:28:20.817" v="1753" actId="478"/>
          <ac:spMkLst>
            <pc:docMk/>
            <pc:sldMk cId="231574769" sldId="726"/>
            <ac:spMk id="3" creationId="{97E4F144-0CA6-7CC2-F9BE-4A3B645EC450}"/>
          </ac:spMkLst>
        </pc:spChg>
        <pc:spChg chg="add mod">
          <ac:chgData name="Evi Kruijer" userId="0af39978-7a4a-49b0-8bce-70804f0fc89e" providerId="ADAL" clId="{FF195219-500A-44B9-8451-DDAC117FAA35}" dt="2025-07-01T11:28:35.026" v="1756" actId="207"/>
          <ac:spMkLst>
            <pc:docMk/>
            <pc:sldMk cId="231574769" sldId="726"/>
            <ac:spMk id="4" creationId="{CD5D671C-07AF-CE3F-1648-2023D94A0F19}"/>
          </ac:spMkLst>
        </pc:spChg>
        <pc:spChg chg="add del">
          <ac:chgData name="Evi Kruijer" userId="0af39978-7a4a-49b0-8bce-70804f0fc89e" providerId="ADAL" clId="{FF195219-500A-44B9-8451-DDAC117FAA35}" dt="2025-07-01T11:28:19.451" v="1752" actId="478"/>
          <ac:spMkLst>
            <pc:docMk/>
            <pc:sldMk cId="231574769" sldId="726"/>
            <ac:spMk id="9" creationId="{986C5571-3684-6FCB-BFD3-44136D210E6D}"/>
          </ac:spMkLst>
        </pc:spChg>
      </pc:sldChg>
      <pc:sldChg chg="modSp add ord">
        <pc:chgData name="Evi Kruijer" userId="0af39978-7a4a-49b0-8bce-70804f0fc89e" providerId="ADAL" clId="{FF195219-500A-44B9-8451-DDAC117FAA35}" dt="2025-07-01T12:19:35.276" v="1772" actId="14826"/>
        <pc:sldMkLst>
          <pc:docMk/>
          <pc:sldMk cId="2594777243" sldId="727"/>
        </pc:sldMkLst>
        <pc:spChg chg="mod">
          <ac:chgData name="Evi Kruijer" userId="0af39978-7a4a-49b0-8bce-70804f0fc89e" providerId="ADAL" clId="{FF195219-500A-44B9-8451-DDAC117FAA35}" dt="2025-07-01T12:18:58.076" v="1771" actId="20577"/>
          <ac:spMkLst>
            <pc:docMk/>
            <pc:sldMk cId="2594777243" sldId="727"/>
            <ac:spMk id="2" creationId="{5F16A386-F54B-8C35-E1BE-937424F29466}"/>
          </ac:spMkLst>
        </pc:spChg>
        <pc:picChg chg="mod">
          <ac:chgData name="Evi Kruijer" userId="0af39978-7a4a-49b0-8bce-70804f0fc89e" providerId="ADAL" clId="{FF195219-500A-44B9-8451-DDAC117FAA35}" dt="2025-07-01T12:19:35.276" v="1772" actId="14826"/>
          <ac:picMkLst>
            <pc:docMk/>
            <pc:sldMk cId="2594777243" sldId="727"/>
            <ac:picMk id="7170" creationId="{19584B06-CE5C-A602-9CF6-C244AA630B0E}"/>
          </ac:picMkLst>
        </pc:picChg>
      </pc:sldChg>
    </pc:docChg>
  </pc:docChgLst>
  <pc:docChgLst>
    <pc:chgData name="Evi Kruijer" userId="0af39978-7a4a-49b0-8bce-70804f0fc89e" providerId="ADAL" clId="{8280A747-A61D-4482-9A6B-BB8311CC12D7}"/>
    <pc:docChg chg="undo custSel addSld delSld modSld sldOrd">
      <pc:chgData name="Evi Kruijer" userId="0af39978-7a4a-49b0-8bce-70804f0fc89e" providerId="ADAL" clId="{8280A747-A61D-4482-9A6B-BB8311CC12D7}" dt="2025-02-11T14:49:53.075" v="1116" actId="1076"/>
      <pc:docMkLst>
        <pc:docMk/>
      </pc:docMkLst>
      <pc:sldChg chg="modSp mod">
        <pc:chgData name="Evi Kruijer" userId="0af39978-7a4a-49b0-8bce-70804f0fc89e" providerId="ADAL" clId="{8280A747-A61D-4482-9A6B-BB8311CC12D7}" dt="2025-02-11T14:16:48.009" v="806" actId="14826"/>
        <pc:sldMkLst>
          <pc:docMk/>
          <pc:sldMk cId="1883047808" sldId="258"/>
        </pc:sldMkLst>
      </pc:sldChg>
      <pc:sldChg chg="delSp modSp mod delAnim">
        <pc:chgData name="Evi Kruijer" userId="0af39978-7a4a-49b0-8bce-70804f0fc89e" providerId="ADAL" clId="{8280A747-A61D-4482-9A6B-BB8311CC12D7}" dt="2025-02-11T14:15:44.108" v="800" actId="14826"/>
        <pc:sldMkLst>
          <pc:docMk/>
          <pc:sldMk cId="3987355527" sldId="262"/>
        </pc:sldMkLst>
      </pc:sldChg>
      <pc:sldChg chg="addSp delSp modSp mod">
        <pc:chgData name="Evi Kruijer" userId="0af39978-7a4a-49b0-8bce-70804f0fc89e" providerId="ADAL" clId="{8280A747-A61D-4482-9A6B-BB8311CC12D7}" dt="2025-02-11T14:47:34.659" v="1075" actId="1076"/>
        <pc:sldMkLst>
          <pc:docMk/>
          <pc:sldMk cId="3840939140" sldId="269"/>
        </pc:sldMkLst>
      </pc:sldChg>
      <pc:sldChg chg="delSp modSp del mod delAnim">
        <pc:chgData name="Evi Kruijer" userId="0af39978-7a4a-49b0-8bce-70804f0fc89e" providerId="ADAL" clId="{8280A747-A61D-4482-9A6B-BB8311CC12D7}" dt="2025-02-11T13:28:40.259" v="394" actId="47"/>
        <pc:sldMkLst>
          <pc:docMk/>
          <pc:sldMk cId="3109236445" sldId="272"/>
        </pc:sldMkLst>
      </pc:sldChg>
      <pc:sldChg chg="modSp mod">
        <pc:chgData name="Evi Kruijer" userId="0af39978-7a4a-49b0-8bce-70804f0fc89e" providerId="ADAL" clId="{8280A747-A61D-4482-9A6B-BB8311CC12D7}" dt="2025-02-11T14:15:12.026" v="798" actId="14826"/>
        <pc:sldMkLst>
          <pc:docMk/>
          <pc:sldMk cId="1551348172" sldId="467"/>
        </pc:sldMkLst>
      </pc:sldChg>
      <pc:sldChg chg="modSp mod">
        <pc:chgData name="Evi Kruijer" userId="0af39978-7a4a-49b0-8bce-70804f0fc89e" providerId="ADAL" clId="{8280A747-A61D-4482-9A6B-BB8311CC12D7}" dt="2025-02-11T14:15:03.009" v="797" actId="14826"/>
        <pc:sldMkLst>
          <pc:docMk/>
          <pc:sldMk cId="48623488" sldId="468"/>
        </pc:sldMkLst>
      </pc:sldChg>
      <pc:sldChg chg="modSp mod">
        <pc:chgData name="Evi Kruijer" userId="0af39978-7a4a-49b0-8bce-70804f0fc89e" providerId="ADAL" clId="{8280A747-A61D-4482-9A6B-BB8311CC12D7}" dt="2025-02-11T14:16:16.592" v="803" actId="14826"/>
        <pc:sldMkLst>
          <pc:docMk/>
          <pc:sldMk cId="1582181620" sldId="476"/>
        </pc:sldMkLst>
      </pc:sldChg>
      <pc:sldChg chg="modSp mod">
        <pc:chgData name="Evi Kruijer" userId="0af39978-7a4a-49b0-8bce-70804f0fc89e" providerId="ADAL" clId="{8280A747-A61D-4482-9A6B-BB8311CC12D7}" dt="2025-02-11T14:16:26.426" v="804" actId="14826"/>
        <pc:sldMkLst>
          <pc:docMk/>
          <pc:sldMk cId="2776669214" sldId="477"/>
        </pc:sldMkLst>
      </pc:sldChg>
      <pc:sldChg chg="modSp mod">
        <pc:chgData name="Evi Kruijer" userId="0af39978-7a4a-49b0-8bce-70804f0fc89e" providerId="ADAL" clId="{8280A747-A61D-4482-9A6B-BB8311CC12D7}" dt="2025-02-11T14:16:35.959" v="805" actId="14826"/>
        <pc:sldMkLst>
          <pc:docMk/>
          <pc:sldMk cId="136142573" sldId="478"/>
        </pc:sldMkLst>
      </pc:sldChg>
      <pc:sldChg chg="modSp mod">
        <pc:chgData name="Evi Kruijer" userId="0af39978-7a4a-49b0-8bce-70804f0fc89e" providerId="ADAL" clId="{8280A747-A61D-4482-9A6B-BB8311CC12D7}" dt="2025-02-11T14:17:09.121" v="809" actId="732"/>
        <pc:sldMkLst>
          <pc:docMk/>
          <pc:sldMk cId="1535365720" sldId="480"/>
        </pc:sldMkLst>
      </pc:sldChg>
      <pc:sldChg chg="modSp mod">
        <pc:chgData name="Evi Kruijer" userId="0af39978-7a4a-49b0-8bce-70804f0fc89e" providerId="ADAL" clId="{8280A747-A61D-4482-9A6B-BB8311CC12D7}" dt="2025-02-11T14:17:29.609" v="810" actId="14826"/>
        <pc:sldMkLst>
          <pc:docMk/>
          <pc:sldMk cId="3903542051" sldId="485"/>
        </pc:sldMkLst>
      </pc:sldChg>
      <pc:sldChg chg="modSp mod">
        <pc:chgData name="Evi Kruijer" userId="0af39978-7a4a-49b0-8bce-70804f0fc89e" providerId="ADAL" clId="{8280A747-A61D-4482-9A6B-BB8311CC12D7}" dt="2025-02-11T14:17:38.976" v="811" actId="14826"/>
        <pc:sldMkLst>
          <pc:docMk/>
          <pc:sldMk cId="1716744174" sldId="486"/>
        </pc:sldMkLst>
      </pc:sldChg>
      <pc:sldChg chg="addSp delSp modSp mod ord delAnim">
        <pc:chgData name="Evi Kruijer" userId="0af39978-7a4a-49b0-8bce-70804f0fc89e" providerId="ADAL" clId="{8280A747-A61D-4482-9A6B-BB8311CC12D7}" dt="2025-02-11T14:23:40.325" v="830" actId="1582"/>
        <pc:sldMkLst>
          <pc:docMk/>
          <pc:sldMk cId="2285876643" sldId="496"/>
        </pc:sldMkLst>
      </pc:sldChg>
      <pc:sldChg chg="del">
        <pc:chgData name="Evi Kruijer" userId="0af39978-7a4a-49b0-8bce-70804f0fc89e" providerId="ADAL" clId="{8280A747-A61D-4482-9A6B-BB8311CC12D7}" dt="2025-02-11T14:26:49.658" v="862" actId="47"/>
        <pc:sldMkLst>
          <pc:docMk/>
          <pc:sldMk cId="4227862087" sldId="497"/>
        </pc:sldMkLst>
      </pc:sldChg>
      <pc:sldChg chg="modSp mod">
        <pc:chgData name="Evi Kruijer" userId="0af39978-7a4a-49b0-8bce-70804f0fc89e" providerId="ADAL" clId="{8280A747-A61D-4482-9A6B-BB8311CC12D7}" dt="2025-02-11T14:27:08.192" v="863" actId="14826"/>
        <pc:sldMkLst>
          <pc:docMk/>
          <pc:sldMk cId="208287863" sldId="504"/>
        </pc:sldMkLst>
      </pc:sldChg>
      <pc:sldChg chg="modSp mod">
        <pc:chgData name="Evi Kruijer" userId="0af39978-7a4a-49b0-8bce-70804f0fc89e" providerId="ADAL" clId="{8280A747-A61D-4482-9A6B-BB8311CC12D7}" dt="2025-02-11T14:27:15.459" v="864" actId="14826"/>
        <pc:sldMkLst>
          <pc:docMk/>
          <pc:sldMk cId="1375707029" sldId="505"/>
        </pc:sldMkLst>
      </pc:sldChg>
      <pc:sldChg chg="modSp mod">
        <pc:chgData name="Evi Kruijer" userId="0af39978-7a4a-49b0-8bce-70804f0fc89e" providerId="ADAL" clId="{8280A747-A61D-4482-9A6B-BB8311CC12D7}" dt="2025-02-11T14:27:33.469" v="867" actId="732"/>
        <pc:sldMkLst>
          <pc:docMk/>
          <pc:sldMk cId="4249487" sldId="506"/>
        </pc:sldMkLst>
      </pc:sldChg>
      <pc:sldChg chg="addSp delSp modSp mod">
        <pc:chgData name="Evi Kruijer" userId="0af39978-7a4a-49b0-8bce-70804f0fc89e" providerId="ADAL" clId="{8280A747-A61D-4482-9A6B-BB8311CC12D7}" dt="2025-02-11T14:27:51.453" v="871" actId="1076"/>
        <pc:sldMkLst>
          <pc:docMk/>
          <pc:sldMk cId="1929324963" sldId="507"/>
        </pc:sldMkLst>
      </pc:sldChg>
      <pc:sldChg chg="modSp mod">
        <pc:chgData name="Evi Kruijer" userId="0af39978-7a4a-49b0-8bce-70804f0fc89e" providerId="ADAL" clId="{8280A747-A61D-4482-9A6B-BB8311CC12D7}" dt="2025-02-11T14:28:16.492" v="877" actId="1076"/>
        <pc:sldMkLst>
          <pc:docMk/>
          <pc:sldMk cId="433737140" sldId="508"/>
        </pc:sldMkLst>
      </pc:sldChg>
      <pc:sldChg chg="addSp delSp modSp mod delAnim">
        <pc:chgData name="Evi Kruijer" userId="0af39978-7a4a-49b0-8bce-70804f0fc89e" providerId="ADAL" clId="{8280A747-A61D-4482-9A6B-BB8311CC12D7}" dt="2025-02-11T14:29:11.085" v="885" actId="1076"/>
        <pc:sldMkLst>
          <pc:docMk/>
          <pc:sldMk cId="1932313672" sldId="510"/>
        </pc:sldMkLst>
      </pc:sldChg>
      <pc:sldChg chg="delSp modSp mod ord delAnim">
        <pc:chgData name="Evi Kruijer" userId="0af39978-7a4a-49b0-8bce-70804f0fc89e" providerId="ADAL" clId="{8280A747-A61D-4482-9A6B-BB8311CC12D7}" dt="2025-02-11T14:29:57.725" v="895" actId="1076"/>
        <pc:sldMkLst>
          <pc:docMk/>
          <pc:sldMk cId="3464892021" sldId="513"/>
        </pc:sldMkLst>
      </pc:sldChg>
      <pc:sldChg chg="modSp mod">
        <pc:chgData name="Evi Kruijer" userId="0af39978-7a4a-49b0-8bce-70804f0fc89e" providerId="ADAL" clId="{8280A747-A61D-4482-9A6B-BB8311CC12D7}" dt="2025-02-11T14:30:39.855" v="901" actId="1076"/>
        <pc:sldMkLst>
          <pc:docMk/>
          <pc:sldMk cId="60474014" sldId="514"/>
        </pc:sldMkLst>
      </pc:sldChg>
      <pc:sldChg chg="modSp mod">
        <pc:chgData name="Evi Kruijer" userId="0af39978-7a4a-49b0-8bce-70804f0fc89e" providerId="ADAL" clId="{8280A747-A61D-4482-9A6B-BB8311CC12D7}" dt="2025-02-11T14:30:15.275" v="896" actId="14826"/>
        <pc:sldMkLst>
          <pc:docMk/>
          <pc:sldMk cId="2488973832" sldId="516"/>
        </pc:sldMkLst>
      </pc:sldChg>
      <pc:sldChg chg="addSp delSp modSp mod">
        <pc:chgData name="Evi Kruijer" userId="0af39978-7a4a-49b0-8bce-70804f0fc89e" providerId="ADAL" clId="{8280A747-A61D-4482-9A6B-BB8311CC12D7}" dt="2025-02-11T14:30:57.070" v="905" actId="1076"/>
        <pc:sldMkLst>
          <pc:docMk/>
          <pc:sldMk cId="3925671401" sldId="518"/>
        </pc:sldMkLst>
      </pc:sldChg>
      <pc:sldChg chg="addSp delSp modSp add del mod delAnim">
        <pc:chgData name="Evi Kruijer" userId="0af39978-7a4a-49b0-8bce-70804f0fc89e" providerId="ADAL" clId="{8280A747-A61D-4482-9A6B-BB8311CC12D7}" dt="2025-02-11T14:32:34.042" v="924" actId="1582"/>
        <pc:sldMkLst>
          <pc:docMk/>
          <pc:sldMk cId="2651631127" sldId="519"/>
        </pc:sldMkLst>
      </pc:sldChg>
      <pc:sldChg chg="modSp mod ord">
        <pc:chgData name="Evi Kruijer" userId="0af39978-7a4a-49b0-8bce-70804f0fc89e" providerId="ADAL" clId="{8280A747-A61D-4482-9A6B-BB8311CC12D7}" dt="2025-02-11T14:33:06.559" v="933" actId="14826"/>
        <pc:sldMkLst>
          <pc:docMk/>
          <pc:sldMk cId="1875980698" sldId="524"/>
        </pc:sldMkLst>
      </pc:sldChg>
      <pc:sldChg chg="modSp mod ord">
        <pc:chgData name="Evi Kruijer" userId="0af39978-7a4a-49b0-8bce-70804f0fc89e" providerId="ADAL" clId="{8280A747-A61D-4482-9A6B-BB8311CC12D7}" dt="2025-02-11T14:33:14.309" v="934" actId="14826"/>
        <pc:sldMkLst>
          <pc:docMk/>
          <pc:sldMk cId="3809070462" sldId="525"/>
        </pc:sldMkLst>
      </pc:sldChg>
      <pc:sldChg chg="addSp delSp modSp mod ord">
        <pc:chgData name="Evi Kruijer" userId="0af39978-7a4a-49b0-8bce-70804f0fc89e" providerId="ADAL" clId="{8280A747-A61D-4482-9A6B-BB8311CC12D7}" dt="2025-02-11T14:33:26.693" v="938" actId="1076"/>
        <pc:sldMkLst>
          <pc:docMk/>
          <pc:sldMk cId="2282193758" sldId="526"/>
        </pc:sldMkLst>
      </pc:sldChg>
      <pc:sldChg chg="modSp mod ord">
        <pc:chgData name="Evi Kruijer" userId="0af39978-7a4a-49b0-8bce-70804f0fc89e" providerId="ADAL" clId="{8280A747-A61D-4482-9A6B-BB8311CC12D7}" dt="2025-02-11T14:33:34.542" v="939" actId="14826"/>
        <pc:sldMkLst>
          <pc:docMk/>
          <pc:sldMk cId="3852894059" sldId="527"/>
        </pc:sldMkLst>
      </pc:sldChg>
      <pc:sldChg chg="addSp modSp mod">
        <pc:chgData name="Evi Kruijer" userId="0af39978-7a4a-49b0-8bce-70804f0fc89e" providerId="ADAL" clId="{8280A747-A61D-4482-9A6B-BB8311CC12D7}" dt="2025-02-11T14:36:07.142" v="947" actId="14826"/>
        <pc:sldMkLst>
          <pc:docMk/>
          <pc:sldMk cId="126746527" sldId="528"/>
        </pc:sldMkLst>
      </pc:sldChg>
      <pc:sldChg chg="modSp mod">
        <pc:chgData name="Evi Kruijer" userId="0af39978-7a4a-49b0-8bce-70804f0fc89e" providerId="ADAL" clId="{8280A747-A61D-4482-9A6B-BB8311CC12D7}" dt="2025-02-11T14:36:15.759" v="948" actId="14826"/>
        <pc:sldMkLst>
          <pc:docMk/>
          <pc:sldMk cId="4029653957" sldId="529"/>
        </pc:sldMkLst>
      </pc:sldChg>
      <pc:sldChg chg="modSp mod">
        <pc:chgData name="Evi Kruijer" userId="0af39978-7a4a-49b0-8bce-70804f0fc89e" providerId="ADAL" clId="{8280A747-A61D-4482-9A6B-BB8311CC12D7}" dt="2025-02-11T14:36:33.075" v="949" actId="14826"/>
        <pc:sldMkLst>
          <pc:docMk/>
          <pc:sldMk cId="2712062124" sldId="534"/>
        </pc:sldMkLst>
      </pc:sldChg>
      <pc:sldChg chg="delSp modSp mod delAnim">
        <pc:chgData name="Evi Kruijer" userId="0af39978-7a4a-49b0-8bce-70804f0fc89e" providerId="ADAL" clId="{8280A747-A61D-4482-9A6B-BB8311CC12D7}" dt="2025-02-11T14:36:47.509" v="950" actId="14826"/>
        <pc:sldMkLst>
          <pc:docMk/>
          <pc:sldMk cId="2845774128" sldId="539"/>
        </pc:sldMkLst>
      </pc:sldChg>
      <pc:sldChg chg="addSp delSp modSp mod">
        <pc:chgData name="Evi Kruijer" userId="0af39978-7a4a-49b0-8bce-70804f0fc89e" providerId="ADAL" clId="{8280A747-A61D-4482-9A6B-BB8311CC12D7}" dt="2025-02-11T14:39:12.180" v="988" actId="1076"/>
        <pc:sldMkLst>
          <pc:docMk/>
          <pc:sldMk cId="2024680152" sldId="551"/>
        </pc:sldMkLst>
      </pc:sldChg>
      <pc:sldChg chg="addSp delSp modSp mod">
        <pc:chgData name="Evi Kruijer" userId="0af39978-7a4a-49b0-8bce-70804f0fc89e" providerId="ADAL" clId="{8280A747-A61D-4482-9A6B-BB8311CC12D7}" dt="2025-02-11T14:39:30.509" v="992" actId="1076"/>
        <pc:sldMkLst>
          <pc:docMk/>
          <pc:sldMk cId="2655900449" sldId="554"/>
        </pc:sldMkLst>
      </pc:sldChg>
      <pc:sldChg chg="modSp mod">
        <pc:chgData name="Evi Kruijer" userId="0af39978-7a4a-49b0-8bce-70804f0fc89e" providerId="ADAL" clId="{8280A747-A61D-4482-9A6B-BB8311CC12D7}" dt="2025-02-11T14:39:49.325" v="993" actId="14826"/>
        <pc:sldMkLst>
          <pc:docMk/>
          <pc:sldMk cId="1483846168" sldId="558"/>
        </pc:sldMkLst>
      </pc:sldChg>
      <pc:sldChg chg="modSp mod">
        <pc:chgData name="Evi Kruijer" userId="0af39978-7a4a-49b0-8bce-70804f0fc89e" providerId="ADAL" clId="{8280A747-A61D-4482-9A6B-BB8311CC12D7}" dt="2025-02-11T14:39:58.425" v="994" actId="14826"/>
        <pc:sldMkLst>
          <pc:docMk/>
          <pc:sldMk cId="1491405169" sldId="559"/>
        </pc:sldMkLst>
      </pc:sldChg>
      <pc:sldChg chg="addSp delSp modSp mod">
        <pc:chgData name="Evi Kruijer" userId="0af39978-7a4a-49b0-8bce-70804f0fc89e" providerId="ADAL" clId="{8280A747-A61D-4482-9A6B-BB8311CC12D7}" dt="2025-02-11T14:40:50.971" v="1002" actId="14100"/>
        <pc:sldMkLst>
          <pc:docMk/>
          <pc:sldMk cId="166279996" sldId="568"/>
        </pc:sldMkLst>
      </pc:sldChg>
      <pc:sldChg chg="modSp mod ord">
        <pc:chgData name="Evi Kruijer" userId="0af39978-7a4a-49b0-8bce-70804f0fc89e" providerId="ADAL" clId="{8280A747-A61D-4482-9A6B-BB8311CC12D7}" dt="2025-02-11T14:41:01.125" v="1003" actId="14826"/>
        <pc:sldMkLst>
          <pc:docMk/>
          <pc:sldMk cId="3325556815" sldId="572"/>
        </pc:sldMkLst>
      </pc:sldChg>
      <pc:sldChg chg="modSp mod">
        <pc:chgData name="Evi Kruijer" userId="0af39978-7a4a-49b0-8bce-70804f0fc89e" providerId="ADAL" clId="{8280A747-A61D-4482-9A6B-BB8311CC12D7}" dt="2025-02-11T14:43:10.159" v="1025" actId="14826"/>
        <pc:sldMkLst>
          <pc:docMk/>
          <pc:sldMk cId="137517599" sldId="573"/>
        </pc:sldMkLst>
      </pc:sldChg>
      <pc:sldChg chg="modSp mod">
        <pc:chgData name="Evi Kruijer" userId="0af39978-7a4a-49b0-8bce-70804f0fc89e" providerId="ADAL" clId="{8280A747-A61D-4482-9A6B-BB8311CC12D7}" dt="2025-02-11T14:43:26.142" v="1026" actId="14826"/>
        <pc:sldMkLst>
          <pc:docMk/>
          <pc:sldMk cId="2282231874" sldId="574"/>
        </pc:sldMkLst>
      </pc:sldChg>
      <pc:sldChg chg="addSp delSp modSp mod ord delAnim">
        <pc:chgData name="Evi Kruijer" userId="0af39978-7a4a-49b0-8bce-70804f0fc89e" providerId="ADAL" clId="{8280A747-A61D-4482-9A6B-BB8311CC12D7}" dt="2025-02-11T14:41:17.319" v="1007" actId="1076"/>
        <pc:sldMkLst>
          <pc:docMk/>
          <pc:sldMk cId="436035450" sldId="575"/>
        </pc:sldMkLst>
      </pc:sldChg>
      <pc:sldChg chg="modSp mod">
        <pc:chgData name="Evi Kruijer" userId="0af39978-7a4a-49b0-8bce-70804f0fc89e" providerId="ADAL" clId="{8280A747-A61D-4482-9A6B-BB8311CC12D7}" dt="2025-02-11T14:43:58.759" v="1028" actId="14826"/>
        <pc:sldMkLst>
          <pc:docMk/>
          <pc:sldMk cId="3488768173" sldId="577"/>
        </pc:sldMkLst>
      </pc:sldChg>
      <pc:sldChg chg="delSp modSp mod delAnim">
        <pc:chgData name="Evi Kruijer" userId="0af39978-7a4a-49b0-8bce-70804f0fc89e" providerId="ADAL" clId="{8280A747-A61D-4482-9A6B-BB8311CC12D7}" dt="2025-02-11T14:44:12.309" v="1029" actId="14826"/>
        <pc:sldMkLst>
          <pc:docMk/>
          <pc:sldMk cId="4023922864" sldId="578"/>
        </pc:sldMkLst>
      </pc:sldChg>
      <pc:sldChg chg="modSp mod">
        <pc:chgData name="Evi Kruijer" userId="0af39978-7a4a-49b0-8bce-70804f0fc89e" providerId="ADAL" clId="{8280A747-A61D-4482-9A6B-BB8311CC12D7}" dt="2025-02-11T14:44:48.276" v="1030" actId="14826"/>
        <pc:sldMkLst>
          <pc:docMk/>
          <pc:sldMk cId="1990688484" sldId="582"/>
        </pc:sldMkLst>
      </pc:sldChg>
      <pc:sldChg chg="addSp delSp modSp mod">
        <pc:chgData name="Evi Kruijer" userId="0af39978-7a4a-49b0-8bce-70804f0fc89e" providerId="ADAL" clId="{8280A747-A61D-4482-9A6B-BB8311CC12D7}" dt="2025-02-11T14:47:03.692" v="1063" actId="1076"/>
        <pc:sldMkLst>
          <pc:docMk/>
          <pc:sldMk cId="3247368086" sldId="583"/>
        </pc:sldMkLst>
      </pc:sldChg>
      <pc:sldChg chg="addSp delSp modSp mod">
        <pc:chgData name="Evi Kruijer" userId="0af39978-7a4a-49b0-8bce-70804f0fc89e" providerId="ADAL" clId="{8280A747-A61D-4482-9A6B-BB8311CC12D7}" dt="2025-02-11T14:47:14.041" v="1067" actId="1076"/>
        <pc:sldMkLst>
          <pc:docMk/>
          <pc:sldMk cId="2554585359" sldId="586"/>
        </pc:sldMkLst>
      </pc:sldChg>
      <pc:sldChg chg="addSp delSp modSp mod">
        <pc:chgData name="Evi Kruijer" userId="0af39978-7a4a-49b0-8bce-70804f0fc89e" providerId="ADAL" clId="{8280A747-A61D-4482-9A6B-BB8311CC12D7}" dt="2025-02-11T14:47:22.468" v="1071" actId="1076"/>
        <pc:sldMkLst>
          <pc:docMk/>
          <pc:sldMk cId="1553523842" sldId="587"/>
        </pc:sldMkLst>
      </pc:sldChg>
      <pc:sldChg chg="addSp delSp modSp mod">
        <pc:chgData name="Evi Kruijer" userId="0af39978-7a4a-49b0-8bce-70804f0fc89e" providerId="ADAL" clId="{8280A747-A61D-4482-9A6B-BB8311CC12D7}" dt="2025-02-11T14:47:56.195" v="1081" actId="1076"/>
        <pc:sldMkLst>
          <pc:docMk/>
          <pc:sldMk cId="110238839" sldId="588"/>
        </pc:sldMkLst>
      </pc:sldChg>
      <pc:sldChg chg="addSp delSp modSp mod">
        <pc:chgData name="Evi Kruijer" userId="0af39978-7a4a-49b0-8bce-70804f0fc89e" providerId="ADAL" clId="{8280A747-A61D-4482-9A6B-BB8311CC12D7}" dt="2025-02-11T14:48:07.139" v="1085" actId="1076"/>
        <pc:sldMkLst>
          <pc:docMk/>
          <pc:sldMk cId="2313381071" sldId="589"/>
        </pc:sldMkLst>
      </pc:sldChg>
      <pc:sldChg chg="addSp delSp modSp mod">
        <pc:chgData name="Evi Kruijer" userId="0af39978-7a4a-49b0-8bce-70804f0fc89e" providerId="ADAL" clId="{8280A747-A61D-4482-9A6B-BB8311CC12D7}" dt="2025-02-11T14:48:22.842" v="1089" actId="1076"/>
        <pc:sldMkLst>
          <pc:docMk/>
          <pc:sldMk cId="737018319" sldId="590"/>
        </pc:sldMkLst>
      </pc:sldChg>
      <pc:sldChg chg="modSp mod">
        <pc:chgData name="Evi Kruijer" userId="0af39978-7a4a-49b0-8bce-70804f0fc89e" providerId="ADAL" clId="{8280A747-A61D-4482-9A6B-BB8311CC12D7}" dt="2025-02-11T14:48:40.692" v="1091" actId="14826"/>
        <pc:sldMkLst>
          <pc:docMk/>
          <pc:sldMk cId="3260697790" sldId="592"/>
        </pc:sldMkLst>
      </pc:sldChg>
      <pc:sldChg chg="modSp mod">
        <pc:chgData name="Evi Kruijer" userId="0af39978-7a4a-49b0-8bce-70804f0fc89e" providerId="ADAL" clId="{8280A747-A61D-4482-9A6B-BB8311CC12D7}" dt="2025-02-11T14:49:04.576" v="1096" actId="1076"/>
        <pc:sldMkLst>
          <pc:docMk/>
          <pc:sldMk cId="2833575370" sldId="594"/>
        </pc:sldMkLst>
      </pc:sldChg>
      <pc:sldChg chg="modSp add mod">
        <pc:chgData name="Evi Kruijer" userId="0af39978-7a4a-49b0-8bce-70804f0fc89e" providerId="ADAL" clId="{8280A747-A61D-4482-9A6B-BB8311CC12D7}" dt="2025-02-11T14:16:04.775" v="802" actId="14826"/>
        <pc:sldMkLst>
          <pc:docMk/>
          <pc:sldMk cId="2356146611" sldId="601"/>
        </pc:sldMkLst>
      </pc:sldChg>
      <pc:sldChg chg="modSp add mod">
        <pc:chgData name="Evi Kruijer" userId="0af39978-7a4a-49b0-8bce-70804f0fc89e" providerId="ADAL" clId="{8280A747-A61D-4482-9A6B-BB8311CC12D7}" dt="2025-02-11T14:15:53.975" v="801" actId="14826"/>
        <pc:sldMkLst>
          <pc:docMk/>
          <pc:sldMk cId="1845013305" sldId="602"/>
        </pc:sldMkLst>
      </pc:sldChg>
      <pc:sldChg chg="delSp modSp add mod ord delAnim">
        <pc:chgData name="Evi Kruijer" userId="0af39978-7a4a-49b0-8bce-70804f0fc89e" providerId="ADAL" clId="{8280A747-A61D-4482-9A6B-BB8311CC12D7}" dt="2025-02-11T14:18:04.009" v="812" actId="14826"/>
        <pc:sldMkLst>
          <pc:docMk/>
          <pc:sldMk cId="2631693153" sldId="603"/>
        </pc:sldMkLst>
      </pc:sldChg>
      <pc:sldChg chg="modSp add mod">
        <pc:chgData name="Evi Kruijer" userId="0af39978-7a4a-49b0-8bce-70804f0fc89e" providerId="ADAL" clId="{8280A747-A61D-4482-9A6B-BB8311CC12D7}" dt="2025-02-11T14:18:29.059" v="817" actId="1076"/>
        <pc:sldMkLst>
          <pc:docMk/>
          <pc:sldMk cId="3548160239" sldId="604"/>
        </pc:sldMkLst>
      </pc:sldChg>
      <pc:sldChg chg="modSp add mod">
        <pc:chgData name="Evi Kruijer" userId="0af39978-7a4a-49b0-8bce-70804f0fc89e" providerId="ADAL" clId="{8280A747-A61D-4482-9A6B-BB8311CC12D7}" dt="2025-02-11T14:18:39.292" v="818" actId="14826"/>
        <pc:sldMkLst>
          <pc:docMk/>
          <pc:sldMk cId="2667242578" sldId="605"/>
        </pc:sldMkLst>
      </pc:sldChg>
      <pc:sldChg chg="modSp add mod">
        <pc:chgData name="Evi Kruijer" userId="0af39978-7a4a-49b0-8bce-70804f0fc89e" providerId="ADAL" clId="{8280A747-A61D-4482-9A6B-BB8311CC12D7}" dt="2025-02-11T14:18:52.575" v="819" actId="14826"/>
        <pc:sldMkLst>
          <pc:docMk/>
          <pc:sldMk cId="466377682" sldId="606"/>
        </pc:sldMkLst>
      </pc:sldChg>
      <pc:sldChg chg="modSp add mod">
        <pc:chgData name="Evi Kruijer" userId="0af39978-7a4a-49b0-8bce-70804f0fc89e" providerId="ADAL" clId="{8280A747-A61D-4482-9A6B-BB8311CC12D7}" dt="2025-02-11T14:26:47.209" v="861" actId="20577"/>
        <pc:sldMkLst>
          <pc:docMk/>
          <pc:sldMk cId="613089246" sldId="607"/>
        </pc:sldMkLst>
      </pc:sldChg>
      <pc:sldChg chg="addSp delSp modSp add mod">
        <pc:chgData name="Evi Kruijer" userId="0af39978-7a4a-49b0-8bce-70804f0fc89e" providerId="ADAL" clId="{8280A747-A61D-4482-9A6B-BB8311CC12D7}" dt="2025-02-11T14:24:43.819" v="844" actId="1076"/>
        <pc:sldMkLst>
          <pc:docMk/>
          <pc:sldMk cId="2949999279" sldId="608"/>
        </pc:sldMkLst>
      </pc:sldChg>
      <pc:sldChg chg="add del">
        <pc:chgData name="Evi Kruijer" userId="0af39978-7a4a-49b0-8bce-70804f0fc89e" providerId="ADAL" clId="{8280A747-A61D-4482-9A6B-BB8311CC12D7}" dt="2025-02-11T13:22:43.058" v="138" actId="2890"/>
        <pc:sldMkLst>
          <pc:docMk/>
          <pc:sldMk cId="261677559" sldId="609"/>
        </pc:sldMkLst>
      </pc:sldChg>
      <pc:sldChg chg="modSp add mod ord">
        <pc:chgData name="Evi Kruijer" userId="0af39978-7a4a-49b0-8bce-70804f0fc89e" providerId="ADAL" clId="{8280A747-A61D-4482-9A6B-BB8311CC12D7}" dt="2025-02-11T14:24:59.276" v="847" actId="732"/>
        <pc:sldMkLst>
          <pc:docMk/>
          <pc:sldMk cId="2774537106" sldId="609"/>
        </pc:sldMkLst>
      </pc:sldChg>
      <pc:sldChg chg="modSp add mod ord">
        <pc:chgData name="Evi Kruijer" userId="0af39978-7a4a-49b0-8bce-70804f0fc89e" providerId="ADAL" clId="{8280A747-A61D-4482-9A6B-BB8311CC12D7}" dt="2025-02-11T14:25:17.134" v="850" actId="732"/>
        <pc:sldMkLst>
          <pc:docMk/>
          <pc:sldMk cId="2738386325" sldId="610"/>
        </pc:sldMkLst>
      </pc:sldChg>
      <pc:sldChg chg="modSp add mod">
        <pc:chgData name="Evi Kruijer" userId="0af39978-7a4a-49b0-8bce-70804f0fc89e" providerId="ADAL" clId="{8280A747-A61D-4482-9A6B-BB8311CC12D7}" dt="2025-02-11T14:25:41.542" v="853" actId="732"/>
        <pc:sldMkLst>
          <pc:docMk/>
          <pc:sldMk cId="3423174890" sldId="611"/>
        </pc:sldMkLst>
      </pc:sldChg>
      <pc:sldChg chg="modSp add mod">
        <pc:chgData name="Evi Kruijer" userId="0af39978-7a4a-49b0-8bce-70804f0fc89e" providerId="ADAL" clId="{8280A747-A61D-4482-9A6B-BB8311CC12D7}" dt="2025-02-11T14:26:34.253" v="856" actId="732"/>
        <pc:sldMkLst>
          <pc:docMk/>
          <pc:sldMk cId="2148847499" sldId="612"/>
        </pc:sldMkLst>
      </pc:sldChg>
      <pc:sldChg chg="delSp modSp add mod ord delAnim">
        <pc:chgData name="Evi Kruijer" userId="0af39978-7a4a-49b0-8bce-70804f0fc89e" providerId="ADAL" clId="{8280A747-A61D-4482-9A6B-BB8311CC12D7}" dt="2025-02-11T14:28:37.003" v="880" actId="732"/>
        <pc:sldMkLst>
          <pc:docMk/>
          <pc:sldMk cId="233978180" sldId="613"/>
        </pc:sldMkLst>
      </pc:sldChg>
      <pc:sldChg chg="modSp add mod modAnim">
        <pc:chgData name="Evi Kruijer" userId="0af39978-7a4a-49b0-8bce-70804f0fc89e" providerId="ADAL" clId="{8280A747-A61D-4482-9A6B-BB8311CC12D7}" dt="2025-02-11T14:28:45.942" v="881" actId="14826"/>
        <pc:sldMkLst>
          <pc:docMk/>
          <pc:sldMk cId="1905304305" sldId="614"/>
        </pc:sldMkLst>
      </pc:sldChg>
      <pc:sldChg chg="add">
        <pc:chgData name="Evi Kruijer" userId="0af39978-7a4a-49b0-8bce-70804f0fc89e" providerId="ADAL" clId="{8280A747-A61D-4482-9A6B-BB8311CC12D7}" dt="2025-02-11T13:24:23.876" v="245"/>
        <pc:sldMkLst>
          <pc:docMk/>
          <pc:sldMk cId="610653868" sldId="615"/>
        </pc:sldMkLst>
      </pc:sldChg>
      <pc:sldChg chg="modSp add mod">
        <pc:chgData name="Evi Kruijer" userId="0af39978-7a4a-49b0-8bce-70804f0fc89e" providerId="ADAL" clId="{8280A747-A61D-4482-9A6B-BB8311CC12D7}" dt="2025-02-11T14:29:18.242" v="886" actId="14826"/>
        <pc:sldMkLst>
          <pc:docMk/>
          <pc:sldMk cId="1645345152" sldId="616"/>
        </pc:sldMkLst>
      </pc:sldChg>
      <pc:sldChg chg="modSp add mod ord">
        <pc:chgData name="Evi Kruijer" userId="0af39978-7a4a-49b0-8bce-70804f0fc89e" providerId="ADAL" clId="{8280A747-A61D-4482-9A6B-BB8311CC12D7}" dt="2025-02-11T14:29:36.604" v="890" actId="1076"/>
        <pc:sldMkLst>
          <pc:docMk/>
          <pc:sldMk cId="1924936204" sldId="617"/>
        </pc:sldMkLst>
      </pc:sldChg>
      <pc:sldChg chg="add">
        <pc:chgData name="Evi Kruijer" userId="0af39978-7a4a-49b0-8bce-70804f0fc89e" providerId="ADAL" clId="{8280A747-A61D-4482-9A6B-BB8311CC12D7}" dt="2025-02-11T13:24:50.575" v="275"/>
        <pc:sldMkLst>
          <pc:docMk/>
          <pc:sldMk cId="82020043" sldId="618"/>
        </pc:sldMkLst>
      </pc:sldChg>
      <pc:sldChg chg="addSp delSp modSp add mod ord delAnim">
        <pc:chgData name="Evi Kruijer" userId="0af39978-7a4a-49b0-8bce-70804f0fc89e" providerId="ADAL" clId="{8280A747-A61D-4482-9A6B-BB8311CC12D7}" dt="2025-02-11T14:31:10.068" v="909" actId="1076"/>
        <pc:sldMkLst>
          <pc:docMk/>
          <pc:sldMk cId="3368385640" sldId="619"/>
        </pc:sldMkLst>
      </pc:sldChg>
      <pc:sldChg chg="addSp delSp modSp add mod">
        <pc:chgData name="Evi Kruijer" userId="0af39978-7a4a-49b0-8bce-70804f0fc89e" providerId="ADAL" clId="{8280A747-A61D-4482-9A6B-BB8311CC12D7}" dt="2025-02-11T14:31:23.372" v="913" actId="1076"/>
        <pc:sldMkLst>
          <pc:docMk/>
          <pc:sldMk cId="469493610" sldId="620"/>
        </pc:sldMkLst>
      </pc:sldChg>
      <pc:sldChg chg="addSp delSp modSp add mod">
        <pc:chgData name="Evi Kruijer" userId="0af39978-7a4a-49b0-8bce-70804f0fc89e" providerId="ADAL" clId="{8280A747-A61D-4482-9A6B-BB8311CC12D7}" dt="2025-02-11T14:32:10.109" v="917" actId="1076"/>
        <pc:sldMkLst>
          <pc:docMk/>
          <pc:sldMk cId="3967723595" sldId="621"/>
        </pc:sldMkLst>
      </pc:sldChg>
      <pc:sldChg chg="add">
        <pc:chgData name="Evi Kruijer" userId="0af39978-7a4a-49b0-8bce-70804f0fc89e" providerId="ADAL" clId="{8280A747-A61D-4482-9A6B-BB8311CC12D7}" dt="2025-02-11T13:25:48.376" v="313"/>
        <pc:sldMkLst>
          <pc:docMk/>
          <pc:sldMk cId="549697298" sldId="622"/>
        </pc:sldMkLst>
      </pc:sldChg>
      <pc:sldChg chg="addSp delSp modSp add mod ord modAnim">
        <pc:chgData name="Evi Kruijer" userId="0af39978-7a4a-49b0-8bce-70804f0fc89e" providerId="ADAL" clId="{8280A747-A61D-4482-9A6B-BB8311CC12D7}" dt="2025-02-11T14:32:46.741" v="928" actId="1076"/>
        <pc:sldMkLst>
          <pc:docMk/>
          <pc:sldMk cId="3501992650" sldId="623"/>
        </pc:sldMkLst>
      </pc:sldChg>
      <pc:sldChg chg="add del setBg">
        <pc:chgData name="Evi Kruijer" userId="0af39978-7a4a-49b0-8bce-70804f0fc89e" providerId="ADAL" clId="{8280A747-A61D-4482-9A6B-BB8311CC12D7}" dt="2025-02-11T13:26:10.026" v="320"/>
        <pc:sldMkLst>
          <pc:docMk/>
          <pc:sldMk cId="3825087228" sldId="623"/>
        </pc:sldMkLst>
      </pc:sldChg>
      <pc:sldChg chg="addSp delSp modSp add mod">
        <pc:chgData name="Evi Kruijer" userId="0af39978-7a4a-49b0-8bce-70804f0fc89e" providerId="ADAL" clId="{8280A747-A61D-4482-9A6B-BB8311CC12D7}" dt="2025-02-11T14:32:57.837" v="932" actId="1076"/>
        <pc:sldMkLst>
          <pc:docMk/>
          <pc:sldMk cId="1596100825" sldId="624"/>
        </pc:sldMkLst>
      </pc:sldChg>
      <pc:sldChg chg="modSp add del ord">
        <pc:chgData name="Evi Kruijer" userId="0af39978-7a4a-49b0-8bce-70804f0fc89e" providerId="ADAL" clId="{8280A747-A61D-4482-9A6B-BB8311CC12D7}" dt="2025-02-11T13:27:46.758" v="376" actId="47"/>
        <pc:sldMkLst>
          <pc:docMk/>
          <pc:sldMk cId="2445701516" sldId="625"/>
        </pc:sldMkLst>
      </pc:sldChg>
      <pc:sldChg chg="delSp modSp add mod delAnim">
        <pc:chgData name="Evi Kruijer" userId="0af39978-7a4a-49b0-8bce-70804f0fc89e" providerId="ADAL" clId="{8280A747-A61D-4482-9A6B-BB8311CC12D7}" dt="2025-02-11T14:35:37.008" v="940" actId="14826"/>
        <pc:sldMkLst>
          <pc:docMk/>
          <pc:sldMk cId="4072289486" sldId="625"/>
        </pc:sldMkLst>
      </pc:sldChg>
      <pc:sldChg chg="modSp add del">
        <pc:chgData name="Evi Kruijer" userId="0af39978-7a4a-49b0-8bce-70804f0fc89e" providerId="ADAL" clId="{8280A747-A61D-4482-9A6B-BB8311CC12D7}" dt="2025-02-11T13:27:48.359" v="377" actId="47"/>
        <pc:sldMkLst>
          <pc:docMk/>
          <pc:sldMk cId="115549068" sldId="626"/>
        </pc:sldMkLst>
      </pc:sldChg>
      <pc:sldChg chg="addSp delSp modSp add mod ord">
        <pc:chgData name="Evi Kruijer" userId="0af39978-7a4a-49b0-8bce-70804f0fc89e" providerId="ADAL" clId="{8280A747-A61D-4482-9A6B-BB8311CC12D7}" dt="2025-02-11T14:35:49.442" v="944" actId="1076"/>
        <pc:sldMkLst>
          <pc:docMk/>
          <pc:sldMk cId="3260319106" sldId="626"/>
        </pc:sldMkLst>
      </pc:sldChg>
      <pc:sldChg chg="modSp add del ord">
        <pc:chgData name="Evi Kruijer" userId="0af39978-7a4a-49b0-8bce-70804f0fc89e" providerId="ADAL" clId="{8280A747-A61D-4482-9A6B-BB8311CC12D7}" dt="2025-02-11T13:27:53.675" v="378" actId="47"/>
        <pc:sldMkLst>
          <pc:docMk/>
          <pc:sldMk cId="699783527" sldId="627"/>
        </pc:sldMkLst>
      </pc:sldChg>
      <pc:sldChg chg="add">
        <pc:chgData name="Evi Kruijer" userId="0af39978-7a4a-49b0-8bce-70804f0fc89e" providerId="ADAL" clId="{8280A747-A61D-4482-9A6B-BB8311CC12D7}" dt="2025-02-11T13:29:26.625" v="406"/>
        <pc:sldMkLst>
          <pc:docMk/>
          <pc:sldMk cId="1393319755" sldId="627"/>
        </pc:sldMkLst>
      </pc:sldChg>
      <pc:sldChg chg="addSp delSp modSp add mod">
        <pc:chgData name="Evi Kruijer" userId="0af39978-7a4a-49b0-8bce-70804f0fc89e" providerId="ADAL" clId="{8280A747-A61D-4482-9A6B-BB8311CC12D7}" dt="2025-02-11T14:37:00.240" v="954" actId="1076"/>
        <pc:sldMkLst>
          <pc:docMk/>
          <pc:sldMk cId="2369973021" sldId="628"/>
        </pc:sldMkLst>
      </pc:sldChg>
      <pc:sldChg chg="modSp add del">
        <pc:chgData name="Evi Kruijer" userId="0af39978-7a4a-49b0-8bce-70804f0fc89e" providerId="ADAL" clId="{8280A747-A61D-4482-9A6B-BB8311CC12D7}" dt="2025-02-11T13:27:55.592" v="379" actId="47"/>
        <pc:sldMkLst>
          <pc:docMk/>
          <pc:sldMk cId="3935681859" sldId="628"/>
        </pc:sldMkLst>
      </pc:sldChg>
      <pc:sldChg chg="addSp delSp modSp add mod">
        <pc:chgData name="Evi Kruijer" userId="0af39978-7a4a-49b0-8bce-70804f0fc89e" providerId="ADAL" clId="{8280A747-A61D-4482-9A6B-BB8311CC12D7}" dt="2025-02-11T14:37:09.968" v="958" actId="1076"/>
        <pc:sldMkLst>
          <pc:docMk/>
          <pc:sldMk cId="1919823872" sldId="629"/>
        </pc:sldMkLst>
      </pc:sldChg>
      <pc:sldChg chg="addSp delSp modSp add mod">
        <pc:chgData name="Evi Kruijer" userId="0af39978-7a4a-49b0-8bce-70804f0fc89e" providerId="ADAL" clId="{8280A747-A61D-4482-9A6B-BB8311CC12D7}" dt="2025-02-11T14:37:22.140" v="962" actId="1076"/>
        <pc:sldMkLst>
          <pc:docMk/>
          <pc:sldMk cId="1884404697" sldId="630"/>
        </pc:sldMkLst>
      </pc:sldChg>
      <pc:sldChg chg="addSp delSp modSp add mod">
        <pc:chgData name="Evi Kruijer" userId="0af39978-7a4a-49b0-8bce-70804f0fc89e" providerId="ADAL" clId="{8280A747-A61D-4482-9A6B-BB8311CC12D7}" dt="2025-02-11T14:37:35.868" v="966" actId="1076"/>
        <pc:sldMkLst>
          <pc:docMk/>
          <pc:sldMk cId="771756631" sldId="631"/>
        </pc:sldMkLst>
      </pc:sldChg>
      <pc:sldChg chg="addSp delSp modSp add mod">
        <pc:chgData name="Evi Kruijer" userId="0af39978-7a4a-49b0-8bce-70804f0fc89e" providerId="ADAL" clId="{8280A747-A61D-4482-9A6B-BB8311CC12D7}" dt="2025-02-11T14:37:46.740" v="970" actId="1076"/>
        <pc:sldMkLst>
          <pc:docMk/>
          <pc:sldMk cId="176973089" sldId="632"/>
        </pc:sldMkLst>
      </pc:sldChg>
      <pc:sldChg chg="addSp delSp modSp add mod ord delAnim">
        <pc:chgData name="Evi Kruijer" userId="0af39978-7a4a-49b0-8bce-70804f0fc89e" providerId="ADAL" clId="{8280A747-A61D-4482-9A6B-BB8311CC12D7}" dt="2025-02-11T14:38:14.192" v="974" actId="1076"/>
        <pc:sldMkLst>
          <pc:docMk/>
          <pc:sldMk cId="3772411414" sldId="633"/>
        </pc:sldMkLst>
      </pc:sldChg>
      <pc:sldChg chg="addSp delSp modSp add mod">
        <pc:chgData name="Evi Kruijer" userId="0af39978-7a4a-49b0-8bce-70804f0fc89e" providerId="ADAL" clId="{8280A747-A61D-4482-9A6B-BB8311CC12D7}" dt="2025-02-11T14:38:23.391" v="978" actId="1076"/>
        <pc:sldMkLst>
          <pc:docMk/>
          <pc:sldMk cId="2899933497" sldId="634"/>
        </pc:sldMkLst>
      </pc:sldChg>
      <pc:sldChg chg="addSp delSp modSp add mod ord delAnim">
        <pc:chgData name="Evi Kruijer" userId="0af39978-7a4a-49b0-8bce-70804f0fc89e" providerId="ADAL" clId="{8280A747-A61D-4482-9A6B-BB8311CC12D7}" dt="2025-02-11T14:38:39.025" v="984" actId="1076"/>
        <pc:sldMkLst>
          <pc:docMk/>
          <pc:sldMk cId="600072557" sldId="635"/>
        </pc:sldMkLst>
      </pc:sldChg>
      <pc:sldChg chg="modSp add mod">
        <pc:chgData name="Evi Kruijer" userId="0af39978-7a4a-49b0-8bce-70804f0fc89e" providerId="ADAL" clId="{8280A747-A61D-4482-9A6B-BB8311CC12D7}" dt="2025-02-11T14:43:45.209" v="1027" actId="14826"/>
        <pc:sldMkLst>
          <pc:docMk/>
          <pc:sldMk cId="1389613609" sldId="636"/>
        </pc:sldMkLst>
      </pc:sldChg>
      <pc:sldChg chg="modSp add mod">
        <pc:chgData name="Evi Kruijer" userId="0af39978-7a4a-49b0-8bce-70804f0fc89e" providerId="ADAL" clId="{8280A747-A61D-4482-9A6B-BB8311CC12D7}" dt="2025-02-11T14:41:33.924" v="1010" actId="732"/>
        <pc:sldMkLst>
          <pc:docMk/>
          <pc:sldMk cId="4178321077" sldId="637"/>
        </pc:sldMkLst>
      </pc:sldChg>
      <pc:sldChg chg="addSp delSp modSp add mod">
        <pc:chgData name="Evi Kruijer" userId="0af39978-7a4a-49b0-8bce-70804f0fc89e" providerId="ADAL" clId="{8280A747-A61D-4482-9A6B-BB8311CC12D7}" dt="2025-02-11T14:42:07.492" v="1014" actId="1076"/>
        <pc:sldMkLst>
          <pc:docMk/>
          <pc:sldMk cId="2532594347" sldId="638"/>
        </pc:sldMkLst>
      </pc:sldChg>
      <pc:sldChg chg="addSp delSp modSp add mod">
        <pc:chgData name="Evi Kruijer" userId="0af39978-7a4a-49b0-8bce-70804f0fc89e" providerId="ADAL" clId="{8280A747-A61D-4482-9A6B-BB8311CC12D7}" dt="2025-02-11T14:42:21.559" v="1019" actId="1076"/>
        <pc:sldMkLst>
          <pc:docMk/>
          <pc:sldMk cId="1762772252" sldId="639"/>
        </pc:sldMkLst>
      </pc:sldChg>
      <pc:sldChg chg="addSp delSp modSp add mod ord delAnim">
        <pc:chgData name="Evi Kruijer" userId="0af39978-7a4a-49b0-8bce-70804f0fc89e" providerId="ADAL" clId="{8280A747-A61D-4482-9A6B-BB8311CC12D7}" dt="2025-02-11T14:42:37.433" v="1023" actId="1076"/>
        <pc:sldMkLst>
          <pc:docMk/>
          <pc:sldMk cId="1614283468" sldId="640"/>
        </pc:sldMkLst>
      </pc:sldChg>
      <pc:sldChg chg="modSp add mod ord">
        <pc:chgData name="Evi Kruijer" userId="0af39978-7a4a-49b0-8bce-70804f0fc89e" providerId="ADAL" clId="{8280A747-A61D-4482-9A6B-BB8311CC12D7}" dt="2025-02-11T14:42:45.592" v="1024" actId="14826"/>
        <pc:sldMkLst>
          <pc:docMk/>
          <pc:sldMk cId="2118754765" sldId="641"/>
        </pc:sldMkLst>
      </pc:sldChg>
      <pc:sldChg chg="addSp delSp modSp add mod ord delAnim modAnim">
        <pc:chgData name="Evi Kruijer" userId="0af39978-7a4a-49b0-8bce-70804f0fc89e" providerId="ADAL" clId="{8280A747-A61D-4482-9A6B-BB8311CC12D7}" dt="2025-02-11T14:45:45.005" v="1040" actId="14100"/>
        <pc:sldMkLst>
          <pc:docMk/>
          <pc:sldMk cId="123325242" sldId="642"/>
        </pc:sldMkLst>
      </pc:sldChg>
      <pc:sldChg chg="addSp delSp modSp add mod">
        <pc:chgData name="Evi Kruijer" userId="0af39978-7a4a-49b0-8bce-70804f0fc89e" providerId="ADAL" clId="{8280A747-A61D-4482-9A6B-BB8311CC12D7}" dt="2025-02-11T14:45:56.355" v="1044" actId="1076"/>
        <pc:sldMkLst>
          <pc:docMk/>
          <pc:sldMk cId="1445379751" sldId="643"/>
        </pc:sldMkLst>
      </pc:sldChg>
      <pc:sldChg chg="addSp delSp modSp add mod">
        <pc:chgData name="Evi Kruijer" userId="0af39978-7a4a-49b0-8bce-70804f0fc89e" providerId="ADAL" clId="{8280A747-A61D-4482-9A6B-BB8311CC12D7}" dt="2025-02-11T14:46:26.531" v="1053" actId="1076"/>
        <pc:sldMkLst>
          <pc:docMk/>
          <pc:sldMk cId="3117836867" sldId="644"/>
        </pc:sldMkLst>
      </pc:sldChg>
      <pc:sldChg chg="modSp add mod">
        <pc:chgData name="Evi Kruijer" userId="0af39978-7a4a-49b0-8bce-70804f0fc89e" providerId="ADAL" clId="{8280A747-A61D-4482-9A6B-BB8311CC12D7}" dt="2025-02-11T14:46:33.842" v="1054" actId="14826"/>
        <pc:sldMkLst>
          <pc:docMk/>
          <pc:sldMk cId="2159746972" sldId="645"/>
        </pc:sldMkLst>
      </pc:sldChg>
      <pc:sldChg chg="modSp add mod">
        <pc:chgData name="Evi Kruijer" userId="0af39978-7a4a-49b0-8bce-70804f0fc89e" providerId="ADAL" clId="{8280A747-A61D-4482-9A6B-BB8311CC12D7}" dt="2025-02-11T14:46:54.276" v="1059" actId="1076"/>
        <pc:sldMkLst>
          <pc:docMk/>
          <pc:sldMk cId="1515435746" sldId="646"/>
        </pc:sldMkLst>
      </pc:sldChg>
      <pc:sldChg chg="delSp modSp add mod delAnim">
        <pc:chgData name="Evi Kruijer" userId="0af39978-7a4a-49b0-8bce-70804f0fc89e" providerId="ADAL" clId="{8280A747-A61D-4482-9A6B-BB8311CC12D7}" dt="2025-02-11T14:48:32.076" v="1090" actId="14826"/>
        <pc:sldMkLst>
          <pc:docMk/>
          <pc:sldMk cId="401657811" sldId="647"/>
        </pc:sldMkLst>
      </pc:sldChg>
      <pc:sldChg chg="addSp delSp modSp add mod ord">
        <pc:chgData name="Evi Kruijer" userId="0af39978-7a4a-49b0-8bce-70804f0fc89e" providerId="ADAL" clId="{8280A747-A61D-4482-9A6B-BB8311CC12D7}" dt="2025-02-11T14:49:13.231" v="1100" actId="1076"/>
        <pc:sldMkLst>
          <pc:docMk/>
          <pc:sldMk cId="2711358807" sldId="648"/>
        </pc:sldMkLst>
      </pc:sldChg>
      <pc:sldChg chg="addSp delSp modSp add mod">
        <pc:chgData name="Evi Kruijer" userId="0af39978-7a4a-49b0-8bce-70804f0fc89e" providerId="ADAL" clId="{8280A747-A61D-4482-9A6B-BB8311CC12D7}" dt="2025-02-11T14:49:22.370" v="1104" actId="1076"/>
        <pc:sldMkLst>
          <pc:docMk/>
          <pc:sldMk cId="1682819333" sldId="649"/>
        </pc:sldMkLst>
      </pc:sldChg>
      <pc:sldChg chg="addSp delSp modSp add mod">
        <pc:chgData name="Evi Kruijer" userId="0af39978-7a4a-49b0-8bce-70804f0fc89e" providerId="ADAL" clId="{8280A747-A61D-4482-9A6B-BB8311CC12D7}" dt="2025-02-11T14:49:30.821" v="1108" actId="1076"/>
        <pc:sldMkLst>
          <pc:docMk/>
          <pc:sldMk cId="3288891664" sldId="650"/>
        </pc:sldMkLst>
      </pc:sldChg>
      <pc:sldChg chg="addSp delSp modSp add mod">
        <pc:chgData name="Evi Kruijer" userId="0af39978-7a4a-49b0-8bce-70804f0fc89e" providerId="ADAL" clId="{8280A747-A61D-4482-9A6B-BB8311CC12D7}" dt="2025-02-11T14:49:40.603" v="1112" actId="1076"/>
        <pc:sldMkLst>
          <pc:docMk/>
          <pc:sldMk cId="2117060775" sldId="651"/>
        </pc:sldMkLst>
      </pc:sldChg>
      <pc:sldChg chg="addSp delSp modSp add mod ord delAnim modAnim">
        <pc:chgData name="Evi Kruijer" userId="0af39978-7a4a-49b0-8bce-70804f0fc89e" providerId="ADAL" clId="{8280A747-A61D-4482-9A6B-BB8311CC12D7}" dt="2025-02-11T14:49:53.075" v="1116" actId="1076"/>
        <pc:sldMkLst>
          <pc:docMk/>
          <pc:sldMk cId="454513225" sldId="65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35839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421409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1523147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661168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1CC4499-A1C3-4A5D-8D40-E6F501CB777C}" type="datetimeFigureOut">
              <a:rPr lang="nl-NL" smtClean="0"/>
              <a:t>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167363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1CC4499-A1C3-4A5D-8D40-E6F501CB777C}" type="datetimeFigureOut">
              <a:rPr lang="nl-NL" smtClean="0"/>
              <a:t>1-7-2025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206137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1CC4499-A1C3-4A5D-8D40-E6F501CB777C}" type="datetimeFigureOut">
              <a:rPr lang="nl-NL" smtClean="0"/>
              <a:t>1-7-2025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355577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31CC4499-A1C3-4A5D-8D40-E6F501CB777C}" type="datetimeFigureOut">
              <a:rPr lang="nl-NL" smtClean="0"/>
              <a:t>1-7-2025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14924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C4499-A1C3-4A5D-8D40-E6F501CB777C}" type="datetimeFigureOut">
              <a:rPr lang="nl-NL" smtClean="0"/>
              <a:t>1-7-2025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83727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1CC4499-A1C3-4A5D-8D40-E6F501CB777C}" type="datetimeFigureOut">
              <a:rPr lang="nl-NL" smtClean="0"/>
              <a:t>1-7-2025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253933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1CC4499-A1C3-4A5D-8D40-E6F501CB777C}" type="datetimeFigureOut">
              <a:rPr lang="nl-NL" smtClean="0"/>
              <a:t>1-7-2025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87019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CC4499-A1C3-4A5D-8D40-E6F501CB777C}" type="datetimeFigureOut">
              <a:rPr lang="nl-NL" smtClean="0"/>
              <a:t>1-7-2025</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6FCD09-0655-4448-87D2-A8D049C595B6}" type="slidenum">
              <a:rPr lang="nl-NL" smtClean="0"/>
              <a:t>‹nr.›</a:t>
            </a:fld>
            <a:endParaRPr lang="nl-NL"/>
          </a:p>
        </p:txBody>
      </p:sp>
    </p:spTree>
    <p:extLst>
      <p:ext uri="{BB962C8B-B14F-4D97-AF65-F5344CB8AC3E}">
        <p14:creationId xmlns:p14="http://schemas.microsoft.com/office/powerpoint/2010/main" val="734610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2B3D48A-01C6-8AA3-49F1-0F5A41EB9CA0}"/>
              </a:ext>
            </a:extLst>
          </p:cNvPr>
          <p:cNvSpPr>
            <a:spLocks noGrp="1"/>
          </p:cNvSpPr>
          <p:nvPr>
            <p:ph idx="1"/>
          </p:nvPr>
        </p:nvSpPr>
        <p:spPr>
          <a:xfrm>
            <a:off x="628650" y="2479249"/>
            <a:ext cx="7886700" cy="3697714"/>
          </a:xfrm>
        </p:spPr>
        <p:txBody>
          <a:bodyPr/>
          <a:lstStyle/>
          <a:p>
            <a:pPr marL="0" indent="0" algn="ctr">
              <a:buNone/>
            </a:pPr>
            <a:r>
              <a:rPr lang="nl-NL" sz="5400" b="1" dirty="0">
                <a:solidFill>
                  <a:schemeClr val="bg1"/>
                </a:solidFill>
                <a:latin typeface="Calibri" panose="020F0502020204030204" pitchFamily="34" charset="0"/>
                <a:cs typeface="Calibri" panose="020F0502020204030204" pitchFamily="34" charset="0"/>
              </a:rPr>
              <a:t>Thema ‘School’</a:t>
            </a:r>
          </a:p>
          <a:p>
            <a:pPr marL="0" indent="0">
              <a:buNone/>
            </a:pPr>
            <a:endParaRPr lang="nl-NL" dirty="0"/>
          </a:p>
        </p:txBody>
      </p:sp>
      <p:pic>
        <p:nvPicPr>
          <p:cNvPr id="1026" name="Picture 2" descr="Taalcentrum Almere">
            <a:extLst>
              <a:ext uri="{FF2B5EF4-FFF2-40B4-BE49-F238E27FC236}">
                <a16:creationId xmlns:a16="http://schemas.microsoft.com/office/drawing/2014/main" id="{BD66985B-5108-DDDA-01DE-E5953FA8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818" y="4050728"/>
            <a:ext cx="2960130" cy="212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45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32197A0-EB0F-0119-764D-1BC3FB3CAE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123079-A237-1D31-D2E8-4A4EC75066B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wisselen</a:t>
            </a:r>
          </a:p>
        </p:txBody>
      </p:sp>
      <p:sp>
        <p:nvSpPr>
          <p:cNvPr id="6" name="Tijdelijke aanduiding voor inhoud 5">
            <a:extLst>
              <a:ext uri="{FF2B5EF4-FFF2-40B4-BE49-F238E27FC236}">
                <a16:creationId xmlns:a16="http://schemas.microsoft.com/office/drawing/2014/main" id="{48824940-4CE8-2072-36CA-67A3F2B7D3E9}"/>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AE25A52-0E56-D7B8-4F21-C6D826FD2027}"/>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71CC8ECB-4778-6B3D-8D91-C5EB91628581}"/>
              </a:ext>
            </a:extLst>
          </p:cNvPr>
          <p:cNvPicPr>
            <a:picLocks noChangeAspect="1"/>
          </p:cNvPicPr>
          <p:nvPr/>
        </p:nvPicPr>
        <p:blipFill rotWithShape="1">
          <a:blip r:embed="rId2">
            <a:extLst>
              <a:ext uri="{28A0092B-C50C-407E-A947-70E740481C1C}">
                <a14:useLocalDpi xmlns:a14="http://schemas.microsoft.com/office/drawing/2010/main" val="0"/>
              </a:ext>
            </a:extLst>
          </a:blip>
          <a:srcRect t="10219" b="10219"/>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24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CB86075-18B6-9E5A-7592-8DD43FB170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5854ED-3B20-5947-F96C-2D2FD4F6F88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min</a:t>
            </a:r>
          </a:p>
        </p:txBody>
      </p:sp>
      <p:sp>
        <p:nvSpPr>
          <p:cNvPr id="6" name="Tijdelijke aanduiding voor inhoud 5">
            <a:extLst>
              <a:ext uri="{FF2B5EF4-FFF2-40B4-BE49-F238E27FC236}">
                <a16:creationId xmlns:a16="http://schemas.microsoft.com/office/drawing/2014/main" id="{358C30DA-EE9A-A433-9DDA-0E55FB6660FD}"/>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46738736-E8B7-A588-8ED1-BAEEA3EF94AA}"/>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3" name="Minteken 2">
            <a:extLst>
              <a:ext uri="{FF2B5EF4-FFF2-40B4-BE49-F238E27FC236}">
                <a16:creationId xmlns:a16="http://schemas.microsoft.com/office/drawing/2014/main" id="{1C9FC23B-2A0D-66EC-BD2F-6591F67F608F}"/>
              </a:ext>
            </a:extLst>
          </p:cNvPr>
          <p:cNvSpPr/>
          <p:nvPr/>
        </p:nvSpPr>
        <p:spPr>
          <a:xfrm>
            <a:off x="3183308" y="2384276"/>
            <a:ext cx="2777383" cy="277738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09415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59CC760-5492-3DD5-67AD-DF6880B775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8BCF0F-340C-459A-9B59-783E1AF8641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vermenigvuldigen</a:t>
            </a:r>
          </a:p>
        </p:txBody>
      </p:sp>
      <p:sp>
        <p:nvSpPr>
          <p:cNvPr id="6" name="Tijdelijke aanduiding voor inhoud 5">
            <a:extLst>
              <a:ext uri="{FF2B5EF4-FFF2-40B4-BE49-F238E27FC236}">
                <a16:creationId xmlns:a16="http://schemas.microsoft.com/office/drawing/2014/main" id="{D7CEB7E0-D798-CE1B-713D-0F062C35A30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4249BAC6-D3D5-2A29-1CF5-223C0BCA41F1}"/>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3" name="Vermenigvuldigingsteken 2">
            <a:extLst>
              <a:ext uri="{FF2B5EF4-FFF2-40B4-BE49-F238E27FC236}">
                <a16:creationId xmlns:a16="http://schemas.microsoft.com/office/drawing/2014/main" id="{B6935233-311D-4EF9-3924-EFE38FD775D6}"/>
              </a:ext>
            </a:extLst>
          </p:cNvPr>
          <p:cNvSpPr/>
          <p:nvPr/>
        </p:nvSpPr>
        <p:spPr>
          <a:xfrm>
            <a:off x="3183308" y="2574081"/>
            <a:ext cx="2777383" cy="2777383"/>
          </a:xfrm>
          <a:prstGeom prst="mathMultiply">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c</a:t>
            </a:r>
            <a:endParaRPr lang="nl-NL" dirty="0"/>
          </a:p>
        </p:txBody>
      </p:sp>
    </p:spTree>
    <p:extLst>
      <p:ext uri="{BB962C8B-B14F-4D97-AF65-F5344CB8AC3E}">
        <p14:creationId xmlns:p14="http://schemas.microsoft.com/office/powerpoint/2010/main" val="363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1E875F7-DA94-F627-BC8F-0BB6B6615B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021815-DEB5-3B15-D106-66F756A9151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delen</a:t>
            </a:r>
          </a:p>
        </p:txBody>
      </p:sp>
      <p:sp>
        <p:nvSpPr>
          <p:cNvPr id="6" name="Tijdelijke aanduiding voor inhoud 5">
            <a:extLst>
              <a:ext uri="{FF2B5EF4-FFF2-40B4-BE49-F238E27FC236}">
                <a16:creationId xmlns:a16="http://schemas.microsoft.com/office/drawing/2014/main" id="{5B98437F-8EFA-2CD0-3401-E6388CB2811D}"/>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86C5571-3684-6FCB-BFD3-44136D210E6D}"/>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Deelteken 3">
            <a:extLst>
              <a:ext uri="{FF2B5EF4-FFF2-40B4-BE49-F238E27FC236}">
                <a16:creationId xmlns:a16="http://schemas.microsoft.com/office/drawing/2014/main" id="{CD5D671C-07AF-CE3F-1648-2023D94A0F19}"/>
              </a:ext>
            </a:extLst>
          </p:cNvPr>
          <p:cNvSpPr/>
          <p:nvPr/>
        </p:nvSpPr>
        <p:spPr>
          <a:xfrm>
            <a:off x="3093577" y="2187723"/>
            <a:ext cx="2956845" cy="2956845"/>
          </a:xfrm>
          <a:prstGeom prst="mathDivid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15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184DD7C-871F-D587-5733-5739010E9AED}"/>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B3BD5B7B-9E9F-CB0F-70E3-E22DC8B4F9DC}"/>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8</a:t>
            </a:r>
          </a:p>
          <a:p>
            <a:endParaRPr lang="nl-NL" dirty="0"/>
          </a:p>
        </p:txBody>
      </p:sp>
    </p:spTree>
    <p:extLst>
      <p:ext uri="{BB962C8B-B14F-4D97-AF65-F5344CB8AC3E}">
        <p14:creationId xmlns:p14="http://schemas.microsoft.com/office/powerpoint/2010/main" val="31395215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381B602-3EF7-028F-3E76-7F69D280EC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065966-F32F-D4DF-DA02-027E8C585901}"/>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maandag</a:t>
            </a:r>
          </a:p>
        </p:txBody>
      </p:sp>
      <p:sp>
        <p:nvSpPr>
          <p:cNvPr id="3" name="Tijdelijke aanduiding voor inhoud 2">
            <a:extLst>
              <a:ext uri="{FF2B5EF4-FFF2-40B4-BE49-F238E27FC236}">
                <a16:creationId xmlns:a16="http://schemas.microsoft.com/office/drawing/2014/main" id="{A2F93680-74FD-C458-51E9-2D2B5FE9FEF5}"/>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CE1175A3-FEE9-1EDA-8952-DAF718BADD54}"/>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400390B6-152A-A716-8042-476926BFC8DC}"/>
              </a:ext>
            </a:extLst>
          </p:cNvPr>
          <p:cNvPicPr>
            <a:picLocks noChangeAspect="1"/>
          </p:cNvPicPr>
          <p:nvPr/>
        </p:nvPicPr>
        <p:blipFill>
          <a:blip r:embed="rId2"/>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8D404025-08CC-3D7D-E8FD-844B1969B11C}"/>
              </a:ext>
            </a:extLst>
          </p:cNvPr>
          <p:cNvCxnSpPr/>
          <p:nvPr/>
        </p:nvCxnSpPr>
        <p:spPr>
          <a:xfrm flipH="1">
            <a:off x="4734370" y="2025353"/>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20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699112E-7C00-04E8-FA42-D2F6B4344E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66F619-7DF3-1539-580B-6A4FD4FE1878}"/>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dinsdag</a:t>
            </a:r>
          </a:p>
        </p:txBody>
      </p:sp>
      <p:sp>
        <p:nvSpPr>
          <p:cNvPr id="3" name="Tijdelijke aanduiding voor inhoud 2">
            <a:extLst>
              <a:ext uri="{FF2B5EF4-FFF2-40B4-BE49-F238E27FC236}">
                <a16:creationId xmlns:a16="http://schemas.microsoft.com/office/drawing/2014/main" id="{EB00B380-5CE8-428E-852D-F87D956334D2}"/>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AD4B4DB7-7F9C-5F6D-1905-586296BE8591}"/>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1D22AA60-C3EC-46C8-A192-271F0723ED47}"/>
              </a:ext>
            </a:extLst>
          </p:cNvPr>
          <p:cNvPicPr>
            <a:picLocks noChangeAspect="1"/>
          </p:cNvPicPr>
          <p:nvPr/>
        </p:nvPicPr>
        <p:blipFill>
          <a:blip r:embed="rId2"/>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C3770E91-E613-C56A-BC61-8439E6894915}"/>
              </a:ext>
            </a:extLst>
          </p:cNvPr>
          <p:cNvCxnSpPr/>
          <p:nvPr/>
        </p:nvCxnSpPr>
        <p:spPr>
          <a:xfrm flipH="1">
            <a:off x="4734370" y="2597922"/>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84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2EAC879-8F04-163C-7221-B68F13F20F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20EE76-9A6D-EC63-FFC2-4F2AD2873803}"/>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woensdag</a:t>
            </a:r>
          </a:p>
        </p:txBody>
      </p:sp>
      <p:sp>
        <p:nvSpPr>
          <p:cNvPr id="3" name="Tijdelijke aanduiding voor inhoud 2">
            <a:extLst>
              <a:ext uri="{FF2B5EF4-FFF2-40B4-BE49-F238E27FC236}">
                <a16:creationId xmlns:a16="http://schemas.microsoft.com/office/drawing/2014/main" id="{963E8FF7-F3FB-5BD2-9C13-0BFB14514D76}"/>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7EDC9A65-4276-76B1-5053-024B26D425CA}"/>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4BD6EED0-3623-490B-69E3-465B00610756}"/>
              </a:ext>
            </a:extLst>
          </p:cNvPr>
          <p:cNvPicPr>
            <a:picLocks noChangeAspect="1"/>
          </p:cNvPicPr>
          <p:nvPr/>
        </p:nvPicPr>
        <p:blipFill>
          <a:blip r:embed="rId2"/>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3C05FE8F-D71F-D85E-4684-0BBEC543714E}"/>
              </a:ext>
            </a:extLst>
          </p:cNvPr>
          <p:cNvCxnSpPr/>
          <p:nvPr/>
        </p:nvCxnSpPr>
        <p:spPr>
          <a:xfrm flipH="1">
            <a:off x="4777099" y="3076487"/>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7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DA2D950-7B08-4BDF-E49E-274D2FAF05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F5C78D-B704-DFED-41CB-9F538879C337}"/>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donderdag</a:t>
            </a:r>
          </a:p>
        </p:txBody>
      </p:sp>
      <p:sp>
        <p:nvSpPr>
          <p:cNvPr id="3" name="Tijdelijke aanduiding voor inhoud 2">
            <a:extLst>
              <a:ext uri="{FF2B5EF4-FFF2-40B4-BE49-F238E27FC236}">
                <a16:creationId xmlns:a16="http://schemas.microsoft.com/office/drawing/2014/main" id="{AA069F93-16F4-80DD-3D41-B50A7D637794}"/>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659CC475-F231-43DB-99DE-ACC9D2C932BD}"/>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B1DA5BDA-1A17-EA81-3934-E6BB512C0DD7}"/>
              </a:ext>
            </a:extLst>
          </p:cNvPr>
          <p:cNvPicPr>
            <a:picLocks noChangeAspect="1"/>
          </p:cNvPicPr>
          <p:nvPr/>
        </p:nvPicPr>
        <p:blipFill>
          <a:blip r:embed="rId2"/>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23FA3C38-092E-E907-BABE-229E455F6EFF}"/>
              </a:ext>
            </a:extLst>
          </p:cNvPr>
          <p:cNvCxnSpPr/>
          <p:nvPr/>
        </p:nvCxnSpPr>
        <p:spPr>
          <a:xfrm flipH="1">
            <a:off x="4845466" y="3623418"/>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87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2AD0786-716D-803D-68FF-3FDE52BD9F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ABC893-0579-7ECC-91A3-113B7D37BD51}"/>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vrijdag</a:t>
            </a:r>
          </a:p>
        </p:txBody>
      </p:sp>
      <p:sp>
        <p:nvSpPr>
          <p:cNvPr id="3" name="Tijdelijke aanduiding voor inhoud 2">
            <a:extLst>
              <a:ext uri="{FF2B5EF4-FFF2-40B4-BE49-F238E27FC236}">
                <a16:creationId xmlns:a16="http://schemas.microsoft.com/office/drawing/2014/main" id="{176645A6-2143-5CB7-31A7-A9DC1CDA3B12}"/>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7D925C2B-A796-D000-C71C-6E82B57B7E86}"/>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4CEA642-6736-0F6D-CBA5-91608334FBC0}"/>
              </a:ext>
            </a:extLst>
          </p:cNvPr>
          <p:cNvPicPr>
            <a:picLocks noChangeAspect="1"/>
          </p:cNvPicPr>
          <p:nvPr/>
        </p:nvPicPr>
        <p:blipFill>
          <a:blip r:embed="rId2"/>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78B41C86-5D11-FF26-C0B0-BE4ACC19F2FB}"/>
              </a:ext>
            </a:extLst>
          </p:cNvPr>
          <p:cNvCxnSpPr/>
          <p:nvPr/>
        </p:nvCxnSpPr>
        <p:spPr>
          <a:xfrm flipH="1">
            <a:off x="4760008" y="4324173"/>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71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AF0B82F-4306-4ED5-11ED-39E0057875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01C4A0-45FA-7720-4B33-01FCB605C603}"/>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zaterdag</a:t>
            </a:r>
          </a:p>
        </p:txBody>
      </p:sp>
      <p:sp>
        <p:nvSpPr>
          <p:cNvPr id="3" name="Tijdelijke aanduiding voor inhoud 2">
            <a:extLst>
              <a:ext uri="{FF2B5EF4-FFF2-40B4-BE49-F238E27FC236}">
                <a16:creationId xmlns:a16="http://schemas.microsoft.com/office/drawing/2014/main" id="{3A349E94-A500-7ABF-AEED-B865A16AEE6F}"/>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9DD9CEE3-0E48-75E6-D269-2CDF2C1C2B64}"/>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E0F64AF-7387-0501-9402-6F5C12627879}"/>
              </a:ext>
            </a:extLst>
          </p:cNvPr>
          <p:cNvPicPr>
            <a:picLocks noChangeAspect="1"/>
          </p:cNvPicPr>
          <p:nvPr/>
        </p:nvPicPr>
        <p:blipFill>
          <a:blip r:embed="rId2"/>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465234C7-51B9-1C10-5096-A178A2DF3892}"/>
              </a:ext>
            </a:extLst>
          </p:cNvPr>
          <p:cNvCxnSpPr/>
          <p:nvPr/>
        </p:nvCxnSpPr>
        <p:spPr>
          <a:xfrm flipH="1">
            <a:off x="4828374" y="4871103"/>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35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A97D10D-00F2-0D72-1DF8-1FAD45F1166C}"/>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2C8FFBFB-4451-B474-726B-35B28098BF5F}"/>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2</a:t>
            </a:r>
          </a:p>
          <a:p>
            <a:endParaRPr lang="nl-NL" dirty="0"/>
          </a:p>
        </p:txBody>
      </p:sp>
    </p:spTree>
    <p:extLst>
      <p:ext uri="{BB962C8B-B14F-4D97-AF65-F5344CB8AC3E}">
        <p14:creationId xmlns:p14="http://schemas.microsoft.com/office/powerpoint/2010/main" val="28313824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4AA423B-F4C5-FA34-EA60-8BEC4D730BF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54197B-7470-805A-AEC9-21B70F19CA15}"/>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zondag</a:t>
            </a:r>
          </a:p>
        </p:txBody>
      </p:sp>
      <p:sp>
        <p:nvSpPr>
          <p:cNvPr id="3" name="Tijdelijke aanduiding voor inhoud 2">
            <a:extLst>
              <a:ext uri="{FF2B5EF4-FFF2-40B4-BE49-F238E27FC236}">
                <a16:creationId xmlns:a16="http://schemas.microsoft.com/office/drawing/2014/main" id="{E5D3E098-BE08-BDC8-2AE5-85397914A6AB}"/>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A07960A8-1006-9C79-54A6-C04BC3FCAB65}"/>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FFDB984-388F-136B-0F38-AC9716FB3E05}"/>
              </a:ext>
            </a:extLst>
          </p:cNvPr>
          <p:cNvPicPr>
            <a:picLocks noChangeAspect="1"/>
          </p:cNvPicPr>
          <p:nvPr/>
        </p:nvPicPr>
        <p:blipFill>
          <a:blip r:embed="rId2"/>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2176F7BB-38B2-7840-9F3C-EDDD947598A4}"/>
              </a:ext>
            </a:extLst>
          </p:cNvPr>
          <p:cNvCxnSpPr/>
          <p:nvPr/>
        </p:nvCxnSpPr>
        <p:spPr>
          <a:xfrm flipH="1">
            <a:off x="4845466" y="5546220"/>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43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01723DC-336C-CC26-45A6-D54131BD95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246813-2E0D-3A6C-61A1-1ECB52FC1D5D}"/>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sz="4400" dirty="0" err="1">
                <a:latin typeface="Calibri Light" panose="020F0302020204030204" pitchFamily="34" charset="0"/>
                <a:cs typeface="Calibri Light" panose="020F0302020204030204" pitchFamily="34" charset="0"/>
              </a:rPr>
              <a:t>het</a:t>
            </a:r>
            <a:r>
              <a:rPr lang="nl-NL" sz="4400" dirty="0">
                <a:latin typeface="Calibri Light" panose="020F0302020204030204" pitchFamily="34" charset="0"/>
                <a:cs typeface="Calibri Light" panose="020F0302020204030204" pitchFamily="34" charset="0"/>
              </a:rPr>
              <a:t> weekend</a:t>
            </a:r>
          </a:p>
        </p:txBody>
      </p:sp>
      <p:sp>
        <p:nvSpPr>
          <p:cNvPr id="3" name="Tijdelijke aanduiding voor inhoud 2">
            <a:extLst>
              <a:ext uri="{FF2B5EF4-FFF2-40B4-BE49-F238E27FC236}">
                <a16:creationId xmlns:a16="http://schemas.microsoft.com/office/drawing/2014/main" id="{433DF45E-7FBC-1455-B3F7-7B92C8BD99FB}"/>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325E5645-D2DA-DAA1-C4C1-955F05E2F684}"/>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FEF7AF3-95D6-453F-091A-74C8AA82347A}"/>
              </a:ext>
            </a:extLst>
          </p:cNvPr>
          <p:cNvPicPr>
            <a:picLocks noChangeAspect="1"/>
          </p:cNvPicPr>
          <p:nvPr/>
        </p:nvPicPr>
        <p:blipFill>
          <a:blip r:embed="rId2"/>
          <a:stretch>
            <a:fillRect/>
          </a:stretch>
        </p:blipFill>
        <p:spPr>
          <a:xfrm>
            <a:off x="3268549" y="1762044"/>
            <a:ext cx="1303451" cy="4069308"/>
          </a:xfrm>
          <a:prstGeom prst="rect">
            <a:avLst/>
          </a:prstGeom>
        </p:spPr>
      </p:pic>
      <p:sp>
        <p:nvSpPr>
          <p:cNvPr id="7" name="Rechthoek 6">
            <a:extLst>
              <a:ext uri="{FF2B5EF4-FFF2-40B4-BE49-F238E27FC236}">
                <a16:creationId xmlns:a16="http://schemas.microsoft.com/office/drawing/2014/main" id="{D302C8C8-183A-5BE4-D57C-C11F89B1AE4C}"/>
              </a:ext>
            </a:extLst>
          </p:cNvPr>
          <p:cNvSpPr/>
          <p:nvPr/>
        </p:nvSpPr>
        <p:spPr>
          <a:xfrm>
            <a:off x="3153398" y="4563454"/>
            <a:ext cx="1580972" cy="129896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12E16685-ABC2-01CD-1D65-41BC1C25DB78}"/>
              </a:ext>
            </a:extLst>
          </p:cNvPr>
          <p:cNvCxnSpPr/>
          <p:nvPr/>
        </p:nvCxnSpPr>
        <p:spPr>
          <a:xfrm flipH="1">
            <a:off x="4896740" y="5247117"/>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36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403D887-9239-6D70-A2C1-A3E6C6E0F2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17C018-3F8A-37CD-2D23-3641D9DB071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dag</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4FF0D5B-3493-7DD6-2DFF-2491101684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0955CA6-A1D4-58E2-C948-BFF84FB8D588}"/>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ACFB8059-8072-1930-7098-B27762BE78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203"/>
          <a:stretch/>
        </p:blipFill>
        <p:spPr bwMode="auto">
          <a:xfrm>
            <a:off x="3020604" y="2115424"/>
            <a:ext cx="3102792" cy="33995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184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0731646-4FCB-1053-B76B-2A5A4D1B05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29D5EC-EBFB-5179-DBFE-AEFCC256BD4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week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2B32FEB2-7566-A06D-5717-B09A576583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71FD6B9-865A-DD08-8B23-EB33DB7DCC2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2B1A294-7E96-0C51-B38C-2C707C9C4954}"/>
              </a:ext>
            </a:extLst>
          </p:cNvPr>
          <p:cNvPicPr>
            <a:picLocks noChangeAspect="1"/>
          </p:cNvPicPr>
          <p:nvPr/>
        </p:nvPicPr>
        <p:blipFill>
          <a:blip r:embed="rId3"/>
          <a:stretch>
            <a:fillRect/>
          </a:stretch>
        </p:blipFill>
        <p:spPr>
          <a:xfrm>
            <a:off x="3920274" y="1762044"/>
            <a:ext cx="1303451" cy="4069308"/>
          </a:xfrm>
          <a:prstGeom prst="rect">
            <a:avLst/>
          </a:prstGeom>
        </p:spPr>
      </p:pic>
    </p:spTree>
    <p:extLst>
      <p:ext uri="{BB962C8B-B14F-4D97-AF65-F5344CB8AC3E}">
        <p14:creationId xmlns:p14="http://schemas.microsoft.com/office/powerpoint/2010/main" val="8745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FB40A34-7CD0-057F-59AD-BF1E390B6A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E4FC05-192E-FCA7-6B77-31F19A850318}"/>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maand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0E69D1D2-3DB0-0024-3097-C1C941AB12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2A536B9-F629-066D-791C-4BE5C7EA4549}"/>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42" name="Picture 2" descr="Maanden van het jaar - 12 planbord magneetjes | Klusjes voor kinderen ...">
            <a:extLst>
              <a:ext uri="{FF2B5EF4-FFF2-40B4-BE49-F238E27FC236}">
                <a16:creationId xmlns:a16="http://schemas.microsoft.com/office/drawing/2014/main" id="{69EC28AE-D4CC-4FD3-8EF3-4CC380CF8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948" y="1812379"/>
            <a:ext cx="3560104" cy="4095794"/>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C73733F5-B646-50A0-FFEE-18015CB4606A}"/>
              </a:ext>
            </a:extLst>
          </p:cNvPr>
          <p:cNvSpPr/>
          <p:nvPr/>
        </p:nvSpPr>
        <p:spPr>
          <a:xfrm>
            <a:off x="4572000" y="3213219"/>
            <a:ext cx="1780052" cy="68366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met pijl 6">
            <a:extLst>
              <a:ext uri="{FF2B5EF4-FFF2-40B4-BE49-F238E27FC236}">
                <a16:creationId xmlns:a16="http://schemas.microsoft.com/office/drawing/2014/main" id="{8106CA7C-F676-154A-8559-6F6E2E630E2B}"/>
              </a:ext>
            </a:extLst>
          </p:cNvPr>
          <p:cNvCxnSpPr/>
          <p:nvPr/>
        </p:nvCxnSpPr>
        <p:spPr>
          <a:xfrm flipH="1">
            <a:off x="6452075" y="3529412"/>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43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78EC848-09D9-34FF-61DA-EFF3FA97E2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C1F484-7D20-9C44-39D4-A070B56C01C8}"/>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jaar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F6C5AC6E-955E-3F01-CE92-A8226B8E74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F4F2021-AD65-911A-0848-05B6CF47A485}"/>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266" name="Picture 2" descr="Maanden van het jaar - 12 planbord magneetjes | Klusjes voor kinderen ...">
            <a:extLst>
              <a:ext uri="{FF2B5EF4-FFF2-40B4-BE49-F238E27FC236}">
                <a16:creationId xmlns:a16="http://schemas.microsoft.com/office/drawing/2014/main" id="{8E9D29F5-D6D1-1004-89DB-576F76063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949" y="1782468"/>
            <a:ext cx="3612101" cy="415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29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60BDC0D-ACAF-C83F-B22F-096126277A7F}"/>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D1387234-5AE5-E101-38BB-6092103F5F61}"/>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9</a:t>
            </a:r>
          </a:p>
          <a:p>
            <a:endParaRPr lang="nl-NL" dirty="0"/>
          </a:p>
        </p:txBody>
      </p:sp>
    </p:spTree>
    <p:extLst>
      <p:ext uri="{BB962C8B-B14F-4D97-AF65-F5344CB8AC3E}">
        <p14:creationId xmlns:p14="http://schemas.microsoft.com/office/powerpoint/2010/main" val="22554020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9BF24D0-9E9F-2872-AB1B-DD0B5D3D6B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A0A386-8D2E-03DC-609F-2B75DA3C775A}"/>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praten</a:t>
            </a:r>
          </a:p>
        </p:txBody>
      </p:sp>
      <p:sp>
        <p:nvSpPr>
          <p:cNvPr id="6" name="Tijdelijke aanduiding voor inhoud 5">
            <a:extLst>
              <a:ext uri="{FF2B5EF4-FFF2-40B4-BE49-F238E27FC236}">
                <a16:creationId xmlns:a16="http://schemas.microsoft.com/office/drawing/2014/main" id="{F0F6D7CD-4FF2-E0F6-25DF-8DA222A89839}"/>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A5A4AE1-D118-DFA8-B296-A6DCE14CC75E}"/>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5" name="Afbeelding 4">
            <a:extLst>
              <a:ext uri="{FF2B5EF4-FFF2-40B4-BE49-F238E27FC236}">
                <a16:creationId xmlns:a16="http://schemas.microsoft.com/office/drawing/2014/main" id="{58180029-E913-D465-670D-EEB51FEF0753}"/>
              </a:ext>
            </a:extLst>
          </p:cNvPr>
          <p:cNvPicPr>
            <a:picLocks noChangeAspect="1"/>
          </p:cNvPicPr>
          <p:nvPr/>
        </p:nvPicPr>
        <p:blipFill>
          <a:blip r:embed="rId2"/>
          <a:stretch>
            <a:fillRect/>
          </a:stretch>
        </p:blipFill>
        <p:spPr>
          <a:xfrm>
            <a:off x="2745247" y="2012444"/>
            <a:ext cx="3721783" cy="3721783"/>
          </a:xfrm>
          <a:prstGeom prst="rect">
            <a:avLst/>
          </a:prstGeom>
        </p:spPr>
      </p:pic>
    </p:spTree>
    <p:extLst>
      <p:ext uri="{BB962C8B-B14F-4D97-AF65-F5344CB8AC3E}">
        <p14:creationId xmlns:p14="http://schemas.microsoft.com/office/powerpoint/2010/main" val="368451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56D6D08-08FD-AE76-FB78-12ED634E8F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E4B865-06FA-1930-6BE8-E4A81F52210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fluisteren</a:t>
            </a:r>
          </a:p>
        </p:txBody>
      </p:sp>
      <p:sp>
        <p:nvSpPr>
          <p:cNvPr id="6" name="Tijdelijke aanduiding voor inhoud 5">
            <a:extLst>
              <a:ext uri="{FF2B5EF4-FFF2-40B4-BE49-F238E27FC236}">
                <a16:creationId xmlns:a16="http://schemas.microsoft.com/office/drawing/2014/main" id="{118DEEBA-425F-48C7-7B1E-B2D8B63B699B}"/>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8643E61-FE91-D4C5-FDCC-01614EE1FC65}"/>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8" name="Afbeelding 7">
            <a:extLst>
              <a:ext uri="{FF2B5EF4-FFF2-40B4-BE49-F238E27FC236}">
                <a16:creationId xmlns:a16="http://schemas.microsoft.com/office/drawing/2014/main" id="{9F9EAC80-34E2-5AB8-0C0B-8EE70FB33B90}"/>
              </a:ext>
            </a:extLst>
          </p:cNvPr>
          <p:cNvPicPr>
            <a:picLocks noChangeAspect="1"/>
          </p:cNvPicPr>
          <p:nvPr/>
        </p:nvPicPr>
        <p:blipFill>
          <a:blip r:embed="rId2"/>
          <a:stretch>
            <a:fillRect/>
          </a:stretch>
        </p:blipFill>
        <p:spPr>
          <a:xfrm>
            <a:off x="2688676" y="1998437"/>
            <a:ext cx="3766648" cy="3766648"/>
          </a:xfrm>
          <a:prstGeom prst="rect">
            <a:avLst/>
          </a:prstGeom>
        </p:spPr>
      </p:pic>
    </p:spTree>
    <p:extLst>
      <p:ext uri="{BB962C8B-B14F-4D97-AF65-F5344CB8AC3E}">
        <p14:creationId xmlns:p14="http://schemas.microsoft.com/office/powerpoint/2010/main" val="135674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382CA1B-F1E7-C944-00DC-3FB86B8507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E8CC70-B2F8-28E0-DB1A-23A96C83BFF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schreeuwen</a:t>
            </a:r>
          </a:p>
        </p:txBody>
      </p:sp>
      <p:sp>
        <p:nvSpPr>
          <p:cNvPr id="6" name="Tijdelijke aanduiding voor inhoud 5">
            <a:extLst>
              <a:ext uri="{FF2B5EF4-FFF2-40B4-BE49-F238E27FC236}">
                <a16:creationId xmlns:a16="http://schemas.microsoft.com/office/drawing/2014/main" id="{89FA3BFD-01BF-FE55-3E68-B8271D50D978}"/>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12A43AE-438F-A8CB-0398-40B3B677F3EA}"/>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12290" name="Picture 2" descr="Schreeuwen, een trend om stil bij te staan - Meer dan vijftig">
            <a:extLst>
              <a:ext uri="{FF2B5EF4-FFF2-40B4-BE49-F238E27FC236}">
                <a16:creationId xmlns:a16="http://schemas.microsoft.com/office/drawing/2014/main" id="{EE0B6ECF-2922-9B7B-5F09-8CC539D10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492" y="2316653"/>
            <a:ext cx="4556221" cy="303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3B9199D-B14A-2A55-651E-FC4DD5A594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5A8EB4-2845-0E24-22B6-47B028DE5BEA}"/>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school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835F0B5-30B1-4A32-9824-280BC9803F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EBA9F1A-C210-4A43-E724-4B046916C46A}"/>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DDDF023C-9F37-75C7-383F-8A51C07791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5396" y="2094617"/>
            <a:ext cx="4453207" cy="3344990"/>
          </a:xfrm>
          <a:prstGeom prst="rect">
            <a:avLst/>
          </a:prstGeom>
        </p:spPr>
      </p:pic>
    </p:spTree>
    <p:extLst>
      <p:ext uri="{BB962C8B-B14F-4D97-AF65-F5344CB8AC3E}">
        <p14:creationId xmlns:p14="http://schemas.microsoft.com/office/powerpoint/2010/main" val="407506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9C59C49-41C0-F481-1279-20E0F14FFB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34939C-32F2-CEA1-9E54-601A77832C2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stil</a:t>
            </a:r>
          </a:p>
        </p:txBody>
      </p:sp>
      <p:sp>
        <p:nvSpPr>
          <p:cNvPr id="6" name="Tijdelijke aanduiding voor inhoud 5">
            <a:extLst>
              <a:ext uri="{FF2B5EF4-FFF2-40B4-BE49-F238E27FC236}">
                <a16:creationId xmlns:a16="http://schemas.microsoft.com/office/drawing/2014/main" id="{A1245B62-1422-3661-5E1C-769C2B77B3B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614806F-C662-A7D4-D6EB-5CE70494B25B}"/>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D43B2CF4-E7CB-C331-45F5-9F68FFBB6B35}"/>
              </a:ext>
            </a:extLst>
          </p:cNvPr>
          <p:cNvPicPr>
            <a:picLocks noChangeAspect="1"/>
          </p:cNvPicPr>
          <p:nvPr/>
        </p:nvPicPr>
        <p:blipFill rotWithShape="1">
          <a:blip r:embed="rId2">
            <a:extLst>
              <a:ext uri="{28A0092B-C50C-407E-A947-70E740481C1C}">
                <a14:useLocalDpi xmlns:a14="http://schemas.microsoft.com/office/drawing/2010/main" val="0"/>
              </a:ext>
            </a:extLst>
          </a:blip>
          <a:srcRect t="439" b="938"/>
          <a:stretch>
            <a:fillRect/>
          </a:stretch>
        </p:blipFill>
        <p:spPr bwMode="auto">
          <a:xfrm>
            <a:off x="2962471" y="2160358"/>
            <a:ext cx="3219058" cy="34428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282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6A4CA1F-40BF-0E7F-E490-F95C288FE5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CDC0C4-227F-8D0C-F2B2-AB3EC1BB18A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stem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A60B3D2-EFC7-BFAF-355D-B51C9FD4FA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C31ECFC-6F89-F010-2432-74FD722A2C35}"/>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473DE60-B171-CF63-6523-AF42DC17117F}"/>
              </a:ext>
            </a:extLst>
          </p:cNvPr>
          <p:cNvPicPr>
            <a:picLocks noChangeAspect="1"/>
          </p:cNvPicPr>
          <p:nvPr/>
        </p:nvPicPr>
        <p:blipFill>
          <a:blip r:embed="rId3"/>
          <a:stretch>
            <a:fillRect/>
          </a:stretch>
        </p:blipFill>
        <p:spPr>
          <a:xfrm>
            <a:off x="2778407" y="2066683"/>
            <a:ext cx="3587186" cy="3587186"/>
          </a:xfrm>
          <a:prstGeom prst="rect">
            <a:avLst/>
          </a:prstGeom>
        </p:spPr>
      </p:pic>
      <p:sp>
        <p:nvSpPr>
          <p:cNvPr id="8" name="Tekstballon: rechthoek met afgeronde hoeken 7">
            <a:extLst>
              <a:ext uri="{FF2B5EF4-FFF2-40B4-BE49-F238E27FC236}">
                <a16:creationId xmlns:a16="http://schemas.microsoft.com/office/drawing/2014/main" id="{9FCAC1FA-51AA-5509-55DD-1ACAA08C8787}"/>
              </a:ext>
            </a:extLst>
          </p:cNvPr>
          <p:cNvSpPr/>
          <p:nvPr/>
        </p:nvSpPr>
        <p:spPr>
          <a:xfrm>
            <a:off x="3777241" y="1580972"/>
            <a:ext cx="1136591" cy="854579"/>
          </a:xfrm>
          <a:prstGeom prst="wedgeRoundRectCallout">
            <a:avLst>
              <a:gd name="adj1" fmla="val 220"/>
              <a:gd name="adj2" fmla="val 123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0108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06F68B4-EF39-DB8D-188D-D1E979ACDE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4C7BDB-6A9B-95BD-25A2-9BCB95A6160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zacht</a:t>
            </a:r>
          </a:p>
        </p:txBody>
      </p:sp>
      <p:sp>
        <p:nvSpPr>
          <p:cNvPr id="6" name="Tijdelijke aanduiding voor inhoud 5">
            <a:extLst>
              <a:ext uri="{FF2B5EF4-FFF2-40B4-BE49-F238E27FC236}">
                <a16:creationId xmlns:a16="http://schemas.microsoft.com/office/drawing/2014/main" id="{B9BD592F-FD8B-05C7-522A-8AA28247C6D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720427B-0F19-00D8-995F-647CE2B43256}"/>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17410" name="Picture 2" descr="Priceless Parenting Blog: Speaking Softly Carries More Power than Screaming">
            <a:extLst>
              <a:ext uri="{FF2B5EF4-FFF2-40B4-BE49-F238E27FC236}">
                <a16:creationId xmlns:a16="http://schemas.microsoft.com/office/drawing/2014/main" id="{9C6F4ED4-2237-97E0-02AA-D538A65F0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976" y="2452039"/>
            <a:ext cx="4288048" cy="285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1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CB7E31F-EBAF-E9DB-A34E-4E58D59176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964112-8B89-6466-88F0-1F89FB891B2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hard</a:t>
            </a:r>
          </a:p>
        </p:txBody>
      </p:sp>
      <p:sp>
        <p:nvSpPr>
          <p:cNvPr id="6" name="Tijdelijke aanduiding voor inhoud 5">
            <a:extLst>
              <a:ext uri="{FF2B5EF4-FFF2-40B4-BE49-F238E27FC236}">
                <a16:creationId xmlns:a16="http://schemas.microsoft.com/office/drawing/2014/main" id="{8645CD35-1A8E-0AE3-C2FA-97218A4C062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6A004991-0FEF-D800-973F-EDED06164D9B}"/>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16386" name="Picture 2" descr="luid spreken -">
            <a:extLst>
              <a:ext uri="{FF2B5EF4-FFF2-40B4-BE49-F238E27FC236}">
                <a16:creationId xmlns:a16="http://schemas.microsoft.com/office/drawing/2014/main" id="{8084594A-995C-3647-6348-7B2049D53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218" y="1943564"/>
            <a:ext cx="5811563" cy="387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6876691-728F-A38A-934F-D5D1087EF2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8A7AA1-E3FD-2C79-F862-333EC13DCA08}"/>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raam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D5FD7F5-7550-3BC2-34E6-0300157EBC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06033A2-CC0C-5AE6-811C-8B19D2162A69}"/>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47F71E4-2C90-8C2A-93B0-B2C1A08459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5772" y="2094617"/>
            <a:ext cx="3352455" cy="3344990"/>
          </a:xfrm>
          <a:prstGeom prst="rect">
            <a:avLst/>
          </a:prstGeom>
        </p:spPr>
      </p:pic>
    </p:spTree>
    <p:extLst>
      <p:ext uri="{BB962C8B-B14F-4D97-AF65-F5344CB8AC3E}">
        <p14:creationId xmlns:p14="http://schemas.microsoft.com/office/powerpoint/2010/main" val="247525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C7BF568-1091-0470-FAD1-9C2E0BE7E6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D3AAEC-818E-FDCB-1094-61B6CD489D3E}"/>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deur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A4880E06-A303-97B5-6934-8BEF5C8C7F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58350A5-CB92-A98A-01AE-233344C60C09}"/>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1F14ED2C-8C3B-9D34-757E-1355ECBA3F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2246" y="2094617"/>
            <a:ext cx="4899508" cy="3344990"/>
          </a:xfrm>
          <a:prstGeom prst="rect">
            <a:avLst/>
          </a:prstGeom>
        </p:spPr>
      </p:pic>
    </p:spTree>
    <p:extLst>
      <p:ext uri="{BB962C8B-B14F-4D97-AF65-F5344CB8AC3E}">
        <p14:creationId xmlns:p14="http://schemas.microsoft.com/office/powerpoint/2010/main" val="28369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0B8D7B0-789D-DBFD-CEEF-8B50B7650E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0D4F10-AA97-7296-721D-6236CA5C5390}"/>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juf </a:t>
            </a:r>
          </a:p>
        </p:txBody>
      </p:sp>
      <p:pic>
        <p:nvPicPr>
          <p:cNvPr id="4" name="Picture 4" descr="http://www.nonpaintstore.nl/images/product_images/thumbnail_RAL8023.jpg">
            <a:extLst>
              <a:ext uri="{FF2B5EF4-FFF2-40B4-BE49-F238E27FC236}">
                <a16:creationId xmlns:a16="http://schemas.microsoft.com/office/drawing/2014/main" id="{1245EB12-4A5C-1535-124A-0A0AFE818A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034A75D9-78EC-D33C-0260-CF6A3F054FBE}"/>
              </a:ext>
            </a:extLst>
          </p:cNvPr>
          <p:cNvSpPr/>
          <p:nvPr/>
        </p:nvSpPr>
        <p:spPr>
          <a:xfrm>
            <a:off x="628650" y="1480008"/>
            <a:ext cx="7886700" cy="476053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62D0C30-B8DC-2229-4F74-BBBE8E39002F}"/>
              </a:ext>
            </a:extLst>
          </p:cNvPr>
          <p:cNvPicPr>
            <a:picLocks noChangeAspect="1"/>
          </p:cNvPicPr>
          <p:nvPr/>
        </p:nvPicPr>
        <p:blipFill rotWithShape="1">
          <a:blip r:embed="rId3">
            <a:extLst>
              <a:ext uri="{28A0092B-C50C-407E-A947-70E740481C1C}">
                <a14:useLocalDpi xmlns:a14="http://schemas.microsoft.com/office/drawing/2010/main" val="0"/>
              </a:ext>
            </a:extLst>
          </a:blip>
          <a:srcRect l="24132" r="24132"/>
          <a:stretch/>
        </p:blipFill>
        <p:spPr bwMode="auto">
          <a:xfrm>
            <a:off x="2973736" y="1768355"/>
            <a:ext cx="3196527" cy="41189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70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4989C40-ED71-E792-53C6-44C34D7062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9AEE0B-1F9C-85EA-BA40-03269EEE77CB}"/>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meester </a:t>
            </a:r>
          </a:p>
        </p:txBody>
      </p:sp>
      <p:pic>
        <p:nvPicPr>
          <p:cNvPr id="4" name="Picture 4" descr="http://www.nonpaintstore.nl/images/product_images/thumbnail_RAL8023.jpg">
            <a:extLst>
              <a:ext uri="{FF2B5EF4-FFF2-40B4-BE49-F238E27FC236}">
                <a16:creationId xmlns:a16="http://schemas.microsoft.com/office/drawing/2014/main" id="{FFEFAC4E-D396-702C-477A-307593E587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E70CC90B-A443-2AC5-5A0E-758A13750485}"/>
              </a:ext>
            </a:extLst>
          </p:cNvPr>
          <p:cNvSpPr/>
          <p:nvPr/>
        </p:nvSpPr>
        <p:spPr>
          <a:xfrm>
            <a:off x="628650" y="1480008"/>
            <a:ext cx="7886700" cy="476053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CAF07156-31FB-AFB0-2D26-A17A9A37A1CE}"/>
              </a:ext>
            </a:extLst>
          </p:cNvPr>
          <p:cNvPicPr>
            <a:picLocks noChangeAspect="1"/>
          </p:cNvPicPr>
          <p:nvPr/>
        </p:nvPicPr>
        <p:blipFill rotWithShape="1">
          <a:blip r:embed="rId3">
            <a:extLst>
              <a:ext uri="{28A0092B-C50C-407E-A947-70E740481C1C}">
                <a14:useLocalDpi xmlns:a14="http://schemas.microsoft.com/office/drawing/2010/main" val="0"/>
              </a:ext>
            </a:extLst>
          </a:blip>
          <a:srcRect l="8179" r="19801"/>
          <a:stretch>
            <a:fillRect/>
          </a:stretch>
        </p:blipFill>
        <p:spPr bwMode="auto">
          <a:xfrm>
            <a:off x="2666188" y="1690689"/>
            <a:ext cx="3811624" cy="41189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46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61F3DFF-3A1B-F4BC-EAD6-6A062E5CF8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941FD-2B9E-A7AF-6DA7-61B009DF105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stoel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03D7B7E-5F6B-F29A-ADB7-CF4EE943E6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55914EE-A13A-7DFC-CC21-88CCE0AB10D2}"/>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D7E5BEB-403C-E424-FD06-CE391421EA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2085" y="2094617"/>
            <a:ext cx="2639829" cy="3344990"/>
          </a:xfrm>
          <a:prstGeom prst="rect">
            <a:avLst/>
          </a:prstGeom>
        </p:spPr>
      </p:pic>
    </p:spTree>
    <p:extLst>
      <p:ext uri="{BB962C8B-B14F-4D97-AF65-F5344CB8AC3E}">
        <p14:creationId xmlns:p14="http://schemas.microsoft.com/office/powerpoint/2010/main" val="262953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753C9BE-4C44-BCB7-9489-0841C7FF76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451773-93BC-AE9E-C0A7-9F93FC451F26}"/>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gum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80D6D115-DC88-AC64-F673-544EBE8EC2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CA8A97D-EBDF-28D5-EC1B-19AC0CBC479B}"/>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D5C99F6-0510-CF39-8E30-18F79F1BC1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spTree>
    <p:extLst>
      <p:ext uri="{BB962C8B-B14F-4D97-AF65-F5344CB8AC3E}">
        <p14:creationId xmlns:p14="http://schemas.microsoft.com/office/powerpoint/2010/main" val="282940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AA15CCA-D3EA-4CE3-7D59-3B826FBA93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C9897E-3F6A-4207-731A-246D0B3946A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tafel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D88259D-4317-F39C-A91C-3CD4E8FE52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F54244D-A6C7-E621-DFBD-A424E33E1F1E}"/>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38F634A8-6988-AD2B-4C40-BAE0074DC7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34923" y="2094617"/>
            <a:ext cx="4274153" cy="3344990"/>
          </a:xfrm>
          <a:prstGeom prst="rect">
            <a:avLst/>
          </a:prstGeom>
        </p:spPr>
      </p:pic>
    </p:spTree>
    <p:extLst>
      <p:ext uri="{BB962C8B-B14F-4D97-AF65-F5344CB8AC3E}">
        <p14:creationId xmlns:p14="http://schemas.microsoft.com/office/powerpoint/2010/main" val="168749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3222D3AA-7976-93E9-2079-7F5755A2304A}"/>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Week 1</a:t>
            </a:r>
          </a:p>
          <a:p>
            <a:endParaRPr lang="nl-NL" dirty="0"/>
          </a:p>
        </p:txBody>
      </p:sp>
    </p:spTree>
    <p:extLst>
      <p:ext uri="{BB962C8B-B14F-4D97-AF65-F5344CB8AC3E}">
        <p14:creationId xmlns:p14="http://schemas.microsoft.com/office/powerpoint/2010/main" val="15310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6E93AD1-3096-C545-5FBF-5EBDD9A122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18081B-D9B6-D038-D911-06E6B433646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lijm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A557BE3-5C31-9C90-ED08-8D30D38B95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25FBF28-DC18-E32A-40E9-DE68727E641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Plakstift | Pritt | 22 gram kopen? | Heutink voor thuis">
            <a:extLst>
              <a:ext uri="{FF2B5EF4-FFF2-40B4-BE49-F238E27FC236}">
                <a16:creationId xmlns:a16="http://schemas.microsoft.com/office/drawing/2014/main" id="{787C9B97-4300-D915-3CB6-04F6C6F0D5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5712" y="1804696"/>
            <a:ext cx="2449043" cy="2160920"/>
          </a:xfrm>
          <a:prstGeom prst="rect">
            <a:avLst/>
          </a:prstGeom>
          <a:noFill/>
          <a:ln>
            <a:noFill/>
          </a:ln>
        </p:spPr>
      </p:pic>
      <p:pic>
        <p:nvPicPr>
          <p:cNvPr id="7" name="Afbeelding 6" descr="Knutsellijm Collall flacon 100ml">
            <a:extLst>
              <a:ext uri="{FF2B5EF4-FFF2-40B4-BE49-F238E27FC236}">
                <a16:creationId xmlns:a16="http://schemas.microsoft.com/office/drawing/2014/main" id="{967DDC94-275F-B76C-D914-0CFECB8079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08" r="17438"/>
          <a:stretch/>
        </p:blipFill>
        <p:spPr bwMode="auto">
          <a:xfrm>
            <a:off x="4698630" y="3277056"/>
            <a:ext cx="1703802" cy="26928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8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F1E811E-1DCE-E4AB-DE00-AF7737F77B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CF5400-E82E-B65D-FB08-5B56B739433A}"/>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prullenbak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6E622A9-B7DF-37D9-89C9-F06EAF532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D3ADB26-0760-9447-6D4D-B66045D4148A}"/>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CB8D7D1-6912-9AF1-1CCA-BA1C4A4C05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671" y="2094617"/>
            <a:ext cx="1704658" cy="3344990"/>
          </a:xfrm>
          <a:prstGeom prst="rect">
            <a:avLst/>
          </a:prstGeom>
        </p:spPr>
      </p:pic>
    </p:spTree>
    <p:extLst>
      <p:ext uri="{BB962C8B-B14F-4D97-AF65-F5344CB8AC3E}">
        <p14:creationId xmlns:p14="http://schemas.microsoft.com/office/powerpoint/2010/main" val="263584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32D9C19-D573-60AF-CA50-D5AE818544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F58A58-5BA3-B87C-4CE0-51BCC69EF5CF}"/>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boek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FA14A8D6-3D3C-6BF0-AA8E-DF45E2C487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CA15914-B682-0FA6-5204-BACD53C01508}"/>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533915DB-D032-A604-61E9-BCAFA3ACF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24213" y="2094617"/>
            <a:ext cx="2495573" cy="3344990"/>
          </a:xfrm>
          <a:prstGeom prst="rect">
            <a:avLst/>
          </a:prstGeom>
        </p:spPr>
      </p:pic>
    </p:spTree>
    <p:extLst>
      <p:ext uri="{BB962C8B-B14F-4D97-AF65-F5344CB8AC3E}">
        <p14:creationId xmlns:p14="http://schemas.microsoft.com/office/powerpoint/2010/main" val="39015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6032D93-D018-5827-4720-7FA82B08E6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DC448D-C425-7CEF-74EC-D165AF9B0716}"/>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lezen</a:t>
            </a:r>
          </a:p>
        </p:txBody>
      </p:sp>
      <p:sp>
        <p:nvSpPr>
          <p:cNvPr id="6" name="Tijdelijke aanduiding voor inhoud 5">
            <a:extLst>
              <a:ext uri="{FF2B5EF4-FFF2-40B4-BE49-F238E27FC236}">
                <a16:creationId xmlns:a16="http://schemas.microsoft.com/office/drawing/2014/main" id="{F2D643A5-7DC0-9F45-1478-F9FCFCC808D5}"/>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7BA3A89-94B4-032C-0882-C004D34316B8}"/>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C3AE247F-E2CF-CD40-C3E6-841F6D6875BE}"/>
              </a:ext>
            </a:extLst>
          </p:cNvPr>
          <p:cNvPicPr>
            <a:picLocks noChangeAspect="1"/>
          </p:cNvPicPr>
          <p:nvPr/>
        </p:nvPicPr>
        <p:blipFill rotWithShape="1">
          <a:blip r:embed="rId2">
            <a:extLst>
              <a:ext uri="{28A0092B-C50C-407E-A947-70E740481C1C}">
                <a14:useLocalDpi xmlns:a14="http://schemas.microsoft.com/office/drawing/2010/main" val="0"/>
              </a:ext>
            </a:extLst>
          </a:blip>
          <a:srcRect l="10048" r="10048"/>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69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0FDBED0-BC91-C5A9-4912-31489F5DC9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BFF818-F748-8AB7-230A-E0558B7E1D40}"/>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pen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0085E7B9-1C8B-FE3B-BF7B-6956482E7E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2B49BB1-43EA-44DB-090E-B72078B72F6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DC7944E3-8821-B9C4-82F4-BDB804AF88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spTree>
    <p:extLst>
      <p:ext uri="{BB962C8B-B14F-4D97-AF65-F5344CB8AC3E}">
        <p14:creationId xmlns:p14="http://schemas.microsoft.com/office/powerpoint/2010/main" val="49571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1FF780C-81F2-CB96-92A7-01D6572130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B8F8F2-93F2-958B-E21E-275AD8695AF1}"/>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kast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86F6612-103E-5BDC-6A1F-2B0898740A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4849127-0BBF-1754-A71E-63D4C339A2EB}"/>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C30B25E8-D807-8D6F-7BD2-5381CD7B8A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spTree>
    <p:extLst>
      <p:ext uri="{BB962C8B-B14F-4D97-AF65-F5344CB8AC3E}">
        <p14:creationId xmlns:p14="http://schemas.microsoft.com/office/powerpoint/2010/main" val="43030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52EF56B-1DD3-49E6-8924-CCAEA2AB2C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1895EC-1157-1314-823C-7AE8D06CD04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schaar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032E190-EDF9-55C7-4905-2FB73B8347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CC1F7D2-1080-B872-86A1-A4EABBE0FE3D}"/>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39138C2-16FC-6EB1-CECA-2EAFE9F496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6396" y="2094617"/>
            <a:ext cx="4451207" cy="3344990"/>
          </a:xfrm>
          <a:prstGeom prst="rect">
            <a:avLst/>
          </a:prstGeom>
        </p:spPr>
      </p:pic>
    </p:spTree>
    <p:extLst>
      <p:ext uri="{BB962C8B-B14F-4D97-AF65-F5344CB8AC3E}">
        <p14:creationId xmlns:p14="http://schemas.microsoft.com/office/powerpoint/2010/main" val="40136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C5E5EA7-1E99-6751-BFB5-8B40ED66CA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33A1DB-8E21-7765-93AB-634C3039472C}"/>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potlood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E24B124-2AF7-94D8-4474-1C62D34FA7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EBB8A62-E481-E50A-305D-31D96907C1DE}"/>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7032FEF-CED3-3CCA-C91D-99ED0DD13F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spTree>
    <p:extLst>
      <p:ext uri="{BB962C8B-B14F-4D97-AF65-F5344CB8AC3E}">
        <p14:creationId xmlns:p14="http://schemas.microsoft.com/office/powerpoint/2010/main" val="75303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C557E69-50E8-2401-9D37-6ADA960407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B64D27-5745-88D6-04AB-F4CF62BD9CB6}"/>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puntenslijper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7005DE7-9B45-3FD5-BA58-F661F943BA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859D830-FC72-FE26-DB91-824B8636A89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Puntenslijper Aristo enkel tonmodel">
            <a:extLst>
              <a:ext uri="{FF2B5EF4-FFF2-40B4-BE49-F238E27FC236}">
                <a16:creationId xmlns:a16="http://schemas.microsoft.com/office/drawing/2014/main" id="{AAF0E942-7B7F-E3D5-F2FE-66DBBC5FCD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638" y="1875801"/>
            <a:ext cx="2836561" cy="2127421"/>
          </a:xfrm>
          <a:prstGeom prst="rect">
            <a:avLst/>
          </a:prstGeom>
          <a:noFill/>
          <a:ln>
            <a:noFill/>
          </a:ln>
        </p:spPr>
      </p:pic>
      <p:pic>
        <p:nvPicPr>
          <p:cNvPr id="7" name="Afbeelding 6">
            <a:extLst>
              <a:ext uri="{FF2B5EF4-FFF2-40B4-BE49-F238E27FC236}">
                <a16:creationId xmlns:a16="http://schemas.microsoft.com/office/drawing/2014/main" id="{4DC1CE1D-CF5E-DB9F-FD69-E6BE3247FF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9417" y="3757942"/>
            <a:ext cx="2293216" cy="1719912"/>
          </a:xfrm>
          <a:prstGeom prst="rect">
            <a:avLst/>
          </a:prstGeom>
          <a:noFill/>
          <a:ln>
            <a:noFill/>
          </a:ln>
        </p:spPr>
      </p:pic>
    </p:spTree>
    <p:extLst>
      <p:ext uri="{BB962C8B-B14F-4D97-AF65-F5344CB8AC3E}">
        <p14:creationId xmlns:p14="http://schemas.microsoft.com/office/powerpoint/2010/main" val="158573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DAD9CB0-C4BA-20D9-D0A0-C5138A9C74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CCC649-28F1-B7AE-91FF-7AE4FFC069E1}"/>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zitten</a:t>
            </a:r>
          </a:p>
        </p:txBody>
      </p:sp>
      <p:sp>
        <p:nvSpPr>
          <p:cNvPr id="6" name="Tijdelijke aanduiding voor inhoud 5">
            <a:extLst>
              <a:ext uri="{FF2B5EF4-FFF2-40B4-BE49-F238E27FC236}">
                <a16:creationId xmlns:a16="http://schemas.microsoft.com/office/drawing/2014/main" id="{669427CF-94B1-D013-77CA-E7B0819742F6}"/>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1F2C34F-79DE-E0AA-A535-B83CA2D0DE30}"/>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07C03D73-3150-0BDE-5077-CB402AC2E726}"/>
              </a:ext>
            </a:extLst>
          </p:cNvPr>
          <p:cNvPicPr>
            <a:picLocks noChangeAspect="1"/>
          </p:cNvPicPr>
          <p:nvPr/>
        </p:nvPicPr>
        <p:blipFill rotWithShape="1">
          <a:blip r:embed="rId2">
            <a:extLst>
              <a:ext uri="{28A0092B-C50C-407E-A947-70E740481C1C}">
                <a14:useLocalDpi xmlns:a14="http://schemas.microsoft.com/office/drawing/2010/main" val="0"/>
              </a:ext>
            </a:extLst>
          </a:blip>
          <a:srcRect t="-586" b="311"/>
          <a:stretch>
            <a:fillRect/>
          </a:stretch>
        </p:blipFill>
        <p:spPr bwMode="auto">
          <a:xfrm>
            <a:off x="3668853" y="2303763"/>
            <a:ext cx="1979918" cy="31559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99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2AFF997-0B59-01B8-7A69-BAD29E776FFC}"/>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FBB313F4-877B-96CC-40B5-E29BDECE5B17}"/>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1</a:t>
            </a:r>
          </a:p>
          <a:p>
            <a:endParaRPr lang="nl-NL" dirty="0"/>
          </a:p>
        </p:txBody>
      </p:sp>
    </p:spTree>
    <p:extLst>
      <p:ext uri="{BB962C8B-B14F-4D97-AF65-F5344CB8AC3E}">
        <p14:creationId xmlns:p14="http://schemas.microsoft.com/office/powerpoint/2010/main" val="374188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2D03CEF-C96E-FEC2-A071-D7817E233C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C66D14-7382-0486-A98A-2F89A0C71A27}"/>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lopen</a:t>
            </a:r>
          </a:p>
        </p:txBody>
      </p:sp>
      <p:sp>
        <p:nvSpPr>
          <p:cNvPr id="6" name="Tijdelijke aanduiding voor inhoud 5">
            <a:extLst>
              <a:ext uri="{FF2B5EF4-FFF2-40B4-BE49-F238E27FC236}">
                <a16:creationId xmlns:a16="http://schemas.microsoft.com/office/drawing/2014/main" id="{7618F0BF-C799-51A3-72F7-2F4145ECC6FD}"/>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ABCF185-1440-8530-4BAB-778E15551659}"/>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58C61983-1FE6-CB8F-3FD2-17C840FBAC56}"/>
              </a:ext>
            </a:extLst>
          </p:cNvPr>
          <p:cNvPicPr>
            <a:picLocks noChangeAspect="1"/>
          </p:cNvPicPr>
          <p:nvPr/>
        </p:nvPicPr>
        <p:blipFill rotWithShape="1">
          <a:blip r:embed="rId2">
            <a:extLst>
              <a:ext uri="{28A0092B-C50C-407E-A947-70E740481C1C}">
                <a14:useLocalDpi xmlns:a14="http://schemas.microsoft.com/office/drawing/2010/main" val="0"/>
              </a:ext>
            </a:extLst>
          </a:blip>
          <a:srcRect l="8104" r="8104"/>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429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7B1FFB7-9DDE-1639-A43E-2CD186C0BB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619622-5C50-C9D5-E4D4-6DFF73F14C3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knippen</a:t>
            </a:r>
          </a:p>
        </p:txBody>
      </p:sp>
      <p:sp>
        <p:nvSpPr>
          <p:cNvPr id="6" name="Tijdelijke aanduiding voor inhoud 5">
            <a:extLst>
              <a:ext uri="{FF2B5EF4-FFF2-40B4-BE49-F238E27FC236}">
                <a16:creationId xmlns:a16="http://schemas.microsoft.com/office/drawing/2014/main" id="{36E52066-85B0-2857-1C24-A7141291EB8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14D2DF7F-EA96-84A6-DA73-4CD06761FB61}"/>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E7B1473D-C06D-AD9C-7321-59DB0C5C0032}"/>
              </a:ext>
            </a:extLst>
          </p:cNvPr>
          <p:cNvPicPr>
            <a:picLocks noChangeAspect="1"/>
          </p:cNvPicPr>
          <p:nvPr/>
        </p:nvPicPr>
        <p:blipFill rotWithShape="1">
          <a:blip r:embed="rId2">
            <a:extLst>
              <a:ext uri="{28A0092B-C50C-407E-A947-70E740481C1C}">
                <a14:useLocalDpi xmlns:a14="http://schemas.microsoft.com/office/drawing/2010/main" val="0"/>
              </a:ext>
            </a:extLst>
          </a:blip>
          <a:srcRect l="7986" r="7986"/>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432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6BFF42F-C77A-8830-A464-9C8DC2A881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F63369-1805-C0F9-D9AE-E329033AFD9E}"/>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schrijven</a:t>
            </a:r>
          </a:p>
        </p:txBody>
      </p:sp>
      <p:sp>
        <p:nvSpPr>
          <p:cNvPr id="6" name="Tijdelijke aanduiding voor inhoud 5">
            <a:extLst>
              <a:ext uri="{FF2B5EF4-FFF2-40B4-BE49-F238E27FC236}">
                <a16:creationId xmlns:a16="http://schemas.microsoft.com/office/drawing/2014/main" id="{232ED3C0-D597-96BF-44CC-CDF3E16D8823}"/>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46FB4E5-2738-5091-E743-8914C48DCB10}"/>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B028EC5B-676E-ED01-C7FE-50FA56D188A1}"/>
              </a:ext>
            </a:extLst>
          </p:cNvPr>
          <p:cNvPicPr>
            <a:picLocks noChangeAspect="1"/>
          </p:cNvPicPr>
          <p:nvPr/>
        </p:nvPicPr>
        <p:blipFill rotWithShape="1">
          <a:blip r:embed="rId2">
            <a:extLst>
              <a:ext uri="{28A0092B-C50C-407E-A947-70E740481C1C}">
                <a14:useLocalDpi xmlns:a14="http://schemas.microsoft.com/office/drawing/2010/main" val="0"/>
              </a:ext>
            </a:extLst>
          </a:blip>
          <a:srcRect l="8161" r="8161"/>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488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BB4F9AE-3F94-93A2-A071-49BF82D88F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0BA863-3B85-3C58-B851-79FFEBD0C069}"/>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digibord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402385B1-87FE-8253-1BAE-4E92535497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B49D5ED-3EF3-20C9-EA65-C90FF7C7813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993D6D7C-FB5F-74E5-4E90-DA75E6986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7751" y="2094617"/>
            <a:ext cx="4468498" cy="3344990"/>
          </a:xfrm>
          <a:prstGeom prst="rect">
            <a:avLst/>
          </a:prstGeom>
        </p:spPr>
      </p:pic>
    </p:spTree>
    <p:extLst>
      <p:ext uri="{BB962C8B-B14F-4D97-AF65-F5344CB8AC3E}">
        <p14:creationId xmlns:p14="http://schemas.microsoft.com/office/powerpoint/2010/main" val="225902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4D2586E-1D2C-F81C-936E-7CBA5A638A02}"/>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A20AAFA0-0B6A-34B0-D96D-A3BBBDF97613}"/>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3</a:t>
            </a:r>
          </a:p>
          <a:p>
            <a:endParaRPr lang="nl-NL" dirty="0"/>
          </a:p>
        </p:txBody>
      </p:sp>
    </p:spTree>
    <p:extLst>
      <p:ext uri="{BB962C8B-B14F-4D97-AF65-F5344CB8AC3E}">
        <p14:creationId xmlns:p14="http://schemas.microsoft.com/office/powerpoint/2010/main" val="2585802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7B375BB-8A21-ABAB-D379-C61E3CCB5A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8AFC11-9152-3977-1E98-1A61141DE455}"/>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klas</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C21EF69A-434B-5164-FAEB-0B1ACF2E516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B6D0E0D5-1AEA-2A92-EA99-273E975AFBC8}"/>
              </a:ext>
            </a:extLst>
          </p:cNvPr>
          <p:cNvPicPr>
            <a:picLocks noChangeAspect="1"/>
          </p:cNvPicPr>
          <p:nvPr/>
        </p:nvPicPr>
        <p:blipFill rotWithShape="1">
          <a:blip r:embed="rId3">
            <a:extLst>
              <a:ext uri="{28A0092B-C50C-407E-A947-70E740481C1C}">
                <a14:useLocalDpi xmlns:a14="http://schemas.microsoft.com/office/drawing/2010/main" val="0"/>
              </a:ext>
            </a:extLst>
          </a:blip>
          <a:srcRect l="896" r="505"/>
          <a:stretch>
            <a:fillRect/>
          </a:stretch>
        </p:blipFill>
        <p:spPr bwMode="auto">
          <a:xfrm>
            <a:off x="1998112" y="2324703"/>
            <a:ext cx="5147776" cy="29330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261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132480E-4093-46DF-AE37-F1849B61C5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5F2F7-CBF9-43CC-B8EC-DFB4EB08DB88}"/>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schoolplein</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219EC541-2EBC-9A9E-8954-7FDBD70A3B0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B4B3932-D6B1-5023-0B06-DB3BBFAB7A17}"/>
              </a:ext>
            </a:extLst>
          </p:cNvPr>
          <p:cNvPicPr>
            <a:picLocks noChangeAspect="1"/>
          </p:cNvPicPr>
          <p:nvPr/>
        </p:nvPicPr>
        <p:blipFill rotWithShape="1">
          <a:blip r:embed="rId3">
            <a:extLst>
              <a:ext uri="{28A0092B-C50C-407E-A947-70E740481C1C}">
                <a14:useLocalDpi xmlns:a14="http://schemas.microsoft.com/office/drawing/2010/main" val="0"/>
              </a:ext>
            </a:extLst>
          </a:blip>
          <a:srcRect l="697" r="1522"/>
          <a:stretch>
            <a:fillRect/>
          </a:stretch>
        </p:blipFill>
        <p:spPr bwMode="auto">
          <a:xfrm>
            <a:off x="2876253" y="2356751"/>
            <a:ext cx="3391493" cy="30698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376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F9EDC09-05C8-EF22-123C-188949F8C0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49FAC6-B824-D651-EB64-13C1AB74284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kruk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4EB8040A-86D5-C562-2EEE-50604D7E8C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F5E126F-1E88-1DA6-3516-4A906AAD466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FC8414F9-7BFE-F6B1-CD8E-867982B066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spTree>
    <p:extLst>
      <p:ext uri="{BB962C8B-B14F-4D97-AF65-F5344CB8AC3E}">
        <p14:creationId xmlns:p14="http://schemas.microsoft.com/office/powerpoint/2010/main" val="106303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984954C-4BE1-7539-3782-085617CF19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6BD2BE-7C5F-6BCA-BA19-F1A8142C77A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in de rij</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B7B3A36D-D82B-C6C2-2F51-2F7B37AE1E7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033CE4A6-A64F-9A80-CD94-B646635B8BC1}"/>
              </a:ext>
            </a:extLst>
          </p:cNvPr>
          <p:cNvPicPr>
            <a:picLocks noChangeAspect="1"/>
          </p:cNvPicPr>
          <p:nvPr/>
        </p:nvPicPr>
        <p:blipFill rotWithShape="1">
          <a:blip r:embed="rId3">
            <a:extLst>
              <a:ext uri="{28A0092B-C50C-407E-A947-70E740481C1C}">
                <a14:useLocalDpi xmlns:a14="http://schemas.microsoft.com/office/drawing/2010/main" val="0"/>
              </a:ext>
            </a:extLst>
          </a:blip>
          <a:srcRect l="603" r="-270"/>
          <a:stretch>
            <a:fillRect/>
          </a:stretch>
        </p:blipFill>
        <p:spPr bwMode="auto">
          <a:xfrm>
            <a:off x="2517860" y="2232815"/>
            <a:ext cx="4108279" cy="30869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8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7A42C95-FA9D-0718-419C-8355466E7A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864422-A291-CCFA-32EE-129502E4742A}"/>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aan tafel</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852410D4-7A13-85D9-CFEA-E4D36353151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ED5BD673-753C-E338-DE19-EAC468423090}"/>
              </a:ext>
            </a:extLst>
          </p:cNvPr>
          <p:cNvPicPr>
            <a:picLocks noChangeAspect="1"/>
          </p:cNvPicPr>
          <p:nvPr/>
        </p:nvPicPr>
        <p:blipFill rotWithShape="1">
          <a:blip r:embed="rId3">
            <a:extLst>
              <a:ext uri="{28A0092B-C50C-407E-A947-70E740481C1C}">
                <a14:useLocalDpi xmlns:a14="http://schemas.microsoft.com/office/drawing/2010/main" val="0"/>
              </a:ext>
            </a:extLst>
          </a:blip>
          <a:srcRect l="552" r="552"/>
          <a:stretch>
            <a:fillRect/>
          </a:stretch>
        </p:blipFill>
        <p:spPr bwMode="auto">
          <a:xfrm>
            <a:off x="2720193" y="2160197"/>
            <a:ext cx="3703613" cy="32428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002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44D37D0-5C73-6C70-3415-E72902AA32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65BD4F-6D55-592F-574B-86440FE7EFA2}"/>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laptop</a:t>
            </a:r>
          </a:p>
        </p:txBody>
      </p:sp>
      <p:pic>
        <p:nvPicPr>
          <p:cNvPr id="4" name="Picture 4" descr="http://www.nonpaintstore.nl/images/product_images/thumbnail_RAL8023.jpg">
            <a:extLst>
              <a:ext uri="{FF2B5EF4-FFF2-40B4-BE49-F238E27FC236}">
                <a16:creationId xmlns:a16="http://schemas.microsoft.com/office/drawing/2014/main" id="{0EB3ABFF-5640-8AD6-30E6-C21692DB90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DAF57C8-3213-1A12-58A1-6C7D9B43057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0F871B7-6B8C-25D1-E6F6-7855C31FFD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7238" y="2094617"/>
            <a:ext cx="3889523" cy="3344990"/>
          </a:xfrm>
          <a:prstGeom prst="rect">
            <a:avLst/>
          </a:prstGeom>
        </p:spPr>
      </p:pic>
    </p:spTree>
    <p:extLst>
      <p:ext uri="{BB962C8B-B14F-4D97-AF65-F5344CB8AC3E}">
        <p14:creationId xmlns:p14="http://schemas.microsoft.com/office/powerpoint/2010/main" val="200750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1E4591C-2196-39C7-A4FA-EF98EB543B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F4DAA9-92FA-8A70-9CA5-70DBB1CD24F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gang</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0680531E-A829-9FB6-CF02-C2A2D6A037D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49F4287-2495-2DA7-4302-D7AEC24CCC9C}"/>
              </a:ext>
            </a:extLst>
          </p:cNvPr>
          <p:cNvPicPr>
            <a:picLocks noChangeAspect="1"/>
          </p:cNvPicPr>
          <p:nvPr/>
        </p:nvPicPr>
        <p:blipFill rotWithShape="1">
          <a:blip r:embed="rId3">
            <a:extLst>
              <a:ext uri="{28A0092B-C50C-407E-A947-70E740481C1C}">
                <a14:useLocalDpi xmlns:a14="http://schemas.microsoft.com/office/drawing/2010/main" val="0"/>
              </a:ext>
            </a:extLst>
          </a:blip>
          <a:srcRect l="968" r="659"/>
          <a:stretch>
            <a:fillRect/>
          </a:stretch>
        </p:blipFill>
        <p:spPr bwMode="auto">
          <a:xfrm>
            <a:off x="2556413" y="2408026"/>
            <a:ext cx="4031174" cy="27279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565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885457F-B7A1-81C3-1F62-A0497DA14B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BC34A1-CE64-D76D-6D4B-38F536B2ABF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wc</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221D8749-A86A-C3EE-50B3-B64410A6834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5B1AADEB-99CF-A3CE-861F-714A6E0AFC29}"/>
              </a:ext>
            </a:extLst>
          </p:cNvPr>
          <p:cNvPicPr>
            <a:picLocks noChangeAspect="1"/>
          </p:cNvPicPr>
          <p:nvPr/>
        </p:nvPicPr>
        <p:blipFill rotWithShape="1">
          <a:blip r:embed="rId3">
            <a:extLst>
              <a:ext uri="{28A0092B-C50C-407E-A947-70E740481C1C}">
                <a14:useLocalDpi xmlns:a14="http://schemas.microsoft.com/office/drawing/2010/main" val="0"/>
              </a:ext>
            </a:extLst>
          </a:blip>
          <a:srcRect l="1013" r="1208"/>
          <a:stretch>
            <a:fillRect/>
          </a:stretch>
        </p:blipFill>
        <p:spPr bwMode="auto">
          <a:xfrm>
            <a:off x="2814587" y="2390933"/>
            <a:ext cx="3514826" cy="30100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18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3B690C0B-253B-39FC-3426-08C6901EDB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241C4C-D4F1-EF10-8483-9F62890FE35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gymzaal</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09FD4994-C47D-45E3-1011-7728C6BE0B4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D785A9EF-9890-574F-852F-B9D3646729FA}"/>
              </a:ext>
            </a:extLst>
          </p:cNvPr>
          <p:cNvPicPr>
            <a:picLocks noChangeAspect="1"/>
          </p:cNvPicPr>
          <p:nvPr/>
        </p:nvPicPr>
        <p:blipFill rotWithShape="1">
          <a:blip r:embed="rId3">
            <a:extLst>
              <a:ext uri="{28A0092B-C50C-407E-A947-70E740481C1C}">
                <a14:useLocalDpi xmlns:a14="http://schemas.microsoft.com/office/drawing/2010/main" val="0"/>
              </a:ext>
            </a:extLst>
          </a:blip>
          <a:srcRect l="1137" r="519"/>
          <a:stretch>
            <a:fillRect/>
          </a:stretch>
        </p:blipFill>
        <p:spPr bwMode="auto">
          <a:xfrm>
            <a:off x="2091170" y="2262746"/>
            <a:ext cx="4961660" cy="33262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166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75E4B4B-C962-4E6A-0E2D-F248B032C1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EED66D-8ABC-1D1E-065F-5D62981C205C}"/>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naar huis</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9BA011F8-2DD9-98BA-90F1-E299A0EA104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B03161AA-B546-0083-287C-CF66F4CFD13B}"/>
              </a:ext>
            </a:extLst>
          </p:cNvPr>
          <p:cNvPicPr>
            <a:picLocks noChangeAspect="1"/>
          </p:cNvPicPr>
          <p:nvPr/>
        </p:nvPicPr>
        <p:blipFill rotWithShape="1">
          <a:blip r:embed="rId3">
            <a:extLst>
              <a:ext uri="{28A0092B-C50C-407E-A947-70E740481C1C}">
                <a14:useLocalDpi xmlns:a14="http://schemas.microsoft.com/office/drawing/2010/main" val="0"/>
              </a:ext>
            </a:extLst>
          </a:blip>
          <a:srcRect l="940" r="1259"/>
          <a:stretch>
            <a:fillRect/>
          </a:stretch>
        </p:blipFill>
        <p:spPr bwMode="auto">
          <a:xfrm>
            <a:off x="2669241" y="2435798"/>
            <a:ext cx="4064846" cy="28220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536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F2C1AA7-C1C5-54A7-18B5-C85AC275F1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6585F1-2F04-2074-85F1-BAA65C5808C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buitenspelen</a:t>
            </a:r>
          </a:p>
        </p:txBody>
      </p:sp>
      <p:sp>
        <p:nvSpPr>
          <p:cNvPr id="6" name="Tijdelijke aanduiding voor inhoud 5">
            <a:extLst>
              <a:ext uri="{FF2B5EF4-FFF2-40B4-BE49-F238E27FC236}">
                <a16:creationId xmlns:a16="http://schemas.microsoft.com/office/drawing/2014/main" id="{803E72D9-D161-A3C7-3903-BA2B3ED33001}"/>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DCA3BD5-AE21-2076-B714-677021F82599}"/>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F5DCDFB6-4FF9-D9A5-76A0-D2ED2CD02E55}"/>
              </a:ext>
            </a:extLst>
          </p:cNvPr>
          <p:cNvPicPr>
            <a:picLocks noChangeAspect="1"/>
          </p:cNvPicPr>
          <p:nvPr/>
        </p:nvPicPr>
        <p:blipFill rotWithShape="1">
          <a:blip r:embed="rId2">
            <a:extLst>
              <a:ext uri="{28A0092B-C50C-407E-A947-70E740481C1C}">
                <a14:useLocalDpi xmlns:a14="http://schemas.microsoft.com/office/drawing/2010/main" val="0"/>
              </a:ext>
            </a:extLst>
          </a:blip>
          <a:srcRect t="1090" b="2179"/>
          <a:stretch>
            <a:fillRect/>
          </a:stretch>
        </p:blipFill>
        <p:spPr bwMode="auto">
          <a:xfrm>
            <a:off x="2928297" y="1939038"/>
            <a:ext cx="3287406" cy="3735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797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FF7D21B-3120-CF64-724C-91A7588D99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D023EC-7198-00A0-2232-A7AB68534B7E}"/>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stil</a:t>
            </a:r>
          </a:p>
        </p:txBody>
      </p:sp>
      <p:sp>
        <p:nvSpPr>
          <p:cNvPr id="6" name="Tijdelijke aanduiding voor inhoud 5">
            <a:extLst>
              <a:ext uri="{FF2B5EF4-FFF2-40B4-BE49-F238E27FC236}">
                <a16:creationId xmlns:a16="http://schemas.microsoft.com/office/drawing/2014/main" id="{9B04B9A0-9108-1F01-124D-89CB7C996F74}"/>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B15DB50-D7B2-9BA2-5AF8-246C5A194BDD}"/>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F37D21A7-1F49-C85D-911C-BE0D939375FE}"/>
              </a:ext>
            </a:extLst>
          </p:cNvPr>
          <p:cNvPicPr>
            <a:picLocks noChangeAspect="1"/>
          </p:cNvPicPr>
          <p:nvPr/>
        </p:nvPicPr>
        <p:blipFill rotWithShape="1">
          <a:blip r:embed="rId2">
            <a:extLst>
              <a:ext uri="{28A0092B-C50C-407E-A947-70E740481C1C}">
                <a14:useLocalDpi xmlns:a14="http://schemas.microsoft.com/office/drawing/2010/main" val="0"/>
              </a:ext>
            </a:extLst>
          </a:blip>
          <a:srcRect t="439" b="938"/>
          <a:stretch>
            <a:fillRect/>
          </a:stretch>
        </p:blipFill>
        <p:spPr bwMode="auto">
          <a:xfrm>
            <a:off x="2962471" y="2160358"/>
            <a:ext cx="3219058" cy="34428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66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617E0E0-2F0E-9A6D-0B30-035324108B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723642-8B19-9F2A-CD84-F27FE6BF26D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in de kring</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E2084101-C6EA-5973-F9B0-40A967A1F2E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C155D05F-2E95-1E70-0763-0AE08106265A}"/>
              </a:ext>
            </a:extLst>
          </p:cNvPr>
          <p:cNvPicPr>
            <a:picLocks noChangeAspect="1"/>
          </p:cNvPicPr>
          <p:nvPr/>
        </p:nvPicPr>
        <p:blipFill rotWithShape="1">
          <a:blip r:embed="rId3">
            <a:extLst>
              <a:ext uri="{28A0092B-C50C-407E-A947-70E740481C1C}">
                <a14:useLocalDpi xmlns:a14="http://schemas.microsoft.com/office/drawing/2010/main" val="0"/>
              </a:ext>
            </a:extLst>
          </a:blip>
          <a:srcRect l="354" r="1986"/>
          <a:stretch>
            <a:fillRect/>
          </a:stretch>
        </p:blipFill>
        <p:spPr bwMode="auto">
          <a:xfrm>
            <a:off x="2751746" y="2014918"/>
            <a:ext cx="3580688" cy="36665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42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577C426-4BFA-450C-72A8-A43A7670A9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25C13A-F5AA-33EA-DBCD-1FDE260A0489}"/>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jas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52E9D0C-902E-5944-CD96-FAD4D2E6C3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1515374-234C-7C0F-D81F-D48B7C520192}"/>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61E6416-7453-46D2-A292-C5393240197D}"/>
              </a:ext>
            </a:extLst>
          </p:cNvPr>
          <p:cNvPicPr>
            <a:picLocks noChangeAspect="1"/>
          </p:cNvPicPr>
          <p:nvPr/>
        </p:nvPicPr>
        <p:blipFill>
          <a:blip r:embed="rId3"/>
          <a:stretch>
            <a:fillRect/>
          </a:stretch>
        </p:blipFill>
        <p:spPr>
          <a:xfrm>
            <a:off x="3257550" y="1952827"/>
            <a:ext cx="2628900" cy="3636010"/>
          </a:xfrm>
          <a:prstGeom prst="rect">
            <a:avLst/>
          </a:prstGeom>
        </p:spPr>
      </p:pic>
    </p:spTree>
    <p:extLst>
      <p:ext uri="{BB962C8B-B14F-4D97-AF65-F5344CB8AC3E}">
        <p14:creationId xmlns:p14="http://schemas.microsoft.com/office/powerpoint/2010/main" val="397768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07F4415-B2E2-3EDC-C78F-9A540ABA2C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CF7C6A-6095-EE8F-0179-59DC0127EEF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tas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9F4F7E82-3C47-E2FC-717B-BA6821CFE3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5F3C61C-5BB6-2132-14A6-CC5D1BF9D42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ergobag Pack SET ZigZag Black Children School Bags - ergokid Singapore">
            <a:extLst>
              <a:ext uri="{FF2B5EF4-FFF2-40B4-BE49-F238E27FC236}">
                <a16:creationId xmlns:a16="http://schemas.microsoft.com/office/drawing/2014/main" id="{062DD3E1-604E-1C3C-01B5-EEC1CA4DD2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9277" y="2042372"/>
            <a:ext cx="3685445" cy="3685445"/>
          </a:xfrm>
          <a:prstGeom prst="rect">
            <a:avLst/>
          </a:prstGeom>
          <a:noFill/>
          <a:ln>
            <a:noFill/>
          </a:ln>
        </p:spPr>
      </p:pic>
    </p:spTree>
    <p:extLst>
      <p:ext uri="{BB962C8B-B14F-4D97-AF65-F5344CB8AC3E}">
        <p14:creationId xmlns:p14="http://schemas.microsoft.com/office/powerpoint/2010/main" val="398188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14CF1F4-0B87-C60E-5D83-A5CFF7BF04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21CECA-9E06-4CAC-BD37-7F1857399A40}"/>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kapstok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7DC8CFA-3843-38CB-6687-1C385A9795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3E285E7-43A9-8D71-B014-499111AA377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llochtonenplan school Ede gaat niet door' | Foto | bndestem.nl">
            <a:extLst>
              <a:ext uri="{FF2B5EF4-FFF2-40B4-BE49-F238E27FC236}">
                <a16:creationId xmlns:a16="http://schemas.microsoft.com/office/drawing/2014/main" id="{BC329DCD-CB57-F5B4-76A7-3BD26C0ADF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904" y="2361739"/>
            <a:ext cx="4964192" cy="3109245"/>
          </a:xfrm>
          <a:prstGeom prst="rect">
            <a:avLst/>
          </a:prstGeom>
          <a:noFill/>
          <a:ln>
            <a:noFill/>
          </a:ln>
        </p:spPr>
      </p:pic>
    </p:spTree>
    <p:extLst>
      <p:ext uri="{BB962C8B-B14F-4D97-AF65-F5344CB8AC3E}">
        <p14:creationId xmlns:p14="http://schemas.microsoft.com/office/powerpoint/2010/main" val="338069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08517F1-7151-A9C6-44FA-FBA038330E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E9B3DE-7CAF-D691-FB70-FFB453AC62C2}"/>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circuit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5982ECC-EDF1-2136-37DC-F8C1235432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26BCB99D-A58B-4635-7FDA-8F237BD813A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7DFEA4C-1989-90DA-328D-A8613BE2A2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spTree>
    <p:extLst>
      <p:ext uri="{BB962C8B-B14F-4D97-AF65-F5344CB8AC3E}">
        <p14:creationId xmlns:p14="http://schemas.microsoft.com/office/powerpoint/2010/main" val="1708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1EB9DFF-E120-2E5F-AB85-86F3D61A75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58D8E9-0818-5135-60E8-75E4F77E463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aankleden</a:t>
            </a:r>
          </a:p>
        </p:txBody>
      </p:sp>
      <p:sp>
        <p:nvSpPr>
          <p:cNvPr id="6" name="Tijdelijke aanduiding voor inhoud 5">
            <a:extLst>
              <a:ext uri="{FF2B5EF4-FFF2-40B4-BE49-F238E27FC236}">
                <a16:creationId xmlns:a16="http://schemas.microsoft.com/office/drawing/2014/main" id="{11638DE1-2D54-72B3-29B9-21FE3D33C266}"/>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A8912439-3336-B1E6-B14F-A435BD621FE3}"/>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a:extLst>
              <a:ext uri="{FF2B5EF4-FFF2-40B4-BE49-F238E27FC236}">
                <a16:creationId xmlns:a16="http://schemas.microsoft.com/office/drawing/2014/main" id="{E1400D6F-6F45-4CAF-9DF5-447DAC31F679}"/>
              </a:ext>
            </a:extLst>
          </p:cNvPr>
          <p:cNvPicPr>
            <a:picLocks noChangeAspect="1"/>
          </p:cNvPicPr>
          <p:nvPr/>
        </p:nvPicPr>
        <p:blipFill>
          <a:blip r:embed="rId2"/>
          <a:stretch>
            <a:fillRect/>
          </a:stretch>
        </p:blipFill>
        <p:spPr>
          <a:xfrm>
            <a:off x="2959637" y="1907722"/>
            <a:ext cx="3357338" cy="3948077"/>
          </a:xfrm>
          <a:prstGeom prst="rect">
            <a:avLst/>
          </a:prstGeom>
        </p:spPr>
      </p:pic>
    </p:spTree>
    <p:extLst>
      <p:ext uri="{BB962C8B-B14F-4D97-AF65-F5344CB8AC3E}">
        <p14:creationId xmlns:p14="http://schemas.microsoft.com/office/powerpoint/2010/main" val="295300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76F20D1-3539-77A7-1413-B9FC619762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6CB512-9F1B-37C1-51FD-3B88F4A6DB2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uitkleden</a:t>
            </a:r>
          </a:p>
        </p:txBody>
      </p:sp>
      <p:sp>
        <p:nvSpPr>
          <p:cNvPr id="6" name="Tijdelijke aanduiding voor inhoud 5">
            <a:extLst>
              <a:ext uri="{FF2B5EF4-FFF2-40B4-BE49-F238E27FC236}">
                <a16:creationId xmlns:a16="http://schemas.microsoft.com/office/drawing/2014/main" id="{417CF794-9817-044F-9FC0-57229237D4F6}"/>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B3B046CA-97CA-707E-87F5-42668974CCA9}"/>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descr="Jongen Kid Aankleden Of Veranderende Broek Kind Kleren Op Te Zetten Door  Hemzelf Kerel Veters Zijn Schoenen Kinderen Uitkleden En Dressing Vol  Vertrouwen Platte Vector Illustratie Stockvectorkunst en meer beelden van  Aankleden -">
            <a:extLst>
              <a:ext uri="{FF2B5EF4-FFF2-40B4-BE49-F238E27FC236}">
                <a16:creationId xmlns:a16="http://schemas.microsoft.com/office/drawing/2014/main" id="{56C318EC-99EF-85DF-3ED5-97A3DB6DD3EA}"/>
              </a:ext>
            </a:extLst>
          </p:cNvPr>
          <p:cNvPicPr>
            <a:picLocks noChangeAspect="1"/>
          </p:cNvPicPr>
          <p:nvPr/>
        </p:nvPicPr>
        <p:blipFill rotWithShape="1">
          <a:blip r:embed="rId2">
            <a:extLst>
              <a:ext uri="{28A0092B-C50C-407E-A947-70E740481C1C}">
                <a14:useLocalDpi xmlns:a14="http://schemas.microsoft.com/office/drawing/2010/main" val="0"/>
              </a:ext>
            </a:extLst>
          </a:blip>
          <a:srcRect l="48470"/>
          <a:stretch/>
        </p:blipFill>
        <p:spPr bwMode="auto">
          <a:xfrm>
            <a:off x="2291151" y="2146331"/>
            <a:ext cx="1977594" cy="2880000"/>
          </a:xfrm>
          <a:prstGeom prst="rect">
            <a:avLst/>
          </a:prstGeom>
          <a:noFill/>
          <a:ln>
            <a:noFill/>
          </a:ln>
          <a:extLst>
            <a:ext uri="{53640926-AAD7-44D8-BBD7-CCE9431645EC}">
              <a14:shadowObscured xmlns:a14="http://schemas.microsoft.com/office/drawing/2010/main"/>
            </a:ext>
          </a:extLst>
        </p:spPr>
      </p:pic>
      <p:pic>
        <p:nvPicPr>
          <p:cNvPr id="5" name="Afbeelding 4" descr="Jongen Kid Aankleden Of Veranderende Broek Kind Kleren Op Te Zetten Door  Hemzelf Kerel Veters Zijn Schoenen Kinderen Uitkleden En Dressing Vol  Vertrouwen Platte Vector Illustratie Stockvectorkunst en meer beelden van  Aankleden -">
            <a:extLst>
              <a:ext uri="{FF2B5EF4-FFF2-40B4-BE49-F238E27FC236}">
                <a16:creationId xmlns:a16="http://schemas.microsoft.com/office/drawing/2014/main" id="{CC1F12E6-F8FF-3D2F-4B2C-ED5872C3B7CA}"/>
              </a:ext>
            </a:extLst>
          </p:cNvPr>
          <p:cNvPicPr>
            <a:picLocks noChangeAspect="1"/>
          </p:cNvPicPr>
          <p:nvPr/>
        </p:nvPicPr>
        <p:blipFill rotWithShape="1">
          <a:blip r:embed="rId2">
            <a:extLst>
              <a:ext uri="{28A0092B-C50C-407E-A947-70E740481C1C}">
                <a14:useLocalDpi xmlns:a14="http://schemas.microsoft.com/office/drawing/2010/main" val="0"/>
              </a:ext>
            </a:extLst>
          </a:blip>
          <a:srcRect r="49525"/>
          <a:stretch/>
        </p:blipFill>
        <p:spPr bwMode="auto">
          <a:xfrm>
            <a:off x="4875256" y="2146331"/>
            <a:ext cx="1937392" cy="288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87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F4EF424-173F-4768-EACB-6C26850FCF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CE9129-EBE7-18CA-1FBE-FBB68B09EC6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schoenen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839DF17-48C4-F6C5-A43E-82DD9564FC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C8292B2-C55A-D6D9-9B2D-DE84859699B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Trendy sneakers uit twee materialen">
            <a:extLst>
              <a:ext uri="{FF2B5EF4-FFF2-40B4-BE49-F238E27FC236}">
                <a16:creationId xmlns:a16="http://schemas.microsoft.com/office/drawing/2014/main" id="{6BFCAE02-1012-5618-84E6-A21C80C491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6835" y="1947569"/>
            <a:ext cx="2870329" cy="3837934"/>
          </a:xfrm>
          <a:prstGeom prst="rect">
            <a:avLst/>
          </a:prstGeom>
          <a:noFill/>
          <a:ln>
            <a:noFill/>
          </a:ln>
        </p:spPr>
      </p:pic>
    </p:spTree>
    <p:extLst>
      <p:ext uri="{BB962C8B-B14F-4D97-AF65-F5344CB8AC3E}">
        <p14:creationId xmlns:p14="http://schemas.microsoft.com/office/powerpoint/2010/main" val="39492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E72BB5A-06EB-8DAF-D6BA-654797C60D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98AA66-15DB-F1C6-ACB8-A2C9803F267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broek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64B0D28-C2E0-5CD9-0600-57A530D495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231DA08F-5F35-EAC2-FD50-7E8D14A2FFE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FCE6B90-B60B-4FEA-BF7C-13669DDEE316}"/>
              </a:ext>
            </a:extLst>
          </p:cNvPr>
          <p:cNvPicPr>
            <a:picLocks noChangeAspect="1"/>
          </p:cNvPicPr>
          <p:nvPr/>
        </p:nvPicPr>
        <p:blipFill>
          <a:blip r:embed="rId3"/>
          <a:stretch>
            <a:fillRect/>
          </a:stretch>
        </p:blipFill>
        <p:spPr>
          <a:xfrm>
            <a:off x="3241675" y="2141966"/>
            <a:ext cx="2660650" cy="3436620"/>
          </a:xfrm>
          <a:prstGeom prst="rect">
            <a:avLst/>
          </a:prstGeom>
        </p:spPr>
      </p:pic>
    </p:spTree>
    <p:extLst>
      <p:ext uri="{BB962C8B-B14F-4D97-AF65-F5344CB8AC3E}">
        <p14:creationId xmlns:p14="http://schemas.microsoft.com/office/powerpoint/2010/main" val="365434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694924E-9C4A-5206-6894-AF9D129BF0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83DA00-2662-D5D5-4FD5-4F9E239EA5E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trui</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E3F0B45-0B80-085A-54AB-127B823E95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1C9115C-B6A9-D59A-2763-EACD22690D2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3FAD13B-8771-40FD-8CF6-8A59EE20F8C1}"/>
              </a:ext>
            </a:extLst>
          </p:cNvPr>
          <p:cNvPicPr>
            <a:picLocks noChangeAspect="1"/>
          </p:cNvPicPr>
          <p:nvPr/>
        </p:nvPicPr>
        <p:blipFill>
          <a:blip r:embed="rId3"/>
          <a:stretch>
            <a:fillRect/>
          </a:stretch>
        </p:blipFill>
        <p:spPr>
          <a:xfrm>
            <a:off x="2998978" y="2145659"/>
            <a:ext cx="3146043" cy="3639844"/>
          </a:xfrm>
          <a:prstGeom prst="rect">
            <a:avLst/>
          </a:prstGeom>
        </p:spPr>
      </p:pic>
    </p:spTree>
    <p:extLst>
      <p:ext uri="{BB962C8B-B14F-4D97-AF65-F5344CB8AC3E}">
        <p14:creationId xmlns:p14="http://schemas.microsoft.com/office/powerpoint/2010/main" val="310538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7166360-C866-CF4A-9B07-B9A7B3C268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7766C6-FFDD-5EB5-FC1D-F884337C4F03}"/>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T-shirt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2548A4AE-925E-867A-9AEE-28961C42A3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2383487-DF09-11FB-F07C-A8CEA8BF29FB}"/>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Stedman STE2000 - T-shirt met ronde hals voor mannen Classic-T">
            <a:extLst>
              <a:ext uri="{FF2B5EF4-FFF2-40B4-BE49-F238E27FC236}">
                <a16:creationId xmlns:a16="http://schemas.microsoft.com/office/drawing/2014/main" id="{6A96B7B6-9569-74AD-EFFA-0E5BFFE8DE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2305" y="2118853"/>
            <a:ext cx="2739390" cy="3321050"/>
          </a:xfrm>
          <a:prstGeom prst="rect">
            <a:avLst/>
          </a:prstGeom>
          <a:noFill/>
          <a:ln>
            <a:noFill/>
          </a:ln>
        </p:spPr>
      </p:pic>
    </p:spTree>
    <p:extLst>
      <p:ext uri="{BB962C8B-B14F-4D97-AF65-F5344CB8AC3E}">
        <p14:creationId xmlns:p14="http://schemas.microsoft.com/office/powerpoint/2010/main" val="364894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F5BF832-077E-3216-6C3F-725FCD8E655B}"/>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0EA2193D-1A08-D005-23C5-A5BEE7A64E27}"/>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4</a:t>
            </a:r>
          </a:p>
          <a:p>
            <a:endParaRPr lang="nl-NL" dirty="0"/>
          </a:p>
        </p:txBody>
      </p:sp>
    </p:spTree>
    <p:extLst>
      <p:ext uri="{BB962C8B-B14F-4D97-AF65-F5344CB8AC3E}">
        <p14:creationId xmlns:p14="http://schemas.microsoft.com/office/powerpoint/2010/main" val="3308816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4C73F0F-C443-0E9E-FC8A-4EE9B7992B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14443B-D254-44E3-F80C-C36535E3DAC8}"/>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emoties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B3F293F0-1EB8-B135-06CB-F990E457F4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392FCC5-921D-D9BB-4ECD-24803B1F12E4}"/>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C4095313-0C0D-3A6B-45ED-4DC7209F9241}"/>
              </a:ext>
            </a:extLst>
          </p:cNvPr>
          <p:cNvPicPr>
            <a:picLocks noChangeAspect="1"/>
          </p:cNvPicPr>
          <p:nvPr/>
        </p:nvPicPr>
        <p:blipFill rotWithShape="1">
          <a:blip r:embed="rId3">
            <a:extLst>
              <a:ext uri="{28A0092B-C50C-407E-A947-70E740481C1C}">
                <a14:useLocalDpi xmlns:a14="http://schemas.microsoft.com/office/drawing/2010/main" val="0"/>
              </a:ext>
            </a:extLst>
          </a:blip>
          <a:srcRect t="-1243" b="-1090"/>
          <a:stretch>
            <a:fillRect/>
          </a:stretch>
        </p:blipFill>
        <p:spPr bwMode="auto">
          <a:xfrm>
            <a:off x="2889275" y="2159784"/>
            <a:ext cx="1298164" cy="1328446"/>
          </a:xfrm>
          <a:prstGeom prst="rect">
            <a:avLst/>
          </a:prstGeom>
          <a:ln>
            <a:noFill/>
          </a:ln>
          <a:extLst>
            <a:ext uri="{53640926-AAD7-44D8-BBD7-CCE9431645EC}">
              <a14:shadowObscured xmlns:a14="http://schemas.microsoft.com/office/drawing/2010/main"/>
            </a:ext>
          </a:extLst>
        </p:spPr>
      </p:pic>
      <p:pic>
        <p:nvPicPr>
          <p:cNvPr id="7" name="Picture 2" descr="Grumpy Face">
            <a:extLst>
              <a:ext uri="{FF2B5EF4-FFF2-40B4-BE49-F238E27FC236}">
                <a16:creationId xmlns:a16="http://schemas.microsoft.com/office/drawing/2014/main" id="{0A464F4E-3FCE-61F1-9360-F93A173C0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792" y="3982339"/>
            <a:ext cx="1596216" cy="15928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ared Emoji Png, Transparent Png - kindpng">
            <a:extLst>
              <a:ext uri="{FF2B5EF4-FFF2-40B4-BE49-F238E27FC236}">
                <a16:creationId xmlns:a16="http://schemas.microsoft.com/office/drawing/2014/main" id="{B43EDF1B-D797-3F2D-049D-39D98D3F48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901" y="3734183"/>
            <a:ext cx="1871314" cy="1547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rying Sad Emoticon Emoji Vector Illustration Sad Smiley Emoticon Images">
            <a:extLst>
              <a:ext uri="{FF2B5EF4-FFF2-40B4-BE49-F238E27FC236}">
                <a16:creationId xmlns:a16="http://schemas.microsoft.com/office/drawing/2014/main" id="{9B06B19C-996E-A289-F061-09C4A0D1F2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154"/>
          <a:stretch>
            <a:fillRect/>
          </a:stretch>
        </p:blipFill>
        <p:spPr bwMode="auto">
          <a:xfrm>
            <a:off x="5133767" y="1644276"/>
            <a:ext cx="1383053" cy="1371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ppy Emojis PNGs for Free Download">
            <a:extLst>
              <a:ext uri="{FF2B5EF4-FFF2-40B4-BE49-F238E27FC236}">
                <a16:creationId xmlns:a16="http://schemas.microsoft.com/office/drawing/2014/main" id="{4361E3E6-EE80-000F-2D14-21136285B4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4369" y="3606326"/>
            <a:ext cx="1068216" cy="107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79FED4F-964E-20DA-417F-F01AA4C9477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55779B-8D8C-1100-32BD-C3DFF3FBBA0F}"/>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blij</a:t>
            </a:r>
          </a:p>
        </p:txBody>
      </p:sp>
      <p:sp>
        <p:nvSpPr>
          <p:cNvPr id="6" name="Tijdelijke aanduiding voor inhoud 5">
            <a:extLst>
              <a:ext uri="{FF2B5EF4-FFF2-40B4-BE49-F238E27FC236}">
                <a16:creationId xmlns:a16="http://schemas.microsoft.com/office/drawing/2014/main" id="{21553D1A-4D7B-4707-A9E0-B7082A00625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3657FE04-8008-2611-8983-ADC0A1244952}"/>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05639897-E448-3DD1-3348-7065B88FDF71}"/>
              </a:ext>
            </a:extLst>
          </p:cNvPr>
          <p:cNvPicPr>
            <a:picLocks noChangeAspect="1"/>
          </p:cNvPicPr>
          <p:nvPr/>
        </p:nvPicPr>
        <p:blipFill rotWithShape="1">
          <a:blip r:embed="rId2">
            <a:extLst>
              <a:ext uri="{28A0092B-C50C-407E-A947-70E740481C1C}">
                <a14:useLocalDpi xmlns:a14="http://schemas.microsoft.com/office/drawing/2010/main" val="0"/>
              </a:ext>
            </a:extLst>
          </a:blip>
          <a:srcRect t="-1243" b="-1090"/>
          <a:stretch>
            <a:fillRect/>
          </a:stretch>
        </p:blipFill>
        <p:spPr bwMode="auto">
          <a:xfrm>
            <a:off x="2889275" y="2159783"/>
            <a:ext cx="3365450" cy="34439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068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1BEE7B1-5B2C-DA61-E3CE-F63AEF7F4C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3C163F-164F-478C-9640-DE0CA18204F6}"/>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boos</a:t>
            </a:r>
          </a:p>
        </p:txBody>
      </p:sp>
      <p:sp>
        <p:nvSpPr>
          <p:cNvPr id="6" name="Tijdelijke aanduiding voor inhoud 5">
            <a:extLst>
              <a:ext uri="{FF2B5EF4-FFF2-40B4-BE49-F238E27FC236}">
                <a16:creationId xmlns:a16="http://schemas.microsoft.com/office/drawing/2014/main" id="{F0F539B9-2A50-A157-746F-65D2FF620D11}"/>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6F0063B4-07D8-F970-6035-14FF742BA71F}"/>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2050" name="Picture 2" descr="Grumpy Face">
            <a:extLst>
              <a:ext uri="{FF2B5EF4-FFF2-40B4-BE49-F238E27FC236}">
                <a16:creationId xmlns:a16="http://schemas.microsoft.com/office/drawing/2014/main" id="{9802EB11-71CA-FF9C-830A-DA3E20F0E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92" y="2188333"/>
            <a:ext cx="3394016" cy="338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BB64AA1-9A7E-28D7-C5F7-2AFC2D8017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2DF68E-7415-D9D5-1110-DBB1FA24F42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gebruikersnaam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85F97EB-E00A-B7B7-F4E0-C7A3D85EDA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0CF5673F-F2C6-3A70-E1D0-2875DF5D2D46}"/>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How To Automatically Login in Windows 10">
            <a:extLst>
              <a:ext uri="{FF2B5EF4-FFF2-40B4-BE49-F238E27FC236}">
                <a16:creationId xmlns:a16="http://schemas.microsoft.com/office/drawing/2014/main" id="{7C912C0D-D103-4CF1-3BB0-C2F4B3774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923" y="2382139"/>
            <a:ext cx="6140154" cy="307007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620765A6-373B-7183-B0BB-0037FD6B34A0}"/>
              </a:ext>
            </a:extLst>
          </p:cNvPr>
          <p:cNvCxnSpPr/>
          <p:nvPr/>
        </p:nvCxnSpPr>
        <p:spPr>
          <a:xfrm flipH="1" flipV="1">
            <a:off x="5375305" y="4016523"/>
            <a:ext cx="1427148" cy="17946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039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3022EF6-65A9-24D3-603C-F5D221C2DA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D3F9FA-1205-4385-1DF8-76675054C7B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bang</a:t>
            </a:r>
          </a:p>
        </p:txBody>
      </p:sp>
      <p:sp>
        <p:nvSpPr>
          <p:cNvPr id="6" name="Tijdelijke aanduiding voor inhoud 5">
            <a:extLst>
              <a:ext uri="{FF2B5EF4-FFF2-40B4-BE49-F238E27FC236}">
                <a16:creationId xmlns:a16="http://schemas.microsoft.com/office/drawing/2014/main" id="{A01DAF93-66FF-0AE7-6A3C-CB6FE1403C6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4BB17C9E-05D7-47FF-CA4C-85834B0EA577}"/>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098" name="Picture 2" descr="Scared Emoji Png, Transparent Png - kindpng">
            <a:extLst>
              <a:ext uri="{FF2B5EF4-FFF2-40B4-BE49-F238E27FC236}">
                <a16:creationId xmlns:a16="http://schemas.microsoft.com/office/drawing/2014/main" id="{1909A736-7507-8038-3582-8A2DE0AC5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400" y="2191498"/>
            <a:ext cx="4409200" cy="364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77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F4A0A2A-68F4-8089-76DD-E09DACCDDC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F2092E-A326-E3F5-C06C-584D44595604}"/>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verdrietig</a:t>
            </a:r>
          </a:p>
        </p:txBody>
      </p:sp>
      <p:sp>
        <p:nvSpPr>
          <p:cNvPr id="6" name="Tijdelijke aanduiding voor inhoud 5">
            <a:extLst>
              <a:ext uri="{FF2B5EF4-FFF2-40B4-BE49-F238E27FC236}">
                <a16:creationId xmlns:a16="http://schemas.microsoft.com/office/drawing/2014/main" id="{B4D9C25D-D8AC-6EA3-EC82-272ACE4ED5E8}"/>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BEDB3A6C-8B97-DE32-24D8-F6A0A241F8F4}"/>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5122" name="Picture 2" descr="Crying Sad Emoticon Emoji Vector Illustration Sad Smiley Emoticon Images">
            <a:extLst>
              <a:ext uri="{FF2B5EF4-FFF2-40B4-BE49-F238E27FC236}">
                <a16:creationId xmlns:a16="http://schemas.microsoft.com/office/drawing/2014/main" id="{9EA45605-47E9-0FAA-95EF-312B2C2D74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54"/>
          <a:stretch>
            <a:fillRect/>
          </a:stretch>
        </p:blipFill>
        <p:spPr bwMode="auto">
          <a:xfrm>
            <a:off x="2792219" y="2116320"/>
            <a:ext cx="3559561" cy="353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60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0745EAF-A884-F8B1-25CB-7B08CE6CC0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F8EAF1-1565-B7B6-059C-49B5708484D1}"/>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oké</a:t>
            </a:r>
          </a:p>
        </p:txBody>
      </p:sp>
      <p:sp>
        <p:nvSpPr>
          <p:cNvPr id="6" name="Tijdelijke aanduiding voor inhoud 5">
            <a:extLst>
              <a:ext uri="{FF2B5EF4-FFF2-40B4-BE49-F238E27FC236}">
                <a16:creationId xmlns:a16="http://schemas.microsoft.com/office/drawing/2014/main" id="{A58390B4-8ADD-91A6-DDBA-E99445EFC32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14D4471-CEA4-8ED1-F13C-637C1C5CDEF5}"/>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6146" name="Picture 2" descr="Happy Emojis PNGs for Free Download">
            <a:extLst>
              <a:ext uri="{FF2B5EF4-FFF2-40B4-BE49-F238E27FC236}">
                <a16:creationId xmlns:a16="http://schemas.microsoft.com/office/drawing/2014/main" id="{2B6C2B02-0ADE-2FCA-0617-882CF21C9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592" y="2060045"/>
            <a:ext cx="3870815" cy="388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60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6E220A2-DEA3-CE25-D9DE-512E44071E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C3E2A6-F01D-71F7-5B35-0630A015E8D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knijper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9E004430-92A3-E294-BA35-410D6BA824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C053FC8-9DF5-8EF0-B362-EAA717A295C4}"/>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0" name="Picture 2" descr="Houten knijper (5 cm) | mini kaartjes | kadootjes online">
            <a:extLst>
              <a:ext uri="{FF2B5EF4-FFF2-40B4-BE49-F238E27FC236}">
                <a16:creationId xmlns:a16="http://schemas.microsoft.com/office/drawing/2014/main" id="{50BE5804-2D9E-A39F-500D-705B9B6D3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67" y="2337274"/>
            <a:ext cx="3931065" cy="291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2C76785-6BEA-8FED-E547-E4B9738B32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C80B76-1E84-888E-0E14-C549C217413A}"/>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huiswerk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638A130-E6B0-4FA5-F3FC-CB04859483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5185EAD-6606-76B8-10E9-8401D6171545}"/>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69512D2A-CD66-845F-CE01-5F4F35717A2D}"/>
              </a:ext>
            </a:extLst>
          </p:cNvPr>
          <p:cNvPicPr>
            <a:picLocks noChangeAspect="1"/>
          </p:cNvPicPr>
          <p:nvPr/>
        </p:nvPicPr>
        <p:blipFill>
          <a:blip r:embed="rId3"/>
          <a:stretch>
            <a:fillRect/>
          </a:stretch>
        </p:blipFill>
        <p:spPr>
          <a:xfrm>
            <a:off x="2791766" y="2374082"/>
            <a:ext cx="3560468" cy="3183068"/>
          </a:xfrm>
          <a:prstGeom prst="rect">
            <a:avLst/>
          </a:prstGeom>
        </p:spPr>
      </p:pic>
    </p:spTree>
    <p:extLst>
      <p:ext uri="{BB962C8B-B14F-4D97-AF65-F5344CB8AC3E}">
        <p14:creationId xmlns:p14="http://schemas.microsoft.com/office/powerpoint/2010/main" val="380604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07A4F0C-732E-18CA-BFA5-F1371C8865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16A386-F54B-8C35-E1BE-937424F29466}"/>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toets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3BDEA4E8-2E39-CD8C-B018-B62799F450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7D4A1DB-4124-553B-8A2F-1B75C222C8FA}"/>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0" name="Picture 2">
            <a:extLst>
              <a:ext uri="{FF2B5EF4-FFF2-40B4-BE49-F238E27FC236}">
                <a16:creationId xmlns:a16="http://schemas.microsoft.com/office/drawing/2014/main" id="{19584B06-CE5C-A602-9CF6-C244AA630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606467" y="2485057"/>
            <a:ext cx="3931065" cy="262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C694CDE-1FE8-9175-CF37-D74A2A3FABC7}"/>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73E1056C-5FC5-E511-6131-47D47253510A}"/>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Week 2</a:t>
            </a:r>
          </a:p>
          <a:p>
            <a:endParaRPr lang="nl-NL" dirty="0"/>
          </a:p>
        </p:txBody>
      </p:sp>
    </p:spTree>
    <p:extLst>
      <p:ext uri="{BB962C8B-B14F-4D97-AF65-F5344CB8AC3E}">
        <p14:creationId xmlns:p14="http://schemas.microsoft.com/office/powerpoint/2010/main" val="619689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D13B5F4-BE63-8F1B-6837-FDA86E54DF33}"/>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6ED4BB39-AA1B-5D58-511E-866A27687E5E}"/>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5</a:t>
            </a:r>
          </a:p>
          <a:p>
            <a:endParaRPr lang="nl-NL" dirty="0"/>
          </a:p>
        </p:txBody>
      </p:sp>
    </p:spTree>
    <p:extLst>
      <p:ext uri="{BB962C8B-B14F-4D97-AF65-F5344CB8AC3E}">
        <p14:creationId xmlns:p14="http://schemas.microsoft.com/office/powerpoint/2010/main" val="2288196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2731727-AF5D-D1F4-5851-CF2D875ACE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FDA71B-24F6-3449-98FA-3B6AF0267391}"/>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kleurpotloden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000B4343-D5F6-984B-2376-82C70ECA52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BE62A40-4097-358D-29E9-B01E7D754376}"/>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6D185E68-1175-4229-BA23-F53C37A67844}"/>
              </a:ext>
            </a:extLst>
          </p:cNvPr>
          <p:cNvPicPr>
            <a:picLocks noChangeAspect="1"/>
          </p:cNvPicPr>
          <p:nvPr/>
        </p:nvPicPr>
        <p:blipFill>
          <a:blip r:embed="rId3"/>
          <a:stretch>
            <a:fillRect/>
          </a:stretch>
        </p:blipFill>
        <p:spPr>
          <a:xfrm>
            <a:off x="2710817" y="1941120"/>
            <a:ext cx="3722365" cy="3630738"/>
          </a:xfrm>
          <a:prstGeom prst="rect">
            <a:avLst/>
          </a:prstGeom>
        </p:spPr>
      </p:pic>
    </p:spTree>
    <p:extLst>
      <p:ext uri="{BB962C8B-B14F-4D97-AF65-F5344CB8AC3E}">
        <p14:creationId xmlns:p14="http://schemas.microsoft.com/office/powerpoint/2010/main" val="15558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BB63BCE-0B78-6FE5-47F1-D0F0EADCF1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D3C083-9304-CA4B-4437-1D860BB9165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tekenen</a:t>
            </a:r>
          </a:p>
        </p:txBody>
      </p:sp>
      <p:sp>
        <p:nvSpPr>
          <p:cNvPr id="6" name="Tijdelijke aanduiding voor inhoud 5">
            <a:extLst>
              <a:ext uri="{FF2B5EF4-FFF2-40B4-BE49-F238E27FC236}">
                <a16:creationId xmlns:a16="http://schemas.microsoft.com/office/drawing/2014/main" id="{B6E5D4BA-F9C9-AC40-9265-18DF3EE5603C}"/>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F7A0962C-7AE1-5F91-52C3-B4559720E18D}"/>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BEFA5C29-C021-A061-208A-526A409075DA}"/>
              </a:ext>
            </a:extLst>
          </p:cNvPr>
          <p:cNvPicPr>
            <a:picLocks noChangeAspect="1"/>
          </p:cNvPicPr>
          <p:nvPr/>
        </p:nvPicPr>
        <p:blipFill rotWithShape="1">
          <a:blip r:embed="rId2">
            <a:extLst>
              <a:ext uri="{28A0092B-C50C-407E-A947-70E740481C1C}">
                <a14:useLocalDpi xmlns:a14="http://schemas.microsoft.com/office/drawing/2010/main" val="0"/>
              </a:ext>
            </a:extLst>
          </a:blip>
          <a:srcRect t="-1175" b="53"/>
          <a:stretch>
            <a:fillRect/>
          </a:stretch>
        </p:blipFill>
        <p:spPr bwMode="auto">
          <a:xfrm>
            <a:off x="2487108" y="2081175"/>
            <a:ext cx="4169784" cy="3840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319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454EB39-C457-B1F3-5BD2-F5E57706A6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C4B560-F6BC-BBD2-5249-457C43664591}"/>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wachtwoord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DF4A2F4-0F57-98C9-8242-B09755700A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9ED2C548-2600-5E46-9BB0-046E56BAC9BD}"/>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2" descr="How To Automatically Login in Windows 10">
            <a:extLst>
              <a:ext uri="{FF2B5EF4-FFF2-40B4-BE49-F238E27FC236}">
                <a16:creationId xmlns:a16="http://schemas.microsoft.com/office/drawing/2014/main" id="{A3A7EC83-DD13-707E-832C-0BA3F48E2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923" y="2382139"/>
            <a:ext cx="6140154" cy="307007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D1A75B0B-460E-E093-AD31-477DB1A64615}"/>
              </a:ext>
            </a:extLst>
          </p:cNvPr>
          <p:cNvCxnSpPr>
            <a:cxnSpLocks/>
          </p:cNvCxnSpPr>
          <p:nvPr/>
        </p:nvCxnSpPr>
        <p:spPr>
          <a:xfrm flipH="1">
            <a:off x="5375305" y="3429000"/>
            <a:ext cx="1281869" cy="76698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649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377C005-8740-C781-598F-BCF71422A3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2662CF-6FC1-5E12-0F38-7BD65ECE0A0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stiften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FAC0AE2F-6FF9-5639-9BD9-B5CF10F2B1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BDDF4C5-5BA5-49C1-B060-C72BA2EB911E}"/>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D2C89F45-F845-4F43-AEDE-E1D71AEFC3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4913" y="2186999"/>
            <a:ext cx="4474173" cy="3350675"/>
          </a:xfrm>
          <a:prstGeom prst="rect">
            <a:avLst/>
          </a:prstGeom>
        </p:spPr>
      </p:pic>
    </p:spTree>
    <p:extLst>
      <p:ext uri="{BB962C8B-B14F-4D97-AF65-F5344CB8AC3E}">
        <p14:creationId xmlns:p14="http://schemas.microsoft.com/office/powerpoint/2010/main" val="353108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7ABBF25-87B8-B913-EA6C-B0EF5E3F99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114539-D3C6-B91B-EC8D-5B709FF5B0D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verf</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BE34DA97-DBD4-6709-5D59-24DFD7AA62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E727265-185E-5A44-A94F-5017B2BBE2CD}"/>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30FD82E-D287-4607-9579-E516DF76A3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20481" y="2407531"/>
            <a:ext cx="3303038" cy="3289795"/>
          </a:xfrm>
          <a:prstGeom prst="rect">
            <a:avLst/>
          </a:prstGeom>
        </p:spPr>
      </p:pic>
    </p:spTree>
    <p:extLst>
      <p:ext uri="{BB962C8B-B14F-4D97-AF65-F5344CB8AC3E}">
        <p14:creationId xmlns:p14="http://schemas.microsoft.com/office/powerpoint/2010/main" val="424568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AC86B45-F32B-4FF6-A2C7-F9B192B36F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98B010-4A0D-1C39-FD05-BB65D60C3FC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kwast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3AED57D9-6D77-BD77-96D1-6A29B80608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27D03B62-DFD9-4331-82E6-F95DB02FD4B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FB76F6CF-8DD9-4288-8170-C80FDD0F92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10904" y="2302775"/>
            <a:ext cx="3122192" cy="3122192"/>
          </a:xfrm>
          <a:prstGeom prst="rect">
            <a:avLst/>
          </a:prstGeom>
        </p:spPr>
      </p:pic>
    </p:spTree>
    <p:extLst>
      <p:ext uri="{BB962C8B-B14F-4D97-AF65-F5344CB8AC3E}">
        <p14:creationId xmlns:p14="http://schemas.microsoft.com/office/powerpoint/2010/main" val="111314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ACF3840-AE7B-4D58-1CD7-0619E28A41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B52387-F79E-C5E7-CBA0-F064D1A09826}"/>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papier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FCBEB64-EB46-3970-7CFF-5CE80B1188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D1F6874-A9DC-4C3C-8FDF-67E4114F38C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Hoe kiest u ecologisch papier voor uw printer? - Javry Koffie Blog">
            <a:extLst>
              <a:ext uri="{FF2B5EF4-FFF2-40B4-BE49-F238E27FC236}">
                <a16:creationId xmlns:a16="http://schemas.microsoft.com/office/drawing/2014/main" id="{678384A9-7672-27F0-28BD-60CAEC446C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034" y="2402648"/>
            <a:ext cx="5397932" cy="2915255"/>
          </a:xfrm>
          <a:prstGeom prst="rect">
            <a:avLst/>
          </a:prstGeom>
          <a:noFill/>
          <a:ln>
            <a:noFill/>
          </a:ln>
        </p:spPr>
      </p:pic>
    </p:spTree>
    <p:extLst>
      <p:ext uri="{BB962C8B-B14F-4D97-AF65-F5344CB8AC3E}">
        <p14:creationId xmlns:p14="http://schemas.microsoft.com/office/powerpoint/2010/main" val="189515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B014761-9462-1859-62C3-298FE31BE4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EBC917-88FB-F114-C48E-7A7C0171949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wit</a:t>
            </a:r>
          </a:p>
        </p:txBody>
      </p:sp>
      <p:sp>
        <p:nvSpPr>
          <p:cNvPr id="6" name="Tijdelijke aanduiding voor inhoud 5">
            <a:extLst>
              <a:ext uri="{FF2B5EF4-FFF2-40B4-BE49-F238E27FC236}">
                <a16:creationId xmlns:a16="http://schemas.microsoft.com/office/drawing/2014/main" id="{88C83DA9-202A-712F-5616-F80EDAA698C1}"/>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A416E3C-320E-22E0-F4C8-027E69623E02}"/>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19FD7544-AC06-BFA0-40BD-F7BA1922EEEC}"/>
              </a:ext>
            </a:extLst>
          </p:cNvPr>
          <p:cNvSpPr/>
          <p:nvPr/>
        </p:nvSpPr>
        <p:spPr>
          <a:xfrm>
            <a:off x="2080901" y="2271475"/>
            <a:ext cx="4982198" cy="3085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3010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4619D79-A93E-3C37-7765-EA06C82D0D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B05126-D7E0-5189-A0BE-086D92D727DC}"/>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blauw</a:t>
            </a:r>
          </a:p>
        </p:txBody>
      </p:sp>
      <p:sp>
        <p:nvSpPr>
          <p:cNvPr id="6" name="Tijdelijke aanduiding voor inhoud 5">
            <a:extLst>
              <a:ext uri="{FF2B5EF4-FFF2-40B4-BE49-F238E27FC236}">
                <a16:creationId xmlns:a16="http://schemas.microsoft.com/office/drawing/2014/main" id="{EECADB84-20E7-F689-5937-A94F86C6A93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82D01D10-84E3-0477-719A-C8FC56F90790}"/>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BAE05872-EA82-87F2-1F56-681ECB002EAF}"/>
              </a:ext>
            </a:extLst>
          </p:cNvPr>
          <p:cNvSpPr/>
          <p:nvPr/>
        </p:nvSpPr>
        <p:spPr>
          <a:xfrm>
            <a:off x="2080901" y="2271475"/>
            <a:ext cx="4982198" cy="308503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3432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708D741-8D7C-DF09-1313-D8CA908730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9EB67D-E1DC-6C33-522B-F8CD5367DF3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groen</a:t>
            </a:r>
          </a:p>
        </p:txBody>
      </p:sp>
      <p:sp>
        <p:nvSpPr>
          <p:cNvPr id="6" name="Tijdelijke aanduiding voor inhoud 5">
            <a:extLst>
              <a:ext uri="{FF2B5EF4-FFF2-40B4-BE49-F238E27FC236}">
                <a16:creationId xmlns:a16="http://schemas.microsoft.com/office/drawing/2014/main" id="{6C544732-DCFE-E1A8-9E84-E4D1F23AA43C}"/>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601A5DC-F8E8-FA3D-8C55-E7AAD5475A8A}"/>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F47B60D6-D450-76B2-FDCC-2DE53CDC185B}"/>
              </a:ext>
            </a:extLst>
          </p:cNvPr>
          <p:cNvSpPr/>
          <p:nvPr/>
        </p:nvSpPr>
        <p:spPr>
          <a:xfrm>
            <a:off x="2080901" y="2271475"/>
            <a:ext cx="4982198" cy="308503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23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2CEB1D1-53BB-6809-0306-B906EEDF6D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FB27AD-7985-8AC8-373C-1676C4FAFCEC}"/>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rood</a:t>
            </a:r>
          </a:p>
        </p:txBody>
      </p:sp>
      <p:sp>
        <p:nvSpPr>
          <p:cNvPr id="6" name="Tijdelijke aanduiding voor inhoud 5">
            <a:extLst>
              <a:ext uri="{FF2B5EF4-FFF2-40B4-BE49-F238E27FC236}">
                <a16:creationId xmlns:a16="http://schemas.microsoft.com/office/drawing/2014/main" id="{55006175-C66C-ED7C-4222-651188F741FF}"/>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1DA64280-BA42-9F43-6E66-B0B0B2A5AAEF}"/>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BF71BA9D-3254-F6F3-42DA-045CADF7F782}"/>
              </a:ext>
            </a:extLst>
          </p:cNvPr>
          <p:cNvSpPr/>
          <p:nvPr/>
        </p:nvSpPr>
        <p:spPr>
          <a:xfrm>
            <a:off x="2080901" y="2271475"/>
            <a:ext cx="4982198" cy="308503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9456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EA08D1F-7B7E-5F06-5EF1-8945FD0691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839345-4FE0-C36B-C4F5-EEFDB3A5EC00}"/>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oranje</a:t>
            </a:r>
          </a:p>
        </p:txBody>
      </p:sp>
      <p:sp>
        <p:nvSpPr>
          <p:cNvPr id="6" name="Tijdelijke aanduiding voor inhoud 5">
            <a:extLst>
              <a:ext uri="{FF2B5EF4-FFF2-40B4-BE49-F238E27FC236}">
                <a16:creationId xmlns:a16="http://schemas.microsoft.com/office/drawing/2014/main" id="{B47193F2-FCF4-D5C6-A5ED-356870573714}"/>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B70CDE7-8562-C7A7-B5C5-74FA9D91C11E}"/>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5EFAB1AB-2B48-1A71-B2C2-2A6BD03AB7CA}"/>
              </a:ext>
            </a:extLst>
          </p:cNvPr>
          <p:cNvSpPr/>
          <p:nvPr/>
        </p:nvSpPr>
        <p:spPr>
          <a:xfrm>
            <a:off x="2080901" y="2271475"/>
            <a:ext cx="4982198" cy="30850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2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BFA9FED-36F0-8190-2685-5FB806B4F3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C9B831-6489-24F1-D72A-D64DB22CD73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roze</a:t>
            </a:r>
          </a:p>
        </p:txBody>
      </p:sp>
      <p:sp>
        <p:nvSpPr>
          <p:cNvPr id="6" name="Tijdelijke aanduiding voor inhoud 5">
            <a:extLst>
              <a:ext uri="{FF2B5EF4-FFF2-40B4-BE49-F238E27FC236}">
                <a16:creationId xmlns:a16="http://schemas.microsoft.com/office/drawing/2014/main" id="{3FBD2565-B34C-8039-95D4-5CD92CA6245A}"/>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853B8A87-0546-1C0A-6C2C-39179D46DCAC}"/>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61064EEB-5858-94FF-B2FA-CD9A5FAD29BB}"/>
              </a:ext>
            </a:extLst>
          </p:cNvPr>
          <p:cNvSpPr/>
          <p:nvPr/>
        </p:nvSpPr>
        <p:spPr>
          <a:xfrm>
            <a:off x="2080901" y="2271475"/>
            <a:ext cx="4982198" cy="3085032"/>
          </a:xfrm>
          <a:prstGeom prst="rect">
            <a:avLst/>
          </a:prstGeom>
          <a:solidFill>
            <a:srgbClr val="FF3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3954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95E8794-2E6F-6C00-93A3-401A10745B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EA79BD-F624-FCAC-946B-25FC4395C52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inloggen</a:t>
            </a:r>
          </a:p>
        </p:txBody>
      </p:sp>
      <p:sp>
        <p:nvSpPr>
          <p:cNvPr id="6" name="Tijdelijke aanduiding voor inhoud 5">
            <a:extLst>
              <a:ext uri="{FF2B5EF4-FFF2-40B4-BE49-F238E27FC236}">
                <a16:creationId xmlns:a16="http://schemas.microsoft.com/office/drawing/2014/main" id="{C2428B6F-5CCC-C218-6D3A-3F7DDE772EBE}"/>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B6406CA5-F676-EA10-B867-2B620B4D7B8B}"/>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3BFF7AFC-11AE-D46C-528B-B2B306361B5B}"/>
              </a:ext>
            </a:extLst>
          </p:cNvPr>
          <p:cNvPicPr>
            <a:picLocks noChangeAspect="1"/>
          </p:cNvPicPr>
          <p:nvPr/>
        </p:nvPicPr>
        <p:blipFill rotWithShape="1">
          <a:blip r:embed="rId2">
            <a:extLst>
              <a:ext uri="{28A0092B-C50C-407E-A947-70E740481C1C}">
                <a14:useLocalDpi xmlns:a14="http://schemas.microsoft.com/office/drawing/2010/main" val="0"/>
              </a:ext>
            </a:extLst>
          </a:blip>
          <a:srcRect l="20074" r="20074"/>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649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894814E-880E-0FB2-BF03-FDF09995C8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A0D693-EC4C-13ED-80D6-1617B693BA4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geel</a:t>
            </a:r>
          </a:p>
        </p:txBody>
      </p:sp>
      <p:sp>
        <p:nvSpPr>
          <p:cNvPr id="6" name="Tijdelijke aanduiding voor inhoud 5">
            <a:extLst>
              <a:ext uri="{FF2B5EF4-FFF2-40B4-BE49-F238E27FC236}">
                <a16:creationId xmlns:a16="http://schemas.microsoft.com/office/drawing/2014/main" id="{6848AB2F-550A-8CD5-B8A7-34D7D1A0C67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B9D7B8B-5F16-1011-9E8D-E3175ABD2C52}"/>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E09BDCD8-33A6-07C7-1258-7DE8D131686B}"/>
              </a:ext>
            </a:extLst>
          </p:cNvPr>
          <p:cNvSpPr/>
          <p:nvPr/>
        </p:nvSpPr>
        <p:spPr>
          <a:xfrm>
            <a:off x="2080901" y="2271475"/>
            <a:ext cx="4982198" cy="308503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5893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2544E04-D7D2-C6D5-8DC6-FB72CA74CC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426B5D-7929-F2B2-21B1-EF6894E3108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paars</a:t>
            </a:r>
          </a:p>
        </p:txBody>
      </p:sp>
      <p:sp>
        <p:nvSpPr>
          <p:cNvPr id="6" name="Tijdelijke aanduiding voor inhoud 5">
            <a:extLst>
              <a:ext uri="{FF2B5EF4-FFF2-40B4-BE49-F238E27FC236}">
                <a16:creationId xmlns:a16="http://schemas.microsoft.com/office/drawing/2014/main" id="{643F288B-A6B0-337B-D93E-70227FBAEA9F}"/>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05D615F-4931-D68E-B4F4-FA3612871ECB}"/>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2507F198-6E40-9A4A-FAA0-DCD541B242A9}"/>
              </a:ext>
            </a:extLst>
          </p:cNvPr>
          <p:cNvSpPr/>
          <p:nvPr/>
        </p:nvSpPr>
        <p:spPr>
          <a:xfrm>
            <a:off x="2080901" y="2271475"/>
            <a:ext cx="4982198" cy="308503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849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8847591-6F19-0818-2D4D-704713C3ED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5D7A48-67D9-5364-931F-DA350A716DA4}"/>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grijs</a:t>
            </a:r>
          </a:p>
        </p:txBody>
      </p:sp>
      <p:sp>
        <p:nvSpPr>
          <p:cNvPr id="6" name="Tijdelijke aanduiding voor inhoud 5">
            <a:extLst>
              <a:ext uri="{FF2B5EF4-FFF2-40B4-BE49-F238E27FC236}">
                <a16:creationId xmlns:a16="http://schemas.microsoft.com/office/drawing/2014/main" id="{EAA39C78-987C-B2CC-D505-BE2EDA23DC8A}"/>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BD0F5D2-6DBC-EBED-5070-95622FFC3C27}"/>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F6B38DFE-E606-7B3C-DDC2-9E2B7A6494BC}"/>
              </a:ext>
            </a:extLst>
          </p:cNvPr>
          <p:cNvSpPr/>
          <p:nvPr/>
        </p:nvSpPr>
        <p:spPr>
          <a:xfrm>
            <a:off x="2080901" y="2271475"/>
            <a:ext cx="4982198" cy="3085032"/>
          </a:xfrm>
          <a:prstGeom prst="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598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1C951DF-52FA-C1D1-E576-94AB6735E9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DB191A-BAFC-19F1-65E4-BFD2A0975E9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bruin</a:t>
            </a:r>
          </a:p>
        </p:txBody>
      </p:sp>
      <p:sp>
        <p:nvSpPr>
          <p:cNvPr id="6" name="Tijdelijke aanduiding voor inhoud 5">
            <a:extLst>
              <a:ext uri="{FF2B5EF4-FFF2-40B4-BE49-F238E27FC236}">
                <a16:creationId xmlns:a16="http://schemas.microsoft.com/office/drawing/2014/main" id="{4D162AD7-F1C9-2CAE-8881-B2D387C495FE}"/>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E7B1E70F-AF8D-4378-9FCF-5724C9E748CD}"/>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FB06A63F-9F1C-6444-2B35-28CB45981C6C}"/>
              </a:ext>
            </a:extLst>
          </p:cNvPr>
          <p:cNvSpPr/>
          <p:nvPr/>
        </p:nvSpPr>
        <p:spPr>
          <a:xfrm>
            <a:off x="2080901" y="2271475"/>
            <a:ext cx="4982198" cy="3085032"/>
          </a:xfrm>
          <a:prstGeom prst="rect">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5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2D8FA11-90F1-B2B0-182C-96FD5424C9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F24CDB-79A4-5803-1AF8-5632E9EB5EF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zwart</a:t>
            </a:r>
          </a:p>
        </p:txBody>
      </p:sp>
      <p:sp>
        <p:nvSpPr>
          <p:cNvPr id="6" name="Tijdelijke aanduiding voor inhoud 5">
            <a:extLst>
              <a:ext uri="{FF2B5EF4-FFF2-40B4-BE49-F238E27FC236}">
                <a16:creationId xmlns:a16="http://schemas.microsoft.com/office/drawing/2014/main" id="{6E4F6670-ABDA-7018-340D-232361E188CE}"/>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DF680D4-36A1-C4B7-E674-D55940DBDBFE}"/>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1D2D73B5-EF26-36F3-C3DC-100DA49F4B82}"/>
              </a:ext>
            </a:extLst>
          </p:cNvPr>
          <p:cNvSpPr/>
          <p:nvPr/>
        </p:nvSpPr>
        <p:spPr>
          <a:xfrm>
            <a:off x="2080901" y="2271475"/>
            <a:ext cx="4982198" cy="308503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651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868791C-2AB5-964B-C618-772BA513A38C}"/>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2B24E29B-E12E-CB51-C101-F613CBF8730F}"/>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6</a:t>
            </a:r>
          </a:p>
          <a:p>
            <a:endParaRPr lang="nl-NL" dirty="0"/>
          </a:p>
        </p:txBody>
      </p:sp>
    </p:spTree>
    <p:extLst>
      <p:ext uri="{BB962C8B-B14F-4D97-AF65-F5344CB8AC3E}">
        <p14:creationId xmlns:p14="http://schemas.microsoft.com/office/powerpoint/2010/main" val="25921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B6A96C1-1087-A50B-D298-C7CFBC2D1B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386168-77ED-302E-DA27-4644DB72EF45}"/>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fles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4F368B6-28FD-A400-64F0-1767B05586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2BB0353-E4CA-C7DC-722F-E381773B5BEC}"/>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Camelbak Eddy drinkfles">
            <a:extLst>
              <a:ext uri="{FF2B5EF4-FFF2-40B4-BE49-F238E27FC236}">
                <a16:creationId xmlns:a16="http://schemas.microsoft.com/office/drawing/2014/main" id="{DDEDFB82-A5C8-FF9A-819A-A76187BAC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1971" y="1928891"/>
            <a:ext cx="3660057" cy="3660057"/>
          </a:xfrm>
          <a:prstGeom prst="rect">
            <a:avLst/>
          </a:prstGeom>
          <a:noFill/>
          <a:ln>
            <a:noFill/>
          </a:ln>
        </p:spPr>
      </p:pic>
    </p:spTree>
    <p:extLst>
      <p:ext uri="{BB962C8B-B14F-4D97-AF65-F5344CB8AC3E}">
        <p14:creationId xmlns:p14="http://schemas.microsoft.com/office/powerpoint/2010/main" val="6290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E1BB020-161D-7EF6-25C0-8E5D8A17CF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C4C094-FF97-0799-33DA-D312DBFF7685}"/>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broodtrommel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5807D09-F8A3-8C25-C53C-5FF9F06AAB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96059C9-88BA-AB5F-7F42-BCAA0F491CFC}"/>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194" name="Picture 2" descr="bol.com | Mepal – Lunchset campus (pu + lb) – pop-up drinkfles en ...">
            <a:extLst>
              <a:ext uri="{FF2B5EF4-FFF2-40B4-BE49-F238E27FC236}">
                <a16:creationId xmlns:a16="http://schemas.microsoft.com/office/drawing/2014/main" id="{728C5F71-ECAC-1AD2-A331-BCA62C4E1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912" y="2223050"/>
            <a:ext cx="4776175" cy="341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1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F40A8EF-6CDC-F7CE-60D8-D4D4B07057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F21011-5309-DC68-B5CC-73DB6FBF3F6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drinken</a:t>
            </a:r>
          </a:p>
        </p:txBody>
      </p:sp>
      <p:sp>
        <p:nvSpPr>
          <p:cNvPr id="6" name="Tijdelijke aanduiding voor inhoud 5">
            <a:extLst>
              <a:ext uri="{FF2B5EF4-FFF2-40B4-BE49-F238E27FC236}">
                <a16:creationId xmlns:a16="http://schemas.microsoft.com/office/drawing/2014/main" id="{EC81FAA9-961F-D319-CB67-224528D2046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A6886216-C134-7AD5-67A4-835A1AA00A2B}"/>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a:extLst>
              <a:ext uri="{FF2B5EF4-FFF2-40B4-BE49-F238E27FC236}">
                <a16:creationId xmlns:a16="http://schemas.microsoft.com/office/drawing/2014/main" id="{AF81EA27-C1FF-432D-99E4-81D6A60C812A}"/>
              </a:ext>
            </a:extLst>
          </p:cNvPr>
          <p:cNvPicPr>
            <a:picLocks noChangeAspect="1"/>
          </p:cNvPicPr>
          <p:nvPr/>
        </p:nvPicPr>
        <p:blipFill>
          <a:blip r:embed="rId2"/>
          <a:stretch>
            <a:fillRect/>
          </a:stretch>
        </p:blipFill>
        <p:spPr>
          <a:xfrm>
            <a:off x="2936419" y="2014003"/>
            <a:ext cx="3271162" cy="3745863"/>
          </a:xfrm>
          <a:prstGeom prst="rect">
            <a:avLst/>
          </a:prstGeom>
        </p:spPr>
      </p:pic>
    </p:spTree>
    <p:extLst>
      <p:ext uri="{BB962C8B-B14F-4D97-AF65-F5344CB8AC3E}">
        <p14:creationId xmlns:p14="http://schemas.microsoft.com/office/powerpoint/2010/main" val="17943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D18F864-CA6D-CD39-B7CC-F272F17C99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D05D67-EBAF-9705-7924-A2FD177EFDB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eten</a:t>
            </a:r>
          </a:p>
        </p:txBody>
      </p:sp>
      <p:sp>
        <p:nvSpPr>
          <p:cNvPr id="6" name="Tijdelijke aanduiding voor inhoud 5">
            <a:extLst>
              <a:ext uri="{FF2B5EF4-FFF2-40B4-BE49-F238E27FC236}">
                <a16:creationId xmlns:a16="http://schemas.microsoft.com/office/drawing/2014/main" id="{70FD7460-895F-DDE4-ED59-A6823C42EB9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C1355251-C5E1-B72B-14FA-AFA248750800}"/>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a:extLst>
              <a:ext uri="{FF2B5EF4-FFF2-40B4-BE49-F238E27FC236}">
                <a16:creationId xmlns:a16="http://schemas.microsoft.com/office/drawing/2014/main" id="{09D6437A-0177-4780-A7CE-2FDBDEBA3BF9}"/>
              </a:ext>
            </a:extLst>
          </p:cNvPr>
          <p:cNvPicPr>
            <a:picLocks noChangeAspect="1"/>
          </p:cNvPicPr>
          <p:nvPr/>
        </p:nvPicPr>
        <p:blipFill>
          <a:blip r:embed="rId2"/>
          <a:stretch>
            <a:fillRect/>
          </a:stretch>
        </p:blipFill>
        <p:spPr>
          <a:xfrm>
            <a:off x="2967408" y="1825625"/>
            <a:ext cx="3209184" cy="3623150"/>
          </a:xfrm>
          <a:prstGeom prst="rect">
            <a:avLst/>
          </a:prstGeom>
        </p:spPr>
      </p:pic>
    </p:spTree>
    <p:extLst>
      <p:ext uri="{BB962C8B-B14F-4D97-AF65-F5344CB8AC3E}">
        <p14:creationId xmlns:p14="http://schemas.microsoft.com/office/powerpoint/2010/main" val="23891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631A870-E74B-E739-3049-2D6A7DA192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824018-917D-690B-FAD0-9FC3436303FD}"/>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groepje</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5872FB46-62EA-1594-79DB-7C1F01FB4B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DC088B99-70F0-3ECC-ABEE-BD2E3DB6B68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356A44AE-F7F1-2F8C-6F56-37190BAAB3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spTree>
    <p:extLst>
      <p:ext uri="{BB962C8B-B14F-4D97-AF65-F5344CB8AC3E}">
        <p14:creationId xmlns:p14="http://schemas.microsoft.com/office/powerpoint/2010/main" val="344927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E46C05B-2F09-740E-348F-305D9F609F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05AFCD-A9FE-2756-A8B8-3E6B2E841B1E}"/>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lunch</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096B6B9-4DEE-7813-20D2-FFC3A03588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37CFEBE-C593-BFE7-D300-FF0A107DC562}"/>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218" name="Picture 2" descr="Eten meegeven naar de basisschool | Voedingscentrum">
            <a:extLst>
              <a:ext uri="{FF2B5EF4-FFF2-40B4-BE49-F238E27FC236}">
                <a16:creationId xmlns:a16="http://schemas.microsoft.com/office/drawing/2014/main" id="{3BC9B7DE-E6D2-3144-F29E-BFCCB99295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03"/>
          <a:stretch>
            <a:fillRect/>
          </a:stretch>
        </p:blipFill>
        <p:spPr bwMode="auto">
          <a:xfrm>
            <a:off x="2392822" y="2535447"/>
            <a:ext cx="4572000" cy="286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23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2ECCEBE-DF19-0246-C7DF-89C0B233CE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6DB6BE-309B-C8E1-2158-1B647A5550A6}"/>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fruit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2639A7B-ACB4-34E2-925B-6D610C2D4E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A6E40FC-5C84-E152-008F-A3AC653FAD5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F487A82-8B82-1467-4933-3A8115C43C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4511" y="2094617"/>
            <a:ext cx="5014977" cy="3344990"/>
          </a:xfrm>
          <a:prstGeom prst="rect">
            <a:avLst/>
          </a:prstGeom>
        </p:spPr>
      </p:pic>
    </p:spTree>
    <p:extLst>
      <p:ext uri="{BB962C8B-B14F-4D97-AF65-F5344CB8AC3E}">
        <p14:creationId xmlns:p14="http://schemas.microsoft.com/office/powerpoint/2010/main" val="25630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1F963C8-E135-4EC7-04CB-89BBE8D70B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728417-F8B4-4E04-33AC-D5F3106C9999}"/>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ochtend</a:t>
            </a:r>
          </a:p>
        </p:txBody>
      </p:sp>
      <p:sp>
        <p:nvSpPr>
          <p:cNvPr id="3" name="Tijdelijke aanduiding voor inhoud 2">
            <a:extLst>
              <a:ext uri="{FF2B5EF4-FFF2-40B4-BE49-F238E27FC236}">
                <a16:creationId xmlns:a16="http://schemas.microsoft.com/office/drawing/2014/main" id="{5DF1B103-31A3-9037-5A29-83719698A441}"/>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BC48F646-53FF-4646-9C07-0ECDA677B0DC}"/>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Sclera picto's">
            <a:extLst>
              <a:ext uri="{FF2B5EF4-FFF2-40B4-BE49-F238E27FC236}">
                <a16:creationId xmlns:a16="http://schemas.microsoft.com/office/drawing/2014/main" id="{24428575-9E83-15E5-8685-9E07F8299B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4240" y="1762044"/>
            <a:ext cx="3928068" cy="3928068"/>
          </a:xfrm>
          <a:prstGeom prst="rect">
            <a:avLst/>
          </a:prstGeom>
          <a:noFill/>
          <a:ln>
            <a:noFill/>
          </a:ln>
        </p:spPr>
      </p:pic>
      <p:pic>
        <p:nvPicPr>
          <p:cNvPr id="7" name="Afbeelding 6" descr="Daar is de lente, daar is de zon #lentekriebels">
            <a:extLst>
              <a:ext uri="{FF2B5EF4-FFF2-40B4-BE49-F238E27FC236}">
                <a16:creationId xmlns:a16="http://schemas.microsoft.com/office/drawing/2014/main" id="{ED356886-9747-2FB3-C86C-18A50C0D72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08" b="8799"/>
          <a:stretch/>
        </p:blipFill>
        <p:spPr bwMode="auto">
          <a:xfrm flipV="1">
            <a:off x="4877833" y="2409330"/>
            <a:ext cx="1316479" cy="10858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91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7185164-961C-76D1-6195-D03D6E2FF4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1E503F-5D67-E6D6-0F70-6FD97A62D1C6}"/>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middag</a:t>
            </a:r>
          </a:p>
        </p:txBody>
      </p:sp>
      <p:sp>
        <p:nvSpPr>
          <p:cNvPr id="3" name="Tijdelijke aanduiding voor inhoud 2">
            <a:extLst>
              <a:ext uri="{FF2B5EF4-FFF2-40B4-BE49-F238E27FC236}">
                <a16:creationId xmlns:a16="http://schemas.microsoft.com/office/drawing/2014/main" id="{4849A0B5-20ED-EC6D-3613-300024474CBE}"/>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363F0C21-9A8C-8540-D86D-9D040E627BA0}"/>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Sclera picto's">
            <a:extLst>
              <a:ext uri="{FF2B5EF4-FFF2-40B4-BE49-F238E27FC236}">
                <a16:creationId xmlns:a16="http://schemas.microsoft.com/office/drawing/2014/main" id="{BE71AC0A-04DC-032E-0018-380F74EF4A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9537" y="1968530"/>
            <a:ext cx="3784926" cy="3784926"/>
          </a:xfrm>
          <a:prstGeom prst="rect">
            <a:avLst/>
          </a:prstGeom>
          <a:noFill/>
          <a:ln>
            <a:noFill/>
          </a:ln>
        </p:spPr>
      </p:pic>
      <p:pic>
        <p:nvPicPr>
          <p:cNvPr id="7" name="Afbeelding 6" descr="Daar is de lente, daar is de zon #lentekriebels">
            <a:extLst>
              <a:ext uri="{FF2B5EF4-FFF2-40B4-BE49-F238E27FC236}">
                <a16:creationId xmlns:a16="http://schemas.microsoft.com/office/drawing/2014/main" id="{C93116C6-8794-938C-E192-929B65FA87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08" b="8799"/>
          <a:stretch/>
        </p:blipFill>
        <p:spPr bwMode="auto">
          <a:xfrm flipV="1">
            <a:off x="2787851" y="1968530"/>
            <a:ext cx="1229351" cy="10139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87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EC93B64-9078-C277-EED5-5AE787DF5B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4B6DA0-9DF9-34D0-1AB3-0AAAC807886A}"/>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avond</a:t>
            </a:r>
          </a:p>
        </p:txBody>
      </p:sp>
      <p:sp>
        <p:nvSpPr>
          <p:cNvPr id="3" name="Tijdelijke aanduiding voor inhoud 2">
            <a:extLst>
              <a:ext uri="{FF2B5EF4-FFF2-40B4-BE49-F238E27FC236}">
                <a16:creationId xmlns:a16="http://schemas.microsoft.com/office/drawing/2014/main" id="{02EBECF3-D13D-5F37-14B6-F496B1B2502A}"/>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2ED43B5A-6A7B-5286-95C2-D796C8FB69C0}"/>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enfilm, schets, schermopname, clipart&#10;&#10;Automatisch gegenereerde beschrijving">
            <a:extLst>
              <a:ext uri="{FF2B5EF4-FFF2-40B4-BE49-F238E27FC236}">
                <a16:creationId xmlns:a16="http://schemas.microsoft.com/office/drawing/2014/main" id="{AFC37854-7DE6-466E-01FE-51232C57D46A}"/>
              </a:ext>
            </a:extLst>
          </p:cNvPr>
          <p:cNvPicPr>
            <a:picLocks noChangeAspect="1"/>
          </p:cNvPicPr>
          <p:nvPr/>
        </p:nvPicPr>
        <p:blipFill>
          <a:blip r:embed="rId2"/>
          <a:stretch>
            <a:fillRect/>
          </a:stretch>
        </p:blipFill>
        <p:spPr>
          <a:xfrm>
            <a:off x="2997137" y="1762044"/>
            <a:ext cx="3519903" cy="4351337"/>
          </a:xfrm>
          <a:prstGeom prst="rect">
            <a:avLst/>
          </a:prstGeom>
        </p:spPr>
      </p:pic>
    </p:spTree>
    <p:extLst>
      <p:ext uri="{BB962C8B-B14F-4D97-AF65-F5344CB8AC3E}">
        <p14:creationId xmlns:p14="http://schemas.microsoft.com/office/powerpoint/2010/main" val="3079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C2535FC-63ED-1C92-DC1A-6E56761B79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A67B02-9C6B-364E-0CFC-DA596576C0F9}"/>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dag</a:t>
            </a:r>
          </a:p>
        </p:txBody>
      </p:sp>
      <p:sp>
        <p:nvSpPr>
          <p:cNvPr id="3" name="Tijdelijke aanduiding voor inhoud 2">
            <a:extLst>
              <a:ext uri="{FF2B5EF4-FFF2-40B4-BE49-F238E27FC236}">
                <a16:creationId xmlns:a16="http://schemas.microsoft.com/office/drawing/2014/main" id="{8F85598B-E2F9-3118-559B-A3A5FA70C448}"/>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6D4232D5-5BA7-173E-012E-2403652C99F8}"/>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1091A6C-DD87-D4DC-FF7D-7A022EC7F3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203"/>
          <a:stretch/>
        </p:blipFill>
        <p:spPr bwMode="auto">
          <a:xfrm>
            <a:off x="3020604" y="2115424"/>
            <a:ext cx="3102792" cy="33995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360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62763FE-47F3-EBF6-E227-A36B5B344F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7E98D4-0814-CA3B-0AF8-27A839E6C856}"/>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nacht</a:t>
            </a:r>
          </a:p>
        </p:txBody>
      </p:sp>
      <p:sp>
        <p:nvSpPr>
          <p:cNvPr id="3" name="Tijdelijke aanduiding voor inhoud 2">
            <a:extLst>
              <a:ext uri="{FF2B5EF4-FFF2-40B4-BE49-F238E27FC236}">
                <a16:creationId xmlns:a16="http://schemas.microsoft.com/office/drawing/2014/main" id="{E4A9A73B-2EAB-0C58-3570-98EAAEC114F7}"/>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A974200F-B45F-E53E-3D08-CA84A1CAB4E0}"/>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6ABACC2-8A80-2E61-5961-63BB6A77D5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798" r="-436"/>
          <a:stretch/>
        </p:blipFill>
        <p:spPr bwMode="auto">
          <a:xfrm>
            <a:off x="2960088" y="2047059"/>
            <a:ext cx="3223824" cy="34735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423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8BD9C67-3125-53C5-8F53-66842985F5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AF49F0-B210-CB44-AA0C-602DFAAA4477}"/>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time-timer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9A1909F5-0748-1C81-1B5A-40B47C7D8B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00F4CDDA-E326-0B87-F93C-AB57910E047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Time Timer Medium">
            <a:extLst>
              <a:ext uri="{FF2B5EF4-FFF2-40B4-BE49-F238E27FC236}">
                <a16:creationId xmlns:a16="http://schemas.microsoft.com/office/drawing/2014/main" id="{B666D1AB-9A0D-67D7-9DDE-6F45E7355E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2786" y="1969984"/>
            <a:ext cx="3798428" cy="3798428"/>
          </a:xfrm>
          <a:prstGeom prst="rect">
            <a:avLst/>
          </a:prstGeom>
          <a:noFill/>
          <a:ln>
            <a:noFill/>
          </a:ln>
        </p:spPr>
      </p:pic>
    </p:spTree>
    <p:extLst>
      <p:ext uri="{BB962C8B-B14F-4D97-AF65-F5344CB8AC3E}">
        <p14:creationId xmlns:p14="http://schemas.microsoft.com/office/powerpoint/2010/main" val="352919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2A2B2A4-D627-9322-1BD7-2AB1D8B57C29}"/>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C3D744FB-5896-76BA-E45B-DD546F2146FD}"/>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7</a:t>
            </a:r>
          </a:p>
          <a:p>
            <a:endParaRPr lang="nl-NL" dirty="0"/>
          </a:p>
        </p:txBody>
      </p:sp>
    </p:spTree>
    <p:extLst>
      <p:ext uri="{BB962C8B-B14F-4D97-AF65-F5344CB8AC3E}">
        <p14:creationId xmlns:p14="http://schemas.microsoft.com/office/powerpoint/2010/main" val="16757295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2C87C40-91FE-CD48-73F6-A0F3B1A5C9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5AEF9C-8057-DDD7-279E-007282EF6B56}"/>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plus</a:t>
            </a:r>
          </a:p>
        </p:txBody>
      </p:sp>
      <p:sp>
        <p:nvSpPr>
          <p:cNvPr id="6" name="Tijdelijke aanduiding voor inhoud 5">
            <a:extLst>
              <a:ext uri="{FF2B5EF4-FFF2-40B4-BE49-F238E27FC236}">
                <a16:creationId xmlns:a16="http://schemas.microsoft.com/office/drawing/2014/main" id="{1C2AEBC6-61FC-F501-ACAB-BBA07491D3A9}"/>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8937DC1-50B1-74B8-026C-A510F821F067}"/>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5" name="Plusteken 4">
            <a:extLst>
              <a:ext uri="{FF2B5EF4-FFF2-40B4-BE49-F238E27FC236}">
                <a16:creationId xmlns:a16="http://schemas.microsoft.com/office/drawing/2014/main" id="{67A9E780-24D6-DAA4-F58A-44F2C20EF6A0}"/>
              </a:ext>
            </a:extLst>
          </p:cNvPr>
          <p:cNvSpPr/>
          <p:nvPr/>
        </p:nvSpPr>
        <p:spPr>
          <a:xfrm>
            <a:off x="2995301" y="2305062"/>
            <a:ext cx="3153398" cy="3153398"/>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0296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EF603E5C6A7342B741E5847C80CC52" ma:contentTypeVersion="18" ma:contentTypeDescription="Een nieuw document maken." ma:contentTypeScope="" ma:versionID="ee379cd308a25673034bf96152822b22">
  <xsd:schema xmlns:xsd="http://www.w3.org/2001/XMLSchema" xmlns:xs="http://www.w3.org/2001/XMLSchema" xmlns:p="http://schemas.microsoft.com/office/2006/metadata/properties" xmlns:ns2="ebf5450b-4da8-4325-98be-37eb624cc67b" xmlns:ns3="2c6b88fd-cdb9-4555-b96c-5b041ec73eef" targetNamespace="http://schemas.microsoft.com/office/2006/metadata/properties" ma:root="true" ma:fieldsID="9d86f3cafa16b2bc0f6cd9d75494f594" ns2:_="" ns3:_="">
    <xsd:import namespace="ebf5450b-4da8-4325-98be-37eb624cc67b"/>
    <xsd:import namespace="2c6b88fd-cdb9-4555-b96c-5b041ec73ee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5450b-4da8-4325-98be-37eb624cc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42bc7d07-b8a2-4d0b-8b88-3461a645f2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6b88fd-cdb9-4555-b96c-5b041ec73ee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e5e682-18c0-4d00-b62a-1829f15b20fa}" ma:internalName="TaxCatchAll" ma:showField="CatchAllData" ma:web="2c6b88fd-cdb9-4555-b96c-5b041ec73e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C01E0-FECB-48BE-9691-9A105D86A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5450b-4da8-4325-98be-37eb624cc67b"/>
    <ds:schemaRef ds:uri="2c6b88fd-cdb9-4555-b96c-5b041ec73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B863C5-0374-4ED9-A3C1-1DA44485A0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487</TotalTime>
  <Words>204</Words>
  <Application>Microsoft Office PowerPoint</Application>
  <PresentationFormat>Diavoorstelling (4:3)</PresentationFormat>
  <Paragraphs>124</Paragraphs>
  <Slides>123</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123</vt:i4>
      </vt:variant>
    </vt:vector>
  </HeadingPairs>
  <TitlesOfParts>
    <vt:vector size="130" baseType="lpstr">
      <vt:lpstr>Aptos</vt:lpstr>
      <vt:lpstr>Aptos Display</vt:lpstr>
      <vt:lpstr>Arial</vt:lpstr>
      <vt:lpstr>Calibri</vt:lpstr>
      <vt:lpstr>Calibri Light</vt:lpstr>
      <vt:lpstr>Wingdings</vt:lpstr>
      <vt:lpstr>Kantoorthema</vt:lpstr>
      <vt:lpstr>PowerPoint-presentatie</vt:lpstr>
      <vt:lpstr>PowerPoint-presentatie</vt:lpstr>
      <vt:lpstr>PowerPoint-presentatie</vt:lpstr>
      <vt:lpstr>de laptop</vt:lpstr>
      <vt:lpstr>lhet circuit</vt:lpstr>
      <vt:lpstr>de gebruikersnaam</vt:lpstr>
      <vt:lpstr>lhet wachtwoord</vt:lpstr>
      <vt:lpstr>inloggen</vt:lpstr>
      <vt:lpstr>lhet groepje</vt:lpstr>
      <vt:lpstr>wisselen</vt:lpstr>
      <vt:lpstr>PowerPoint-presentatie</vt:lpstr>
      <vt:lpstr>de school</vt:lpstr>
      <vt:lpstr>lhet raam</vt:lpstr>
      <vt:lpstr>de deur</vt:lpstr>
      <vt:lpstr>de juf </vt:lpstr>
      <vt:lpstr>de meester </vt:lpstr>
      <vt:lpstr>de stoel</vt:lpstr>
      <vt:lpstr>de gum</vt:lpstr>
      <vt:lpstr>de tafel</vt:lpstr>
      <vt:lpstr>de lijm</vt:lpstr>
      <vt:lpstr>de prullenbak</vt:lpstr>
      <vt:lpstr>lhet boek</vt:lpstr>
      <vt:lpstr>lezen</vt:lpstr>
      <vt:lpstr>de pen</vt:lpstr>
      <vt:lpstr>de kast</vt:lpstr>
      <vt:lpstr>de schaar</vt:lpstr>
      <vt:lpstr>lhet potlood</vt:lpstr>
      <vt:lpstr>de puntenslijper</vt:lpstr>
      <vt:lpstr>zitten</vt:lpstr>
      <vt:lpstr>lopen</vt:lpstr>
      <vt:lpstr>knippen</vt:lpstr>
      <vt:lpstr>schrijven</vt:lpstr>
      <vt:lpstr>lhet digibord</vt:lpstr>
      <vt:lpstr>PowerPoint-presentatie</vt:lpstr>
      <vt:lpstr>de klas</vt:lpstr>
      <vt:lpstr>lhet schoolplein</vt:lpstr>
      <vt:lpstr>de kruk</vt:lpstr>
      <vt:lpstr>in de rij</vt:lpstr>
      <vt:lpstr>aan tafel</vt:lpstr>
      <vt:lpstr>de gang</vt:lpstr>
      <vt:lpstr>de wc</vt:lpstr>
      <vt:lpstr>de gymzaal</vt:lpstr>
      <vt:lpstr>naar huis</vt:lpstr>
      <vt:lpstr>buitenspelen</vt:lpstr>
      <vt:lpstr>stil</vt:lpstr>
      <vt:lpstr>in de kring</vt:lpstr>
      <vt:lpstr>de jas</vt:lpstr>
      <vt:lpstr>de tas</vt:lpstr>
      <vt:lpstr>de kapstok</vt:lpstr>
      <vt:lpstr>aankleden</vt:lpstr>
      <vt:lpstr>uitkleden</vt:lpstr>
      <vt:lpstr>de schoenen</vt:lpstr>
      <vt:lpstr>de broek</vt:lpstr>
      <vt:lpstr>de trui</vt:lpstr>
      <vt:lpstr>lhet T-shirt</vt:lpstr>
      <vt:lpstr>PowerPoint-presentatie</vt:lpstr>
      <vt:lpstr>de emoties</vt:lpstr>
      <vt:lpstr>blij</vt:lpstr>
      <vt:lpstr>boos</vt:lpstr>
      <vt:lpstr>bang</vt:lpstr>
      <vt:lpstr>verdrietig</vt:lpstr>
      <vt:lpstr>oké</vt:lpstr>
      <vt:lpstr>de knijper</vt:lpstr>
      <vt:lpstr>lhet huiswerk</vt:lpstr>
      <vt:lpstr>de toets</vt:lpstr>
      <vt:lpstr>PowerPoint-presentatie</vt:lpstr>
      <vt:lpstr>PowerPoint-presentatie</vt:lpstr>
      <vt:lpstr>de kleurpotloden</vt:lpstr>
      <vt:lpstr>tekenen</vt:lpstr>
      <vt:lpstr>de stiften</vt:lpstr>
      <vt:lpstr>de verf</vt:lpstr>
      <vt:lpstr>de kwast</vt:lpstr>
      <vt:lpstr>lhet papier</vt:lpstr>
      <vt:lpstr>wit</vt:lpstr>
      <vt:lpstr>blauw</vt:lpstr>
      <vt:lpstr>groen</vt:lpstr>
      <vt:lpstr>rood</vt:lpstr>
      <vt:lpstr>oranje</vt:lpstr>
      <vt:lpstr>roze</vt:lpstr>
      <vt:lpstr>geel</vt:lpstr>
      <vt:lpstr>paars</vt:lpstr>
      <vt:lpstr>grijs</vt:lpstr>
      <vt:lpstr>bruin</vt:lpstr>
      <vt:lpstr>zwart</vt:lpstr>
      <vt:lpstr>PowerPoint-presentatie</vt:lpstr>
      <vt:lpstr>de fles</vt:lpstr>
      <vt:lpstr>de broodtrommel</vt:lpstr>
      <vt:lpstr>drinken</vt:lpstr>
      <vt:lpstr>eten</vt:lpstr>
      <vt:lpstr>de lunch</vt:lpstr>
      <vt:lpstr>lhet fruit</vt:lpstr>
      <vt:lpstr>de ochtend</vt:lpstr>
      <vt:lpstr>de middag</vt:lpstr>
      <vt:lpstr>de avond</vt:lpstr>
      <vt:lpstr>de dag</vt:lpstr>
      <vt:lpstr>de nacht</vt:lpstr>
      <vt:lpstr>de time-timer</vt:lpstr>
      <vt:lpstr>PowerPoint-presentatie</vt:lpstr>
      <vt:lpstr>plus</vt:lpstr>
      <vt:lpstr>min</vt:lpstr>
      <vt:lpstr>vermenigvuldigen</vt:lpstr>
      <vt:lpstr>delen</vt:lpstr>
      <vt:lpstr>PowerPoint-presentatie</vt:lpstr>
      <vt:lpstr>maandag</vt:lpstr>
      <vt:lpstr>dinsdag</vt:lpstr>
      <vt:lpstr>woensdag</vt:lpstr>
      <vt:lpstr>donderdag</vt:lpstr>
      <vt:lpstr>vrijdag</vt:lpstr>
      <vt:lpstr>zaterdag</vt:lpstr>
      <vt:lpstr>zondag</vt:lpstr>
      <vt:lpstr>lhet weekend</vt:lpstr>
      <vt:lpstr>de dag</vt:lpstr>
      <vt:lpstr>de week</vt:lpstr>
      <vt:lpstr>de maand</vt:lpstr>
      <vt:lpstr>lhet jaar</vt:lpstr>
      <vt:lpstr>PowerPoint-presentatie</vt:lpstr>
      <vt:lpstr>praten</vt:lpstr>
      <vt:lpstr>fluisteren</vt:lpstr>
      <vt:lpstr>schreeuwen</vt:lpstr>
      <vt:lpstr>stil</vt:lpstr>
      <vt:lpstr>de stem</vt:lpstr>
      <vt:lpstr>zacht</vt:lpstr>
      <vt:lpstr>hard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Bruno Leite de Oliveira</dc:creator>
  <cp:lastModifiedBy>Evi Kruijer</cp:lastModifiedBy>
  <cp:revision>1</cp:revision>
  <dcterms:created xsi:type="dcterms:W3CDTF">2024-03-04T08:10:39Z</dcterms:created>
  <dcterms:modified xsi:type="dcterms:W3CDTF">2025-07-01T13:26:28Z</dcterms:modified>
</cp:coreProperties>
</file>