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328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29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5" r:id="rId73"/>
    <p:sldId id="327" r:id="rId74"/>
    <p:sldId id="324" r:id="rId75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1" autoAdjust="0"/>
    <p:restoredTop sz="94660"/>
  </p:normalViewPr>
  <p:slideViewPr>
    <p:cSldViewPr>
      <p:cViewPr varScale="1">
        <p:scale>
          <a:sx n="69" d="100"/>
          <a:sy n="69" d="100"/>
        </p:scale>
        <p:origin x="140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49FC-2D56-4855-99EE-163A9DBEA329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DAB9C-E200-421A-81B9-ACB78C0901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4110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49FC-2D56-4855-99EE-163A9DBEA329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DAB9C-E200-421A-81B9-ACB78C0901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4896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49FC-2D56-4855-99EE-163A9DBEA329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DAB9C-E200-421A-81B9-ACB78C0901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504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49FC-2D56-4855-99EE-163A9DBEA329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DAB9C-E200-421A-81B9-ACB78C0901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249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49FC-2D56-4855-99EE-163A9DBEA329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DAB9C-E200-421A-81B9-ACB78C0901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509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49FC-2D56-4855-99EE-163A9DBEA329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DAB9C-E200-421A-81B9-ACB78C0901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7713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49FC-2D56-4855-99EE-163A9DBEA329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DAB9C-E200-421A-81B9-ACB78C0901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3490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49FC-2D56-4855-99EE-163A9DBEA329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DAB9C-E200-421A-81B9-ACB78C0901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8972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49FC-2D56-4855-99EE-163A9DBEA329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DAB9C-E200-421A-81B9-ACB78C0901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4979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49FC-2D56-4855-99EE-163A9DBEA329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DAB9C-E200-421A-81B9-ACB78C0901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1729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49FC-2D56-4855-99EE-163A9DBEA329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DAB9C-E200-421A-81B9-ACB78C0901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4354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049FC-2D56-4855-99EE-163A9DBEA329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DAB9C-E200-421A-81B9-ACB78C0901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0851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29.jpeg"/><Relationship Id="rId4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0.jpeg"/><Relationship Id="rId5" Type="http://schemas.openxmlformats.org/officeDocument/2006/relationships/hyperlink" Target="http://www.google.nl/imgres?hl=nl&amp;biw=1920&amp;bih=817&amp;tbm=isch&amp;tbnid=HeqdlbSnyoT_XM:&amp;imgrefurl=http://bluedevil.autoalbum.nl/&amp;docid=KeVnzbiqqq1dLM&amp;imgurl=http://bluedevil.autoalbum.nl/system/photo/image/7108/BMW_bovenkant.jpg&amp;w=2592&amp;h=1944&amp;ei=u1AlUJvWKsH80QWAyoCgCg&amp;zoom=1&amp;iact=hc&amp;vpx=1337&amp;vpy=505&amp;dur=1747&amp;hovh=194&amp;hovw=259&amp;tx=106&amp;ty=88&amp;sig=101633186458560759114&amp;page=1&amp;tbnh=120&amp;tbnw=155&amp;start=0&amp;ndsp=60&amp;ved=1t:429,r:46,s:0,i:253" TargetMode="Externa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31.jpeg"/><Relationship Id="rId4" Type="http://schemas.openxmlformats.org/officeDocument/2006/relationships/image" Target="../media/image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32.jpeg"/><Relationship Id="rId4" Type="http://schemas.openxmlformats.org/officeDocument/2006/relationships/image" Target="../media/image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33.jpeg"/><Relationship Id="rId4" Type="http://schemas.openxmlformats.org/officeDocument/2006/relationships/image" Target="../media/image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34.jpeg"/><Relationship Id="rId4" Type="http://schemas.openxmlformats.org/officeDocument/2006/relationships/image" Target="../media/image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35.jpeg"/><Relationship Id="rId4" Type="http://schemas.openxmlformats.org/officeDocument/2006/relationships/image" Target="../media/image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36.jpeg"/><Relationship Id="rId4" Type="http://schemas.openxmlformats.org/officeDocument/2006/relationships/image" Target="../media/image1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37.jpeg"/><Relationship Id="rId4" Type="http://schemas.openxmlformats.org/officeDocument/2006/relationships/image" Target="../media/image1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38.jpeg"/><Relationship Id="rId4" Type="http://schemas.openxmlformats.org/officeDocument/2006/relationships/image" Target="../media/image1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39.jpeg"/><Relationship Id="rId4" Type="http://schemas.openxmlformats.org/officeDocument/2006/relationships/image" Target="../media/image1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40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7" Type="http://schemas.openxmlformats.org/officeDocument/2006/relationships/image" Target="../media/image3.png"/><Relationship Id="rId2" Type="http://schemas.microsoft.com/office/2007/relationships/media" Target="../media/media30.m4a"/><Relationship Id="rId1" Type="http://schemas.openxmlformats.org/officeDocument/2006/relationships/tags" Target="../tags/tag2.xml"/><Relationship Id="rId6" Type="http://schemas.openxmlformats.org/officeDocument/2006/relationships/image" Target="../media/image41.jpe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.png"/><Relationship Id="rId5" Type="http://schemas.openxmlformats.org/officeDocument/2006/relationships/image" Target="../media/image42.jpeg"/><Relationship Id="rId4" Type="http://schemas.openxmlformats.org/officeDocument/2006/relationships/image" Target="../media/image7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2.m4a"/><Relationship Id="rId7" Type="http://schemas.openxmlformats.org/officeDocument/2006/relationships/image" Target="../media/image43.jpeg"/><Relationship Id="rId2" Type="http://schemas.microsoft.com/office/2007/relationships/media" Target="../media/media32.m4a"/><Relationship Id="rId1" Type="http://schemas.openxmlformats.org/officeDocument/2006/relationships/tags" Target="../tags/tag3.xml"/><Relationship Id="rId6" Type="http://schemas.openxmlformats.org/officeDocument/2006/relationships/hyperlink" Target="http://nl.freepik.com/index.php?goto=27&amp;opciondownload=18&amp;id=aHR0cDovL3ZlY3RvMjAwMC5jb20vc3RvY2staWx1c3RyYXRpb25zLWNpbmVtYS12ZWN0b3JzLw==&amp;fileid=521644" TargetMode="External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.png"/><Relationship Id="rId5" Type="http://schemas.openxmlformats.org/officeDocument/2006/relationships/image" Target="../media/image44.jpeg"/><Relationship Id="rId4" Type="http://schemas.openxmlformats.org/officeDocument/2006/relationships/image" Target="../media/image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.png"/><Relationship Id="rId5" Type="http://schemas.openxmlformats.org/officeDocument/2006/relationships/image" Target="../media/image45.jpeg"/><Relationship Id="rId4" Type="http://schemas.openxmlformats.org/officeDocument/2006/relationships/image" Target="../media/image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3.png"/><Relationship Id="rId5" Type="http://schemas.openxmlformats.org/officeDocument/2006/relationships/image" Target="../media/image46.jpeg"/><Relationship Id="rId4" Type="http://schemas.openxmlformats.org/officeDocument/2006/relationships/image" Target="../media/image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3.png"/><Relationship Id="rId5" Type="http://schemas.openxmlformats.org/officeDocument/2006/relationships/image" Target="../media/image47.jpeg"/><Relationship Id="rId4" Type="http://schemas.openxmlformats.org/officeDocument/2006/relationships/image" Target="../media/image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3.png"/><Relationship Id="rId5" Type="http://schemas.openxmlformats.org/officeDocument/2006/relationships/image" Target="../media/image4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3.png"/><Relationship Id="rId5" Type="http://schemas.openxmlformats.org/officeDocument/2006/relationships/image" Target="../media/image49.jpeg"/><Relationship Id="rId4" Type="http://schemas.openxmlformats.org/officeDocument/2006/relationships/image" Target="../media/image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3.png"/><Relationship Id="rId5" Type="http://schemas.openxmlformats.org/officeDocument/2006/relationships/image" Target="../media/image50.jpeg"/><Relationship Id="rId4" Type="http://schemas.openxmlformats.org/officeDocument/2006/relationships/image" Target="../media/image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3.png"/><Relationship Id="rId5" Type="http://schemas.openxmlformats.org/officeDocument/2006/relationships/image" Target="../media/image51.jpeg"/><Relationship Id="rId4" Type="http://schemas.openxmlformats.org/officeDocument/2006/relationships/image" Target="../media/image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3.png"/><Relationship Id="rId5" Type="http://schemas.openxmlformats.org/officeDocument/2006/relationships/image" Target="../media/image52.jpeg"/><Relationship Id="rId4" Type="http://schemas.openxmlformats.org/officeDocument/2006/relationships/image" Target="../media/image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2.mp4"/><Relationship Id="rId1" Type="http://schemas.microsoft.com/office/2007/relationships/media" Target="../media/media42.mp4"/><Relationship Id="rId5" Type="http://schemas.openxmlformats.org/officeDocument/2006/relationships/image" Target="../media/image23.png"/><Relationship Id="rId4" Type="http://schemas.openxmlformats.org/officeDocument/2006/relationships/image" Target="../media/image53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eg"/><Relationship Id="rId5" Type="http://schemas.openxmlformats.org/officeDocument/2006/relationships/hyperlink" Target="http://www.google.nl/imgres?hl=nl&amp;biw=1920&amp;bih=817&amp;tbm=isch&amp;tbnid=QelYY_X_jf5giM:&amp;imgrefurl=http://www.landelijksteunpunthoofdluis.nl/default.asp?page=Actueel-Pers&amp;pid=121&amp;docid=LR1lzzOatNfOnM&amp;imgurl=http://www.landelijksteunpunthoofdluis.nl/ip/uploads/downloads/jongen%20en%20meisje%20hoofden%20tegen%20elkaar.jpg&amp;w=2362&amp;h=1574&amp;ei=J0wlUPu1KYTI0QWhoIGwCg&amp;zoom=1&amp;iact=hc&amp;vpx=1598&amp;vpy=256&amp;dur=1037&amp;hovh=183&amp;hovw=275&amp;tx=229&amp;ty=123&amp;sig=101633186458560759114&amp;page=1&amp;tbnh=105&amp;tbnw=130&amp;start=0&amp;ndsp=65&amp;ved=1t:429,r:27,s:0,i:152" TargetMode="External"/><Relationship Id="rId4" Type="http://schemas.openxmlformats.org/officeDocument/2006/relationships/image" Target="../media/image1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3.png"/><Relationship Id="rId5" Type="http://schemas.openxmlformats.org/officeDocument/2006/relationships/image" Target="../media/image59.jpeg"/><Relationship Id="rId4" Type="http://schemas.openxmlformats.org/officeDocument/2006/relationships/image" Target="../media/image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3.png"/><Relationship Id="rId5" Type="http://schemas.openxmlformats.org/officeDocument/2006/relationships/image" Target="../media/image60.jpeg"/><Relationship Id="rId4" Type="http://schemas.openxmlformats.org/officeDocument/2006/relationships/image" Target="../media/image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3.png"/><Relationship Id="rId5" Type="http://schemas.openxmlformats.org/officeDocument/2006/relationships/image" Target="../media/image61.jpeg"/><Relationship Id="rId4" Type="http://schemas.openxmlformats.org/officeDocument/2006/relationships/image" Target="../media/image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3.png"/><Relationship Id="rId5" Type="http://schemas.openxmlformats.org/officeDocument/2006/relationships/image" Target="../media/image62.jpeg"/><Relationship Id="rId4" Type="http://schemas.openxmlformats.org/officeDocument/2006/relationships/image" Target="../media/image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3.png"/><Relationship Id="rId5" Type="http://schemas.openxmlformats.org/officeDocument/2006/relationships/image" Target="../media/image63.jpeg"/><Relationship Id="rId4" Type="http://schemas.openxmlformats.org/officeDocument/2006/relationships/image" Target="../media/image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3.png"/><Relationship Id="rId5" Type="http://schemas.openxmlformats.org/officeDocument/2006/relationships/image" Target="../media/image64.jpeg"/><Relationship Id="rId4" Type="http://schemas.openxmlformats.org/officeDocument/2006/relationships/image" Target="../media/image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3.png"/><Relationship Id="rId5" Type="http://schemas.openxmlformats.org/officeDocument/2006/relationships/image" Target="../media/image65.jpeg"/><Relationship Id="rId4" Type="http://schemas.openxmlformats.org/officeDocument/2006/relationships/image" Target="../media/image1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3.png"/><Relationship Id="rId5" Type="http://schemas.openxmlformats.org/officeDocument/2006/relationships/image" Target="../media/image6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3.png"/><Relationship Id="rId5" Type="http://schemas.openxmlformats.org/officeDocument/2006/relationships/image" Target="../media/image67.jpeg"/><Relationship Id="rId4" Type="http://schemas.openxmlformats.org/officeDocument/2006/relationships/image" Target="../media/image1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3.pn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847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4400" b="1" dirty="0">
                <a:solidFill>
                  <a:srgbClr val="FF0000"/>
                </a:solidFill>
                <a:latin typeface="+mj-lt"/>
              </a:rPr>
              <a:t>de woorden van cursus 3 </a:t>
            </a:r>
          </a:p>
          <a:p>
            <a:pPr marL="0" indent="0" algn="ctr">
              <a:buNone/>
            </a:pPr>
            <a:r>
              <a:rPr lang="nl-NL" sz="4400" b="1" dirty="0">
                <a:solidFill>
                  <a:srgbClr val="FF0000"/>
                </a:solidFill>
                <a:latin typeface="+mj-lt"/>
              </a:rPr>
              <a:t>module 2</a:t>
            </a:r>
          </a:p>
        </p:txBody>
      </p:sp>
    </p:spTree>
    <p:extLst>
      <p:ext uri="{BB962C8B-B14F-4D97-AF65-F5344CB8AC3E}">
        <p14:creationId xmlns:p14="http://schemas.microsoft.com/office/powerpoint/2010/main" val="607858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fiets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fiets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00808"/>
            <a:ext cx="5688632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317525F-685A-41DE-BD38-61752ADF10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3943" y="54561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9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lantaarnpaal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antaarnpaal_hoofdstraat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677097"/>
            <a:ext cx="2952328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E7C1ADE-2B22-4555-8903-0FE63FB4F3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382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8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voetbalveld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voetbalveld1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72816"/>
            <a:ext cx="5112568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DD9A62E-9533-4E25-A5D8-06C67F134C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406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3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zadel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iets_zadel_land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1" y="1700808"/>
            <a:ext cx="4176464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B097727-9176-4FE5-9860-082F73DA40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461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duwen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anny%20duw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542" y="1772816"/>
            <a:ext cx="4968552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1FE621C-740A-46A3-9050-A19C9DC0A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2116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9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er vandoor gaan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static.zoom.nl/AD29062296F157347E703A3283690A6D-als-een-haas-er-vandoor-gaan.jpg&amp;sa=X&amp;ei=_kolUOrNLIem0AWBsoHgCg&amp;ved=0CAkQ8wc&amp;usg=AFQjCNE-6dLAy3JT4wApyCLYgq1-RK3yg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510" y="1808820"/>
            <a:ext cx="5544616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69D50C4-1B54-43CF-BFBB-2B773BA178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7996" y="54459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9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fietsen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ietsen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2816"/>
            <a:ext cx="5400600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9E3635F-12CF-41A4-ABB0-1DEF04EE6E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9349" y="55255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2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voetballen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voetball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72816"/>
            <a:ext cx="5472608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6B00CFD-70CE-4764-8AE7-C978059454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3431" y="5461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0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zich vervelen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vervel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599" y="1760965"/>
            <a:ext cx="3960438" cy="4156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93BE913-CDF4-4C63-8E03-D7A41BF596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037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13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C3 M2 dag 1</a:t>
            </a:r>
          </a:p>
        </p:txBody>
      </p:sp>
      <p:pic>
        <p:nvPicPr>
          <p:cNvPr id="4" name="Picture 2" descr="C:\Users\Gebruiker\Pictures\MP Navigator EX\2016_11_13\IMG_000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2" b="2256"/>
          <a:stretch/>
        </p:blipFill>
        <p:spPr bwMode="auto">
          <a:xfrm rot="10800000">
            <a:off x="2835809" y="1600200"/>
            <a:ext cx="347238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605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02000" y="1089000"/>
            <a:ext cx="7740000" cy="4680000"/>
          </a:xfrm>
          <a:noFill/>
        </p:spPr>
        <p:txBody>
          <a:bodyPr>
            <a:normAutofit/>
          </a:bodyPr>
          <a:lstStyle/>
          <a:p>
            <a:endParaRPr lang="nl-NL" sz="3600" dirty="0"/>
          </a:p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nl-NL" sz="4400" b="1" dirty="0">
                <a:solidFill>
                  <a:srgbClr val="FF0000"/>
                </a:solidFill>
                <a:latin typeface="+mj-lt"/>
              </a:rPr>
              <a:t>dag 1</a:t>
            </a:r>
          </a:p>
        </p:txBody>
      </p:sp>
    </p:spTree>
    <p:extLst>
      <p:ext uri="{BB962C8B-B14F-4D97-AF65-F5344CB8AC3E}">
        <p14:creationId xmlns:p14="http://schemas.microsoft.com/office/powerpoint/2010/main" val="7927458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woord van de dag 1: fietsen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39552" y="1484784"/>
            <a:ext cx="8064896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fietsen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189" y="1988840"/>
            <a:ext cx="5967095" cy="3968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5404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verhaal dag 1</a:t>
            </a:r>
            <a:br>
              <a:rPr lang="nl-NL" dirty="0" smtClean="0"/>
            </a:br>
            <a:r>
              <a:rPr lang="nl-NL" dirty="0" smtClean="0"/>
              <a:t>Klik op </a:t>
            </a:r>
            <a:endParaRPr lang="nl-NL" dirty="0"/>
          </a:p>
        </p:txBody>
      </p:sp>
      <p:pic>
        <p:nvPicPr>
          <p:cNvPr id="4" name="C3M2D1 lekker fietse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5" name="Afbeelding 4" descr="C:\Users\G.tenKlooster\AppData\Local\Microsoft\Windows\INetCache\Content.MSO\F43592C.t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07428"/>
            <a:ext cx="542925" cy="410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009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1</a:t>
            </a:r>
          </a:p>
        </p:txBody>
      </p:sp>
      <p:pic>
        <p:nvPicPr>
          <p:cNvPr id="4" name="Tijdelijke aanduiding voor inhoud 3" descr="D:\M.N. Origineel\MN origineel\MN cursus 3 origineel\ced 3\module 2\hoofdpersoon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84" y="1600200"/>
            <a:ext cx="640043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2159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1</a:t>
            </a:r>
          </a:p>
        </p:txBody>
      </p:sp>
      <p:pic>
        <p:nvPicPr>
          <p:cNvPr id="4" name="Tijdelijke aanduiding voor inhoud 3" descr="D:\M.N. Origineel\MN origineel\MN cursus 3 origineel\ced 3\module 2\C3 M2 D1 lekker fietsen 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355" y="1600200"/>
            <a:ext cx="320129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65805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1</a:t>
            </a:r>
          </a:p>
        </p:txBody>
      </p:sp>
      <p:pic>
        <p:nvPicPr>
          <p:cNvPr id="4" name="Tijdelijke aanduiding voor inhoud 3" descr="D:\M.N. Origineel\MN origineel\MN cursus 3 origineel\ced 3\module 2\C3 M2 D1 lekker fietsen 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149" y="1600200"/>
            <a:ext cx="320570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16620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1</a:t>
            </a:r>
          </a:p>
        </p:txBody>
      </p:sp>
      <p:pic>
        <p:nvPicPr>
          <p:cNvPr id="4" name="Tijdelijke aanduiding voor inhoud 3" descr="D:\M.N. Origineel\MN origineel\MN cursus 3 origineel\ced 3\module 2\C3 M2 D1 lekker fietsen 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049" y="1600200"/>
            <a:ext cx="3191901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47373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1</a:t>
            </a:r>
          </a:p>
        </p:txBody>
      </p:sp>
      <p:pic>
        <p:nvPicPr>
          <p:cNvPr id="4" name="Tijdelijke aanduiding voor inhoud 3" descr="D:\M.N. Origineel\MN origineel\MN cursus 3 origineel\ced 3\module 2\C3 M2 D1 lekker fietsen 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467" y="1600200"/>
            <a:ext cx="3193066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1669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02000" y="1089000"/>
            <a:ext cx="7740000" cy="4680000"/>
          </a:xfrm>
          <a:noFill/>
        </p:spPr>
        <p:txBody>
          <a:bodyPr>
            <a:normAutofit/>
          </a:bodyPr>
          <a:lstStyle/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nl-NL" sz="4400" b="1" dirty="0">
                <a:solidFill>
                  <a:srgbClr val="FF0000"/>
                </a:solidFill>
                <a:latin typeface="+mj-lt"/>
              </a:rPr>
              <a:t>dag 2</a:t>
            </a:r>
          </a:p>
        </p:txBody>
      </p:sp>
      <p:sp>
        <p:nvSpPr>
          <p:cNvPr id="6" name="SMARTInkShape-1"/>
          <p:cNvSpPr/>
          <p:nvPr>
            <p:custDataLst>
              <p:tags r:id="rId1"/>
            </p:custDataLst>
          </p:nvPr>
        </p:nvSpPr>
        <p:spPr>
          <a:xfrm>
            <a:off x="-27542" y="6148789"/>
            <a:ext cx="6887" cy="1"/>
          </a:xfrm>
          <a:custGeom>
            <a:avLst/>
            <a:gdLst/>
            <a:ahLst/>
            <a:cxnLst/>
            <a:rect l="0" t="0" r="0" b="0"/>
            <a:pathLst>
              <a:path w="6887" h="1">
                <a:moveTo>
                  <a:pt x="0" y="0"/>
                </a:moveTo>
                <a:lnTo>
                  <a:pt x="0" y="0"/>
                </a:lnTo>
                <a:lnTo>
                  <a:pt x="6886" y="0"/>
                </a:ln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66808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achterkant</a:t>
            </a:r>
          </a:p>
        </p:txBody>
      </p:sp>
      <p:pic>
        <p:nvPicPr>
          <p:cNvPr id="6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achterkant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72816"/>
            <a:ext cx="5040560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D6386A8-C205-4EDA-A1D4-E214EA9AF6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277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0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bovenkant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s://encrypted-tbn1.google.com/images?q=tbn:ANd9GcQYsrCzfHTIvTtFIAGU0VcjYndOMLwhCzvBvcOoUOC-745DDq4l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71537"/>
            <a:ext cx="5616624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BCAEC5E-1D6B-4B6C-9796-367D1F058B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516" y="54561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0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fietser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epilepsie.nl/afbeeldingen/Leven%20met%20epilepsie/zoon-rob-op-fiets244.gif&amp;sa=X&amp;ei=1UglUMfxNYHA0QXC1IGgCg&amp;ved=0CAkQ8wc&amp;usg=AFQjCNGUN2ExSGa4_UywFgpAv8a_GbbVfw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44824"/>
            <a:ext cx="4248471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A7E19E2-4203-4B94-8336-8E0A1D711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2541" y="54818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4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botsing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rontalebotsingbarnaart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16" y="1700808"/>
            <a:ext cx="5112568" cy="424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24CABD9-30A2-4624-A7E3-139A55696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6612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4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bus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ls-beste-uit-de-bus0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684" y="1628800"/>
            <a:ext cx="5688631" cy="4343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697EDEF-F553-449F-80F8-A471A360CB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4849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onderkant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onderkant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72816"/>
            <a:ext cx="5112568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1893929-7B13-42DD-AA32-8E75314A78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snelheid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nelheid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72816"/>
            <a:ext cx="4464495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0951B1A-F108-46FE-952E-C3B7BD651B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8293" y="55255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3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voorkant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yundai-coupe-2006-voorkant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00808"/>
            <a:ext cx="4824536" cy="4266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BB67AF2-6EE1-462D-88FA-9A3F27BCBF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0281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botsen</a:t>
            </a:r>
          </a:p>
        </p:txBody>
      </p:sp>
      <p:pic>
        <p:nvPicPr>
          <p:cNvPr id="5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botsen-1r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844824"/>
            <a:ext cx="3528392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721FB0E-456C-4F7E-A971-7647AF4AE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8487" y="5689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9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doorlopen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issel.radio6.nl/files/2009/08/abbey2.jpg&amp;sa=X&amp;ei=O4MlUNyrCtLa0QXA44CwCg&amp;ved=0CAwQ8wc&amp;usg=AFQjCNFacKF0YWjKRxqWmkVNmCdFcPuM4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44824"/>
            <a:ext cx="4320480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6EE6FD2-FFD7-41A4-BBBD-A29555FA23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3879" y="5689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6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5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remmen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remm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916832"/>
            <a:ext cx="4248472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5E7720C-5363-4A58-BD68-B5CB02B424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511" y="5689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0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schreeuwen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chreeuw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296" y="1844824"/>
            <a:ext cx="2979390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07A50DA-AB0D-4EF7-8162-EAC0C68C7F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7249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0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zich wild schrikken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dedoctors.nl/weblog/wp-content/dduploads/schrikken2.jpg&amp;sa=X&amp;ei=EYUlUMGbBoLQ0QXjs4CoCg&amp;ved=0CAsQ8wc&amp;usg=AFQjCNF0kJckKT4qjAnxmdZJOupsFAnSB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16833"/>
            <a:ext cx="5400600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D05333B-4329-4AB8-BF61-A4DDB39005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76" y="58496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85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krullenbol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www.google.nl/url?source=imglanding&amp;ct=img&amp;q=http://fotowedstrijd.tntpost.nl/ul/user/contest/images/3/1/7/3317/large/1.jpg&amp;sa=X&amp;ei=zRcmUK7oBaSw0QXwpIH4CQ&amp;ved=0CAsQ8wc&amp;usg=AFQjCNFubfJl4CCpUlgYNM4enriDaapXZ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20" y="1772816"/>
            <a:ext cx="3240359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386F354-43AA-4AFB-AC7C-11F89B5C0A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2541" y="55315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1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5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het woord van de dag 2: de botsing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83568" y="1484784"/>
            <a:ext cx="792088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frontalebotsingbarnaart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060848"/>
            <a:ext cx="5942330" cy="39458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88875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02000" y="1089000"/>
            <a:ext cx="7740000" cy="4680000"/>
          </a:xfrm>
          <a:noFill/>
        </p:spPr>
        <p:txBody>
          <a:bodyPr>
            <a:normAutofit/>
          </a:bodyPr>
          <a:lstStyle/>
          <a:p>
            <a:endParaRPr lang="nl-NL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endParaRPr lang="nl-NL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r>
              <a:rPr lang="nl-NL" sz="4400" b="1" dirty="0">
                <a:solidFill>
                  <a:srgbClr val="FF0000"/>
                </a:solidFill>
                <a:latin typeface="+mj-lt"/>
              </a:rPr>
              <a:t>dag 3</a:t>
            </a:r>
          </a:p>
        </p:txBody>
      </p:sp>
    </p:spTree>
    <p:extLst>
      <p:ext uri="{BB962C8B-B14F-4D97-AF65-F5344CB8AC3E}">
        <p14:creationId xmlns:p14="http://schemas.microsoft.com/office/powerpoint/2010/main" val="6364825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bioscoop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MARTInkShape-3"/>
          <p:cNvSpPr/>
          <p:nvPr>
            <p:custDataLst>
              <p:tags r:id="rId1"/>
            </p:custDataLst>
          </p:nvPr>
        </p:nvSpPr>
        <p:spPr>
          <a:xfrm>
            <a:off x="-50800" y="5708650"/>
            <a:ext cx="9526" cy="1"/>
          </a:xfrm>
          <a:custGeom>
            <a:avLst/>
            <a:gdLst/>
            <a:ahLst/>
            <a:cxnLst/>
            <a:rect l="0" t="0" r="0" b="0"/>
            <a:pathLst>
              <a:path w="9526" h="1">
                <a:moveTo>
                  <a:pt x="0" y="0"/>
                </a:moveTo>
                <a:lnTo>
                  <a:pt x="0" y="0"/>
                </a:lnTo>
                <a:lnTo>
                  <a:pt x="9525" y="0"/>
                </a:ln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050" name="Picture 2" descr="Image result for in de bioscoop">
            <a:extLst>
              <a:ext uri="{FF2B5EF4-FFF2-40B4-BE49-F238E27FC236}">
                <a16:creationId xmlns:a16="http://schemas.microsoft.com/office/drawing/2014/main" id="{3F84FB42-1A28-48B2-AEA4-AA3990512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96268"/>
            <a:ext cx="5238750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3CF2C81-4B8A-434F-A758-0C6A2981CE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6804" y="5437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8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uithangbord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ithangbord met muurbeugel geheel gepoedercoat en voorzien van ...">
            <a:extLst>
              <a:ext uri="{FF2B5EF4-FFF2-40B4-BE49-F238E27FC236}">
                <a16:creationId xmlns:a16="http://schemas.microsoft.com/office/drawing/2014/main" id="{0A7F35E5-9B4E-487D-8851-CA8E414FB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968" y="1897328"/>
            <a:ext cx="5148064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907C4C7-5F8A-416C-9491-EA23AD52FF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1083" y="55146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1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film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Stock ilustrations bioscoop vectoren">
            <a:hlinkClick r:id="rId6" tgtFrame="_blank" tooltip="&quot;Stock ilustrations bioscoop vectoren&quot;"/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00808"/>
            <a:ext cx="5256584" cy="424847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MARTInkShape-4"/>
          <p:cNvSpPr/>
          <p:nvPr>
            <p:custDataLst>
              <p:tags r:id="rId1"/>
            </p:custDataLst>
          </p:nvPr>
        </p:nvSpPr>
        <p:spPr>
          <a:xfrm>
            <a:off x="31750" y="4768850"/>
            <a:ext cx="9526" cy="1"/>
          </a:xfrm>
          <a:custGeom>
            <a:avLst/>
            <a:gdLst/>
            <a:ahLst/>
            <a:cxnLst/>
            <a:rect l="0" t="0" r="0" b="0"/>
            <a:pathLst>
              <a:path w="9526" h="1">
                <a:moveTo>
                  <a:pt x="0" y="0"/>
                </a:moveTo>
                <a:lnTo>
                  <a:pt x="0" y="0"/>
                </a:lnTo>
                <a:lnTo>
                  <a:pt x="9525" y="0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6DAF31B-5738-4BCB-975F-43313D78E3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7671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6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motor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motor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9387"/>
            <a:ext cx="5400600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F4244B7-0049-4532-8FAB-6DB3B105AB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4483" y="54684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8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ongeluk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ongeluk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72816"/>
            <a:ext cx="5112568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0A7839A-CCA4-426D-BB42-FBCC69B1A4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4878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overkant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overkant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517"/>
          <a:stretch/>
        </p:blipFill>
        <p:spPr bwMode="auto">
          <a:xfrm>
            <a:off x="2123728" y="1772816"/>
            <a:ext cx="4752528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DA153F0-7B17-4D73-BDC9-896E0B7F79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0281" y="55066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46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parkeergarage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arkeergarag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39620"/>
            <a:ext cx="5832647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52C299F-0B5E-4A8C-9A82-FFA28DB516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1988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4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plein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lei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72816"/>
            <a:ext cx="5040560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68942FB-F85B-4B4A-9641-62BBCC68AE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277" y="54784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5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ik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Lovely meisje kijkt in ronde spiegel tegen de zomer groen park. Stockfoto - 348391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44824"/>
            <a:ext cx="4320480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596EC97-24F5-4336-A404-0F1561C3E5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860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0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reclame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reclam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5" y="1700808"/>
            <a:ext cx="3384376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0CC8FA7-FD88-4A83-B183-0000A04CA8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5762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76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restaurant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restaurant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00809"/>
            <a:ext cx="4392488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A4A97F8-1E3D-448B-950A-982DCF6690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8293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9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stad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tad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00808"/>
            <a:ext cx="4824536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5F52693-06F6-44DA-AB07-AD72AB2776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76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de ambulance/de ziekenwagen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ziekenw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00808"/>
            <a:ext cx="5904655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0A6F3F6-9FD4-4F32-B183-68AF3EF2D6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448" y="56335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5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woord van de dag 3: de stad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208912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sta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160" y="1985873"/>
            <a:ext cx="5821680" cy="39579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28529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verhaal dag 3</a:t>
            </a:r>
            <a:br>
              <a:rPr lang="nl-NL" dirty="0" smtClean="0"/>
            </a:br>
            <a:r>
              <a:rPr lang="nl-NL" dirty="0" smtClean="0"/>
              <a:t>Klik op </a:t>
            </a:r>
            <a:endParaRPr lang="nl-NL" dirty="0"/>
          </a:p>
        </p:txBody>
      </p:sp>
      <p:pic>
        <p:nvPicPr>
          <p:cNvPr id="4" name="C3M2D3 naar de sta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5" name="Afbeelding 4" descr="C:\Users\G.tenKlooster\AppData\Local\Microsoft\Windows\INetCache\Content.MSO\F43592C.t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007428"/>
            <a:ext cx="542925" cy="410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213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3</a:t>
            </a:r>
          </a:p>
        </p:txBody>
      </p:sp>
      <p:pic>
        <p:nvPicPr>
          <p:cNvPr id="4" name="Tijdelijke aanduiding voor inhoud 3" descr="D:\M.N. Origineel\MN origineel\MN cursus 3 origineel\ced 3\module 2\C3 M2 D3 naar de stad 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360" y="1600200"/>
            <a:ext cx="3205279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80116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3</a:t>
            </a:r>
          </a:p>
        </p:txBody>
      </p:sp>
      <p:pic>
        <p:nvPicPr>
          <p:cNvPr id="4" name="Tijdelijke aanduiding voor inhoud 3" descr="D:\M.N. Origineel\MN origineel\MN cursus 3 origineel\ced 3\module 2\C3 M2 D3 naar de stad 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749" y="1600200"/>
            <a:ext cx="320050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0566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3</a:t>
            </a:r>
          </a:p>
        </p:txBody>
      </p:sp>
      <p:pic>
        <p:nvPicPr>
          <p:cNvPr id="4" name="Tijdelijke aanduiding voor inhoud 3" descr="D:\M.N. Origineel\MN origineel\MN cursus 3 origineel\ced 3\module 2\C3 M2 D3 naar de stad 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17" y="1600200"/>
            <a:ext cx="3190966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56017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3</a:t>
            </a:r>
          </a:p>
        </p:txBody>
      </p:sp>
      <p:pic>
        <p:nvPicPr>
          <p:cNvPr id="4" name="Tijdelijke aanduiding voor inhoud 3" descr="D:\M.N. Origineel\MN origineel\MN cursus 3 origineel\ced 3\module 2\C3 M2 D3 naar de stad 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777" y="1600200"/>
            <a:ext cx="3204446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5208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hij en zij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s://encrypted-tbn0.google.com/images?q=tbn:ANd9GcSwP-EtCcOJW_rv3dsNQwvizlpbv1f7ENmxIFl0eYYLjgCeOxmXCw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16832"/>
            <a:ext cx="5184575" cy="403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07824C4-15FA-441A-A9EE-1123D140CF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7687" y="54619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12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>de taalfuncties van dag 3:</a:t>
            </a:r>
            <a:br>
              <a:rPr lang="nl-NL" dirty="0"/>
            </a:br>
            <a:r>
              <a:rPr lang="nl-NL" dirty="0"/>
              <a:t>om hulp vragen / hulp aanbieden</a:t>
            </a:r>
            <a:br>
              <a:rPr lang="nl-NL" dirty="0"/>
            </a:br>
            <a:r>
              <a:rPr lang="nl-NL" dirty="0"/>
              <a:t>helpen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nl-NL" sz="1800" dirty="0"/>
          </a:p>
          <a:p>
            <a:endParaRPr lang="nl-NL" sz="1800" dirty="0"/>
          </a:p>
          <a:p>
            <a:endParaRPr lang="nl-NL" sz="1800" dirty="0"/>
          </a:p>
          <a:p>
            <a:endParaRPr lang="nl-NL" sz="1800" dirty="0"/>
          </a:p>
          <a:p>
            <a:endParaRPr lang="nl-NL" sz="1800" dirty="0"/>
          </a:p>
          <a:p>
            <a:endParaRPr lang="nl-NL" sz="1800" dirty="0"/>
          </a:p>
          <a:p>
            <a:endParaRPr lang="nl-NL" sz="1800" dirty="0"/>
          </a:p>
          <a:p>
            <a:endParaRPr lang="nl-NL" sz="1800" dirty="0"/>
          </a:p>
          <a:p>
            <a:pPr lvl="0"/>
            <a:r>
              <a:rPr lang="nl-NL" sz="2400" dirty="0"/>
              <a:t>Kun je me helpen?</a:t>
            </a:r>
          </a:p>
          <a:p>
            <a:pPr lvl="0"/>
            <a:r>
              <a:rPr lang="nl-NL" sz="2400" dirty="0"/>
              <a:t>Kunt u me helpen?</a:t>
            </a:r>
          </a:p>
          <a:p>
            <a:r>
              <a:rPr lang="nl-NL" sz="2400" dirty="0"/>
              <a:t> </a:t>
            </a:r>
          </a:p>
          <a:p>
            <a:pPr lvl="0"/>
            <a:r>
              <a:rPr lang="nl-NL" sz="2400" dirty="0"/>
              <a:t>Zal ik je helpen?</a:t>
            </a:r>
          </a:p>
          <a:p>
            <a:r>
              <a:rPr lang="nl-NL" sz="2400" dirty="0"/>
              <a:t>Zal ik u helpen?</a:t>
            </a:r>
          </a:p>
        </p:txBody>
      </p:sp>
      <p:pic>
        <p:nvPicPr>
          <p:cNvPr id="4" name="Afbeelding 3" descr="http://sociaalopstap.nl/file/images/name/helpen_ced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060848"/>
            <a:ext cx="1976048" cy="1728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81329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02000" y="1089000"/>
            <a:ext cx="7740000" cy="4680000"/>
          </a:xfrm>
          <a:noFill/>
        </p:spPr>
        <p:txBody>
          <a:bodyPr>
            <a:normAutofit/>
          </a:bodyPr>
          <a:lstStyle/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nl-NL" sz="4400" b="1" dirty="0">
                <a:solidFill>
                  <a:srgbClr val="FF0000"/>
                </a:solidFill>
                <a:latin typeface="+mj-lt"/>
              </a:rPr>
              <a:t>dag 4</a:t>
            </a:r>
          </a:p>
        </p:txBody>
      </p:sp>
    </p:spTree>
    <p:extLst>
      <p:ext uri="{BB962C8B-B14F-4D97-AF65-F5344CB8AC3E}">
        <p14:creationId xmlns:p14="http://schemas.microsoft.com/office/powerpoint/2010/main" val="20857831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verkoopster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verkoopster markt">
            <a:extLst>
              <a:ext uri="{FF2B5EF4-FFF2-40B4-BE49-F238E27FC236}">
                <a16:creationId xmlns:a16="http://schemas.microsoft.com/office/drawing/2014/main" id="{A43CCD07-999B-4933-A817-87AE5086D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272" y="2060848"/>
            <a:ext cx="5095454" cy="339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249E681-C023-43FF-B263-FFD173DD72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860" y="56186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6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verkoper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verkoper markt">
            <a:extLst>
              <a:ext uri="{FF2B5EF4-FFF2-40B4-BE49-F238E27FC236}">
                <a16:creationId xmlns:a16="http://schemas.microsoft.com/office/drawing/2014/main" id="{CD3F2F2F-F6F4-4607-9A8E-4BFE1D145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23" y="2204001"/>
            <a:ext cx="4968552" cy="331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A85F789-D892-443B-9C24-8A1D564532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860" y="55180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0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appel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ppel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0808"/>
            <a:ext cx="4608512" cy="424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822E72F-1931-4BD2-8940-BC23987E4C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289" y="54619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9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boodschappentas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boodschappentas">
            <a:extLst>
              <a:ext uri="{FF2B5EF4-FFF2-40B4-BE49-F238E27FC236}">
                <a16:creationId xmlns:a16="http://schemas.microsoft.com/office/drawing/2014/main" id="{8A864779-3225-42B3-9EB3-B17977BB5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842" y="1903983"/>
            <a:ext cx="5130316" cy="384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351E87D-5C04-4CA6-9FD8-27085B4CA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534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2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kraam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kraam_rood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44824"/>
            <a:ext cx="5112568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5C19C01-43DD-4E07-9C63-2860EF0730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0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markt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markt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72816"/>
            <a:ext cx="5544616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EB1FC66-8BE9-462A-B3A6-8DBC5C5306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7923" y="54500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3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betalen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1060betal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47" y="1916832"/>
            <a:ext cx="4392488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E799CF3-B843-4F6D-966F-CFBDCFB3B2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8772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20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boodschappen doen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result for supermarkt boodschappen">
            <a:extLst>
              <a:ext uri="{FF2B5EF4-FFF2-40B4-BE49-F238E27FC236}">
                <a16:creationId xmlns:a16="http://schemas.microsoft.com/office/drawing/2014/main" id="{319FFFAE-3A70-49F6-A21A-FE670191B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167" y="2328317"/>
            <a:ext cx="5975648" cy="336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E3B0E01-8568-4673-A4AE-5DB9992700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9010" y="56966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0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fietsband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fietsband">
            <a:extLst>
              <a:ext uri="{FF2B5EF4-FFF2-40B4-BE49-F238E27FC236}">
                <a16:creationId xmlns:a16="http://schemas.microsoft.com/office/drawing/2014/main" id="{955E790E-3D04-4DE9-9451-D387B6236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157640"/>
            <a:ext cx="4608511" cy="328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564A958-5221-4F25-B5D2-57D3DFE6E8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157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60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glimmen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Close up van een rij van zeven glimmende rode appels leidt weg van de kijker bij een schuine apple. Stockfoto - 877055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16832"/>
            <a:ext cx="5760640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B7EEC5B-E694-48CD-949F-951828A31D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521" y="57249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8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heerlijk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www.google.nl/url?source=imglanding&amp;ct=img&amp;q=http://static.zoom.nl/677B24C07BE4ADA6DE6055F595ACE606-lekker-vies-eten.jpg&amp;sa=X&amp;ei=NI4lUIi8NIeu0QWIr4GoCg&amp;ved=0CAsQ8wc4QQ&amp;usg=AFQjCNHxItylqXUkCwWBHBrjo23fBCrWt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72816"/>
            <a:ext cx="4320480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F8AF232-BFF2-4E97-983D-DD2AD93E61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467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09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woord van de dag 4: de markt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784887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markt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57609"/>
            <a:ext cx="5856605" cy="44119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93825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2132857"/>
            <a:ext cx="8229600" cy="12961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4400" b="1" dirty="0">
                <a:solidFill>
                  <a:srgbClr val="FF0000"/>
                </a:solidFill>
              </a:rPr>
              <a:t>dag 5</a:t>
            </a:r>
          </a:p>
        </p:txBody>
      </p:sp>
    </p:spTree>
    <p:extLst>
      <p:ext uri="{BB962C8B-B14F-4D97-AF65-F5344CB8AC3E}">
        <p14:creationId xmlns:p14="http://schemas.microsoft.com/office/powerpoint/2010/main" val="39830428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>C3 M2 D5</a:t>
            </a:r>
            <a:br>
              <a:rPr lang="nl-NL" dirty="0"/>
            </a:br>
            <a:endParaRPr lang="nl-NL" dirty="0"/>
          </a:p>
        </p:txBody>
      </p:sp>
      <p:pic>
        <p:nvPicPr>
          <p:cNvPr id="4" name="Picture 2" descr="C:\Users\Gebruiker\Pictures\MP Navigator EX\2016_11_13\IMG_000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2" b="2256"/>
          <a:stretch/>
        </p:blipFill>
        <p:spPr bwMode="auto">
          <a:xfrm rot="10800000">
            <a:off x="2835691" y="1600200"/>
            <a:ext cx="3472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087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brug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bru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00808"/>
            <a:ext cx="5328592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92F95D4-1218-47F5-B521-DFFE53D878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5951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duwtje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uw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44824"/>
            <a:ext cx="5472608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5202680-8A6F-4E16-B448-02217D868C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3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250</Words>
  <Application>Microsoft Office PowerPoint</Application>
  <PresentationFormat>Diavoorstelling (4:3)</PresentationFormat>
  <Paragraphs>96</Paragraphs>
  <Slides>74</Slides>
  <Notes>0</Notes>
  <HiddenSlides>0</HiddenSlides>
  <MMClips>52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74</vt:i4>
      </vt:variant>
    </vt:vector>
  </HeadingPairs>
  <TitlesOfParts>
    <vt:vector size="78" baseType="lpstr">
      <vt:lpstr>Arial</vt:lpstr>
      <vt:lpstr>Calibri</vt:lpstr>
      <vt:lpstr>Century Gothic</vt:lpstr>
      <vt:lpstr>Kantoorthema</vt:lpstr>
      <vt:lpstr>PowerPoint-presentatie</vt:lpstr>
      <vt:lpstr>PowerPoint-presentatie</vt:lpstr>
      <vt:lpstr>de fietser</vt:lpstr>
      <vt:lpstr>de krullenbol</vt:lpstr>
      <vt:lpstr>ik</vt:lpstr>
      <vt:lpstr>hij en zij</vt:lpstr>
      <vt:lpstr>de fietsband</vt:lpstr>
      <vt:lpstr>de brug</vt:lpstr>
      <vt:lpstr>het duwtje</vt:lpstr>
      <vt:lpstr>de fiets</vt:lpstr>
      <vt:lpstr>de lantaarnpaal</vt:lpstr>
      <vt:lpstr>het voetbalveld</vt:lpstr>
      <vt:lpstr>het zadel</vt:lpstr>
      <vt:lpstr>duwen</vt:lpstr>
      <vt:lpstr>er vandoor gaan</vt:lpstr>
      <vt:lpstr>fietsen</vt:lpstr>
      <vt:lpstr>voetballen</vt:lpstr>
      <vt:lpstr>zich vervelen</vt:lpstr>
      <vt:lpstr>C3 M2 dag 1</vt:lpstr>
      <vt:lpstr>het woord van de dag 1: fietsen</vt:lpstr>
      <vt:lpstr>Het verhaal dag 1 Klik op </vt:lpstr>
      <vt:lpstr>de verhaalplaten van dag 1</vt:lpstr>
      <vt:lpstr>de verhaalplaten van dag 1</vt:lpstr>
      <vt:lpstr>de verhaalplaten van dag 1</vt:lpstr>
      <vt:lpstr>de verhaalplaten van dag 1</vt:lpstr>
      <vt:lpstr>de verhaalplaten van dag 1</vt:lpstr>
      <vt:lpstr>PowerPoint-presentatie</vt:lpstr>
      <vt:lpstr>de achterkant</vt:lpstr>
      <vt:lpstr>de bovenkant</vt:lpstr>
      <vt:lpstr>de botsing</vt:lpstr>
      <vt:lpstr>de bus</vt:lpstr>
      <vt:lpstr>de onderkant</vt:lpstr>
      <vt:lpstr>de snelheid</vt:lpstr>
      <vt:lpstr>de voorkant</vt:lpstr>
      <vt:lpstr>botsen</vt:lpstr>
      <vt:lpstr>doorlopen</vt:lpstr>
      <vt:lpstr>remmen</vt:lpstr>
      <vt:lpstr>schreeuwen</vt:lpstr>
      <vt:lpstr>zich wild schrikken</vt:lpstr>
      <vt:lpstr>het woord van de dag 2: de botsing</vt:lpstr>
      <vt:lpstr>PowerPoint-presentatie</vt:lpstr>
      <vt:lpstr>de bioscoop</vt:lpstr>
      <vt:lpstr>het uithangbord</vt:lpstr>
      <vt:lpstr>de film</vt:lpstr>
      <vt:lpstr>de motor</vt:lpstr>
      <vt:lpstr>het ongeluk</vt:lpstr>
      <vt:lpstr>de overkant</vt:lpstr>
      <vt:lpstr>de parkeergarage</vt:lpstr>
      <vt:lpstr>het plein</vt:lpstr>
      <vt:lpstr>de reclame</vt:lpstr>
      <vt:lpstr>het restaurant</vt:lpstr>
      <vt:lpstr>de stad</vt:lpstr>
      <vt:lpstr>de ambulance/de ziekenwagen</vt:lpstr>
      <vt:lpstr>het woord van de dag 3: de stad</vt:lpstr>
      <vt:lpstr>Het verhaal dag 3 Klik op </vt:lpstr>
      <vt:lpstr>de verhaalplaten van dag 3</vt:lpstr>
      <vt:lpstr>de verhaalplaten van dag 3</vt:lpstr>
      <vt:lpstr>de verhaalplaten van dag 3</vt:lpstr>
      <vt:lpstr>de verhaalplaten van dag 3</vt:lpstr>
      <vt:lpstr> de taalfuncties van dag 3: om hulp vragen / hulp aanbieden helpen</vt:lpstr>
      <vt:lpstr>PowerPoint-presentatie</vt:lpstr>
      <vt:lpstr>de verkoopster</vt:lpstr>
      <vt:lpstr>de verkoper</vt:lpstr>
      <vt:lpstr>de appel</vt:lpstr>
      <vt:lpstr>de boodschappentas</vt:lpstr>
      <vt:lpstr>de kraam</vt:lpstr>
      <vt:lpstr>de markt</vt:lpstr>
      <vt:lpstr>betalen</vt:lpstr>
      <vt:lpstr>boodschappen doen</vt:lpstr>
      <vt:lpstr>glimmen</vt:lpstr>
      <vt:lpstr>heerlijk</vt:lpstr>
      <vt:lpstr>het woord van de dag 4: de markt</vt:lpstr>
      <vt:lpstr>PowerPoint-presentatie</vt:lpstr>
      <vt:lpstr> C3 M2 D5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Gebruiker</dc:creator>
  <cp:lastModifiedBy>Gabriëlle ten Klooster</cp:lastModifiedBy>
  <cp:revision>22</cp:revision>
  <dcterms:created xsi:type="dcterms:W3CDTF">2015-07-02T19:23:26Z</dcterms:created>
  <dcterms:modified xsi:type="dcterms:W3CDTF">2021-02-25T09:21:17Z</dcterms:modified>
  <cp:contentStatus>Definitief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