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342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43" r:id="rId78"/>
    <p:sldId id="331" r:id="rId79"/>
    <p:sldId id="332" r:id="rId80"/>
    <p:sldId id="333" r:id="rId81"/>
    <p:sldId id="334" r:id="rId82"/>
    <p:sldId id="335" r:id="rId83"/>
    <p:sldId id="336" r:id="rId84"/>
    <p:sldId id="337" r:id="rId85"/>
    <p:sldId id="338" r:id="rId86"/>
    <p:sldId id="339" r:id="rId87"/>
    <p:sldId id="340" r:id="rId88"/>
    <p:sldId id="341" r:id="rId89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449" autoAdjust="0"/>
    <p:restoredTop sz="94660"/>
  </p:normalViewPr>
  <p:slideViewPr>
    <p:cSldViewPr>
      <p:cViewPr varScale="1">
        <p:scale>
          <a:sx n="69" d="100"/>
          <a:sy n="69" d="100"/>
        </p:scale>
        <p:origin x="162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357DDE-B2FE-499F-A519-740AB99E7ACF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0C9EAE-EF43-45C0-AE46-34DBA3FF613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54640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D50023-B63A-47BF-947E-72403AC8AC5F}" type="slidenum">
              <a:rPr lang="nl-NL" smtClean="0"/>
              <a:t>60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551538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2D52C-E2AC-470C-B334-086857AF5CF8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65813-1634-4597-9B61-4493D31D820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27162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2D52C-E2AC-470C-B334-086857AF5CF8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65813-1634-4597-9B61-4493D31D820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704448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2D52C-E2AC-470C-B334-086857AF5CF8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65813-1634-4597-9B61-4493D31D820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48585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2D52C-E2AC-470C-B334-086857AF5CF8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65813-1634-4597-9B61-4493D31D820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66670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2D52C-E2AC-470C-B334-086857AF5CF8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65813-1634-4597-9B61-4493D31D820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0861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2D52C-E2AC-470C-B334-086857AF5CF8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65813-1634-4597-9B61-4493D31D820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55346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2D52C-E2AC-470C-B334-086857AF5CF8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65813-1634-4597-9B61-4493D31D820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41211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2D52C-E2AC-470C-B334-086857AF5CF8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65813-1634-4597-9B61-4493D31D820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18126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2D52C-E2AC-470C-B334-086857AF5CF8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65813-1634-4597-9B61-4493D31D820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708087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2D52C-E2AC-470C-B334-086857AF5CF8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65813-1634-4597-9B61-4493D31D820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390100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2D52C-E2AC-470C-B334-086857AF5CF8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65813-1634-4597-9B61-4493D31D820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56066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C2D52C-E2AC-470C-B334-086857AF5CF8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A65813-1634-4597-9B61-4493D31D820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968641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3.png"/><Relationship Id="rId5" Type="http://schemas.openxmlformats.org/officeDocument/2006/relationships/image" Target="../media/image12.jpeg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3.png"/><Relationship Id="rId5" Type="http://schemas.openxmlformats.org/officeDocument/2006/relationships/image" Target="../media/image13.jpeg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3.png"/><Relationship Id="rId5" Type="http://schemas.openxmlformats.org/officeDocument/2006/relationships/image" Target="../media/image14.jpeg"/><Relationship Id="rId4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3.png"/><Relationship Id="rId5" Type="http://schemas.openxmlformats.org/officeDocument/2006/relationships/image" Target="../media/image15.gif"/><Relationship Id="rId4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3.png"/><Relationship Id="rId5" Type="http://schemas.openxmlformats.org/officeDocument/2006/relationships/image" Target="../media/image16.jpeg"/><Relationship Id="rId4" Type="http://schemas.openxmlformats.org/officeDocument/2006/relationships/image" Target="../media/image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3.pn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3.png"/><Relationship Id="rId5" Type="http://schemas.openxmlformats.org/officeDocument/2006/relationships/image" Target="../media/image19.jpeg"/><Relationship Id="rId4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20.jpeg"/><Relationship Id="rId5" Type="http://schemas.openxmlformats.org/officeDocument/2006/relationships/hyperlink" Target="http://www.google.nl/imgres?q=bruid&amp;num=10&amp;hl=nl&amp;tbo=d&amp;biw=1366&amp;bih=641&amp;tbm=isch&amp;tbnid=5i0QV10wOZ6T1M:&amp;imgrefurl=http://www.schoolplaten.com/foto-bruid-i8966.html&amp;docid=uPGgkRxhZZVglM&amp;imgurl=http://www.schoolplaten.com/foto-bruid-p8966.jpg&amp;w=531&amp;h=750&amp;ei=SgzOUNq1Ccq20QXrwIDgCg&amp;zoom=1&amp;iact=hc&amp;vpx=695&amp;vpy=128&amp;dur=747&amp;hovh=267&amp;hovw=189&amp;tx=132&amp;ty=150&amp;sig=101512615782951327573&amp;page=1&amp;tbnh=147&amp;tbnw=106&amp;start=0&amp;ndsp=31&amp;ved=1t:429,r:6,s:0,i:172" TargetMode="External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3.png"/><Relationship Id="rId5" Type="http://schemas.openxmlformats.org/officeDocument/2006/relationships/image" Target="../media/image21.jpeg"/><Relationship Id="rId4" Type="http://schemas.openxmlformats.org/officeDocument/2006/relationships/image" Target="../media/image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6" Type="http://schemas.openxmlformats.org/officeDocument/2006/relationships/image" Target="../media/image3.png"/><Relationship Id="rId5" Type="http://schemas.openxmlformats.org/officeDocument/2006/relationships/image" Target="../media/image22.jpeg"/><Relationship Id="rId4" Type="http://schemas.openxmlformats.org/officeDocument/2006/relationships/image" Target="../media/image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image" Target="../media/image3.png"/><Relationship Id="rId5" Type="http://schemas.openxmlformats.org/officeDocument/2006/relationships/image" Target="../media/image23.jpeg"/><Relationship Id="rId4" Type="http://schemas.openxmlformats.org/officeDocument/2006/relationships/image" Target="../media/image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image" Target="../media/image3.png"/><Relationship Id="rId5" Type="http://schemas.openxmlformats.org/officeDocument/2006/relationships/image" Target="../media/image24.jpeg"/><Relationship Id="rId4" Type="http://schemas.openxmlformats.org/officeDocument/2006/relationships/image" Target="../media/image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6" Type="http://schemas.openxmlformats.org/officeDocument/2006/relationships/image" Target="../media/image3.png"/><Relationship Id="rId5" Type="http://schemas.openxmlformats.org/officeDocument/2006/relationships/image" Target="../media/image25.jpeg"/><Relationship Id="rId4" Type="http://schemas.openxmlformats.org/officeDocument/2006/relationships/image" Target="../media/image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openxmlformats.org/officeDocument/2006/relationships/image" Target="../media/image3.png"/><Relationship Id="rId5" Type="http://schemas.openxmlformats.org/officeDocument/2006/relationships/image" Target="../media/image26.jpeg"/><Relationship Id="rId4" Type="http://schemas.openxmlformats.org/officeDocument/2006/relationships/image" Target="../media/image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6" Type="http://schemas.openxmlformats.org/officeDocument/2006/relationships/image" Target="../media/image3.png"/><Relationship Id="rId5" Type="http://schemas.openxmlformats.org/officeDocument/2006/relationships/image" Target="../media/image27.jpeg"/><Relationship Id="rId4" Type="http://schemas.openxmlformats.org/officeDocument/2006/relationships/image" Target="../media/image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6" Type="http://schemas.openxmlformats.org/officeDocument/2006/relationships/image" Target="../media/image3.png"/><Relationship Id="rId5" Type="http://schemas.openxmlformats.org/officeDocument/2006/relationships/image" Target="../media/image28.jpeg"/><Relationship Id="rId4" Type="http://schemas.openxmlformats.org/officeDocument/2006/relationships/image" Target="../media/image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6" Type="http://schemas.openxmlformats.org/officeDocument/2006/relationships/image" Target="../media/image3.png"/><Relationship Id="rId5" Type="http://schemas.openxmlformats.org/officeDocument/2006/relationships/image" Target="../media/image29.jpeg"/><Relationship Id="rId4" Type="http://schemas.openxmlformats.org/officeDocument/2006/relationships/image" Target="../media/image4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6" Type="http://schemas.openxmlformats.org/officeDocument/2006/relationships/image" Target="../media/image3.png"/><Relationship Id="rId5" Type="http://schemas.openxmlformats.org/officeDocument/2006/relationships/image" Target="../media/image30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3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6" Type="http://schemas.openxmlformats.org/officeDocument/2006/relationships/image" Target="../media/image3.png"/><Relationship Id="rId5" Type="http://schemas.openxmlformats.org/officeDocument/2006/relationships/image" Target="../media/image31.jpeg"/><Relationship Id="rId4" Type="http://schemas.openxmlformats.org/officeDocument/2006/relationships/image" Target="../media/image4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6" Type="http://schemas.openxmlformats.org/officeDocument/2006/relationships/image" Target="../media/image3.png"/><Relationship Id="rId5" Type="http://schemas.openxmlformats.org/officeDocument/2006/relationships/image" Target="../media/image32.jpeg"/><Relationship Id="rId4" Type="http://schemas.openxmlformats.org/officeDocument/2006/relationships/image" Target="../media/image4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6" Type="http://schemas.openxmlformats.org/officeDocument/2006/relationships/image" Target="../media/image3.png"/><Relationship Id="rId5" Type="http://schemas.openxmlformats.org/officeDocument/2006/relationships/image" Target="../media/image33.jpeg"/><Relationship Id="rId4" Type="http://schemas.openxmlformats.org/officeDocument/2006/relationships/image" Target="../media/image4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6" Type="http://schemas.openxmlformats.org/officeDocument/2006/relationships/image" Target="../media/image3.png"/><Relationship Id="rId5" Type="http://schemas.openxmlformats.org/officeDocument/2006/relationships/image" Target="../media/image34.jpeg"/><Relationship Id="rId4" Type="http://schemas.openxmlformats.org/officeDocument/2006/relationships/image" Target="../media/image4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6" Type="http://schemas.openxmlformats.org/officeDocument/2006/relationships/image" Target="../media/image3.png"/><Relationship Id="rId5" Type="http://schemas.openxmlformats.org/officeDocument/2006/relationships/image" Target="../media/image35.jpeg"/><Relationship Id="rId4" Type="http://schemas.openxmlformats.org/officeDocument/2006/relationships/image" Target="../media/image17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6" Type="http://schemas.openxmlformats.org/officeDocument/2006/relationships/image" Target="../media/image3.png"/><Relationship Id="rId5" Type="http://schemas.openxmlformats.org/officeDocument/2006/relationships/image" Target="../media/image36.jpeg"/><Relationship Id="rId4" Type="http://schemas.openxmlformats.org/officeDocument/2006/relationships/image" Target="../media/image17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4a"/><Relationship Id="rId1" Type="http://schemas.microsoft.com/office/2007/relationships/media" Target="../media/media33.m4a"/><Relationship Id="rId6" Type="http://schemas.openxmlformats.org/officeDocument/2006/relationships/image" Target="../media/image3.png"/><Relationship Id="rId5" Type="http://schemas.openxmlformats.org/officeDocument/2006/relationships/image" Target="../media/image37.jpeg"/><Relationship Id="rId4" Type="http://schemas.openxmlformats.org/officeDocument/2006/relationships/image" Target="../media/image17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4a"/><Relationship Id="rId1" Type="http://schemas.microsoft.com/office/2007/relationships/media" Target="../media/media34.m4a"/><Relationship Id="rId6" Type="http://schemas.openxmlformats.org/officeDocument/2006/relationships/image" Target="../media/image3.png"/><Relationship Id="rId5" Type="http://schemas.openxmlformats.org/officeDocument/2006/relationships/image" Target="../media/image38.jpeg"/><Relationship Id="rId4" Type="http://schemas.openxmlformats.org/officeDocument/2006/relationships/image" Target="../media/image17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5.mp4"/><Relationship Id="rId1" Type="http://schemas.microsoft.com/office/2007/relationships/media" Target="../media/media35.mp4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3.png"/><Relationship Id="rId5" Type="http://schemas.openxmlformats.org/officeDocument/2006/relationships/image" Target="../media/image6.jpeg"/><Relationship Id="rId4" Type="http://schemas.openxmlformats.org/officeDocument/2006/relationships/image" Target="../media/image4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4a"/><Relationship Id="rId1" Type="http://schemas.microsoft.com/office/2007/relationships/media" Target="../media/media36.m4a"/><Relationship Id="rId6" Type="http://schemas.openxmlformats.org/officeDocument/2006/relationships/image" Target="../media/image3.png"/><Relationship Id="rId5" Type="http://schemas.openxmlformats.org/officeDocument/2006/relationships/image" Target="../media/image46.jpeg"/><Relationship Id="rId4" Type="http://schemas.openxmlformats.org/officeDocument/2006/relationships/image" Target="../media/image4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4a"/><Relationship Id="rId1" Type="http://schemas.microsoft.com/office/2007/relationships/media" Target="../media/media37.m4a"/><Relationship Id="rId6" Type="http://schemas.openxmlformats.org/officeDocument/2006/relationships/image" Target="../media/image3.png"/><Relationship Id="rId5" Type="http://schemas.openxmlformats.org/officeDocument/2006/relationships/image" Target="../media/image47.png"/><Relationship Id="rId4" Type="http://schemas.openxmlformats.org/officeDocument/2006/relationships/image" Target="../media/image4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4a"/><Relationship Id="rId1" Type="http://schemas.microsoft.com/office/2007/relationships/media" Target="../media/media38.m4a"/><Relationship Id="rId6" Type="http://schemas.openxmlformats.org/officeDocument/2006/relationships/image" Target="../media/image3.png"/><Relationship Id="rId5" Type="http://schemas.openxmlformats.org/officeDocument/2006/relationships/image" Target="../media/image48.jpeg"/><Relationship Id="rId4" Type="http://schemas.openxmlformats.org/officeDocument/2006/relationships/image" Target="../media/image4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4a"/><Relationship Id="rId1" Type="http://schemas.microsoft.com/office/2007/relationships/media" Target="../media/media39.m4a"/><Relationship Id="rId6" Type="http://schemas.openxmlformats.org/officeDocument/2006/relationships/image" Target="../media/image3.png"/><Relationship Id="rId5" Type="http://schemas.openxmlformats.org/officeDocument/2006/relationships/image" Target="../media/image49.jpeg"/><Relationship Id="rId4" Type="http://schemas.openxmlformats.org/officeDocument/2006/relationships/image" Target="../media/image4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4a"/><Relationship Id="rId1" Type="http://schemas.microsoft.com/office/2007/relationships/media" Target="../media/media40.m4a"/><Relationship Id="rId6" Type="http://schemas.openxmlformats.org/officeDocument/2006/relationships/image" Target="../media/image3.png"/><Relationship Id="rId5" Type="http://schemas.openxmlformats.org/officeDocument/2006/relationships/image" Target="../media/image50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3.png"/><Relationship Id="rId5" Type="http://schemas.openxmlformats.org/officeDocument/2006/relationships/image" Target="../media/image7.jpeg"/><Relationship Id="rId4" Type="http://schemas.openxmlformats.org/officeDocument/2006/relationships/image" Target="../media/image4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41.m4a"/><Relationship Id="rId1" Type="http://schemas.microsoft.com/office/2007/relationships/media" Target="../media/media41.m4a"/><Relationship Id="rId6" Type="http://schemas.openxmlformats.org/officeDocument/2006/relationships/image" Target="../media/image51.jpeg"/><Relationship Id="rId5" Type="http://schemas.openxmlformats.org/officeDocument/2006/relationships/hyperlink" Target="http://www.google.nl/imgres?q=schilderijtje&amp;hl=nl&amp;tbo=d&amp;rlz=1T4ADRA_nlNL451NL452&amp;biw=1366&amp;bih=641&amp;tbm=isch&amp;tbnid=IHYwYYsM5iF8OM:&amp;imgrefurl=http://www.bernhoven.nl/Sterrenjournaal-Oh,-wat-ben-je-mooi!&amp;docid=nYcLSXy-5VwOLM&amp;imgurl=http://www.bernhoven.nl/Content/8.Mijn%20Bernhoven/Sterren%20laten%20stralen/Sterrenjournaal/Schilderijen%20interne%20Oss.jpg&amp;w=400&amp;h=232&amp;ei=-RfOUMWYEpSZ0QWJxYGACg&amp;zoom=1&amp;iact=hc&amp;vpx=885&amp;vpy=185&amp;dur=985&amp;hovh=171&amp;hovw=295&amp;tx=160&amp;ty=126&amp;sig=101512615782951327573&amp;page=2&amp;tbnh=129&amp;tbnw=221&amp;start=24&amp;ndsp=29&amp;ved=1t:429,r:29,s:0,i:190" TargetMode="External"/><Relationship Id="rId4" Type="http://schemas.openxmlformats.org/officeDocument/2006/relationships/image" Target="../media/image4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m4a"/><Relationship Id="rId1" Type="http://schemas.microsoft.com/office/2007/relationships/media" Target="../media/media42.m4a"/><Relationship Id="rId6" Type="http://schemas.openxmlformats.org/officeDocument/2006/relationships/image" Target="../media/image3.png"/><Relationship Id="rId5" Type="http://schemas.openxmlformats.org/officeDocument/2006/relationships/image" Target="../media/image52.jpeg"/><Relationship Id="rId4" Type="http://schemas.openxmlformats.org/officeDocument/2006/relationships/image" Target="../media/image4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4a"/><Relationship Id="rId1" Type="http://schemas.microsoft.com/office/2007/relationships/media" Target="../media/media43.m4a"/><Relationship Id="rId6" Type="http://schemas.openxmlformats.org/officeDocument/2006/relationships/image" Target="../media/image3.png"/><Relationship Id="rId5" Type="http://schemas.openxmlformats.org/officeDocument/2006/relationships/image" Target="../media/image53.jpeg"/><Relationship Id="rId4" Type="http://schemas.openxmlformats.org/officeDocument/2006/relationships/image" Target="../media/image17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44.m4a"/><Relationship Id="rId1" Type="http://schemas.microsoft.com/office/2007/relationships/media" Target="../media/media44.m4a"/><Relationship Id="rId6" Type="http://schemas.openxmlformats.org/officeDocument/2006/relationships/image" Target="../media/image54.jpeg"/><Relationship Id="rId5" Type="http://schemas.openxmlformats.org/officeDocument/2006/relationships/hyperlink" Target="http://www.google.nl/imgres?q=verjaardagskaarsjes+branden&amp;hl=nl&amp;gbv=2&amp;biw=1920&amp;bih=817&amp;tbm=isch&amp;tbnid=I91UmHxp5rjslM:&amp;imgrefurl=http://nl.123rf.com/photo_4746263_kaarsen-branden-op-een-witte-ambystoma-taart-blauwe-achtergrond.html&amp;docid=rSsh_pRsv8-mdM&amp;itg=1&amp;imgurl=http://us.cdn1.123rf.com/168nwm/7106108800/71061088000903/7106108800090300118/4549331-sommige-aangestoken-verjaardagskaarsen-close-up.jpg&amp;w=113&amp;h=168&amp;ei=McjoT8LcBIb44QTv4-nXAQ&amp;zoom=1&amp;iact=hc&amp;vpx=1463&amp;vpy=423&amp;dur=217&amp;hovh=134&amp;hovw=90&amp;tx=78&amp;ty=113&amp;sig=101633186458560759114&amp;page=1&amp;tbnh=125&amp;tbnw=87&amp;start=0&amp;ndsp=67&amp;ved=1t:429,r:40,s:0,i:195" TargetMode="External"/><Relationship Id="rId4" Type="http://schemas.openxmlformats.org/officeDocument/2006/relationships/image" Target="../media/image17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5.m4a"/><Relationship Id="rId1" Type="http://schemas.microsoft.com/office/2007/relationships/media" Target="../media/media45.m4a"/><Relationship Id="rId6" Type="http://schemas.openxmlformats.org/officeDocument/2006/relationships/image" Target="../media/image3.png"/><Relationship Id="rId5" Type="http://schemas.openxmlformats.org/officeDocument/2006/relationships/image" Target="../media/image55.jpeg"/><Relationship Id="rId4" Type="http://schemas.openxmlformats.org/officeDocument/2006/relationships/image" Target="../media/image17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6.m4a"/><Relationship Id="rId1" Type="http://schemas.microsoft.com/office/2007/relationships/media" Target="../media/media46.m4a"/><Relationship Id="rId6" Type="http://schemas.openxmlformats.org/officeDocument/2006/relationships/image" Target="../media/image3.png"/><Relationship Id="rId5" Type="http://schemas.openxmlformats.org/officeDocument/2006/relationships/image" Target="../media/image56.jpeg"/><Relationship Id="rId4" Type="http://schemas.openxmlformats.org/officeDocument/2006/relationships/image" Target="../media/image17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7.m4a"/><Relationship Id="rId1" Type="http://schemas.microsoft.com/office/2007/relationships/media" Target="../media/media47.m4a"/><Relationship Id="rId6" Type="http://schemas.openxmlformats.org/officeDocument/2006/relationships/image" Target="../media/image3.png"/><Relationship Id="rId5" Type="http://schemas.openxmlformats.org/officeDocument/2006/relationships/image" Target="../media/image57.jpeg"/><Relationship Id="rId4" Type="http://schemas.openxmlformats.org/officeDocument/2006/relationships/image" Target="../media/image17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8.m4a"/><Relationship Id="rId1" Type="http://schemas.microsoft.com/office/2007/relationships/media" Target="../media/media48.m4a"/><Relationship Id="rId6" Type="http://schemas.openxmlformats.org/officeDocument/2006/relationships/image" Target="../media/image3.png"/><Relationship Id="rId5" Type="http://schemas.openxmlformats.org/officeDocument/2006/relationships/image" Target="../media/image58.png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3.png"/><Relationship Id="rId5" Type="http://schemas.openxmlformats.org/officeDocument/2006/relationships/image" Target="../media/image8.jpeg"/><Relationship Id="rId4" Type="http://schemas.openxmlformats.org/officeDocument/2006/relationships/image" Target="../media/image4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49.m4a"/><Relationship Id="rId1" Type="http://schemas.microsoft.com/office/2007/relationships/media" Target="../media/media49.m4a"/><Relationship Id="rId6" Type="http://schemas.openxmlformats.org/officeDocument/2006/relationships/image" Target="../media/image59.jpeg"/><Relationship Id="rId5" Type="http://schemas.openxmlformats.org/officeDocument/2006/relationships/image" Target="../media/image1.jpeg"/><Relationship Id="rId4" Type="http://schemas.openxmlformats.org/officeDocument/2006/relationships/notesSlide" Target="../notesSlides/notesSlide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0.m4a"/><Relationship Id="rId1" Type="http://schemas.microsoft.com/office/2007/relationships/media" Target="../media/media50.m4a"/><Relationship Id="rId6" Type="http://schemas.openxmlformats.org/officeDocument/2006/relationships/image" Target="../media/image3.png"/><Relationship Id="rId5" Type="http://schemas.openxmlformats.org/officeDocument/2006/relationships/image" Target="../media/image60.jpeg"/><Relationship Id="rId4" Type="http://schemas.openxmlformats.org/officeDocument/2006/relationships/image" Target="../media/image1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1.m4a"/><Relationship Id="rId1" Type="http://schemas.microsoft.com/office/2007/relationships/media" Target="../media/media51.m4a"/><Relationship Id="rId6" Type="http://schemas.openxmlformats.org/officeDocument/2006/relationships/image" Target="../media/image3.png"/><Relationship Id="rId5" Type="http://schemas.openxmlformats.org/officeDocument/2006/relationships/image" Target="../media/image61.jpeg"/><Relationship Id="rId4" Type="http://schemas.openxmlformats.org/officeDocument/2006/relationships/image" Target="../media/image1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52.m4a"/><Relationship Id="rId1" Type="http://schemas.microsoft.com/office/2007/relationships/media" Target="../media/media52.m4a"/><Relationship Id="rId6" Type="http://schemas.openxmlformats.org/officeDocument/2006/relationships/image" Target="../media/image63.jpeg"/><Relationship Id="rId5" Type="http://schemas.openxmlformats.org/officeDocument/2006/relationships/image" Target="../media/image62.jpeg"/><Relationship Id="rId4" Type="http://schemas.openxmlformats.org/officeDocument/2006/relationships/image" Target="../media/image1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3.m4a"/><Relationship Id="rId1" Type="http://schemas.microsoft.com/office/2007/relationships/media" Target="../media/media53.m4a"/><Relationship Id="rId6" Type="http://schemas.openxmlformats.org/officeDocument/2006/relationships/image" Target="../media/image3.png"/><Relationship Id="rId5" Type="http://schemas.openxmlformats.org/officeDocument/2006/relationships/image" Target="../media/image64.jpeg"/><Relationship Id="rId4" Type="http://schemas.openxmlformats.org/officeDocument/2006/relationships/image" Target="../media/image4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4.m4a"/><Relationship Id="rId1" Type="http://schemas.microsoft.com/office/2007/relationships/media" Target="../media/media54.m4a"/><Relationship Id="rId6" Type="http://schemas.openxmlformats.org/officeDocument/2006/relationships/image" Target="../media/image3.png"/><Relationship Id="rId5" Type="http://schemas.openxmlformats.org/officeDocument/2006/relationships/image" Target="../media/image65.jpeg"/><Relationship Id="rId4" Type="http://schemas.openxmlformats.org/officeDocument/2006/relationships/image" Target="../media/image4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5.m4a"/><Relationship Id="rId1" Type="http://schemas.microsoft.com/office/2007/relationships/media" Target="../media/media55.m4a"/><Relationship Id="rId6" Type="http://schemas.openxmlformats.org/officeDocument/2006/relationships/image" Target="../media/image3.png"/><Relationship Id="rId5" Type="http://schemas.openxmlformats.org/officeDocument/2006/relationships/image" Target="../media/image66.jpeg"/><Relationship Id="rId4" Type="http://schemas.openxmlformats.org/officeDocument/2006/relationships/image" Target="../media/image4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6.m4a"/><Relationship Id="rId1" Type="http://schemas.microsoft.com/office/2007/relationships/media" Target="../media/media56.m4a"/><Relationship Id="rId6" Type="http://schemas.openxmlformats.org/officeDocument/2006/relationships/image" Target="../media/image3.png"/><Relationship Id="rId5" Type="http://schemas.openxmlformats.org/officeDocument/2006/relationships/image" Target="../media/image67.jpeg"/><Relationship Id="rId4" Type="http://schemas.openxmlformats.org/officeDocument/2006/relationships/image" Target="../media/image4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7.m4a"/><Relationship Id="rId1" Type="http://schemas.microsoft.com/office/2007/relationships/media" Target="../media/media57.m4a"/><Relationship Id="rId6" Type="http://schemas.openxmlformats.org/officeDocument/2006/relationships/image" Target="../media/image3.png"/><Relationship Id="rId5" Type="http://schemas.openxmlformats.org/officeDocument/2006/relationships/image" Target="../media/image68.jpeg"/><Relationship Id="rId4" Type="http://schemas.openxmlformats.org/officeDocument/2006/relationships/image" Target="../media/image4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8.m4a"/><Relationship Id="rId1" Type="http://schemas.microsoft.com/office/2007/relationships/media" Target="../media/media58.m4a"/><Relationship Id="rId6" Type="http://schemas.openxmlformats.org/officeDocument/2006/relationships/image" Target="../media/image3.png"/><Relationship Id="rId5" Type="http://schemas.openxmlformats.org/officeDocument/2006/relationships/image" Target="../media/image37.jpe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3.png"/><Relationship Id="rId5" Type="http://schemas.openxmlformats.org/officeDocument/2006/relationships/image" Target="../media/image9.jpeg"/><Relationship Id="rId4" Type="http://schemas.openxmlformats.org/officeDocument/2006/relationships/image" Target="../media/image4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9.m4a"/><Relationship Id="rId1" Type="http://schemas.microsoft.com/office/2007/relationships/media" Target="../media/media59.m4a"/><Relationship Id="rId6" Type="http://schemas.openxmlformats.org/officeDocument/2006/relationships/image" Target="../media/image3.png"/><Relationship Id="rId5" Type="http://schemas.openxmlformats.org/officeDocument/2006/relationships/image" Target="../media/image69.jpeg"/><Relationship Id="rId4" Type="http://schemas.openxmlformats.org/officeDocument/2006/relationships/image" Target="../media/image17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0.m4a"/><Relationship Id="rId1" Type="http://schemas.microsoft.com/office/2007/relationships/media" Target="../media/media60.m4a"/><Relationship Id="rId6" Type="http://schemas.openxmlformats.org/officeDocument/2006/relationships/image" Target="../media/image3.png"/><Relationship Id="rId5" Type="http://schemas.openxmlformats.org/officeDocument/2006/relationships/image" Target="../media/image70.jpeg"/><Relationship Id="rId4" Type="http://schemas.openxmlformats.org/officeDocument/2006/relationships/image" Target="../media/image17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1.m4a"/><Relationship Id="rId1" Type="http://schemas.microsoft.com/office/2007/relationships/media" Target="../media/media61.m4a"/><Relationship Id="rId6" Type="http://schemas.openxmlformats.org/officeDocument/2006/relationships/image" Target="../media/image3.png"/><Relationship Id="rId5" Type="http://schemas.openxmlformats.org/officeDocument/2006/relationships/image" Target="../media/image71.jpeg"/><Relationship Id="rId4" Type="http://schemas.openxmlformats.org/officeDocument/2006/relationships/image" Target="../media/image17.jpe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2.m4a"/><Relationship Id="rId1" Type="http://schemas.microsoft.com/office/2007/relationships/media" Target="../media/media62.m4a"/><Relationship Id="rId6" Type="http://schemas.openxmlformats.org/officeDocument/2006/relationships/image" Target="../media/image3.png"/><Relationship Id="rId5" Type="http://schemas.openxmlformats.org/officeDocument/2006/relationships/image" Target="../media/image72.jpeg"/><Relationship Id="rId4" Type="http://schemas.openxmlformats.org/officeDocument/2006/relationships/image" Target="../media/image17.jpe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3.m4a"/><Relationship Id="rId1" Type="http://schemas.microsoft.com/office/2007/relationships/media" Target="../media/media63.m4a"/><Relationship Id="rId6" Type="http://schemas.openxmlformats.org/officeDocument/2006/relationships/image" Target="../media/image3.png"/><Relationship Id="rId5" Type="http://schemas.openxmlformats.org/officeDocument/2006/relationships/image" Target="../media/image62.jpeg"/><Relationship Id="rId4" Type="http://schemas.openxmlformats.org/officeDocument/2006/relationships/image" Target="../media/image17.jpe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4.m4a"/><Relationship Id="rId1" Type="http://schemas.microsoft.com/office/2007/relationships/media" Target="../media/media64.m4a"/><Relationship Id="rId6" Type="http://schemas.openxmlformats.org/officeDocument/2006/relationships/image" Target="../media/image3.png"/><Relationship Id="rId5" Type="http://schemas.openxmlformats.org/officeDocument/2006/relationships/image" Target="../media/image74.jpeg"/><Relationship Id="rId4" Type="http://schemas.openxmlformats.org/officeDocument/2006/relationships/image" Target="../media/image73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65.mp4"/><Relationship Id="rId1" Type="http://schemas.microsoft.com/office/2007/relationships/media" Target="../media/media65.mp4"/><Relationship Id="rId5" Type="http://schemas.openxmlformats.org/officeDocument/2006/relationships/image" Target="../media/image40.png"/><Relationship Id="rId4" Type="http://schemas.openxmlformats.org/officeDocument/2006/relationships/image" Target="../media/image75.png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3.png"/><Relationship Id="rId5" Type="http://schemas.openxmlformats.org/officeDocument/2006/relationships/image" Target="../media/image10.jpeg"/><Relationship Id="rId4" Type="http://schemas.openxmlformats.org/officeDocument/2006/relationships/image" Target="../media/image4.jpeg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hyperlink" Target="http://www.google.nl/url?sa=i&amp;rct=j&amp;q=uitleggen&amp;source=images&amp;cd=&amp;cad=rja&amp;docid=dQHPk0oKq7BaKM&amp;tbnid=w1bX2vRgsUxQoM:&amp;ved=0CAUQjRw&amp;url=http://www.muiswerk.nl/WRDNBOEK/LTR_U/W2610.HTM&amp;ei=MPsbUcSpDMnC0QXt6IHwDA&amp;bvm=bv.42261806,d.d2k&amp;psig=AFQjCNFgEQjuD4tCMMK--tC0U3GlhP6ioA&amp;ust=1360874645508304" TargetMode="Externa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6.m4a"/><Relationship Id="rId1" Type="http://schemas.microsoft.com/office/2007/relationships/media" Target="../media/media66.m4a"/><Relationship Id="rId6" Type="http://schemas.openxmlformats.org/officeDocument/2006/relationships/image" Target="../media/image3.png"/><Relationship Id="rId5" Type="http://schemas.openxmlformats.org/officeDocument/2006/relationships/image" Target="../media/image81.jpeg"/><Relationship Id="rId4" Type="http://schemas.openxmlformats.org/officeDocument/2006/relationships/image" Target="../media/image4.jpe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7.m4a"/><Relationship Id="rId1" Type="http://schemas.microsoft.com/office/2007/relationships/media" Target="../media/media67.m4a"/><Relationship Id="rId6" Type="http://schemas.openxmlformats.org/officeDocument/2006/relationships/image" Target="../media/image3.png"/><Relationship Id="rId5" Type="http://schemas.openxmlformats.org/officeDocument/2006/relationships/image" Target="../media/image82.jpeg"/><Relationship Id="rId4" Type="http://schemas.openxmlformats.org/officeDocument/2006/relationships/image" Target="../media/image4.jpe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8.m4a"/><Relationship Id="rId1" Type="http://schemas.microsoft.com/office/2007/relationships/media" Target="../media/media68.m4a"/><Relationship Id="rId6" Type="http://schemas.openxmlformats.org/officeDocument/2006/relationships/image" Target="../media/image3.png"/><Relationship Id="rId5" Type="http://schemas.openxmlformats.org/officeDocument/2006/relationships/image" Target="../media/image83.jpeg"/><Relationship Id="rId4" Type="http://schemas.openxmlformats.org/officeDocument/2006/relationships/image" Target="../media/image4.jpe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9.m4a"/><Relationship Id="rId1" Type="http://schemas.microsoft.com/office/2007/relationships/media" Target="../media/media69.m4a"/><Relationship Id="rId6" Type="http://schemas.openxmlformats.org/officeDocument/2006/relationships/image" Target="../media/image3.png"/><Relationship Id="rId5" Type="http://schemas.openxmlformats.org/officeDocument/2006/relationships/image" Target="../media/image84.jpeg"/><Relationship Id="rId4" Type="http://schemas.openxmlformats.org/officeDocument/2006/relationships/image" Target="../media/image4.jpe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3.png"/><Relationship Id="rId5" Type="http://schemas.openxmlformats.org/officeDocument/2006/relationships/image" Target="../media/image11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755576" y="620688"/>
            <a:ext cx="7740000" cy="4680000"/>
          </a:xfrm>
        </p:spPr>
        <p:txBody>
          <a:bodyPr>
            <a:normAutofit/>
          </a:bodyPr>
          <a:lstStyle/>
          <a:p>
            <a:endParaRPr lang="nl-NL" sz="4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nl-NL" sz="4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r>
              <a:rPr lang="nl-NL" sz="4400" b="1" dirty="0">
                <a:solidFill>
                  <a:schemeClr val="tx1"/>
                </a:solidFill>
                <a:latin typeface="+mj-lt"/>
              </a:rPr>
              <a:t>dag 1</a:t>
            </a:r>
          </a:p>
        </p:txBody>
      </p:sp>
    </p:spTree>
    <p:extLst>
      <p:ext uri="{BB962C8B-B14F-4D97-AF65-F5344CB8AC3E}">
        <p14:creationId xmlns:p14="http://schemas.microsoft.com/office/powerpoint/2010/main" val="7352252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Sinterklaasfeest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cdn.kliknieuws.nl/img/1/2009/12/01/n/sinterklaasfeest-veghel-1.jpg&amp;sa=X&amp;ei=a7_oT9XIMYng8APx8Oy7Cg&amp;ved=0CAwQ8wc&amp;usg=AFQjCNGMfibeHdIleJVO-4JwZcrc4ufJt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772817"/>
            <a:ext cx="5904656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4885DDC-5A5A-4705-8636-C680CAE464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1041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937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6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Suikerfeest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www.elsevier.nl/upload/a24731b9-17ca-442a-8938-37c588da1df8_suikerfeest_200.jpg&amp;sa=X&amp;ei=-r_oT93JNMrF8gP45OyoCg&amp;ved=0CAsQ8wc&amp;usg=AFQjCNF8jIyhvohX0H6Kg0GJ8qZ6QDM4VQ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775624"/>
            <a:ext cx="5688632" cy="4104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01C50BC-62EA-41D2-9067-C8636C187C4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4602" y="563639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597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6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(de) Vaderdag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www.assinkonline.nl/pure%20identity/ims/pictures/1VADERDAG.jpg&amp;sa=X&amp;ei=S8DoT7T7HtOl8gOHq_G0Cg&amp;ved=0CAsQ8wc4SQ&amp;usg=AFQjCNHGelNYiMU8MEUPdVhRTAqDrXpkJQ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703616"/>
            <a:ext cx="4248472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7D00BA2-A1E5-4734-8154-44E2111B96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76299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068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12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(de) Valentijnsdag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kissing couple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883636"/>
            <a:ext cx="3816424" cy="388843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9655D81-FBCC-4F81-96C0-060E9CA365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10888" y="552838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648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verjaardag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us.123rf.com/400wm/400/400/lenm/lenm1106/lenm110600181/9707267-illustratie-van-een-groep-tieners-het-uitdelen-van-verjaardag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793241"/>
            <a:ext cx="3888432" cy="4176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1574CF9-2A5C-42D9-A7F1-746EF882FA1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5441" y="552711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05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feestvieren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3.bp.blogspot.com/-T2GCgLukbjc/T7_gF232xOI/AAAAAAAABTg/LcHZ8a7EYvw/s1600/Kwakoe1.jpg&amp;sa=X&amp;ei=WcPoT4nCM4mJhQeM9u3TCQ&amp;ved=0CAsQ8wc4wgE&amp;usg=AFQjCNG2-nYWnmwq-ILYP7ao2fG7Kn6cSw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988840"/>
            <a:ext cx="5544616" cy="40324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31B88FF-3D3C-4EB6-9FBE-31A032929F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2968" y="577760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095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2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horen bij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www.itb-entertainment.com/sites/itb.dev.itixity.com/files/old/20090313095739_Sint___Piet_1.jpg&amp;sa=X&amp;ei=8cPoT63nOcjAhAeQtNnLCQ&amp;ved=0CAwQ8wc4SA&amp;usg=AFQjCNEviP7TGxjJRxDyLdWqJEOrssXPUQ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916832"/>
            <a:ext cx="4536504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B910988-0715-4381-8CBD-2CEA999BD8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46750" y="574382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256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2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Het woord van de dag 1: </a:t>
            </a:r>
            <a:br>
              <a:rPr lang="nl-NL" dirty="0"/>
            </a:br>
            <a:r>
              <a:rPr lang="nl-NL" dirty="0"/>
              <a:t>feest vieren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39552" y="1484784"/>
            <a:ext cx="8136904" cy="4968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 descr="http://www.google.nl/url?source=imglanding&amp;ct=img&amp;q=http://3.bp.blogspot.com/-T2GCgLukbjc/T7_gF232xOI/AAAAAAAABTg/LcHZ8a7EYvw/s1600/Kwakoe1.jpg&amp;sa=X&amp;ei=WcPoT4nCM4mJhQeM9u3TCQ&amp;ved=0CAsQ8wc4wgE&amp;usg=AFQjCNG2-nYWnmwq-ILYP7ao2fG7Kn6cSw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844824"/>
            <a:ext cx="5988387" cy="42484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827439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83568" y="908720"/>
            <a:ext cx="7740000" cy="4680000"/>
          </a:xfrm>
        </p:spPr>
        <p:txBody>
          <a:bodyPr>
            <a:normAutofit/>
          </a:bodyPr>
          <a:lstStyle/>
          <a:p>
            <a:endParaRPr lang="nl-NL" sz="4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nl-NL" sz="4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r>
              <a:rPr lang="nl-NL" sz="4400" b="1" dirty="0">
                <a:solidFill>
                  <a:schemeClr val="tx1"/>
                </a:solidFill>
                <a:latin typeface="+mj-lt"/>
              </a:rPr>
              <a:t>dag 2</a:t>
            </a:r>
          </a:p>
        </p:txBody>
      </p:sp>
    </p:spTree>
    <p:extLst>
      <p:ext uri="{BB962C8B-B14F-4D97-AF65-F5344CB8AC3E}">
        <p14:creationId xmlns:p14="http://schemas.microsoft.com/office/powerpoint/2010/main" val="12707868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bruid</a:t>
            </a:r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 descr="http://t0.gstatic.com/images?q=tbn:ANd9GcQsrJ9rOgfayochQQ5k74P00_NkryelEB9crfUkQPWzORMumUT64g">
            <a:hlinkClick r:id="rId5"/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772816"/>
            <a:ext cx="3168352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3BF8225-98A5-4DAD-A1D1-937AB051CB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27584" y="561867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873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8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bezoek</a:t>
            </a:r>
          </a:p>
        </p:txBody>
      </p:sp>
      <p:pic>
        <p:nvPicPr>
          <p:cNvPr id="5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Over Luco Brokelman en zijn Bas &amp; Jopie: Verjaardag">
            <a:extLst>
              <a:ext uri="{FF2B5EF4-FFF2-40B4-BE49-F238E27FC236}">
                <a16:creationId xmlns:a16="http://schemas.microsoft.com/office/drawing/2014/main" id="{1B7F091B-1247-4E6D-8C01-9305FF939D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4793" y="1916832"/>
            <a:ext cx="5994413" cy="3967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649DB4C-E085-4740-A6FA-ECE2FB6DB8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8287" y="54165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738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37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bruidegom</a:t>
            </a:r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trouwen.101tips.nl/bruidegom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772816"/>
            <a:ext cx="2376264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527BA4D-E277-448A-B4B1-6B3343EB10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01270" y="546191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823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bruidspaar</a:t>
            </a:r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us.123rf.com/400wm/400/400/iofoto/iofoto0710/iofoto071000334/1795811-kaukasische-medio-volwassen-bruid-en-bruidegom-omhelzen-lachen-en-kijken-naar-elkaar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1860" y="1844824"/>
            <a:ext cx="2520280" cy="403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D570F01-6FB1-4DD5-87FB-2D0CA61E3A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1120" y="55172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789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3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ober</a:t>
            </a:r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cinemaparadiso.nl/ober1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844824"/>
            <a:ext cx="6480720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2A28006-0137-4C09-A229-5B080802B1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1120" y="546191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189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applaus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Afbeeldingsresultaat voor applaus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881917"/>
            <a:ext cx="5184576" cy="3891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1EC3918-2636-4A47-82CE-1FD9BB7A49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53010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829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bruiloft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Gerelateerde afbeeldi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7350" y="1884751"/>
            <a:ext cx="5829300" cy="3886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5BEC3F5-0DA7-45C4-89E0-0B75315A84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9126" y="552727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786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2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feestzaal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feestzaal3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782302"/>
            <a:ext cx="5616623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99BF6A2-9F53-4654-9F77-E12E0096E4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89085" y="541839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375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lint/ de linten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trouwen-bruiloft.nl/grotefoto/linten7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772816"/>
            <a:ext cx="5184575" cy="4176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6F2E927-CC32-4384-8763-0BFC3426D6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8273" y="55172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930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0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motorkap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1zvpcuv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700808"/>
            <a:ext cx="2592288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4665D17-C358-42F2-99EC-645A490DE8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1600" y="546191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009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2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pak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cloud1.lbox.me/images/384x384/201003/Een-button-midden-vented-shawl-revers-wol-bruidegom-wear---smoking---heren-pak-jas-en-broek_mntd1269500803609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775624"/>
            <a:ext cx="3456384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0590384-1E94-4B11-9067-0022113DE6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4599" y="544667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555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7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portier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het portier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844824"/>
            <a:ext cx="4464496" cy="403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465BB94-D709-4BCC-BFE1-4B0A19ECD8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5172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704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0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(het) carnaval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www.borchgrave.nl/images/carnaval-bergen-op-zoom-2009-event-bergen-o(p_event,6705)(c_0).jpg&amp;sa=X&amp;ei=h8ToT5zcBYyXhQfhm_XRCQ&amp;ved=0CAsQ8wc4Xw&amp;usg=AFQjCNEIw2nNB6Y0Qz9sJeHdFmzMvyESbQ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844824"/>
            <a:ext cx="4680520" cy="403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F870B6C-2DB4-4E6E-B616-5223AFF7EE0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6239" y="535927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132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3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restaurant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Restaurant &amp; bar | Lunch, Drink, Dinner | Amrâth Grand Hotel ...">
            <a:extLst>
              <a:ext uri="{FF2B5EF4-FFF2-40B4-BE49-F238E27FC236}">
                <a16:creationId xmlns:a16="http://schemas.microsoft.com/office/drawing/2014/main" id="{C6316757-D93E-4757-BC97-2875033565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987" y="2250988"/>
            <a:ext cx="7370025" cy="3224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8011B95-95EF-458A-9805-32E8CB8D9B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86987" y="562915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283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ringen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dichtbijzundert.nl/files/2010/12/trouwringen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5756" y="1775624"/>
            <a:ext cx="4392487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938621A-BFDA-4A8E-B13E-652AABE92C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9427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209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40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sluier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de sluier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713206"/>
            <a:ext cx="3456384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2A5B7F7-3598-4AE3-81B0-658B754E6A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5576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922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stropdas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de stropdas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746369"/>
            <a:ext cx="1872207" cy="43204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DF83374-FE36-4CDA-A0D4-12FCA15FB3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7584" y="557948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24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feliciteren</a:t>
            </a:r>
          </a:p>
        </p:txBody>
      </p:sp>
      <p:pic>
        <p:nvPicPr>
          <p:cNvPr id="6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felicitaties1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2087" y="1926316"/>
            <a:ext cx="3295808" cy="4320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47C58CB-2F0D-48EF-AFA9-42E30282319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7584" y="575943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640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trouwen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plaat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988840"/>
            <a:ext cx="4896544" cy="4104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8860A18-EFC4-4625-B0F2-789B02AF3A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46750" y="570952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501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47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versieren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versieren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1" y="1887310"/>
            <a:ext cx="5040560" cy="420598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2F12E7B-375A-4460-BD64-6927E6FEE80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7908" y="568961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825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7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wapperen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wapperen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3" y="1917933"/>
            <a:ext cx="5184576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602870B-2C8E-47E4-B17F-FA03120214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86854" y="560703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899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44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het woord van de dag 2: de bruiloft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2776"/>
            <a:ext cx="7776864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Gerelateerde afbeeld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844824"/>
            <a:ext cx="5829300" cy="3886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542026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Het verhaal dag 2</a:t>
            </a:r>
            <a:br>
              <a:rPr lang="nl-NL" dirty="0" smtClean="0"/>
            </a:br>
            <a:r>
              <a:rPr lang="nl-NL" dirty="0" smtClean="0"/>
              <a:t>Klik op </a:t>
            </a:r>
            <a:endParaRPr lang="nl-NL" dirty="0"/>
          </a:p>
        </p:txBody>
      </p:sp>
      <p:pic>
        <p:nvPicPr>
          <p:cNvPr id="4" name="C4M7D2 Juf Elly gaat trouwen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55750" y="1600200"/>
            <a:ext cx="6034088" cy="4525963"/>
          </a:xfrm>
        </p:spPr>
      </p:pic>
      <p:pic>
        <p:nvPicPr>
          <p:cNvPr id="5" name="Afbeelding 4" descr="C:\Users\G.tenKlooster\AppData\Local\Microsoft\Windows\INetCache\Content.MSO\F14E2651.tmp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979488"/>
            <a:ext cx="579120" cy="4381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80627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feestmuts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www.uitgeverijsnor.nl/getimage.php?id=75&amp;imagetable=web_images&amp;displaywidth=520&amp;sa=X&amp;ei=8rDoT6OXNYyS8gOBybTVCg&amp;ved=0CAsQ8wc&amp;usg=AFQjCNHshoSjpf6ZsNmE1ROyMmNxxImn9A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703616"/>
            <a:ext cx="3312368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DA9D2C9-CB74-466B-AFDB-3E40099B4D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5616" y="543147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191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55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de verhaalplaten van dag 2</a:t>
            </a:r>
          </a:p>
        </p:txBody>
      </p:sp>
      <p:pic>
        <p:nvPicPr>
          <p:cNvPr id="6" name="Picture 3" descr="F:\Mondeling Nederlands\M.N. Origineel\MN origineel\MN cursus 4 origineel\MN cursus 1 origineel\MN-Cursus-1-Tapes\module 4\verhaalplaat hoofdpersonen cursus 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5756" y="1602119"/>
            <a:ext cx="6392487" cy="4522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682475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de verhaalplaten van dag 2</a:t>
            </a:r>
          </a:p>
        </p:txBody>
      </p:sp>
      <p:pic>
        <p:nvPicPr>
          <p:cNvPr id="4" name="Tijdelijke aanduiding voor inhoud 3" descr="D:\M.N. Origineel\MN origineel\MN cursus 4 origineel\ced4\module 7\C4 M7 D2 trouwen 1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438" y="1600200"/>
            <a:ext cx="638912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3350213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de verhaalplaten van dag 2</a:t>
            </a:r>
          </a:p>
        </p:txBody>
      </p:sp>
      <p:pic>
        <p:nvPicPr>
          <p:cNvPr id="4" name="Tijdelijke aanduiding voor inhoud 3" descr="D:\M.N. Origineel\MN origineel\MN cursus 4 origineel\ced4\module 7\C4 M7 D2 trouwen 2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438" y="1600200"/>
            <a:ext cx="638912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1079301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de verhaalplaten van dag 2</a:t>
            </a:r>
          </a:p>
        </p:txBody>
      </p:sp>
      <p:pic>
        <p:nvPicPr>
          <p:cNvPr id="4" name="Tijdelijke aanduiding voor inhoud 3" descr="D:\M.N. Origineel\MN origineel\MN cursus 4 origineel\ced4\module 7\C4 M7 D2 trouwen 3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438" y="1600200"/>
            <a:ext cx="638912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4299311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de verhaalplaten van dag 2</a:t>
            </a:r>
          </a:p>
        </p:txBody>
      </p:sp>
      <p:pic>
        <p:nvPicPr>
          <p:cNvPr id="4" name="Tijdelijke aanduiding voor inhoud 3" descr="D:\M.N. Origineel\MN origineel\MN cursus 4 origineel\ced4\module 7\C4 M7 D2 trouwen 4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438" y="1600200"/>
            <a:ext cx="638912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6925587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blinddoek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santenkraam.punt.nl/upload/hier_ben_ik,_broer.jpg&amp;sa=X&amp;ei=E8XoT7WyIoy3hAe9qbDcCQ&amp;ved=0CAsQ8wc4QQ&amp;usg=AFQjCNFjsr7FV72_q2ZZCis7fTOWFLtsCA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772816"/>
            <a:ext cx="4824536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8809D7C-916D-4D1D-93EF-3F5EA217C5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1600" y="56335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345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 </a:t>
            </a:r>
            <a:r>
              <a:rPr lang="nl-NL" dirty="0"/>
              <a:t>blindemannetje (spelen)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www.yalp.nl/fjc_images/15036.blindemannetje.png&amp;sa=X&amp;ei=Z8XoT7mPPI-yhAf228jJCQ&amp;ved=0CAwQ8wc&amp;usg=AFQjCNE0HDq-o_dvg5qOMnbrSpnQddyBsw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844824"/>
            <a:ext cx="5832648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48030D1-92BA-49CC-AFE2-AAB35A036E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0302" y="549726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132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doek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www.agribel.nl/Images/Produkten/Zakdoeken/TypeGCompleet.jpg&amp;sa=X&amp;ei=DsboT_PnKYrX8gPv67SgCg&amp;ved=0CAsQ8wc&amp;usg=AFQjCNFujc5W7HzKqQc1QLchbfNnXbvtUA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775624"/>
            <a:ext cx="4752527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49AC901-061B-4804-97CB-0131B97711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16285" y="55172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364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eetstokjes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www.ginneken-dorp.nl/bewonersbelangen/contentimages/981//eetstokjes.jpeg&amp;sa=X&amp;ei=ocboT9XdBNO38QP44PyvCg&amp;ved=0CAsQ8wc&amp;usg=AFQjCNF8SP9F8WFstUiIAlUCC0e756xHYw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5676" y="1772816"/>
            <a:ext cx="5832648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5D4A647-E239-4B49-9EFF-6BC81D2054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025" y="550323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143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plak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Roombotercake basisrecept | Kookbroeders">
            <a:extLst>
              <a:ext uri="{FF2B5EF4-FFF2-40B4-BE49-F238E27FC236}">
                <a16:creationId xmlns:a16="http://schemas.microsoft.com/office/drawing/2014/main" id="{2423BAD2-26FB-4168-AF0A-14024FC4F8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239168"/>
            <a:ext cx="4876800" cy="3248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701CF6B-6AF4-4C54-92C9-7F213B3953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85217" y="548719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170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idee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computersindeklas.weblog.nl/files/1469/b92254923e&amp;sa=X&amp;ei=gLHoT73eM8Xw8QOF-ZTGCg&amp;ved=0CAsQ8wc&amp;usg=AFQjCNHXGC-8vjUO_gV1EnEtP59n-SNkvA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5796" y="1700808"/>
            <a:ext cx="3672407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D999A32-80EE-4607-83BD-7CACF73382F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0341" y="546296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030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2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schilderijtje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 descr="http://t0.gstatic.com/images?q=tbn:ANd9GcSbvRtLcErBKvkRQyJ7o44NfX3ca8h-5l24cCniA5glx8doaV5F">
            <a:hlinkClick r:id="rId5"/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844824"/>
            <a:ext cx="5472608" cy="403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411E5E5-ADDA-41FA-A539-F20FF4E83C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27584" y="546553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044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verjaardagsfeest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www.mozaiek.ws/verjaardagsfeest-mozaiek/images/Arrangement097.jpg&amp;sa=X&amp;ei=-8boT-PpCZDw8QOn85SdCg&amp;ved=0CAwQ8wc&amp;usg=AFQjCNF-k-eTWfAArPU2YsB5pQlMktNNf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815571"/>
            <a:ext cx="5328592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0FB6059-A895-47E0-B31D-2DDB9F54DA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399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2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aanbellen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556792"/>
            <a:ext cx="7885690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www.almere.nl/mmbase/images/2383929/aanbellen.jpg&amp;sa=X&amp;ei=NsfoT8qDMo7Y8gOeopmvCg&amp;ved=0CAsQ8wc&amp;usg=AFQjCNGj_zQ4Pxg1tN1B_vcn39GMOejH3Q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3" y="1952836"/>
            <a:ext cx="5184576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800E09F-5C03-409E-94DF-C444AE1EE6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72268" y="581361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57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8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branden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t0.gstatic.com/images?q=tbn:ANd9GcStT-BSuDbeFdUlqB0KbGKDjXddgt0NHkSUKzjsZG3UxNGMPxPG">
            <a:hlinkClick r:id="rId5"/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944052"/>
            <a:ext cx="3024336" cy="422125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8F98334-99D3-4E5A-A806-57D8AADC02F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84457" y="587727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22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op bezoek komen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www.sintboeken.nl/wp-content/uploads/2012/03/img1178365867.jpeg&amp;sa=X&amp;ei=dsjoT5xohdvwA_biqNcK&amp;ved=0CAwQ8wc4OA&amp;usg=AFQjCNEM1Ld2D1ADSJ77_TMq_hgJmJ2Bu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5" y="1916832"/>
            <a:ext cx="5328592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1F7A053-F3C1-47A3-8FF4-20256F3FA3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1851" y="580526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376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ronddraaien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ronddraaien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844824"/>
            <a:ext cx="5616624" cy="4320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F91B534-9ADD-4B39-A334-8E07558882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75030" y="580526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563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3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scheuren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www.froot.nl/wp-content/uploads/papier-scheuren-froot-292x190.jpg&amp;sa=X&amp;ei=AsroT46-HMS08QPk0pDcCg&amp;ved=0CAwQ8wc&amp;usg=AFQjCNFFjnOl3RhOD3C2iBNamseldUwI-w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988840"/>
            <a:ext cx="6264696" cy="40324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E52410C-26FA-4DB1-8EE1-A7C1BE3203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16322" y="555382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929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42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het woord van de </a:t>
            </a:r>
            <a:r>
              <a:rPr lang="nl-NL"/>
              <a:t>dag 3:</a:t>
            </a:r>
            <a:r>
              <a:rPr lang="nl-NL" dirty="0"/>
              <a:t/>
            </a:r>
            <a:br>
              <a:rPr lang="nl-NL" dirty="0"/>
            </a:br>
            <a:r>
              <a:rPr lang="nl-NL" dirty="0"/>
              <a:t>de verjaardag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12776"/>
            <a:ext cx="8136904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 descr="http://us.123rf.com/400wm/400/400/lenm/lenm1106/lenm110600181/9707267-illustratie-van-een-groep-tieners-het-uitdelen-van-verjaardag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5906" y="1628800"/>
            <a:ext cx="3404279" cy="42456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9292729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83568" y="980728"/>
            <a:ext cx="7740000" cy="4680000"/>
          </a:xfrm>
        </p:spPr>
        <p:txBody>
          <a:bodyPr>
            <a:normAutofit/>
          </a:bodyPr>
          <a:lstStyle/>
          <a:p>
            <a:endParaRPr lang="nl-NL" sz="4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nl-NL" sz="4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r>
              <a:rPr lang="nl-NL" sz="4400" b="1" dirty="0">
                <a:solidFill>
                  <a:schemeClr val="tx1"/>
                </a:solidFill>
                <a:latin typeface="+mj-lt"/>
              </a:rPr>
              <a:t>dag 4</a:t>
            </a:r>
          </a:p>
        </p:txBody>
      </p:sp>
    </p:spTree>
    <p:extLst>
      <p:ext uri="{BB962C8B-B14F-4D97-AF65-F5344CB8AC3E}">
        <p14:creationId xmlns:p14="http://schemas.microsoft.com/office/powerpoint/2010/main" val="5459934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drummer</a:t>
            </a:r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de drummer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5716" y="1844824"/>
            <a:ext cx="5112568" cy="4104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14DE8DB-D4E3-458E-BAF9-A21FB589081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3691" y="561867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346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5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kerstfeest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www.demheen.nl/media-demheen/Stamgroepen/Onderbouw/Koolwitjes/2010-2011/Kerst/014.jpg&amp;sa=X&amp;ei=0bzoT8jMOYmn8QPj69WmCg&amp;ved=0CAwQ8wc&amp;usg=AFQjCNH1kXXGfrSAOFRHXLkWwMVU5IC9E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844824"/>
            <a:ext cx="6768751" cy="403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90288AD-5E5F-40DE-97E0-61FC3C7AF8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6763" y="532624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547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0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indiaan</a:t>
            </a:r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ansie.nl/images/indiaan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7" t="5077"/>
          <a:stretch/>
        </p:blipFill>
        <p:spPr bwMode="auto">
          <a:xfrm>
            <a:off x="2051720" y="1844824"/>
            <a:ext cx="5184576" cy="403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B20D712-2763-479A-B917-FE792D4CED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73134" y="56335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615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persoon</a:t>
            </a:r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Afbeeldingsresultaat voor persoon symbool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772816"/>
            <a:ext cx="4176464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98AEFF1-EF27-4820-B47A-5BD49A1892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8860" y="561867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961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38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publiek</a:t>
            </a:r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het publiek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916832"/>
            <a:ext cx="4968552" cy="388843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C495B5E-6B29-4A29-B93A-543C1439474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29695" y="563516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981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4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zanger-de zangeres</a:t>
            </a:r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shownieuws.tv/wp-content/uploads/2012/05/Reporters_147f2000637da695Coldplay-527x350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772815"/>
            <a:ext cx="3384376" cy="230425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Afbeelding 6" descr="http://www.showbiznewz.nl/artikelen/hoofd/foto_3087_henk-jan-smits-haalt-uit-naar-zangeres-hind.jp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645024"/>
            <a:ext cx="3372976" cy="230135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15D2F5E-818A-47F3-A61D-6089D1BF910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02638" y="561867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998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67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dans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Afbeeldingsresultaat voor danse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492896"/>
            <a:ext cx="6059384" cy="2871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10B8AFD-0A4F-4A63-8280-A4DC0D2805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7584" y="547495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129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hoofddoek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upload.wikimedia.org/wikipedia/commons/thumb/5/58/Casol_square_silk_scarf_as_head_scarf.jpg/200px-Casol_square_silk_scarf_as_head_scarf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793064"/>
            <a:ext cx="2952328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A35BEFA-355E-446F-8B8A-E7E61A8B0D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278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7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microfoon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de microfoon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9772" y="1859957"/>
            <a:ext cx="4104456" cy="403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41BCE61-F34A-456F-A566-681EDAC5F6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4622" y="564872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066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optreden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het optreden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772816"/>
            <a:ext cx="6120680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924C380-ECFB-419A-B18D-3BE928017F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11113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87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5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toneel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michaelminneboo.nl/wp-content/uploads/2010/02/Auto-toneel1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708" y="1876191"/>
            <a:ext cx="5256584" cy="40324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7205C98-F3D2-4FAE-8CB0-C0ED87938E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3953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31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versiering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versieren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772816"/>
            <a:ext cx="5256584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349DE4C-22EA-4CEF-AEF5-50A18FAEA8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48438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584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7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kinderfeest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www.feestlocatie-zeeland.nl/wp-content/uploads/2011/01/kinderfeest.jpg&amp;sa=X&amp;ei=Hr3oT4GqGoy78gPu2dmwCg&amp;ved=0CAwQ8wc&amp;usg=AFQjCNE8Yg8eZbVLatSLPx5PDpKr23Hfvw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844824"/>
            <a:ext cx="5112568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63EAE18-2B61-4E0D-A63C-4CF83CBC43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1061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510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buigen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Afbeeldingsresultaat voor buige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204864"/>
            <a:ext cx="3308004" cy="3884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B66E302-D8D1-45D0-83AB-A53362EC71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40730" y="584568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294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3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dansen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spreekbeurtenplein.nl/sport/images/dansen1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5804" y="1996036"/>
            <a:ext cx="3228374" cy="416727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6273090-442C-496B-96C3-E694ABBBD4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46750" y="580526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014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48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optreden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stipdelft.nl/upload/65/Optreden_Speakers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916832"/>
            <a:ext cx="5616624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814F39A-DC40-4DE6-A535-56F717D69A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46750" y="568961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788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47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smikkelen/smullen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keet23.nl/wp-content/uploads/2011/06/Smullen-bij-keet23.jpg&amp;sa=X&amp;ei=z8roT93zFYjL8QOD8ei4Cg&amp;ved=0CAwQ8wc&amp;usg=AFQjCNFanspVSdgENA7qLmH4YHYXatgTsQ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99" y="1844825"/>
            <a:ext cx="3456384" cy="4320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2AA4AE9-3B91-4C33-84CB-566BB83378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46750" y="568961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749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0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zingen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shownieuws.tv/wp-content/uploads/2012/05/Reporters_147f2000637da695Coldplay-527x350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916833"/>
            <a:ext cx="6048672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30838D2-6835-4D85-B567-D34BEBAEB09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5513" y="574382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911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37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zenuwachtig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http://static.quest.nl/thumbnails/genjArticle/detail/55/15/00/waarom-kunnen-we-niet-eten-als-we-zenuwachtig-zijn-1555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844824"/>
            <a:ext cx="6912768" cy="3816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0E89FB0-4EA5-4134-AC80-ED6D1783252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79821" y="54430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179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het woord van de dag 4:</a:t>
            </a:r>
            <a:br>
              <a:rPr lang="nl-NL" dirty="0"/>
            </a:br>
            <a:r>
              <a:rPr lang="nl-NL" dirty="0"/>
              <a:t>het optreden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84784"/>
            <a:ext cx="8136904" cy="4896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 descr="http://stipdelft.nl/upload/65/Optreden_Speakers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7471" y="2132856"/>
            <a:ext cx="5593715" cy="37287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4362027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Het verhaal dag 4</a:t>
            </a:r>
            <a:br>
              <a:rPr lang="nl-NL" dirty="0" smtClean="0"/>
            </a:br>
            <a:r>
              <a:rPr lang="nl-NL" dirty="0" smtClean="0"/>
              <a:t>Klik op </a:t>
            </a:r>
            <a:endParaRPr lang="nl-NL" dirty="0"/>
          </a:p>
        </p:txBody>
      </p:sp>
      <p:pic>
        <p:nvPicPr>
          <p:cNvPr id="4" name="C4M7D4 Het kinderfeest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55750" y="1600200"/>
            <a:ext cx="6034088" cy="4525963"/>
          </a:xfrm>
        </p:spPr>
      </p:pic>
      <p:pic>
        <p:nvPicPr>
          <p:cNvPr id="5" name="Afbeelding 4" descr="C:\Users\G.tenKlooster\AppData\Local\Microsoft\Windows\INetCache\Content.MSO\F14E2651.tmp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979488"/>
            <a:ext cx="579120" cy="4381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5886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De verhaalplaten van dag 4</a:t>
            </a:r>
          </a:p>
        </p:txBody>
      </p:sp>
      <p:pic>
        <p:nvPicPr>
          <p:cNvPr id="4" name="Tijdelijke aanduiding voor inhoud 3" descr="D:\M.N. Origineel\MN origineel\MN cursus 4 origineel\ced4\module 7\C4 M7 D4 kinderfeest 1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438" y="1600200"/>
            <a:ext cx="638912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97285600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De verhaalplaten van dag 4</a:t>
            </a:r>
          </a:p>
        </p:txBody>
      </p:sp>
      <p:pic>
        <p:nvPicPr>
          <p:cNvPr id="4" name="Tijdelijke aanduiding voor inhoud 3" descr="D:\M.N. Origineel\MN origineel\MN cursus 4 origineel\ced4\module 7\C4 M7 D4 kinderfeest 2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438" y="1600200"/>
            <a:ext cx="638912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027071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(de) Koningsdag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irenenieuw-vennep.nl/images/Nieuws/koningsdag2015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732531"/>
            <a:ext cx="6696744" cy="4216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B29295E-29F7-49DA-8579-6ABB0C42FA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17303" y="560593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839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9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De verhaalplaten van dag 4</a:t>
            </a:r>
          </a:p>
        </p:txBody>
      </p:sp>
      <p:pic>
        <p:nvPicPr>
          <p:cNvPr id="4" name="Tijdelijke aanduiding voor inhoud 3" descr="D:\M.N. Origineel\MN origineel\MN cursus 4 origineel\ced4\module 7\C4 M7 D4 kinderfeest 3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438" y="1600200"/>
            <a:ext cx="638912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07921236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De verhaalplaten van dag 4</a:t>
            </a:r>
          </a:p>
        </p:txBody>
      </p:sp>
      <p:pic>
        <p:nvPicPr>
          <p:cNvPr id="4" name="Tijdelijke aanduiding voor inhoud 3" descr="D:\M.N. Origineel\MN origineel\MN cursus 4 origineel\ced4\module 7\C4 M7 D4 kinderfeest 4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438" y="1600200"/>
            <a:ext cx="638912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12402226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taalfuncties van dag 4: uitleggen</a:t>
            </a:r>
          </a:p>
        </p:txBody>
      </p:sp>
      <p:pic>
        <p:nvPicPr>
          <p:cNvPr id="4" name="Tijdelijke aanduiding voor inhoud 3" descr="http://www.muiswerk.nl/WRDNBOEK/DICPICT/uitleggen.jpg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628800"/>
            <a:ext cx="5832648" cy="44644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50595380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702000" y="764704"/>
            <a:ext cx="7740000" cy="4680520"/>
          </a:xfrm>
        </p:spPr>
        <p:txBody>
          <a:bodyPr>
            <a:normAutofit/>
          </a:bodyPr>
          <a:lstStyle/>
          <a:p>
            <a:endParaRPr lang="nl-NL" sz="4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nl-NL" sz="4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r>
              <a:rPr lang="nl-NL" sz="4400" b="1" dirty="0">
                <a:solidFill>
                  <a:schemeClr val="tx1"/>
                </a:solidFill>
                <a:latin typeface="+mj-lt"/>
              </a:rPr>
              <a:t>dag 5</a:t>
            </a:r>
          </a:p>
        </p:txBody>
      </p:sp>
    </p:spTree>
    <p:extLst>
      <p:ext uri="{BB962C8B-B14F-4D97-AF65-F5344CB8AC3E}">
        <p14:creationId xmlns:p14="http://schemas.microsoft.com/office/powerpoint/2010/main" val="2552353894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champagne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www.hln.be/static/FOTO/pe/18/15/10/media_xl_892600.jpg&amp;sa=X&amp;ei=KczoT4fHEcab8QPa1-TPCg&amp;ved=0CAwQ8wc&amp;usg=AFQjCNFmpe7RCUTuUI8LtykGLAmFN9mzWQ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772816"/>
            <a:ext cx="5616624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8592AFF-AA11-49A2-B7EB-4C93E9C11D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55464" y="55172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801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8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diploma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counselling.nl/coaching/diplomacounselling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844824"/>
            <a:ext cx="3024336" cy="4176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2E38D81-549B-4D92-A98A-88E8BE7C1C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2644" y="555984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024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diploma-uitreiking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www.vmbogroen-friesland.nl/nieuws/bijzonder-diploma-uitreiking.jpg&amp;sa=X&amp;ei=gMzoT-aVB4Xs8gOGn4DbCg&amp;ved=0CAsQ8wc4Og&amp;usg=AFQjCNEyhWJDuEPCmw8T6AXE7K5yvOwgl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844824"/>
            <a:ext cx="5688632" cy="4104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EE3C62C-1929-483B-BBF5-F3E5BD09BF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83456" y="544667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247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6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toespraak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www.alblasserwaardenvijfheerenlanden.nl/av/afbeeldingen/Toespraak%20CdK-21062011(2).jpg&amp;sa=X&amp;ei=ws3oT5X6L4bW8QPz3b2iCg&amp;ved=0CAsQ8wc&amp;usg=AFQjCNES9_OMq46-FpNDVc3893ypDxFP2A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772816"/>
            <a:ext cx="5328592" cy="4104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FE635B3-323F-4B44-90AF-F940369319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7584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686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2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het woord van de dag 5: het diploma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2776"/>
            <a:ext cx="7920880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 descr="http://www.counselling.nl/coaching/diplomacounselling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844824"/>
            <a:ext cx="3024336" cy="41764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234465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(de) Moederdag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www.tuinadvies.be/foto/bloemen%20moederdag%201.jpg&amp;sa=X&amp;ei=Kr7oT_jnMZTX8QPF47ioCg&amp;ved=0CAwQ8wc&amp;usg=AFQjCNGKtSKH-ys-xayECf-5BTDDayrb_A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700808"/>
            <a:ext cx="3096344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B8382F1-C704-4EB8-9F3D-2A62C67360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747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30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</TotalTime>
  <Words>260</Words>
  <Application>Microsoft Office PowerPoint</Application>
  <PresentationFormat>Diavoorstelling (4:3)</PresentationFormat>
  <Paragraphs>97</Paragraphs>
  <Slides>88</Slides>
  <Notes>1</Notes>
  <HiddenSlides>0</HiddenSlides>
  <MMClips>69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88</vt:i4>
      </vt:variant>
    </vt:vector>
  </HeadingPairs>
  <TitlesOfParts>
    <vt:vector size="92" baseType="lpstr">
      <vt:lpstr>Arial</vt:lpstr>
      <vt:lpstr>Calibri</vt:lpstr>
      <vt:lpstr>Century Gothic</vt:lpstr>
      <vt:lpstr>Kantoorthema</vt:lpstr>
      <vt:lpstr>PowerPoint-presentatie</vt:lpstr>
      <vt:lpstr>het bezoek</vt:lpstr>
      <vt:lpstr>(het) carnaval</vt:lpstr>
      <vt:lpstr>de feestmuts</vt:lpstr>
      <vt:lpstr>het idee</vt:lpstr>
      <vt:lpstr>het kerstfeest</vt:lpstr>
      <vt:lpstr>het kinderfeest</vt:lpstr>
      <vt:lpstr>(de) Koningsdag</vt:lpstr>
      <vt:lpstr>(de) Moederdag</vt:lpstr>
      <vt:lpstr>het Sinterklaasfeest</vt:lpstr>
      <vt:lpstr>het Suikerfeest</vt:lpstr>
      <vt:lpstr>(de) Vaderdag</vt:lpstr>
      <vt:lpstr>(de) Valentijnsdag</vt:lpstr>
      <vt:lpstr>de verjaardag</vt:lpstr>
      <vt:lpstr>feestvieren</vt:lpstr>
      <vt:lpstr>horen bij</vt:lpstr>
      <vt:lpstr>Het woord van de dag 1:  feest vieren</vt:lpstr>
      <vt:lpstr>PowerPoint-presentatie</vt:lpstr>
      <vt:lpstr>de bruid</vt:lpstr>
      <vt:lpstr>de bruidegom</vt:lpstr>
      <vt:lpstr>het bruidspaar</vt:lpstr>
      <vt:lpstr>de ober</vt:lpstr>
      <vt:lpstr>het applaus</vt:lpstr>
      <vt:lpstr>de bruiloft</vt:lpstr>
      <vt:lpstr>de feestzaal</vt:lpstr>
      <vt:lpstr>het lint/ de linten</vt:lpstr>
      <vt:lpstr>de motorkap</vt:lpstr>
      <vt:lpstr>het pak</vt:lpstr>
      <vt:lpstr>het portier</vt:lpstr>
      <vt:lpstr>het restaurant</vt:lpstr>
      <vt:lpstr>de ringen</vt:lpstr>
      <vt:lpstr>de sluier</vt:lpstr>
      <vt:lpstr>de stropdas</vt:lpstr>
      <vt:lpstr>feliciteren</vt:lpstr>
      <vt:lpstr>trouwen</vt:lpstr>
      <vt:lpstr>versieren</vt:lpstr>
      <vt:lpstr>wapperen</vt:lpstr>
      <vt:lpstr>het woord van de dag 2: de bruiloft</vt:lpstr>
      <vt:lpstr>Het verhaal dag 2 Klik op </vt:lpstr>
      <vt:lpstr>de verhaalplaten van dag 2</vt:lpstr>
      <vt:lpstr>de verhaalplaten van dag 2</vt:lpstr>
      <vt:lpstr>de verhaalplaten van dag 2</vt:lpstr>
      <vt:lpstr>de verhaalplaten van dag 2</vt:lpstr>
      <vt:lpstr>de verhaalplaten van dag 2</vt:lpstr>
      <vt:lpstr>de blinddoek</vt:lpstr>
      <vt:lpstr> blindemannetje (spelen)</vt:lpstr>
      <vt:lpstr>de doek</vt:lpstr>
      <vt:lpstr>de eetstokjes</vt:lpstr>
      <vt:lpstr>de plak</vt:lpstr>
      <vt:lpstr>het schilderijtje</vt:lpstr>
      <vt:lpstr>het verjaardagsfeest</vt:lpstr>
      <vt:lpstr>aanbellen</vt:lpstr>
      <vt:lpstr>branden</vt:lpstr>
      <vt:lpstr>op bezoek komen</vt:lpstr>
      <vt:lpstr>ronddraaien</vt:lpstr>
      <vt:lpstr>scheuren</vt:lpstr>
      <vt:lpstr>het woord van de dag 3: de verjaardag</vt:lpstr>
      <vt:lpstr>PowerPoint-presentatie</vt:lpstr>
      <vt:lpstr>de drummer</vt:lpstr>
      <vt:lpstr>de indiaan</vt:lpstr>
      <vt:lpstr>de persoon</vt:lpstr>
      <vt:lpstr>het publiek</vt:lpstr>
      <vt:lpstr>de zanger-de zangeres</vt:lpstr>
      <vt:lpstr>de dans</vt:lpstr>
      <vt:lpstr>de hoofddoek</vt:lpstr>
      <vt:lpstr>de microfoon</vt:lpstr>
      <vt:lpstr>het optreden</vt:lpstr>
      <vt:lpstr>het toneel</vt:lpstr>
      <vt:lpstr>de versiering</vt:lpstr>
      <vt:lpstr>buigen</vt:lpstr>
      <vt:lpstr>dansen</vt:lpstr>
      <vt:lpstr>optreden</vt:lpstr>
      <vt:lpstr>smikkelen/smullen</vt:lpstr>
      <vt:lpstr>zingen</vt:lpstr>
      <vt:lpstr>zenuwachtig</vt:lpstr>
      <vt:lpstr>het woord van de dag 4: het optreden</vt:lpstr>
      <vt:lpstr>Het verhaal dag 4 Klik op </vt:lpstr>
      <vt:lpstr>De verhaalplaten van dag 4</vt:lpstr>
      <vt:lpstr>De verhaalplaten van dag 4</vt:lpstr>
      <vt:lpstr>De verhaalplaten van dag 4</vt:lpstr>
      <vt:lpstr>De verhaalplaten van dag 4</vt:lpstr>
      <vt:lpstr>de taalfuncties van dag 4: uitleggen</vt:lpstr>
      <vt:lpstr>PowerPoint-presentatie</vt:lpstr>
      <vt:lpstr>de champagne</vt:lpstr>
      <vt:lpstr>het diploma</vt:lpstr>
      <vt:lpstr>de diploma-uitreiking</vt:lpstr>
      <vt:lpstr>de toespraak</vt:lpstr>
      <vt:lpstr>het woord van de dag 5: het diploma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 woordkaarten van  C4 M7</dc:title>
  <dc:creator>Gebruiker</dc:creator>
  <cp:lastModifiedBy>Gabriëlle ten Klooster</cp:lastModifiedBy>
  <cp:revision>17</cp:revision>
  <dcterms:created xsi:type="dcterms:W3CDTF">2015-07-12T20:56:01Z</dcterms:created>
  <dcterms:modified xsi:type="dcterms:W3CDTF">2021-02-25T15:51:50Z</dcterms:modified>
  <cp:contentStatus>Definitief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