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4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43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660"/>
  </p:normalViewPr>
  <p:slideViewPr>
    <p:cSldViewPr>
      <p:cViewPr varScale="1">
        <p:scale>
          <a:sx n="69" d="100"/>
          <a:sy n="69" d="100"/>
        </p:scale>
        <p:origin x="16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57DDE-B2FE-499F-A519-740AB99E7ACF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C9EAE-EF43-45C0-AE46-34DBA3FF61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64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0023-B63A-47BF-947E-72403AC8AC5F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15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16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44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58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86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34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21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12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80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01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06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D52C-E2AC-470C-B334-086857AF5CF8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65813-1634-4597-9B61-4493D31D8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86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gif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jpeg"/><Relationship Id="rId5" Type="http://schemas.openxmlformats.org/officeDocument/2006/relationships/hyperlink" Target="http://www.google.nl/imgres?q=bruid&amp;num=10&amp;hl=nl&amp;tbo=d&amp;biw=1366&amp;bih=641&amp;tbm=isch&amp;tbnid=5i0QV10wOZ6T1M:&amp;imgrefurl=http://www.schoolplaten.com/foto-bruid-i8966.html&amp;docid=uPGgkRxhZZVglM&amp;imgurl=http://www.schoolplaten.com/foto-bruid-p8966.jpg&amp;w=531&amp;h=750&amp;ei=SgzOUNq1Ccq20QXrwIDgCg&amp;zoom=1&amp;iact=hc&amp;vpx=695&amp;vpy=128&amp;dur=747&amp;hovh=267&amp;hovw=189&amp;tx=132&amp;ty=150&amp;sig=101512615782951327573&amp;page=1&amp;tbnh=147&amp;tbnw=106&amp;start=0&amp;ndsp=31&amp;ved=1t:429,r:6,s:0,i:172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1.jpeg"/><Relationship Id="rId5" Type="http://schemas.openxmlformats.org/officeDocument/2006/relationships/hyperlink" Target="http://www.google.nl/imgres?q=schilderijtje&amp;hl=nl&amp;tbo=d&amp;rlz=1T4ADRA_nlNL451NL452&amp;biw=1366&amp;bih=641&amp;tbm=isch&amp;tbnid=IHYwYYsM5iF8OM:&amp;imgrefurl=http://www.bernhoven.nl/Sterrenjournaal-Oh,-wat-ben-je-mooi!&amp;docid=nYcLSXy-5VwOLM&amp;imgurl=http://www.bernhoven.nl/Content/8.Mijn%20Bernhoven/Sterren%20laten%20stralen/Sterrenjournaal/Schilderijen%20interne%20Oss.jpg&amp;w=400&amp;h=232&amp;ei=-RfOUMWYEpSZ0QWJxYGACg&amp;zoom=1&amp;iact=hc&amp;vpx=885&amp;vpy=185&amp;dur=985&amp;hovh=171&amp;hovw=295&amp;tx=160&amp;ty=126&amp;sig=101512615782951327573&amp;page=2&amp;tbnh=129&amp;tbnw=221&amp;start=24&amp;ndsp=29&amp;ved=1t:429,r:29,s:0,i:190" TargetMode="Externa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4.jpeg"/><Relationship Id="rId5" Type="http://schemas.openxmlformats.org/officeDocument/2006/relationships/hyperlink" Target="http://www.google.nl/imgres?q=verjaardagskaarsjes+branden&amp;hl=nl&amp;gbv=2&amp;biw=1920&amp;bih=817&amp;tbm=isch&amp;tbnid=I91UmHxp5rjslM:&amp;imgrefurl=http://nl.123rf.com/photo_4746263_kaarsen-branden-op-een-witte-ambystoma-taart-blauwe-achtergrond.html&amp;docid=rSsh_pRsv8-mdM&amp;itg=1&amp;imgurl=http://us.cdn1.123rf.com/168nwm/7106108800/71061088000903/7106108800090300118/4549331-sommige-aangestoken-verjaardagskaarsen-close-up.jpg&amp;w=113&amp;h=168&amp;ei=McjoT8LcBIb44QTv4-nXAQ&amp;zoom=1&amp;iact=hc&amp;vpx=1463&amp;vpy=423&amp;dur=217&amp;hovh=134&amp;hovw=90&amp;tx=78&amp;ty=113&amp;sig=101633186458560759114&amp;page=1&amp;tbnh=125&amp;tbnw=87&amp;start=0&amp;ndsp=67&amp;ved=1t:429,r:40,s:0,i:195" TargetMode="External"/><Relationship Id="rId4" Type="http://schemas.openxmlformats.org/officeDocument/2006/relationships/image" Target="../media/image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9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1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5.mp4"/><Relationship Id="rId1" Type="http://schemas.microsoft.com/office/2007/relationships/media" Target="../media/media65.mp4"/><Relationship Id="rId5" Type="http://schemas.openxmlformats.org/officeDocument/2006/relationships/image" Target="../media/image40.png"/><Relationship Id="rId4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nl/url?sa=i&amp;rct=j&amp;q=uitleggen&amp;source=images&amp;cd=&amp;cad=rja&amp;docid=dQHPk0oKq7BaKM&amp;tbnid=w1bX2vRgsUxQoM:&amp;ved=0CAUQjRw&amp;url=http://www.muiswerk.nl/WRDNBOEK/LTR_U/W2610.HTM&amp;ei=MPsbUcSpDMnC0QXt6IHwDA&amp;bvm=bv.42261806,d.d2k&amp;psig=AFQjCNFgEQjuD4tCMMK--tC0U3GlhP6ioA&amp;ust=1360874645508304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73522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Sinterklaasfeest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cdn.kliknieuws.nl/img/1/2009/12/01/n/sinterklaasfeest-veghel-1.jpg&amp;sa=X&amp;ei=a7_oT9XIMYng8APx8Oy7Cg&amp;ved=0CAwQ8wc&amp;usg=AFQjCNGMfibeHdIleJVO-4JwZcrc4ufJt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7"/>
            <a:ext cx="59046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885DDC-5A5A-4705-8636-C680CAE46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4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Suikerfeest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elsevier.nl/upload/a24731b9-17ca-442a-8938-37c588da1df8_suikerfeest_200.jpg&amp;sa=X&amp;ei=-r_oT93JNMrF8gP45OyoCg&amp;ved=0CAsQ8wc&amp;usg=AFQjCNF8jIyhvohX0H6Kg0GJ8qZ6QDM4V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5624"/>
            <a:ext cx="568863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1C50BC-62EA-41D2-9067-C8636C187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602" y="5636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Vaderdag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ssinkonline.nl/pure%20identity/ims/pictures/1VADERDAG.jpg&amp;sa=X&amp;ei=S8DoT7T7HtOl8gOHq_G0Cg&amp;ved=0CAsQ8wc4SQ&amp;usg=AFQjCNHGelNYiMU8MEUPdVhRTAqDrXpkJ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3616"/>
            <a:ext cx="42484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D00BA2-A1E5-4734-8154-44E2111B9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29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Valentijnsdag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kissing coupl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3636"/>
            <a:ext cx="3816424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655D81-FBCC-4F81-96C0-060E9CA36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888" y="5528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verjaardag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s.123rf.com/400wm/400/400/lenm/lenm1106/lenm110600181/9707267-illustratie-van-een-groep-tieners-het-uitdelen-van-verjaarda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93241"/>
            <a:ext cx="388843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574CF9-2A5C-42D9-A7F1-746EF882F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441" y="5527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feestvieren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3.bp.blogspot.com/-T2GCgLukbjc/T7_gF232xOI/AAAAAAAABTg/LcHZ8a7EYvw/s1600/Kwakoe1.jpg&amp;sa=X&amp;ei=WcPoT4nCM4mJhQeM9u3TCQ&amp;ved=0CAsQ8wc4wgE&amp;usg=AFQjCNG2-nYWnmwq-ILYP7ao2fG7Kn6cS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54461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1B88FF-3D3C-4EB6-9FBE-31A032929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968" y="5777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horen bij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itb-entertainment.com/sites/itb.dev.itixity.com/files/old/20090313095739_Sint___Piet_1.jpg&amp;sa=X&amp;ei=8cPoT63nOcjAhAeQtNnLCQ&amp;ved=0CAwQ8wc4SA&amp;usg=AFQjCNEviP7TGxjJRxDyLdWqJEOrssXPU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910988-0715-4381-8CBD-2CEA999BD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43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 </a:t>
            </a:r>
            <a:br>
              <a:rPr lang="nl-NL" dirty="0"/>
            </a:br>
            <a:r>
              <a:rPr lang="nl-NL" dirty="0"/>
              <a:t>feest vieren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484784"/>
            <a:ext cx="8136904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3.bp.blogspot.com/-T2GCgLukbjc/T7_gF232xOI/AAAAAAAABTg/LcHZ8a7EYvw/s1600/Kwakoe1.jpg&amp;sa=X&amp;ei=WcPoT4nCM4mJhQeM9u3TCQ&amp;ved=0CAsQ8wc4wgE&amp;usg=AFQjCNG2-nYWnmwq-ILYP7ao2fG7Kn6cS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88387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74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1270786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bruid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0.gstatic.com/images?q=tbn:ANd9GcQsrJ9rOgfayochQQ5k74P00_NkryelEB9crfUkQPWzORMumUT64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1683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BF8225-98A5-4DAD-A1D1-937AB051C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bezoek</a:t>
            </a:r>
          </a:p>
        </p:txBody>
      </p:sp>
      <p:pic>
        <p:nvPicPr>
          <p:cNvPr id="5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ver Luco Brokelman en zijn Bas &amp; Jopie: Verjaardag">
            <a:extLst>
              <a:ext uri="{FF2B5EF4-FFF2-40B4-BE49-F238E27FC236}">
                <a16:creationId xmlns:a16="http://schemas.microsoft.com/office/drawing/2014/main" id="{1B7F091B-1247-4E6D-8C01-9305FF93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93" y="1916832"/>
            <a:ext cx="5994413" cy="39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49DB4C-E085-4740-A6FA-ECE2FB6DB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87" y="5416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3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bruidegom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rouwen.101tips.nl/bruidego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237626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27BA4D-E277-448A-B4B1-6B3343EB1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27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bruidspaar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s.123rf.com/400wm/400/400/iofoto/iofoto0710/iofoto071000334/1795811-kaukasische-medio-volwassen-bruid-en-bruidegom-omhelzen-lachen-en-kijken-naar-elkaa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1844824"/>
            <a:ext cx="252028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570F01-6FB1-4DD5-87FB-2D0CA61E3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2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8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ober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inemaparadiso.nl/ober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8072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A28006-0137-4C09-A229-5B080802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2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applaus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appla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1917"/>
            <a:ext cx="5184576" cy="389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EC3918-2636-4A47-82CE-1FD9BB7A4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30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bruiloft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884751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BEC3F5-0DA7-45C4-89E0-0B75315A8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26" y="5527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feestzaal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eestzaal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82302"/>
            <a:ext cx="5616623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9BF6A2-9F53-4654-9F77-E12E0096E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085" y="541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7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lint/ de linten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trouwen-bruiloft.nl/grotefoto/linten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5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F2E927-CC32-4384-8763-0BFC3426D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motorkap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zvpcuv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25922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665D17-C358-42F2-99EC-645A490DE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cloud1.lbox.me/images/384x384/201003/Een-button-midden-vented-shawl-revers-wol-bruidegom-wear---smoking---heren-pak-jas-en-broek_mntd126950080360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5624"/>
            <a:ext cx="34563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590384-1E94-4B11-9067-0022113DE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599" y="544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portier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porti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46449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65BB94-D709-4BCC-BFE1-4B0A19ECD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(het) carnaval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borchgrave.nl/images/carnaval-bergen-op-zoom-2009-event-bergen-o(p_event,6705)(c_0).jpg&amp;sa=X&amp;ei=h8ToT5zcBYyXhQfhm_XRCQ&amp;ved=0CAsQ8wc4Xw&amp;usg=AFQjCNEIw2nNB6Y0Qz9sJeHdFmzMvyESb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468052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70B6C-2DB4-4E6E-B616-5223AFF7E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239" y="5359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3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restaurant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taurant &amp; bar | Lunch, Drink, Dinner | Amrâth Grand Hotel ...">
            <a:extLst>
              <a:ext uri="{FF2B5EF4-FFF2-40B4-BE49-F238E27FC236}">
                <a16:creationId xmlns:a16="http://schemas.microsoft.com/office/drawing/2014/main" id="{C6316757-D93E-4757-BC97-28750335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87" y="2250988"/>
            <a:ext cx="7370025" cy="322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011B95-95EF-458A-9805-32E8CB8D9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987" y="56291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ringen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dichtbijzundert.nl/files/2010/12/trouwring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775624"/>
            <a:ext cx="4392487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38621A-BFDA-4A8E-B13E-652AABE92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27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sluier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slui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13206"/>
            <a:ext cx="34563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A5B7F7-3598-4AE3-81B0-658B754E6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stropdas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e stropd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46369"/>
            <a:ext cx="1872207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F83374-FE36-4CDA-A0D4-12FCA15FB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79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feliciteren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elicitaties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87" y="1926316"/>
            <a:ext cx="32958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7C58CB-2F0D-48EF-AFA9-42E302823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759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4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trouwen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laa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489654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860A18-EFC4-4625-B0F2-789B02AF3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095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versieren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ersier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887310"/>
            <a:ext cx="5040560" cy="420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F12E7B-375A-4460-BD64-6927E6FEE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908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wapperen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apper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917933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02870B-2C8E-47E4-B17F-FA0312021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854" y="5607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2: de bruiloft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7686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20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2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7D2 Juf Elly gaat trouw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14E2651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9488"/>
            <a:ext cx="57912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62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feestmuts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uitgeverijsnor.nl/getimage.php?id=75&amp;imagetable=web_images&amp;displaywidth=520&amp;sa=X&amp;ei=8rDoT6OXNYyS8gOBybTVCg&amp;ved=0CAsQ8wc&amp;usg=AFQjCNHshoSjpf6ZsNmE1ROyMmNxxImn9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3616"/>
            <a:ext cx="33123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A9D2C9-CB74-466B-AFDB-3E40099B4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431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9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2</a:t>
            </a:r>
          </a:p>
        </p:txBody>
      </p:sp>
      <p:pic>
        <p:nvPicPr>
          <p:cNvPr id="6" name="Picture 3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56" y="1602119"/>
            <a:ext cx="6392487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824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2</a:t>
            </a:r>
          </a:p>
        </p:txBody>
      </p:sp>
      <p:pic>
        <p:nvPicPr>
          <p:cNvPr id="4" name="Tijdelijke aanduiding voor inhoud 3" descr="D:\M.N. Origineel\MN origineel\MN cursus 4 origineel\ced4\module 7\C4 M7 D2 trouwe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02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2</a:t>
            </a:r>
          </a:p>
        </p:txBody>
      </p:sp>
      <p:pic>
        <p:nvPicPr>
          <p:cNvPr id="4" name="Tijdelijke aanduiding voor inhoud 3" descr="D:\M.N. Origineel\MN origineel\MN cursus 4 origineel\ced4\module 7\C4 M7 D2 trouwe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793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2</a:t>
            </a:r>
          </a:p>
        </p:txBody>
      </p:sp>
      <p:pic>
        <p:nvPicPr>
          <p:cNvPr id="4" name="Tijdelijke aanduiding voor inhoud 3" descr="D:\M.N. Origineel\MN origineel\MN cursus 4 origineel\ced4\module 7\C4 M7 D2 trouwe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993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2</a:t>
            </a:r>
          </a:p>
        </p:txBody>
      </p:sp>
      <p:pic>
        <p:nvPicPr>
          <p:cNvPr id="4" name="Tijdelijke aanduiding voor inhoud 3" descr="D:\M.N. Origineel\MN origineel\MN cursus 4 origineel\ced4\module 7\C4 M7 D2 trouwen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255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blinddoek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antenkraam.punt.nl/upload/hier_ben_ik,_broer.jpg&amp;sa=X&amp;ei=E8XoT7WyIoy3hAe9qbDcCQ&amp;ved=0CAsQ8wc4QQ&amp;usg=AFQjCNFjsr7FV72_q2ZZCis7fTOWFLtsC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8245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809D7C-916D-4D1D-93EF-3F5EA217C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 </a:t>
            </a:r>
            <a:r>
              <a:rPr lang="nl-NL" dirty="0"/>
              <a:t>blindemannetje (spelen)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yalp.nl/fjc_images/15036.blindemannetje.png&amp;sa=X&amp;ei=Z8XoT7mPPI-yhAf228jJCQ&amp;ved=0CAwQ8wc&amp;usg=AFQjCNE0HDq-o_dvg5qOMnbrSpnQddyBs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8326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8030D1-92BA-49CC-AFE2-AAB35A036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302" y="549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gribel.nl/Images/Produkten/Zakdoeken/TypeGCompleet.jpg&amp;sa=X&amp;ei=DsboT_PnKYrX8gPv67SgCg&amp;ved=0CAsQ8wc&amp;usg=AFQjCNFujc5W7HzKqQc1QLchbfNnXbvtU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5624"/>
            <a:ext cx="4752527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9AC901-061B-4804-97CB-0131B9771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eetstokjes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ginneken-dorp.nl/bewonersbelangen/contentimages/981//eetstokjes.jpeg&amp;sa=X&amp;ei=ocboT9XdBNO38QP44PyvCg&amp;ved=0CAsQ8wc&amp;usg=AFQjCNF8SP9F8WFstUiIAlUCC0e756xHY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772816"/>
            <a:ext cx="58326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D4A647-E239-4B49-9EFF-6BC81D205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25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ombotercake basisrecept | Kookbroeders">
            <a:extLst>
              <a:ext uri="{FF2B5EF4-FFF2-40B4-BE49-F238E27FC236}">
                <a16:creationId xmlns:a16="http://schemas.microsoft.com/office/drawing/2014/main" id="{2423BAD2-26FB-4168-AF0A-14024FC4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39168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01CF6B-6AF4-4C54-92C9-7F213B395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217" y="5487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7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idee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computersindeklas.weblog.nl/files/1469/b92254923e&amp;sa=X&amp;ei=gLHoT73eM8Xw8QOF-ZTGCg&amp;ved=0CAsQ8wc&amp;usg=AFQjCNHXGC-8vjUO_gV1EnEtP59n-SNkv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700808"/>
            <a:ext cx="367240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999A32-80EE-4607-83BD-7CACF7338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341" y="5462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schilderijtje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0.gstatic.com/images?q=tbn:ANd9GcSbvRtLcErBKvkRQyJ7o44NfX3ca8h-5l24cCniA5glx8doaV5F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726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11E5E5-ADDA-41FA-A539-F20FF4E83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465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verjaardagsfeest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mozaiek.ws/verjaardagsfeest-mozaiek/images/Arrangement097.jpg&amp;sa=X&amp;ei=-8boT-PpCZDw8QOn85SdCg&amp;ved=0CAwQ8wc&amp;usg=AFQjCNF-k-eTWfAArPU2YsB5pQlMktNNf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15571"/>
            <a:ext cx="532859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0FB6059-A895-47E0-B31D-2DDB9F54D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556792"/>
            <a:ext cx="788569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lmere.nl/mmbase/images/2383929/aanbellen.jpg&amp;sa=X&amp;ei=NsfoT8qDMo7Y8gOeopmvCg&amp;ved=0CAsQ8wc&amp;usg=AFQjCNGj_zQ4Pxg1tN1B_vcn39GMOejH3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952836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00E09F-5C03-409E-94DF-C444AE1EE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268" y="5813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branden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StT-BSuDbeFdUlqB0KbGKDjXddgt0NHkSUKzjsZG3UxNGMPx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44052"/>
            <a:ext cx="3024336" cy="42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F98334-99D3-4E5A-A806-57D8AADC0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457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bezoek komen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intboeken.nl/wp-content/uploads/2012/03/img1178365867.jpeg&amp;sa=X&amp;ei=dsjoT5xohdvwA_biqNcK&amp;ved=0CAwQ8wc4OA&amp;usg=AFQjCNEM1Ld2D1ADSJ77_TMq_hgJmJ2Bu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916832"/>
            <a:ext cx="532859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F7A053-F3C1-47A3-8FF4-20256F3FA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851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ronddraaien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onddraai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61662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91B534-9ADD-4B39-A334-8E0755888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03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scheuren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froot.nl/wp-content/uploads/papier-scheuren-froot-292x190.jpg&amp;sa=X&amp;ei=AsroT46-HMS08QPk0pDcCg&amp;ved=0CAwQ8wc&amp;usg=AFQjCNFFjnOl3RhOD3C2iBNamseldUwI-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26469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52410C-26FA-4DB1-8EE1-A7C1BE320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322" y="55538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2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</a:t>
            </a:r>
            <a:r>
              <a:rPr lang="nl-NL"/>
              <a:t>dag 3: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verjaardag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1369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us.123rf.com/400wm/400/400/lenm/lenm1106/lenm110600181/9707267-illustratie-van-een-groep-tieners-het-uitdelen-van-verjaarda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06" y="1628800"/>
            <a:ext cx="3404279" cy="424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9272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54599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drummer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drumm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844824"/>
            <a:ext cx="511256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4DE8DB-D4E3-458E-BAF9-A21FB5890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691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kerstfeest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emheen.nl/media-demheen/Stamgroepen/Onderbouw/Koolwitjes/2010-2011/Kerst/014.jpg&amp;sa=X&amp;ei=0bzoT8jMOYmn8QPj69WmCg&amp;ved=0CAwQ8wc&amp;usg=AFQjCNH1kXXGfrSAOFRHXLkWwMVU5IC9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76875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0288AD-5E5F-40DE-97E0-61FC3C7AF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63" y="5326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indiaan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ansie.nl/images/indiaa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5077"/>
          <a:stretch/>
        </p:blipFill>
        <p:spPr bwMode="auto">
          <a:xfrm>
            <a:off x="2051720" y="1844824"/>
            <a:ext cx="518457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20D712-2763-479A-B917-FE792D4CE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134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persoon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persoon symb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8AEFF1-EF27-4820-B47A-5BD49A189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publiek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et publie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496855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495B5E-6B29-4A29-B93A-543C14394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95" y="5635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zanger-de zangeres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hownieuws.tv/wp-content/uploads/2012/05/Reporters_147f2000637da695Coldplay-527x3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5"/>
            <a:ext cx="3384376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showbiznewz.nl/artikelen/hoofd/foto_3087_henk-jan-smits-haalt-uit-naar-zangeres-hind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372976" cy="230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5D2F5E-818A-47F3-A61D-6089D1BF9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638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dans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dans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6059384" cy="28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0B8AFD-0A4F-4A63-8280-A4DC0D280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hoofddoek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thumb/5/58/Casol_square_silk_scarf_as_head_scarf.jpg/200px-Casol_square_silk_scarf_as_head_scarf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93064"/>
            <a:ext cx="29523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35BEFA-355E-446F-8B8A-E7E61A8B0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microfoon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microfo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859957"/>
            <a:ext cx="410445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1BCE61-F34A-456F-A566-681EDAC5F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22" y="5648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optreden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t optred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206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24C380-ECFB-419A-B18D-3BE928017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113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toneel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michaelminneboo.nl/wp-content/uploads/2010/02/Auto-toneel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876191"/>
            <a:ext cx="5256584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205C98-F3D2-4FAE-8CB0-C0ED87938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95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versiering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ersier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49DE4C-22EA-4CEF-AEF5-50A18FAEA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kinderfeest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feestlocatie-zeeland.nl/wp-content/uploads/2011/01/kinderfeest.jpg&amp;sa=X&amp;ei=Hr3oT4GqGoy78gPu2dmwCg&amp;ved=0CAwQ8wc&amp;usg=AFQjCNE8Yg8eZbVLatSLPx5PDpKr23Hfv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3EAE18-2B61-4E0D-A63C-4CF83CBC4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06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bu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3308004" cy="38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66E302-D8D1-45D0-83AB-A53362EC7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730" y="5845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dansen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preekbeurtenplein.nl/sport/images/dansen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04" y="1996036"/>
            <a:ext cx="3228374" cy="416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273090-442C-496B-96C3-E694ABBBD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optreden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ipdelft.nl/upload/65/Optreden_Speaker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14F39A-DC40-4DE6-A535-56F717D6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smikkelen/smullen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keet23.nl/wp-content/uploads/2011/06/Smullen-bij-keet23.jpg&amp;sa=X&amp;ei=z8roT93zFYjL8QOD8ei4Cg&amp;ved=0CAwQ8wc&amp;usg=AFQjCNFanspVSdgENA7qLmH4YHYXatgTs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844825"/>
            <a:ext cx="34563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AA4AE9-3B91-4C33-84CB-566BB8337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hownieuws.tv/wp-content/uploads/2012/05/Reporters_147f2000637da695Coldplay-527x3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3"/>
            <a:ext cx="604867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0838D2-6835-4D85-B567-D34BEBAEB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513" y="5743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zenuwachtig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static.quest.nl/thumbnails/genjArticle/detail/55/15/00/waarom-kunnen-we-niet-eten-als-we-zenuwachtig-zijn-15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912768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E89FB0-4EA5-4134-AC80-ED6D1783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821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het optreden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36904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stipdelft.nl/upload/65/Optreden_Speaker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71" y="2132856"/>
            <a:ext cx="5593715" cy="372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6202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4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7D4 Het kinderfe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14E2651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9488"/>
            <a:ext cx="57912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4</a:t>
            </a:r>
          </a:p>
        </p:txBody>
      </p:sp>
      <p:pic>
        <p:nvPicPr>
          <p:cNvPr id="4" name="Tijdelijke aanduiding voor inhoud 3" descr="D:\M.N. Origineel\MN origineel\MN cursus 4 origineel\ced4\module 7\C4 M7 D4 kinderfeest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2856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4</a:t>
            </a:r>
          </a:p>
        </p:txBody>
      </p:sp>
      <p:pic>
        <p:nvPicPr>
          <p:cNvPr id="4" name="Tijdelijke aanduiding voor inhoud 3" descr="D:\M.N. Origineel\MN origineel\MN cursus 4 origineel\ced4\module 7\C4 M7 D4 kinderfeest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70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Koningsdag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renenieuw-vennep.nl/images/Nieuws/koningsdag201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32531"/>
            <a:ext cx="6696744" cy="42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29295E-29F7-49DA-8579-6ABB0C42F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03" y="560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4</a:t>
            </a:r>
          </a:p>
        </p:txBody>
      </p:sp>
      <p:pic>
        <p:nvPicPr>
          <p:cNvPr id="4" name="Tijdelijke aanduiding voor inhoud 3" descr="D:\M.N. Origineel\MN origineel\MN cursus 4 origineel\ced4\module 7\C4 M7 D4 kinderfeest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9212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4</a:t>
            </a:r>
          </a:p>
        </p:txBody>
      </p:sp>
      <p:pic>
        <p:nvPicPr>
          <p:cNvPr id="4" name="Tijdelijke aanduiding voor inhoud 3" descr="D:\M.N. Origineel\MN origineel\MN cursus 4 origineel\ced4\module 7\C4 M7 D4 kinderfeest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4022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taalfuncties van dag 4: uitleggen</a:t>
            </a:r>
          </a:p>
        </p:txBody>
      </p:sp>
      <p:pic>
        <p:nvPicPr>
          <p:cNvPr id="4" name="Tijdelijke aanduiding voor inhoud 3" descr="http://www.muiswerk.nl/WRDNBOEK/DICPICT/uitleggen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832648" cy="4464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595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764704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25523538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champagne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hln.be/static/FOTO/pe/18/15/10/media_xl_892600.jpg&amp;sa=X&amp;ei=KczoT4fHEcab8QPa1-TPCg&amp;ved=0CAwQ8wc&amp;usg=AFQjCNFmpe7RCUTuUI8LtykGLAmFN9mzW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592AFF-AA11-49A2-B7EB-4C93E9C11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6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diploma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ounselling.nl/coaching/diplomacounsellin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02433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E38D81-549B-4D92-A98A-88E8BE7C1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644" y="5559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diploma-uitreiking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vmbogroen-friesland.nl/nieuws/bijzonder-diploma-uitreiking.jpg&amp;sa=X&amp;ei=gMzoT-aVB4Xs8gOGn4DbCg&amp;ved=0CAsQ8wc4Og&amp;usg=AFQjCNEyhWJDuEPCmw8T6AXE7K5yvOwgl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68863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E3C62C-1929-483B-BBF5-F3E5BD09B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456" y="544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toespraak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lblasserwaardenvijfheerenlanden.nl/av/afbeeldingen/Toespraak%20CdK-21062011(2).jpg&amp;sa=X&amp;ei=ws3oT5X6L4bW8QPz3b2iCg&amp;ved=0CAsQ8wc&amp;usg=AFQjCNES9_OMq46-FpNDVc3893ypDxFP2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E635B3-323F-4B44-90AF-F94036931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5: het diploma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20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counselling.nl/coaching/diplomacounsellin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024336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44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Moederdag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tuinadvies.be/foto/bloemen%20moederdag%201.jpg&amp;sa=X&amp;ei=Kr7oT_jnMZTX8QPF47ioCg&amp;ved=0CAwQ8wc&amp;usg=AFQjCNGKtSKH-ys-xayECf-5BTDDayrb_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30963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8382F1-C704-4EB8-9F3D-2A62C6736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260</Words>
  <Application>Microsoft Office PowerPoint</Application>
  <PresentationFormat>Diavoorstelling (4:3)</PresentationFormat>
  <Paragraphs>97</Paragraphs>
  <Slides>88</Slides>
  <Notes>1</Notes>
  <HiddenSlides>0</HiddenSlides>
  <MMClips>69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88</vt:i4>
      </vt:variant>
    </vt:vector>
  </HeadingPairs>
  <TitlesOfParts>
    <vt:vector size="92" baseType="lpstr">
      <vt:lpstr>Arial</vt:lpstr>
      <vt:lpstr>Calibri</vt:lpstr>
      <vt:lpstr>Century Gothic</vt:lpstr>
      <vt:lpstr>Kantoorthema</vt:lpstr>
      <vt:lpstr>PowerPoint-presentatie</vt:lpstr>
      <vt:lpstr>het bezoek</vt:lpstr>
      <vt:lpstr>(het) carnaval</vt:lpstr>
      <vt:lpstr>de feestmuts</vt:lpstr>
      <vt:lpstr>het idee</vt:lpstr>
      <vt:lpstr>het kerstfeest</vt:lpstr>
      <vt:lpstr>het kinderfeest</vt:lpstr>
      <vt:lpstr>(de) Koningsdag</vt:lpstr>
      <vt:lpstr>(de) Moederdag</vt:lpstr>
      <vt:lpstr>het Sinterklaasfeest</vt:lpstr>
      <vt:lpstr>het Suikerfeest</vt:lpstr>
      <vt:lpstr>(de) Vaderdag</vt:lpstr>
      <vt:lpstr>(de) Valentijnsdag</vt:lpstr>
      <vt:lpstr>de verjaardag</vt:lpstr>
      <vt:lpstr>feestvieren</vt:lpstr>
      <vt:lpstr>horen bij</vt:lpstr>
      <vt:lpstr>Het woord van de dag 1:  feest vieren</vt:lpstr>
      <vt:lpstr>PowerPoint-presentatie</vt:lpstr>
      <vt:lpstr>de bruid</vt:lpstr>
      <vt:lpstr>de bruidegom</vt:lpstr>
      <vt:lpstr>het bruidspaar</vt:lpstr>
      <vt:lpstr>de ober</vt:lpstr>
      <vt:lpstr>het applaus</vt:lpstr>
      <vt:lpstr>de bruiloft</vt:lpstr>
      <vt:lpstr>de feestzaal</vt:lpstr>
      <vt:lpstr>het lint/ de linten</vt:lpstr>
      <vt:lpstr>de motorkap</vt:lpstr>
      <vt:lpstr>het pak</vt:lpstr>
      <vt:lpstr>het portier</vt:lpstr>
      <vt:lpstr>het restaurant</vt:lpstr>
      <vt:lpstr>de ringen</vt:lpstr>
      <vt:lpstr>de sluier</vt:lpstr>
      <vt:lpstr>de stropdas</vt:lpstr>
      <vt:lpstr>feliciteren</vt:lpstr>
      <vt:lpstr>trouwen</vt:lpstr>
      <vt:lpstr>versieren</vt:lpstr>
      <vt:lpstr>wapperen</vt:lpstr>
      <vt:lpstr>het woord van de dag 2: de bruiloft</vt:lpstr>
      <vt:lpstr>Het verhaal dag 2 Klik op </vt:lpstr>
      <vt:lpstr>de verhaalplaten van dag 2</vt:lpstr>
      <vt:lpstr>de verhaalplaten van dag 2</vt:lpstr>
      <vt:lpstr>de verhaalplaten van dag 2</vt:lpstr>
      <vt:lpstr>de verhaalplaten van dag 2</vt:lpstr>
      <vt:lpstr>de verhaalplaten van dag 2</vt:lpstr>
      <vt:lpstr>de blinddoek</vt:lpstr>
      <vt:lpstr> blindemannetje (spelen)</vt:lpstr>
      <vt:lpstr>de doek</vt:lpstr>
      <vt:lpstr>de eetstokjes</vt:lpstr>
      <vt:lpstr>de plak</vt:lpstr>
      <vt:lpstr>het schilderijtje</vt:lpstr>
      <vt:lpstr>het verjaardagsfeest</vt:lpstr>
      <vt:lpstr>aanbellen</vt:lpstr>
      <vt:lpstr>branden</vt:lpstr>
      <vt:lpstr>op bezoek komen</vt:lpstr>
      <vt:lpstr>ronddraaien</vt:lpstr>
      <vt:lpstr>scheuren</vt:lpstr>
      <vt:lpstr>het woord van de dag 3: de verjaardag</vt:lpstr>
      <vt:lpstr>PowerPoint-presentatie</vt:lpstr>
      <vt:lpstr>de drummer</vt:lpstr>
      <vt:lpstr>de indiaan</vt:lpstr>
      <vt:lpstr>de persoon</vt:lpstr>
      <vt:lpstr>het publiek</vt:lpstr>
      <vt:lpstr>de zanger-de zangeres</vt:lpstr>
      <vt:lpstr>de dans</vt:lpstr>
      <vt:lpstr>de hoofddoek</vt:lpstr>
      <vt:lpstr>de microfoon</vt:lpstr>
      <vt:lpstr>het optreden</vt:lpstr>
      <vt:lpstr>het toneel</vt:lpstr>
      <vt:lpstr>de versiering</vt:lpstr>
      <vt:lpstr>buigen</vt:lpstr>
      <vt:lpstr>dansen</vt:lpstr>
      <vt:lpstr>optreden</vt:lpstr>
      <vt:lpstr>smikkelen/smullen</vt:lpstr>
      <vt:lpstr>zingen</vt:lpstr>
      <vt:lpstr>zenuwachtig</vt:lpstr>
      <vt:lpstr>het woord van de dag 4: het optreden</vt:lpstr>
      <vt:lpstr>Het verhaal dag 4 Klik op </vt:lpstr>
      <vt:lpstr>De verhaalplaten van dag 4</vt:lpstr>
      <vt:lpstr>De verhaalplaten van dag 4</vt:lpstr>
      <vt:lpstr>De verhaalplaten van dag 4</vt:lpstr>
      <vt:lpstr>De verhaalplaten van dag 4</vt:lpstr>
      <vt:lpstr>de taalfuncties van dag 4: uitleggen</vt:lpstr>
      <vt:lpstr>PowerPoint-presentatie</vt:lpstr>
      <vt:lpstr>de champagne</vt:lpstr>
      <vt:lpstr>het diploma</vt:lpstr>
      <vt:lpstr>de diploma-uitreiking</vt:lpstr>
      <vt:lpstr>de toespraak</vt:lpstr>
      <vt:lpstr>het woord van de dag 5: het diploma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M7</dc:title>
  <dc:creator>Gebruiker</dc:creator>
  <cp:lastModifiedBy>Gabriëlle ten Klooster</cp:lastModifiedBy>
  <cp:revision>17</cp:revision>
  <dcterms:created xsi:type="dcterms:W3CDTF">2015-07-12T20:56:01Z</dcterms:created>
  <dcterms:modified xsi:type="dcterms:W3CDTF">2021-02-25T15:51:50Z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