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431" r:id="rId5"/>
    <p:sldId id="466" r:id="rId6"/>
    <p:sldId id="569" r:id="rId7"/>
    <p:sldId id="271" r:id="rId8"/>
    <p:sldId id="570" r:id="rId9"/>
    <p:sldId id="571" r:id="rId10"/>
    <p:sldId id="258" r:id="rId11"/>
    <p:sldId id="572" r:id="rId12"/>
    <p:sldId id="573" r:id="rId13"/>
    <p:sldId id="574" r:id="rId14"/>
    <p:sldId id="575" r:id="rId15"/>
    <p:sldId id="576" r:id="rId16"/>
    <p:sldId id="577" r:id="rId17"/>
    <p:sldId id="578" r:id="rId18"/>
    <p:sldId id="579" r:id="rId19"/>
    <p:sldId id="580" r:id="rId20"/>
    <p:sldId id="581" r:id="rId21"/>
    <p:sldId id="582" r:id="rId22"/>
    <p:sldId id="583" r:id="rId23"/>
    <p:sldId id="584" r:id="rId24"/>
    <p:sldId id="585" r:id="rId25"/>
    <p:sldId id="772" r:id="rId26"/>
    <p:sldId id="588" r:id="rId27"/>
    <p:sldId id="586" r:id="rId28"/>
    <p:sldId id="587" r:id="rId29"/>
    <p:sldId id="296" r:id="rId30"/>
    <p:sldId id="741" r:id="rId31"/>
    <p:sldId id="742" r:id="rId32"/>
    <p:sldId id="743" r:id="rId33"/>
    <p:sldId id="589" r:id="rId34"/>
    <p:sldId id="590" r:id="rId35"/>
    <p:sldId id="591" r:id="rId36"/>
    <p:sldId id="592" r:id="rId37"/>
    <p:sldId id="593" r:id="rId38"/>
    <p:sldId id="744" r:id="rId39"/>
    <p:sldId id="594" r:id="rId40"/>
    <p:sldId id="595" r:id="rId41"/>
    <p:sldId id="596" r:id="rId42"/>
    <p:sldId id="597" r:id="rId43"/>
    <p:sldId id="598" r:id="rId44"/>
    <p:sldId id="599" r:id="rId45"/>
    <p:sldId id="600" r:id="rId46"/>
    <p:sldId id="262" r:id="rId47"/>
    <p:sldId id="601" r:id="rId48"/>
    <p:sldId id="602" r:id="rId49"/>
    <p:sldId id="603" r:id="rId50"/>
    <p:sldId id="604" r:id="rId51"/>
    <p:sldId id="605" r:id="rId52"/>
    <p:sldId id="606" r:id="rId53"/>
    <p:sldId id="607" r:id="rId54"/>
    <p:sldId id="608" r:id="rId55"/>
    <p:sldId id="609" r:id="rId56"/>
    <p:sldId id="610" r:id="rId57"/>
    <p:sldId id="611" r:id="rId58"/>
    <p:sldId id="745" r:id="rId59"/>
    <p:sldId id="612" r:id="rId60"/>
    <p:sldId id="613" r:id="rId61"/>
    <p:sldId id="614" r:id="rId62"/>
    <p:sldId id="615" r:id="rId63"/>
    <p:sldId id="616" r:id="rId64"/>
    <p:sldId id="617" r:id="rId65"/>
    <p:sldId id="618" r:id="rId66"/>
    <p:sldId id="619" r:id="rId67"/>
    <p:sldId id="746" r:id="rId68"/>
    <p:sldId id="621" r:id="rId69"/>
    <p:sldId id="747" r:id="rId70"/>
    <p:sldId id="748" r:id="rId71"/>
    <p:sldId id="623" r:id="rId72"/>
    <p:sldId id="433" r:id="rId73"/>
    <p:sldId id="624" r:id="rId74"/>
    <p:sldId id="625" r:id="rId75"/>
    <p:sldId id="626" r:id="rId76"/>
    <p:sldId id="627" r:id="rId77"/>
    <p:sldId id="628" r:id="rId78"/>
    <p:sldId id="629" r:id="rId79"/>
    <p:sldId id="630" r:id="rId80"/>
    <p:sldId id="631" r:id="rId81"/>
    <p:sldId id="632" r:id="rId82"/>
    <p:sldId id="633" r:id="rId83"/>
    <p:sldId id="634" r:id="rId84"/>
    <p:sldId id="635" r:id="rId85"/>
    <p:sldId id="636" r:id="rId86"/>
    <p:sldId id="637" r:id="rId87"/>
    <p:sldId id="638" r:id="rId88"/>
    <p:sldId id="639" r:id="rId89"/>
    <p:sldId id="269" r:id="rId90"/>
    <p:sldId id="640" r:id="rId91"/>
    <p:sldId id="641" r:id="rId92"/>
    <p:sldId id="642" r:id="rId93"/>
    <p:sldId id="749" r:id="rId94"/>
    <p:sldId id="750" r:id="rId95"/>
    <p:sldId id="751" r:id="rId96"/>
    <p:sldId id="752" r:id="rId97"/>
    <p:sldId id="643" r:id="rId98"/>
    <p:sldId id="644" r:id="rId99"/>
    <p:sldId id="646" r:id="rId100"/>
    <p:sldId id="647" r:id="rId101"/>
    <p:sldId id="648" r:id="rId102"/>
    <p:sldId id="649" r:id="rId103"/>
    <p:sldId id="650" r:id="rId104"/>
    <p:sldId id="651" r:id="rId105"/>
    <p:sldId id="652" r:id="rId106"/>
    <p:sldId id="653" r:id="rId107"/>
    <p:sldId id="654" r:id="rId108"/>
    <p:sldId id="655" r:id="rId109"/>
    <p:sldId id="656" r:id="rId110"/>
    <p:sldId id="663" r:id="rId111"/>
    <p:sldId id="658" r:id="rId112"/>
    <p:sldId id="659" r:id="rId113"/>
    <p:sldId id="660" r:id="rId114"/>
    <p:sldId id="661" r:id="rId115"/>
    <p:sldId id="662" r:id="rId116"/>
    <p:sldId id="753" r:id="rId117"/>
    <p:sldId id="664" r:id="rId118"/>
    <p:sldId id="665" r:id="rId119"/>
    <p:sldId id="666" r:id="rId120"/>
    <p:sldId id="668" r:id="rId121"/>
    <p:sldId id="669" r:id="rId122"/>
    <p:sldId id="670" r:id="rId123"/>
    <p:sldId id="671" r:id="rId124"/>
    <p:sldId id="672" r:id="rId125"/>
    <p:sldId id="673" r:id="rId126"/>
    <p:sldId id="674" r:id="rId127"/>
    <p:sldId id="675" r:id="rId128"/>
    <p:sldId id="676" r:id="rId129"/>
    <p:sldId id="677" r:id="rId130"/>
    <p:sldId id="678" r:id="rId131"/>
    <p:sldId id="679" r:id="rId132"/>
    <p:sldId id="681" r:id="rId133"/>
    <p:sldId id="754" r:id="rId134"/>
    <p:sldId id="682" r:id="rId135"/>
    <p:sldId id="683" r:id="rId136"/>
    <p:sldId id="684" r:id="rId137"/>
    <p:sldId id="685" r:id="rId138"/>
    <p:sldId id="686" r:id="rId139"/>
    <p:sldId id="687" r:id="rId140"/>
    <p:sldId id="755" r:id="rId141"/>
    <p:sldId id="756" r:id="rId142"/>
    <p:sldId id="757" r:id="rId143"/>
    <p:sldId id="758" r:id="rId144"/>
    <p:sldId id="759" r:id="rId145"/>
    <p:sldId id="760" r:id="rId146"/>
    <p:sldId id="740" r:id="rId147"/>
    <p:sldId id="689" r:id="rId148"/>
    <p:sldId id="690" r:id="rId149"/>
    <p:sldId id="691" r:id="rId150"/>
    <p:sldId id="692" r:id="rId151"/>
    <p:sldId id="693" r:id="rId152"/>
    <p:sldId id="694" r:id="rId153"/>
    <p:sldId id="695" r:id="rId154"/>
    <p:sldId id="696" r:id="rId155"/>
    <p:sldId id="697" r:id="rId156"/>
    <p:sldId id="698" r:id="rId157"/>
    <p:sldId id="699" r:id="rId158"/>
    <p:sldId id="700" r:id="rId159"/>
    <p:sldId id="701" r:id="rId160"/>
    <p:sldId id="702" r:id="rId161"/>
    <p:sldId id="703" r:id="rId162"/>
    <p:sldId id="704" r:id="rId163"/>
    <p:sldId id="705" r:id="rId164"/>
    <p:sldId id="706" r:id="rId165"/>
    <p:sldId id="707" r:id="rId166"/>
    <p:sldId id="708" r:id="rId167"/>
    <p:sldId id="709" r:id="rId168"/>
    <p:sldId id="710" r:id="rId169"/>
    <p:sldId id="711" r:id="rId170"/>
    <p:sldId id="712" r:id="rId171"/>
    <p:sldId id="713" r:id="rId172"/>
    <p:sldId id="714" r:id="rId173"/>
    <p:sldId id="761" r:id="rId174"/>
    <p:sldId id="716" r:id="rId175"/>
    <p:sldId id="717" r:id="rId176"/>
    <p:sldId id="718" r:id="rId177"/>
    <p:sldId id="719" r:id="rId178"/>
    <p:sldId id="720" r:id="rId179"/>
    <p:sldId id="721" r:id="rId180"/>
    <p:sldId id="762" r:id="rId181"/>
    <p:sldId id="763" r:id="rId182"/>
    <p:sldId id="724" r:id="rId183"/>
    <p:sldId id="725" r:id="rId184"/>
    <p:sldId id="726" r:id="rId185"/>
    <p:sldId id="727" r:id="rId186"/>
    <p:sldId id="728" r:id="rId187"/>
    <p:sldId id="715" r:id="rId188"/>
    <p:sldId id="730" r:id="rId189"/>
    <p:sldId id="731" r:id="rId190"/>
    <p:sldId id="732" r:id="rId191"/>
    <p:sldId id="733" r:id="rId192"/>
    <p:sldId id="734" r:id="rId193"/>
    <p:sldId id="735" r:id="rId194"/>
    <p:sldId id="765" r:id="rId195"/>
    <p:sldId id="766" r:id="rId196"/>
    <p:sldId id="736" r:id="rId197"/>
    <p:sldId id="768" r:id="rId198"/>
    <p:sldId id="769" r:id="rId199"/>
    <p:sldId id="770" r:id="rId200"/>
    <p:sldId id="764" r:id="rId201"/>
    <p:sldId id="771" r:id="rId202"/>
    <p:sldId id="767" r:id="rId203"/>
    <p:sldId id="737" r:id="rId204"/>
    <p:sldId id="738" r:id="rId205"/>
    <p:sldId id="739" r:id="rId20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48BBAB-B200-4809-8949-5562320624BD}" v="513" dt="2025-02-04T10:16:24.1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56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presProps" Target="presProps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208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theme" Target="theme/theme1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tableStyles" Target="tableStyles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microsoft.com/office/2016/11/relationships/changesInfo" Target="changesInfos/changesInfo1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12" Type="http://schemas.microsoft.com/office/2015/10/relationships/revisionInfo" Target="revisionInfo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i Kruijer" userId="0af39978-7a4a-49b0-8bce-70804f0fc89e" providerId="ADAL" clId="{EE48BBAB-B200-4809-8949-5562320624BD}"/>
    <pc:docChg chg="undo custSel addSld modSld sldOrd">
      <pc:chgData name="Evi Kruijer" userId="0af39978-7a4a-49b0-8bce-70804f0fc89e" providerId="ADAL" clId="{EE48BBAB-B200-4809-8949-5562320624BD}" dt="2025-02-04T10:16:56.661" v="860" actId="208"/>
      <pc:docMkLst>
        <pc:docMk/>
      </pc:docMkLst>
      <pc:sldChg chg="modSp mod">
        <pc:chgData name="Evi Kruijer" userId="0af39978-7a4a-49b0-8bce-70804f0fc89e" providerId="ADAL" clId="{EE48BBAB-B200-4809-8949-5562320624BD}" dt="2025-02-04T09:35:47.272" v="118" actId="14826"/>
        <pc:sldMkLst>
          <pc:docMk/>
          <pc:sldMk cId="3987355527" sldId="262"/>
        </pc:sldMkLst>
        <pc:picChg chg="mod">
          <ac:chgData name="Evi Kruijer" userId="0af39978-7a4a-49b0-8bce-70804f0fc89e" providerId="ADAL" clId="{EE48BBAB-B200-4809-8949-5562320624BD}" dt="2025-02-04T09:35:47.272" v="118" actId="14826"/>
          <ac:picMkLst>
            <pc:docMk/>
            <pc:sldMk cId="3987355527" sldId="262"/>
            <ac:picMk id="3" creationId="{326B6E6D-1A80-D695-699F-BFF1B97C14A5}"/>
          </ac:picMkLst>
        </pc:picChg>
      </pc:sldChg>
      <pc:sldChg chg="modSp mod">
        <pc:chgData name="Evi Kruijer" userId="0af39978-7a4a-49b0-8bce-70804f0fc89e" providerId="ADAL" clId="{EE48BBAB-B200-4809-8949-5562320624BD}" dt="2025-02-04T09:42:54.618" v="262" actId="14826"/>
        <pc:sldMkLst>
          <pc:docMk/>
          <pc:sldMk cId="3840939140" sldId="269"/>
        </pc:sldMkLst>
        <pc:picChg chg="mod">
          <ac:chgData name="Evi Kruijer" userId="0af39978-7a4a-49b0-8bce-70804f0fc89e" providerId="ADAL" clId="{EE48BBAB-B200-4809-8949-5562320624BD}" dt="2025-02-04T09:42:54.618" v="262" actId="14826"/>
          <ac:picMkLst>
            <pc:docMk/>
            <pc:sldMk cId="3840939140" sldId="269"/>
            <ac:picMk id="5" creationId="{4DAE2F61-41F0-8865-6FE9-4012E4E75261}"/>
          </ac:picMkLst>
        </pc:picChg>
      </pc:sldChg>
      <pc:sldChg chg="modSp mod">
        <pc:chgData name="Evi Kruijer" userId="0af39978-7a4a-49b0-8bce-70804f0fc89e" providerId="ADAL" clId="{EE48BBAB-B200-4809-8949-5562320624BD}" dt="2025-02-04T09:31:11.751" v="0" actId="14826"/>
        <pc:sldMkLst>
          <pc:docMk/>
          <pc:sldMk cId="882212286" sldId="578"/>
        </pc:sldMkLst>
        <pc:picChg chg="mod">
          <ac:chgData name="Evi Kruijer" userId="0af39978-7a4a-49b0-8bce-70804f0fc89e" providerId="ADAL" clId="{EE48BBAB-B200-4809-8949-5562320624BD}" dt="2025-02-04T09:31:11.751" v="0" actId="14826"/>
          <ac:picMkLst>
            <pc:docMk/>
            <pc:sldMk cId="882212286" sldId="578"/>
            <ac:picMk id="3" creationId="{2471DD91-2B93-7748-2539-B7911614EA44}"/>
          </ac:picMkLst>
        </pc:picChg>
      </pc:sldChg>
      <pc:sldChg chg="modSp mod">
        <pc:chgData name="Evi Kruijer" userId="0af39978-7a4a-49b0-8bce-70804f0fc89e" providerId="ADAL" clId="{EE48BBAB-B200-4809-8949-5562320624BD}" dt="2025-02-04T09:31:18.831" v="1" actId="14826"/>
        <pc:sldMkLst>
          <pc:docMk/>
          <pc:sldMk cId="4266452808" sldId="579"/>
        </pc:sldMkLst>
        <pc:picChg chg="mod">
          <ac:chgData name="Evi Kruijer" userId="0af39978-7a4a-49b0-8bce-70804f0fc89e" providerId="ADAL" clId="{EE48BBAB-B200-4809-8949-5562320624BD}" dt="2025-02-04T09:31:18.831" v="1" actId="14826"/>
          <ac:picMkLst>
            <pc:docMk/>
            <pc:sldMk cId="4266452808" sldId="579"/>
            <ac:picMk id="3" creationId="{08F98D4B-44AF-209C-89D2-2DC1C96138B6}"/>
          </ac:picMkLst>
        </pc:picChg>
      </pc:sldChg>
      <pc:sldChg chg="modSp mod">
        <pc:chgData name="Evi Kruijer" userId="0af39978-7a4a-49b0-8bce-70804f0fc89e" providerId="ADAL" clId="{EE48BBAB-B200-4809-8949-5562320624BD}" dt="2025-02-04T09:31:37.870" v="2" actId="14826"/>
        <pc:sldMkLst>
          <pc:docMk/>
          <pc:sldMk cId="697949594" sldId="586"/>
        </pc:sldMkLst>
        <pc:picChg chg="mod">
          <ac:chgData name="Evi Kruijer" userId="0af39978-7a4a-49b0-8bce-70804f0fc89e" providerId="ADAL" clId="{EE48BBAB-B200-4809-8949-5562320624BD}" dt="2025-02-04T09:31:37.870" v="2" actId="14826"/>
          <ac:picMkLst>
            <pc:docMk/>
            <pc:sldMk cId="697949594" sldId="586"/>
            <ac:picMk id="3" creationId="{3927B0D9-EBEC-FA53-1680-94D2265C04FB}"/>
          </ac:picMkLst>
        </pc:picChg>
      </pc:sldChg>
      <pc:sldChg chg="addSp delSp modSp mod ord delAnim modAnim">
        <pc:chgData name="Evi Kruijer" userId="0af39978-7a4a-49b0-8bce-70804f0fc89e" providerId="ADAL" clId="{EE48BBAB-B200-4809-8949-5562320624BD}" dt="2025-02-04T10:16:56.661" v="860" actId="208"/>
        <pc:sldMkLst>
          <pc:docMk/>
          <pc:sldMk cId="1069185483" sldId="588"/>
        </pc:sldMkLst>
        <pc:spChg chg="mod">
          <ac:chgData name="Evi Kruijer" userId="0af39978-7a4a-49b0-8bce-70804f0fc89e" providerId="ADAL" clId="{EE48BBAB-B200-4809-8949-5562320624BD}" dt="2025-02-04T09:33:31.534" v="75" actId="20577"/>
          <ac:spMkLst>
            <pc:docMk/>
            <pc:sldMk cId="1069185483" sldId="588"/>
            <ac:spMk id="2" creationId="{00000000-0000-0000-0000-000000000000}"/>
          </ac:spMkLst>
        </pc:spChg>
        <pc:spChg chg="mod">
          <ac:chgData name="Evi Kruijer" userId="0af39978-7a4a-49b0-8bce-70804f0fc89e" providerId="ADAL" clId="{EE48BBAB-B200-4809-8949-5562320624BD}" dt="2025-02-04T10:16:56.661" v="860" actId="208"/>
          <ac:spMkLst>
            <pc:docMk/>
            <pc:sldMk cId="1069185483" sldId="588"/>
            <ac:spMk id="6" creationId="{C876FCA3-4E3B-5388-C7BC-C0106771DF51}"/>
          </ac:spMkLst>
        </pc:spChg>
        <pc:picChg chg="del">
          <ac:chgData name="Evi Kruijer" userId="0af39978-7a4a-49b0-8bce-70804f0fc89e" providerId="ADAL" clId="{EE48BBAB-B200-4809-8949-5562320624BD}" dt="2025-02-04T09:33:33.372" v="76" actId="478"/>
          <ac:picMkLst>
            <pc:docMk/>
            <pc:sldMk cId="1069185483" sldId="588"/>
            <ac:picMk id="3" creationId="{DF75B5C3-92F2-182F-809C-5202643A0543}"/>
          </ac:picMkLst>
        </pc:picChg>
        <pc:picChg chg="del">
          <ac:chgData name="Evi Kruijer" userId="0af39978-7a4a-49b0-8bce-70804f0fc89e" providerId="ADAL" clId="{EE48BBAB-B200-4809-8949-5562320624BD}" dt="2025-02-04T09:33:19.401" v="47" actId="478"/>
          <ac:picMkLst>
            <pc:docMk/>
            <pc:sldMk cId="1069185483" sldId="588"/>
            <ac:picMk id="4" creationId="{FA455FCD-33B6-55B9-CB57-59679AE47C8C}"/>
          </ac:picMkLst>
        </pc:picChg>
        <pc:picChg chg="add mod">
          <ac:chgData name="Evi Kruijer" userId="0af39978-7a4a-49b0-8bce-70804f0fc89e" providerId="ADAL" clId="{EE48BBAB-B200-4809-8949-5562320624BD}" dt="2025-02-04T09:33:49.044" v="80" actId="1076"/>
          <ac:picMkLst>
            <pc:docMk/>
            <pc:sldMk cId="1069185483" sldId="588"/>
            <ac:picMk id="5" creationId="{5A37F490-E2B9-35F4-3FF9-A14970A4372E}"/>
          </ac:picMkLst>
        </pc:picChg>
      </pc:sldChg>
      <pc:sldChg chg="modSp mod">
        <pc:chgData name="Evi Kruijer" userId="0af39978-7a4a-49b0-8bce-70804f0fc89e" providerId="ADAL" clId="{EE48BBAB-B200-4809-8949-5562320624BD}" dt="2025-02-04T09:33:58.251" v="81" actId="14826"/>
        <pc:sldMkLst>
          <pc:docMk/>
          <pc:sldMk cId="3418029916" sldId="589"/>
        </pc:sldMkLst>
        <pc:picChg chg="mod">
          <ac:chgData name="Evi Kruijer" userId="0af39978-7a4a-49b0-8bce-70804f0fc89e" providerId="ADAL" clId="{EE48BBAB-B200-4809-8949-5562320624BD}" dt="2025-02-04T09:33:58.251" v="81" actId="14826"/>
          <ac:picMkLst>
            <pc:docMk/>
            <pc:sldMk cId="3418029916" sldId="589"/>
            <ac:picMk id="3" creationId="{52ABDBA9-8AF6-1901-88E3-D5D8549FF0B2}"/>
          </ac:picMkLst>
        </pc:picChg>
      </pc:sldChg>
      <pc:sldChg chg="modSp mod">
        <pc:chgData name="Evi Kruijer" userId="0af39978-7a4a-49b0-8bce-70804f0fc89e" providerId="ADAL" clId="{EE48BBAB-B200-4809-8949-5562320624BD}" dt="2025-02-04T09:34:05.652" v="82" actId="14826"/>
        <pc:sldMkLst>
          <pc:docMk/>
          <pc:sldMk cId="56656133" sldId="590"/>
        </pc:sldMkLst>
        <pc:picChg chg="mod">
          <ac:chgData name="Evi Kruijer" userId="0af39978-7a4a-49b0-8bce-70804f0fc89e" providerId="ADAL" clId="{EE48BBAB-B200-4809-8949-5562320624BD}" dt="2025-02-04T09:34:05.652" v="82" actId="14826"/>
          <ac:picMkLst>
            <pc:docMk/>
            <pc:sldMk cId="56656133" sldId="590"/>
            <ac:picMk id="3" creationId="{3A460582-0AE6-0A0A-DE14-DF52340A055F}"/>
          </ac:picMkLst>
        </pc:picChg>
      </pc:sldChg>
      <pc:sldChg chg="modSp mod">
        <pc:chgData name="Evi Kruijer" userId="0af39978-7a4a-49b0-8bce-70804f0fc89e" providerId="ADAL" clId="{EE48BBAB-B200-4809-8949-5562320624BD}" dt="2025-02-04T09:34:17.122" v="83" actId="14826"/>
        <pc:sldMkLst>
          <pc:docMk/>
          <pc:sldMk cId="919459926" sldId="591"/>
        </pc:sldMkLst>
        <pc:picChg chg="mod">
          <ac:chgData name="Evi Kruijer" userId="0af39978-7a4a-49b0-8bce-70804f0fc89e" providerId="ADAL" clId="{EE48BBAB-B200-4809-8949-5562320624BD}" dt="2025-02-04T09:34:17.122" v="83" actId="14826"/>
          <ac:picMkLst>
            <pc:docMk/>
            <pc:sldMk cId="919459926" sldId="591"/>
            <ac:picMk id="3" creationId="{8D67C7AF-8A58-18E9-5F74-FA5054E1FFC6}"/>
          </ac:picMkLst>
        </pc:picChg>
      </pc:sldChg>
      <pc:sldChg chg="modSp mod">
        <pc:chgData name="Evi Kruijer" userId="0af39978-7a4a-49b0-8bce-70804f0fc89e" providerId="ADAL" clId="{EE48BBAB-B200-4809-8949-5562320624BD}" dt="2025-02-04T09:34:35.932" v="84" actId="14826"/>
        <pc:sldMkLst>
          <pc:docMk/>
          <pc:sldMk cId="1933125709" sldId="593"/>
        </pc:sldMkLst>
        <pc:picChg chg="mod">
          <ac:chgData name="Evi Kruijer" userId="0af39978-7a4a-49b0-8bce-70804f0fc89e" providerId="ADAL" clId="{EE48BBAB-B200-4809-8949-5562320624BD}" dt="2025-02-04T09:34:35.932" v="84" actId="14826"/>
          <ac:picMkLst>
            <pc:docMk/>
            <pc:sldMk cId="1933125709" sldId="593"/>
            <ac:picMk id="3" creationId="{02ECA4F5-9417-C77E-0304-F32AD310A185}"/>
          </ac:picMkLst>
        </pc:picChg>
      </pc:sldChg>
      <pc:sldChg chg="modSp mod">
        <pc:chgData name="Evi Kruijer" userId="0af39978-7a4a-49b0-8bce-70804f0fc89e" providerId="ADAL" clId="{EE48BBAB-B200-4809-8949-5562320624BD}" dt="2025-02-04T09:35:19.646" v="115" actId="14826"/>
        <pc:sldMkLst>
          <pc:docMk/>
          <pc:sldMk cId="2477745250" sldId="594"/>
        </pc:sldMkLst>
        <pc:picChg chg="mod">
          <ac:chgData name="Evi Kruijer" userId="0af39978-7a4a-49b0-8bce-70804f0fc89e" providerId="ADAL" clId="{EE48BBAB-B200-4809-8949-5562320624BD}" dt="2025-02-04T09:35:19.646" v="115" actId="14826"/>
          <ac:picMkLst>
            <pc:docMk/>
            <pc:sldMk cId="2477745250" sldId="594"/>
            <ac:picMk id="3" creationId="{6B684D84-9D12-8154-F048-CA5AF0056C2B}"/>
          </ac:picMkLst>
        </pc:picChg>
      </pc:sldChg>
      <pc:sldChg chg="modSp mod">
        <pc:chgData name="Evi Kruijer" userId="0af39978-7a4a-49b0-8bce-70804f0fc89e" providerId="ADAL" clId="{EE48BBAB-B200-4809-8949-5562320624BD}" dt="2025-02-04T09:35:30.348" v="116" actId="14826"/>
        <pc:sldMkLst>
          <pc:docMk/>
          <pc:sldMk cId="3252379113" sldId="597"/>
        </pc:sldMkLst>
        <pc:picChg chg="mod">
          <ac:chgData name="Evi Kruijer" userId="0af39978-7a4a-49b0-8bce-70804f0fc89e" providerId="ADAL" clId="{EE48BBAB-B200-4809-8949-5562320624BD}" dt="2025-02-04T09:35:30.348" v="116" actId="14826"/>
          <ac:picMkLst>
            <pc:docMk/>
            <pc:sldMk cId="3252379113" sldId="597"/>
            <ac:picMk id="3" creationId="{5FC2E365-1126-9A61-3C0F-CF9198D21446}"/>
          </ac:picMkLst>
        </pc:picChg>
      </pc:sldChg>
      <pc:sldChg chg="modSp mod">
        <pc:chgData name="Evi Kruijer" userId="0af39978-7a4a-49b0-8bce-70804f0fc89e" providerId="ADAL" clId="{EE48BBAB-B200-4809-8949-5562320624BD}" dt="2025-02-04T09:35:36.359" v="117" actId="14826"/>
        <pc:sldMkLst>
          <pc:docMk/>
          <pc:sldMk cId="212362303" sldId="598"/>
        </pc:sldMkLst>
        <pc:picChg chg="mod">
          <ac:chgData name="Evi Kruijer" userId="0af39978-7a4a-49b0-8bce-70804f0fc89e" providerId="ADAL" clId="{EE48BBAB-B200-4809-8949-5562320624BD}" dt="2025-02-04T09:35:36.359" v="117" actId="14826"/>
          <ac:picMkLst>
            <pc:docMk/>
            <pc:sldMk cId="212362303" sldId="598"/>
            <ac:picMk id="3" creationId="{20A93A8F-26B0-AED7-C468-7745A1B69E5C}"/>
          </ac:picMkLst>
        </pc:picChg>
      </pc:sldChg>
      <pc:sldChg chg="modSp mod">
        <pc:chgData name="Evi Kruijer" userId="0af39978-7a4a-49b0-8bce-70804f0fc89e" providerId="ADAL" clId="{EE48BBAB-B200-4809-8949-5562320624BD}" dt="2025-02-04T09:35:54.106" v="119" actId="14826"/>
        <pc:sldMkLst>
          <pc:docMk/>
          <pc:sldMk cId="508441655" sldId="601"/>
        </pc:sldMkLst>
        <pc:picChg chg="mod">
          <ac:chgData name="Evi Kruijer" userId="0af39978-7a4a-49b0-8bce-70804f0fc89e" providerId="ADAL" clId="{EE48BBAB-B200-4809-8949-5562320624BD}" dt="2025-02-04T09:35:54.106" v="119" actId="14826"/>
          <ac:picMkLst>
            <pc:docMk/>
            <pc:sldMk cId="508441655" sldId="601"/>
            <ac:picMk id="6" creationId="{B14FCA09-238E-B93C-816E-17C08FA1EE98}"/>
          </ac:picMkLst>
        </pc:picChg>
      </pc:sldChg>
      <pc:sldChg chg="modSp mod">
        <pc:chgData name="Evi Kruijer" userId="0af39978-7a4a-49b0-8bce-70804f0fc89e" providerId="ADAL" clId="{EE48BBAB-B200-4809-8949-5562320624BD}" dt="2025-02-04T09:36:04.695" v="120" actId="14826"/>
        <pc:sldMkLst>
          <pc:docMk/>
          <pc:sldMk cId="2704677389" sldId="604"/>
        </pc:sldMkLst>
        <pc:picChg chg="mod">
          <ac:chgData name="Evi Kruijer" userId="0af39978-7a4a-49b0-8bce-70804f0fc89e" providerId="ADAL" clId="{EE48BBAB-B200-4809-8949-5562320624BD}" dt="2025-02-04T09:36:04.695" v="120" actId="14826"/>
          <ac:picMkLst>
            <pc:docMk/>
            <pc:sldMk cId="2704677389" sldId="604"/>
            <ac:picMk id="5" creationId="{CA89B79B-6192-DD6B-DBC3-9055958A75F8}"/>
          </ac:picMkLst>
        </pc:picChg>
      </pc:sldChg>
      <pc:sldChg chg="modSp mod">
        <pc:chgData name="Evi Kruijer" userId="0af39978-7a4a-49b0-8bce-70804f0fc89e" providerId="ADAL" clId="{EE48BBAB-B200-4809-8949-5562320624BD}" dt="2025-02-04T09:36:11.656" v="121" actId="14826"/>
        <pc:sldMkLst>
          <pc:docMk/>
          <pc:sldMk cId="3183921357" sldId="605"/>
        </pc:sldMkLst>
        <pc:picChg chg="mod">
          <ac:chgData name="Evi Kruijer" userId="0af39978-7a4a-49b0-8bce-70804f0fc89e" providerId="ADAL" clId="{EE48BBAB-B200-4809-8949-5562320624BD}" dt="2025-02-04T09:36:11.656" v="121" actId="14826"/>
          <ac:picMkLst>
            <pc:docMk/>
            <pc:sldMk cId="3183921357" sldId="605"/>
            <ac:picMk id="3" creationId="{247EADBF-7C35-90CF-FC13-7CA92C83A373}"/>
          </ac:picMkLst>
        </pc:picChg>
      </pc:sldChg>
      <pc:sldChg chg="modSp mod">
        <pc:chgData name="Evi Kruijer" userId="0af39978-7a4a-49b0-8bce-70804f0fc89e" providerId="ADAL" clId="{EE48BBAB-B200-4809-8949-5562320624BD}" dt="2025-02-04T09:36:24.305" v="122" actId="14826"/>
        <pc:sldMkLst>
          <pc:docMk/>
          <pc:sldMk cId="176974491" sldId="609"/>
        </pc:sldMkLst>
        <pc:picChg chg="mod">
          <ac:chgData name="Evi Kruijer" userId="0af39978-7a4a-49b0-8bce-70804f0fc89e" providerId="ADAL" clId="{EE48BBAB-B200-4809-8949-5562320624BD}" dt="2025-02-04T09:36:24.305" v="122" actId="14826"/>
          <ac:picMkLst>
            <pc:docMk/>
            <pc:sldMk cId="176974491" sldId="609"/>
            <ac:picMk id="5" creationId="{598D7D3D-7C9A-3DA1-B859-9B72C351107A}"/>
          </ac:picMkLst>
        </pc:picChg>
      </pc:sldChg>
      <pc:sldChg chg="modSp mod">
        <pc:chgData name="Evi Kruijer" userId="0af39978-7a4a-49b0-8bce-70804f0fc89e" providerId="ADAL" clId="{EE48BBAB-B200-4809-8949-5562320624BD}" dt="2025-02-04T09:36:52.731" v="127" actId="1076"/>
        <pc:sldMkLst>
          <pc:docMk/>
          <pc:sldMk cId="1264603449" sldId="611"/>
        </pc:sldMkLst>
        <pc:picChg chg="mod modCrop">
          <ac:chgData name="Evi Kruijer" userId="0af39978-7a4a-49b0-8bce-70804f0fc89e" providerId="ADAL" clId="{EE48BBAB-B200-4809-8949-5562320624BD}" dt="2025-02-04T09:36:52.731" v="127" actId="1076"/>
          <ac:picMkLst>
            <pc:docMk/>
            <pc:sldMk cId="1264603449" sldId="611"/>
            <ac:picMk id="3" creationId="{7C28723B-7A3A-FAF3-24EB-A3AF0F916201}"/>
          </ac:picMkLst>
        </pc:picChg>
      </pc:sldChg>
      <pc:sldChg chg="modSp mod">
        <pc:chgData name="Evi Kruijer" userId="0af39978-7a4a-49b0-8bce-70804f0fc89e" providerId="ADAL" clId="{EE48BBAB-B200-4809-8949-5562320624BD}" dt="2025-02-04T09:37:43.676" v="159" actId="14826"/>
        <pc:sldMkLst>
          <pc:docMk/>
          <pc:sldMk cId="1106667292" sldId="612"/>
        </pc:sldMkLst>
        <pc:picChg chg="mod">
          <ac:chgData name="Evi Kruijer" userId="0af39978-7a4a-49b0-8bce-70804f0fc89e" providerId="ADAL" clId="{EE48BBAB-B200-4809-8949-5562320624BD}" dt="2025-02-04T09:37:43.676" v="159" actId="14826"/>
          <ac:picMkLst>
            <pc:docMk/>
            <pc:sldMk cId="1106667292" sldId="612"/>
            <ac:picMk id="3" creationId="{9F47C58B-EE3D-E8B1-A38B-1EC1C38AFAB9}"/>
          </ac:picMkLst>
        </pc:picChg>
      </pc:sldChg>
      <pc:sldChg chg="modSp mod">
        <pc:chgData name="Evi Kruijer" userId="0af39978-7a4a-49b0-8bce-70804f0fc89e" providerId="ADAL" clId="{EE48BBAB-B200-4809-8949-5562320624BD}" dt="2025-02-04T09:37:52.351" v="160" actId="14826"/>
        <pc:sldMkLst>
          <pc:docMk/>
          <pc:sldMk cId="920748819" sldId="613"/>
        </pc:sldMkLst>
        <pc:picChg chg="mod">
          <ac:chgData name="Evi Kruijer" userId="0af39978-7a4a-49b0-8bce-70804f0fc89e" providerId="ADAL" clId="{EE48BBAB-B200-4809-8949-5562320624BD}" dt="2025-02-04T09:37:52.351" v="160" actId="14826"/>
          <ac:picMkLst>
            <pc:docMk/>
            <pc:sldMk cId="920748819" sldId="613"/>
            <ac:picMk id="3" creationId="{4A77BBF8-81E6-212B-31C5-5DC07D7EE2CF}"/>
          </ac:picMkLst>
        </pc:picChg>
      </pc:sldChg>
      <pc:sldChg chg="modSp mod">
        <pc:chgData name="Evi Kruijer" userId="0af39978-7a4a-49b0-8bce-70804f0fc89e" providerId="ADAL" clId="{EE48BBAB-B200-4809-8949-5562320624BD}" dt="2025-02-04T09:38:32.188" v="165" actId="1076"/>
        <pc:sldMkLst>
          <pc:docMk/>
          <pc:sldMk cId="3885866710" sldId="615"/>
        </pc:sldMkLst>
        <pc:picChg chg="mod modCrop">
          <ac:chgData name="Evi Kruijer" userId="0af39978-7a4a-49b0-8bce-70804f0fc89e" providerId="ADAL" clId="{EE48BBAB-B200-4809-8949-5562320624BD}" dt="2025-02-04T09:38:32.188" v="165" actId="1076"/>
          <ac:picMkLst>
            <pc:docMk/>
            <pc:sldMk cId="3885866710" sldId="615"/>
            <ac:picMk id="3" creationId="{F45E5342-54EA-F9F8-3D11-A7A16F9B32DD}"/>
          </ac:picMkLst>
        </pc:picChg>
      </pc:sldChg>
      <pc:sldChg chg="modSp mod">
        <pc:chgData name="Evi Kruijer" userId="0af39978-7a4a-49b0-8bce-70804f0fc89e" providerId="ADAL" clId="{EE48BBAB-B200-4809-8949-5562320624BD}" dt="2025-02-04T09:38:55.735" v="166" actId="14826"/>
        <pc:sldMkLst>
          <pc:docMk/>
          <pc:sldMk cId="2973749638" sldId="619"/>
        </pc:sldMkLst>
        <pc:picChg chg="mod">
          <ac:chgData name="Evi Kruijer" userId="0af39978-7a4a-49b0-8bce-70804f0fc89e" providerId="ADAL" clId="{EE48BBAB-B200-4809-8949-5562320624BD}" dt="2025-02-04T09:38:55.735" v="166" actId="14826"/>
          <ac:picMkLst>
            <pc:docMk/>
            <pc:sldMk cId="2973749638" sldId="619"/>
            <ac:picMk id="3" creationId="{4D0E4AD7-7E0E-C174-11F9-73248668B025}"/>
          </ac:picMkLst>
        </pc:picChg>
      </pc:sldChg>
      <pc:sldChg chg="addSp delSp modSp mod delAnim modAnim">
        <pc:chgData name="Evi Kruijer" userId="0af39978-7a4a-49b0-8bce-70804f0fc89e" providerId="ADAL" clId="{EE48BBAB-B200-4809-8949-5562320624BD}" dt="2025-02-04T09:40:54.500" v="230" actId="1076"/>
        <pc:sldMkLst>
          <pc:docMk/>
          <pc:sldMk cId="366184994" sldId="621"/>
        </pc:sldMkLst>
        <pc:spChg chg="mod">
          <ac:chgData name="Evi Kruijer" userId="0af39978-7a4a-49b0-8bce-70804f0fc89e" providerId="ADAL" clId="{EE48BBAB-B200-4809-8949-5562320624BD}" dt="2025-02-04T09:40:12.927" v="210" actId="20577"/>
          <ac:spMkLst>
            <pc:docMk/>
            <pc:sldMk cId="366184994" sldId="621"/>
            <ac:spMk id="2" creationId="{00000000-0000-0000-0000-000000000000}"/>
          </ac:spMkLst>
        </pc:spChg>
        <pc:spChg chg="add mod">
          <ac:chgData name="Evi Kruijer" userId="0af39978-7a4a-49b0-8bce-70804f0fc89e" providerId="ADAL" clId="{EE48BBAB-B200-4809-8949-5562320624BD}" dt="2025-02-04T09:40:46.197" v="228" actId="1038"/>
          <ac:spMkLst>
            <pc:docMk/>
            <pc:sldMk cId="366184994" sldId="621"/>
            <ac:spMk id="5" creationId="{B41371AD-3053-F53A-7D7E-07A0939007B0}"/>
          </ac:spMkLst>
        </pc:spChg>
        <pc:picChg chg="mod">
          <ac:chgData name="Evi Kruijer" userId="0af39978-7a4a-49b0-8bce-70804f0fc89e" providerId="ADAL" clId="{EE48BBAB-B200-4809-8949-5562320624BD}" dt="2025-02-04T09:40:27.931" v="211" actId="14826"/>
          <ac:picMkLst>
            <pc:docMk/>
            <pc:sldMk cId="366184994" sldId="621"/>
            <ac:picMk id="3" creationId="{100CAF0E-51F8-B709-B6A2-7669B0A00FD1}"/>
          </ac:picMkLst>
        </pc:picChg>
        <pc:picChg chg="del">
          <ac:chgData name="Evi Kruijer" userId="0af39978-7a4a-49b0-8bce-70804f0fc89e" providerId="ADAL" clId="{EE48BBAB-B200-4809-8949-5562320624BD}" dt="2025-02-04T09:40:30.277" v="212" actId="478"/>
          <ac:picMkLst>
            <pc:docMk/>
            <pc:sldMk cId="366184994" sldId="621"/>
            <ac:picMk id="4" creationId="{BAC0C994-B075-1078-9F76-38BA7E9AEB14}"/>
          </ac:picMkLst>
        </pc:picChg>
        <pc:cxnChg chg="add mod">
          <ac:chgData name="Evi Kruijer" userId="0af39978-7a4a-49b0-8bce-70804f0fc89e" providerId="ADAL" clId="{EE48BBAB-B200-4809-8949-5562320624BD}" dt="2025-02-04T09:40:54.500" v="230" actId="1076"/>
          <ac:cxnSpMkLst>
            <pc:docMk/>
            <pc:sldMk cId="366184994" sldId="621"/>
            <ac:cxnSpMk id="7" creationId="{B9E087A7-1AEF-FA1C-B636-DD12F15AA42C}"/>
          </ac:cxnSpMkLst>
        </pc:cxnChg>
      </pc:sldChg>
      <pc:sldChg chg="modSp mod">
        <pc:chgData name="Evi Kruijer" userId="0af39978-7a4a-49b0-8bce-70804f0fc89e" providerId="ADAL" clId="{EE48BBAB-B200-4809-8949-5562320624BD}" dt="2025-02-04T09:41:42.897" v="256" actId="14826"/>
        <pc:sldMkLst>
          <pc:docMk/>
          <pc:sldMk cId="1925519813" sldId="624"/>
        </pc:sldMkLst>
        <pc:picChg chg="mod">
          <ac:chgData name="Evi Kruijer" userId="0af39978-7a4a-49b0-8bce-70804f0fc89e" providerId="ADAL" clId="{EE48BBAB-B200-4809-8949-5562320624BD}" dt="2025-02-04T09:41:42.897" v="256" actId="14826"/>
          <ac:picMkLst>
            <pc:docMk/>
            <pc:sldMk cId="1925519813" sldId="624"/>
            <ac:picMk id="3" creationId="{D9C1D657-780C-D121-5BC8-BFEE7587FB67}"/>
          </ac:picMkLst>
        </pc:picChg>
      </pc:sldChg>
      <pc:sldChg chg="modSp mod">
        <pc:chgData name="Evi Kruijer" userId="0af39978-7a4a-49b0-8bce-70804f0fc89e" providerId="ADAL" clId="{EE48BBAB-B200-4809-8949-5562320624BD}" dt="2025-02-04T09:41:55.948" v="257" actId="14826"/>
        <pc:sldMkLst>
          <pc:docMk/>
          <pc:sldMk cId="1471823010" sldId="628"/>
        </pc:sldMkLst>
        <pc:picChg chg="mod">
          <ac:chgData name="Evi Kruijer" userId="0af39978-7a4a-49b0-8bce-70804f0fc89e" providerId="ADAL" clId="{EE48BBAB-B200-4809-8949-5562320624BD}" dt="2025-02-04T09:41:55.948" v="257" actId="14826"/>
          <ac:picMkLst>
            <pc:docMk/>
            <pc:sldMk cId="1471823010" sldId="628"/>
            <ac:picMk id="3" creationId="{058690BC-79E2-ADCF-CF5C-82EEBE54FD7D}"/>
          </ac:picMkLst>
        </pc:picChg>
      </pc:sldChg>
      <pc:sldChg chg="modSp mod">
        <pc:chgData name="Evi Kruijer" userId="0af39978-7a4a-49b0-8bce-70804f0fc89e" providerId="ADAL" clId="{EE48BBAB-B200-4809-8949-5562320624BD}" dt="2025-02-04T09:42:10.995" v="258" actId="14826"/>
        <pc:sldMkLst>
          <pc:docMk/>
          <pc:sldMk cId="3625059641" sldId="629"/>
        </pc:sldMkLst>
        <pc:picChg chg="mod">
          <ac:chgData name="Evi Kruijer" userId="0af39978-7a4a-49b0-8bce-70804f0fc89e" providerId="ADAL" clId="{EE48BBAB-B200-4809-8949-5562320624BD}" dt="2025-02-04T09:42:10.995" v="258" actId="14826"/>
          <ac:picMkLst>
            <pc:docMk/>
            <pc:sldMk cId="3625059641" sldId="629"/>
            <ac:picMk id="3" creationId="{4F2DF9A0-9C45-EF14-C6E7-943165A557C0}"/>
          </ac:picMkLst>
        </pc:picChg>
      </pc:sldChg>
      <pc:sldChg chg="modSp mod">
        <pc:chgData name="Evi Kruijer" userId="0af39978-7a4a-49b0-8bce-70804f0fc89e" providerId="ADAL" clId="{EE48BBAB-B200-4809-8949-5562320624BD}" dt="2025-02-04T09:42:21.104" v="259" actId="14826"/>
        <pc:sldMkLst>
          <pc:docMk/>
          <pc:sldMk cId="2251144555" sldId="630"/>
        </pc:sldMkLst>
        <pc:picChg chg="mod">
          <ac:chgData name="Evi Kruijer" userId="0af39978-7a4a-49b0-8bce-70804f0fc89e" providerId="ADAL" clId="{EE48BBAB-B200-4809-8949-5562320624BD}" dt="2025-02-04T09:42:21.104" v="259" actId="14826"/>
          <ac:picMkLst>
            <pc:docMk/>
            <pc:sldMk cId="2251144555" sldId="630"/>
            <ac:picMk id="9" creationId="{1BB89D8D-6744-9BAF-50D2-F5BC80DC6AF7}"/>
          </ac:picMkLst>
        </pc:picChg>
      </pc:sldChg>
      <pc:sldChg chg="modSp mod">
        <pc:chgData name="Evi Kruijer" userId="0af39978-7a4a-49b0-8bce-70804f0fc89e" providerId="ADAL" clId="{EE48BBAB-B200-4809-8949-5562320624BD}" dt="2025-02-04T09:42:27.911" v="260" actId="14826"/>
        <pc:sldMkLst>
          <pc:docMk/>
          <pc:sldMk cId="319619712" sldId="631"/>
        </pc:sldMkLst>
        <pc:picChg chg="mod">
          <ac:chgData name="Evi Kruijer" userId="0af39978-7a4a-49b0-8bce-70804f0fc89e" providerId="ADAL" clId="{EE48BBAB-B200-4809-8949-5562320624BD}" dt="2025-02-04T09:42:27.911" v="260" actId="14826"/>
          <ac:picMkLst>
            <pc:docMk/>
            <pc:sldMk cId="319619712" sldId="631"/>
            <ac:picMk id="3" creationId="{D675456C-6371-ECC9-042C-765C7DB92556}"/>
          </ac:picMkLst>
        </pc:picChg>
      </pc:sldChg>
      <pc:sldChg chg="modSp mod">
        <pc:chgData name="Evi Kruijer" userId="0af39978-7a4a-49b0-8bce-70804f0fc89e" providerId="ADAL" clId="{EE48BBAB-B200-4809-8949-5562320624BD}" dt="2025-02-04T09:42:34.319" v="261" actId="14826"/>
        <pc:sldMkLst>
          <pc:docMk/>
          <pc:sldMk cId="3822368779" sldId="632"/>
        </pc:sldMkLst>
        <pc:picChg chg="mod">
          <ac:chgData name="Evi Kruijer" userId="0af39978-7a4a-49b0-8bce-70804f0fc89e" providerId="ADAL" clId="{EE48BBAB-B200-4809-8949-5562320624BD}" dt="2025-02-04T09:42:34.319" v="261" actId="14826"/>
          <ac:picMkLst>
            <pc:docMk/>
            <pc:sldMk cId="3822368779" sldId="632"/>
            <ac:picMk id="8" creationId="{DF136369-89A1-DE48-7A1A-ECE7929ABF7D}"/>
          </ac:picMkLst>
        </pc:picChg>
      </pc:sldChg>
      <pc:sldChg chg="modSp mod">
        <pc:chgData name="Evi Kruijer" userId="0af39978-7a4a-49b0-8bce-70804f0fc89e" providerId="ADAL" clId="{EE48BBAB-B200-4809-8949-5562320624BD}" dt="2025-02-04T09:43:06.770" v="263" actId="14826"/>
        <pc:sldMkLst>
          <pc:docMk/>
          <pc:sldMk cId="1368880655" sldId="642"/>
        </pc:sldMkLst>
        <pc:picChg chg="mod">
          <ac:chgData name="Evi Kruijer" userId="0af39978-7a4a-49b0-8bce-70804f0fc89e" providerId="ADAL" clId="{EE48BBAB-B200-4809-8949-5562320624BD}" dt="2025-02-04T09:43:06.770" v="263" actId="14826"/>
          <ac:picMkLst>
            <pc:docMk/>
            <pc:sldMk cId="1368880655" sldId="642"/>
            <ac:picMk id="5" creationId="{5DDE3919-0336-9E75-4F86-9E8923120ED7}"/>
          </ac:picMkLst>
        </pc:picChg>
      </pc:sldChg>
      <pc:sldChg chg="modSp mod">
        <pc:chgData name="Evi Kruijer" userId="0af39978-7a4a-49b0-8bce-70804f0fc89e" providerId="ADAL" clId="{EE48BBAB-B200-4809-8949-5562320624BD}" dt="2025-02-04T09:46:26.813" v="362" actId="14826"/>
        <pc:sldMkLst>
          <pc:docMk/>
          <pc:sldMk cId="2090419407" sldId="644"/>
        </pc:sldMkLst>
        <pc:picChg chg="mod">
          <ac:chgData name="Evi Kruijer" userId="0af39978-7a4a-49b0-8bce-70804f0fc89e" providerId="ADAL" clId="{EE48BBAB-B200-4809-8949-5562320624BD}" dt="2025-02-04T09:46:26.813" v="362" actId="14826"/>
          <ac:picMkLst>
            <pc:docMk/>
            <pc:sldMk cId="2090419407" sldId="644"/>
            <ac:picMk id="3" creationId="{506B782B-1B83-1E00-9B53-315737AA83B5}"/>
          </ac:picMkLst>
        </pc:picChg>
      </pc:sldChg>
      <pc:sldChg chg="addSp modSp mod">
        <pc:chgData name="Evi Kruijer" userId="0af39978-7a4a-49b0-8bce-70804f0fc89e" providerId="ADAL" clId="{EE48BBAB-B200-4809-8949-5562320624BD}" dt="2025-02-04T09:46:47.372" v="365" actId="1076"/>
        <pc:sldMkLst>
          <pc:docMk/>
          <pc:sldMk cId="726556023" sldId="646"/>
        </pc:sldMkLst>
        <pc:picChg chg="mod">
          <ac:chgData name="Evi Kruijer" userId="0af39978-7a4a-49b0-8bce-70804f0fc89e" providerId="ADAL" clId="{EE48BBAB-B200-4809-8949-5562320624BD}" dt="2025-02-04T09:46:39.436" v="363" actId="14826"/>
          <ac:picMkLst>
            <pc:docMk/>
            <pc:sldMk cId="726556023" sldId="646"/>
            <ac:picMk id="3" creationId="{69E31772-BC31-BE8F-DE69-6027AB4433B1}"/>
          </ac:picMkLst>
        </pc:picChg>
        <pc:cxnChg chg="add mod">
          <ac:chgData name="Evi Kruijer" userId="0af39978-7a4a-49b0-8bce-70804f0fc89e" providerId="ADAL" clId="{EE48BBAB-B200-4809-8949-5562320624BD}" dt="2025-02-04T09:46:47.372" v="365" actId="1076"/>
          <ac:cxnSpMkLst>
            <pc:docMk/>
            <pc:sldMk cId="726556023" sldId="646"/>
            <ac:cxnSpMk id="5" creationId="{FF814955-26B4-68B8-6470-8390AB3FE19C}"/>
          </ac:cxnSpMkLst>
        </pc:cxnChg>
      </pc:sldChg>
      <pc:sldChg chg="modSp mod">
        <pc:chgData name="Evi Kruijer" userId="0af39978-7a4a-49b0-8bce-70804f0fc89e" providerId="ADAL" clId="{EE48BBAB-B200-4809-8949-5562320624BD}" dt="2025-02-04T09:46:59.165" v="366" actId="14826"/>
        <pc:sldMkLst>
          <pc:docMk/>
          <pc:sldMk cId="1407684145" sldId="649"/>
        </pc:sldMkLst>
        <pc:picChg chg="mod">
          <ac:chgData name="Evi Kruijer" userId="0af39978-7a4a-49b0-8bce-70804f0fc89e" providerId="ADAL" clId="{EE48BBAB-B200-4809-8949-5562320624BD}" dt="2025-02-04T09:46:59.165" v="366" actId="14826"/>
          <ac:picMkLst>
            <pc:docMk/>
            <pc:sldMk cId="1407684145" sldId="649"/>
            <ac:picMk id="3" creationId="{A031E7C3-643E-A1E6-5B9C-1665E8EDB71F}"/>
          </ac:picMkLst>
        </pc:picChg>
      </pc:sldChg>
      <pc:sldChg chg="modSp mod">
        <pc:chgData name="Evi Kruijer" userId="0af39978-7a4a-49b0-8bce-70804f0fc89e" providerId="ADAL" clId="{EE48BBAB-B200-4809-8949-5562320624BD}" dt="2025-02-04T09:47:11.583" v="367" actId="14826"/>
        <pc:sldMkLst>
          <pc:docMk/>
          <pc:sldMk cId="2342837602" sldId="652"/>
        </pc:sldMkLst>
        <pc:picChg chg="mod">
          <ac:chgData name="Evi Kruijer" userId="0af39978-7a4a-49b0-8bce-70804f0fc89e" providerId="ADAL" clId="{EE48BBAB-B200-4809-8949-5562320624BD}" dt="2025-02-04T09:47:11.583" v="367" actId="14826"/>
          <ac:picMkLst>
            <pc:docMk/>
            <pc:sldMk cId="2342837602" sldId="652"/>
            <ac:picMk id="6" creationId="{CBCF0A90-3AE8-3E97-3E6F-3A98D722D912}"/>
          </ac:picMkLst>
        </pc:picChg>
      </pc:sldChg>
      <pc:sldChg chg="modSp mod">
        <pc:chgData name="Evi Kruijer" userId="0af39978-7a4a-49b0-8bce-70804f0fc89e" providerId="ADAL" clId="{EE48BBAB-B200-4809-8949-5562320624BD}" dt="2025-02-04T09:47:17.684" v="368" actId="14826"/>
        <pc:sldMkLst>
          <pc:docMk/>
          <pc:sldMk cId="2295620331" sldId="653"/>
        </pc:sldMkLst>
        <pc:picChg chg="mod">
          <ac:chgData name="Evi Kruijer" userId="0af39978-7a4a-49b0-8bce-70804f0fc89e" providerId="ADAL" clId="{EE48BBAB-B200-4809-8949-5562320624BD}" dt="2025-02-04T09:47:17.684" v="368" actId="14826"/>
          <ac:picMkLst>
            <pc:docMk/>
            <pc:sldMk cId="2295620331" sldId="653"/>
            <ac:picMk id="6" creationId="{F97C576F-C248-9C22-6126-A1565F939C6D}"/>
          </ac:picMkLst>
        </pc:picChg>
      </pc:sldChg>
      <pc:sldChg chg="addSp modSp mod">
        <pc:chgData name="Evi Kruijer" userId="0af39978-7a4a-49b0-8bce-70804f0fc89e" providerId="ADAL" clId="{EE48BBAB-B200-4809-8949-5562320624BD}" dt="2025-02-04T09:47:28.349" v="370" actId="1076"/>
        <pc:sldMkLst>
          <pc:docMk/>
          <pc:sldMk cId="1936650904" sldId="654"/>
        </pc:sldMkLst>
        <pc:cxnChg chg="add mod">
          <ac:chgData name="Evi Kruijer" userId="0af39978-7a4a-49b0-8bce-70804f0fc89e" providerId="ADAL" clId="{EE48BBAB-B200-4809-8949-5562320624BD}" dt="2025-02-04T09:47:28.349" v="370" actId="1076"/>
          <ac:cxnSpMkLst>
            <pc:docMk/>
            <pc:sldMk cId="1936650904" sldId="654"/>
            <ac:cxnSpMk id="5" creationId="{57484107-C86E-12A4-4F05-56D6D8C5E456}"/>
          </ac:cxnSpMkLst>
        </pc:cxnChg>
      </pc:sldChg>
      <pc:sldChg chg="modSp mod">
        <pc:chgData name="Evi Kruijer" userId="0af39978-7a4a-49b0-8bce-70804f0fc89e" providerId="ADAL" clId="{EE48BBAB-B200-4809-8949-5562320624BD}" dt="2025-02-04T09:47:48.347" v="373" actId="732"/>
        <pc:sldMkLst>
          <pc:docMk/>
          <pc:sldMk cId="2999689272" sldId="655"/>
        </pc:sldMkLst>
        <pc:picChg chg="mod modCrop">
          <ac:chgData name="Evi Kruijer" userId="0af39978-7a4a-49b0-8bce-70804f0fc89e" providerId="ADAL" clId="{EE48BBAB-B200-4809-8949-5562320624BD}" dt="2025-02-04T09:47:48.347" v="373" actId="732"/>
          <ac:picMkLst>
            <pc:docMk/>
            <pc:sldMk cId="2999689272" sldId="655"/>
            <ac:picMk id="3" creationId="{214A1D73-6EEE-3DFB-46FE-DBD94C810CCA}"/>
          </ac:picMkLst>
        </pc:picChg>
      </pc:sldChg>
      <pc:sldChg chg="modSp mod">
        <pc:chgData name="Evi Kruijer" userId="0af39978-7a4a-49b0-8bce-70804f0fc89e" providerId="ADAL" clId="{EE48BBAB-B200-4809-8949-5562320624BD}" dt="2025-02-04T09:48:02.739" v="375" actId="1076"/>
        <pc:sldMkLst>
          <pc:docMk/>
          <pc:sldMk cId="3710053700" sldId="656"/>
        </pc:sldMkLst>
        <pc:picChg chg="mod">
          <ac:chgData name="Evi Kruijer" userId="0af39978-7a4a-49b0-8bce-70804f0fc89e" providerId="ADAL" clId="{EE48BBAB-B200-4809-8949-5562320624BD}" dt="2025-02-04T09:48:02.739" v="375" actId="1076"/>
          <ac:picMkLst>
            <pc:docMk/>
            <pc:sldMk cId="3710053700" sldId="656"/>
            <ac:picMk id="3" creationId="{A9531DF1-2550-B828-919A-8F2B32DD2A90}"/>
          </ac:picMkLst>
        </pc:picChg>
      </pc:sldChg>
      <pc:sldChg chg="delSp modSp mod ord delAnim">
        <pc:chgData name="Evi Kruijer" userId="0af39978-7a4a-49b0-8bce-70804f0fc89e" providerId="ADAL" clId="{EE48BBAB-B200-4809-8949-5562320624BD}" dt="2025-02-04T09:48:43.436" v="394" actId="1076"/>
        <pc:sldMkLst>
          <pc:docMk/>
          <pc:sldMk cId="189091326" sldId="663"/>
        </pc:sldMkLst>
        <pc:spChg chg="mod">
          <ac:chgData name="Evi Kruijer" userId="0af39978-7a4a-49b0-8bce-70804f0fc89e" providerId="ADAL" clId="{EE48BBAB-B200-4809-8949-5562320624BD}" dt="2025-02-04T09:48:20.199" v="389" actId="20577"/>
          <ac:spMkLst>
            <pc:docMk/>
            <pc:sldMk cId="189091326" sldId="663"/>
            <ac:spMk id="2" creationId="{00000000-0000-0000-0000-000000000000}"/>
          </ac:spMkLst>
        </pc:spChg>
        <pc:picChg chg="mod modCrop">
          <ac:chgData name="Evi Kruijer" userId="0af39978-7a4a-49b0-8bce-70804f0fc89e" providerId="ADAL" clId="{EE48BBAB-B200-4809-8949-5562320624BD}" dt="2025-02-04T09:48:43.436" v="394" actId="1076"/>
          <ac:picMkLst>
            <pc:docMk/>
            <pc:sldMk cId="189091326" sldId="663"/>
            <ac:picMk id="3" creationId="{DF0BE01A-943C-7BBB-305F-CB2B610DF397}"/>
          </ac:picMkLst>
        </pc:picChg>
        <pc:picChg chg="del">
          <ac:chgData name="Evi Kruijer" userId="0af39978-7a4a-49b0-8bce-70804f0fc89e" providerId="ADAL" clId="{EE48BBAB-B200-4809-8949-5562320624BD}" dt="2025-02-04T09:48:16.277" v="379" actId="478"/>
          <ac:picMkLst>
            <pc:docMk/>
            <pc:sldMk cId="189091326" sldId="663"/>
            <ac:picMk id="4" creationId="{F0EB1D1E-C16E-47E9-AE71-1A1042289636}"/>
          </ac:picMkLst>
        </pc:picChg>
      </pc:sldChg>
      <pc:sldChg chg="addSp modSp mod">
        <pc:chgData name="Evi Kruijer" userId="0af39978-7a4a-49b0-8bce-70804f0fc89e" providerId="ADAL" clId="{EE48BBAB-B200-4809-8949-5562320624BD}" dt="2025-02-04T09:49:48.380" v="415" actId="403"/>
        <pc:sldMkLst>
          <pc:docMk/>
          <pc:sldMk cId="2166784737" sldId="670"/>
        </pc:sldMkLst>
        <pc:spChg chg="add mod">
          <ac:chgData name="Evi Kruijer" userId="0af39978-7a4a-49b0-8bce-70804f0fc89e" providerId="ADAL" clId="{EE48BBAB-B200-4809-8949-5562320624BD}" dt="2025-02-04T09:49:48.380" v="415" actId="403"/>
          <ac:spMkLst>
            <pc:docMk/>
            <pc:sldMk cId="2166784737" sldId="670"/>
            <ac:spMk id="3" creationId="{04B8AA86-B8DD-5CDA-3057-5DFC87943F63}"/>
          </ac:spMkLst>
        </pc:spChg>
        <pc:picChg chg="mod">
          <ac:chgData name="Evi Kruijer" userId="0af39978-7a4a-49b0-8bce-70804f0fc89e" providerId="ADAL" clId="{EE48BBAB-B200-4809-8949-5562320624BD}" dt="2025-02-04T09:49:19.601" v="395" actId="14826"/>
          <ac:picMkLst>
            <pc:docMk/>
            <pc:sldMk cId="2166784737" sldId="670"/>
            <ac:picMk id="6" creationId="{48C36CBB-5A31-BF0F-B63C-FDDC8230C2A4}"/>
          </ac:picMkLst>
        </pc:picChg>
      </pc:sldChg>
      <pc:sldChg chg="modSp mod">
        <pc:chgData name="Evi Kruijer" userId="0af39978-7a4a-49b0-8bce-70804f0fc89e" providerId="ADAL" clId="{EE48BBAB-B200-4809-8949-5562320624BD}" dt="2025-02-04T09:49:56.669" v="416" actId="14826"/>
        <pc:sldMkLst>
          <pc:docMk/>
          <pc:sldMk cId="3818685221" sldId="671"/>
        </pc:sldMkLst>
        <pc:picChg chg="mod">
          <ac:chgData name="Evi Kruijer" userId="0af39978-7a4a-49b0-8bce-70804f0fc89e" providerId="ADAL" clId="{EE48BBAB-B200-4809-8949-5562320624BD}" dt="2025-02-04T09:49:56.669" v="416" actId="14826"/>
          <ac:picMkLst>
            <pc:docMk/>
            <pc:sldMk cId="3818685221" sldId="671"/>
            <ac:picMk id="3" creationId="{95ACCE94-5478-0A2F-D901-55513F6FF859}"/>
          </ac:picMkLst>
        </pc:picChg>
      </pc:sldChg>
      <pc:sldChg chg="modSp mod">
        <pc:chgData name="Evi Kruijer" userId="0af39978-7a4a-49b0-8bce-70804f0fc89e" providerId="ADAL" clId="{EE48BBAB-B200-4809-8949-5562320624BD}" dt="2025-02-04T09:50:04.523" v="417" actId="14826"/>
        <pc:sldMkLst>
          <pc:docMk/>
          <pc:sldMk cId="4062160531" sldId="672"/>
        </pc:sldMkLst>
        <pc:picChg chg="mod">
          <ac:chgData name="Evi Kruijer" userId="0af39978-7a4a-49b0-8bce-70804f0fc89e" providerId="ADAL" clId="{EE48BBAB-B200-4809-8949-5562320624BD}" dt="2025-02-04T09:50:04.523" v="417" actId="14826"/>
          <ac:picMkLst>
            <pc:docMk/>
            <pc:sldMk cId="4062160531" sldId="672"/>
            <ac:picMk id="3" creationId="{512415FE-5695-4CE4-1DA0-1D8A06B17A58}"/>
          </ac:picMkLst>
        </pc:picChg>
      </pc:sldChg>
      <pc:sldChg chg="modSp mod">
        <pc:chgData name="Evi Kruijer" userId="0af39978-7a4a-49b0-8bce-70804f0fc89e" providerId="ADAL" clId="{EE48BBAB-B200-4809-8949-5562320624BD}" dt="2025-02-04T09:50:39.283" v="424" actId="1076"/>
        <pc:sldMkLst>
          <pc:docMk/>
          <pc:sldMk cId="1304750912" sldId="673"/>
        </pc:sldMkLst>
        <pc:picChg chg="mod modCrop">
          <ac:chgData name="Evi Kruijer" userId="0af39978-7a4a-49b0-8bce-70804f0fc89e" providerId="ADAL" clId="{EE48BBAB-B200-4809-8949-5562320624BD}" dt="2025-02-04T09:50:39.283" v="424" actId="1076"/>
          <ac:picMkLst>
            <pc:docMk/>
            <pc:sldMk cId="1304750912" sldId="673"/>
            <ac:picMk id="3" creationId="{42937412-3218-873B-182E-52C291A17902}"/>
          </ac:picMkLst>
        </pc:picChg>
      </pc:sldChg>
      <pc:sldChg chg="modSp mod">
        <pc:chgData name="Evi Kruijer" userId="0af39978-7a4a-49b0-8bce-70804f0fc89e" providerId="ADAL" clId="{EE48BBAB-B200-4809-8949-5562320624BD}" dt="2025-02-04T09:50:48.754" v="425" actId="14826"/>
        <pc:sldMkLst>
          <pc:docMk/>
          <pc:sldMk cId="3433597626" sldId="674"/>
        </pc:sldMkLst>
        <pc:picChg chg="mod">
          <ac:chgData name="Evi Kruijer" userId="0af39978-7a4a-49b0-8bce-70804f0fc89e" providerId="ADAL" clId="{EE48BBAB-B200-4809-8949-5562320624BD}" dt="2025-02-04T09:50:48.754" v="425" actId="14826"/>
          <ac:picMkLst>
            <pc:docMk/>
            <pc:sldMk cId="3433597626" sldId="674"/>
            <ac:picMk id="3" creationId="{361598AE-1237-1214-9FAC-CF5F31BCA50B}"/>
          </ac:picMkLst>
        </pc:picChg>
      </pc:sldChg>
      <pc:sldChg chg="modSp mod">
        <pc:chgData name="Evi Kruijer" userId="0af39978-7a4a-49b0-8bce-70804f0fc89e" providerId="ADAL" clId="{EE48BBAB-B200-4809-8949-5562320624BD}" dt="2025-02-04T09:50:56.835" v="426" actId="14826"/>
        <pc:sldMkLst>
          <pc:docMk/>
          <pc:sldMk cId="316509900" sldId="675"/>
        </pc:sldMkLst>
        <pc:picChg chg="mod">
          <ac:chgData name="Evi Kruijer" userId="0af39978-7a4a-49b0-8bce-70804f0fc89e" providerId="ADAL" clId="{EE48BBAB-B200-4809-8949-5562320624BD}" dt="2025-02-04T09:50:56.835" v="426" actId="14826"/>
          <ac:picMkLst>
            <pc:docMk/>
            <pc:sldMk cId="316509900" sldId="675"/>
            <ac:picMk id="3" creationId="{C2E439B2-61C4-AAE0-271E-C0EA166B0491}"/>
          </ac:picMkLst>
        </pc:picChg>
      </pc:sldChg>
      <pc:sldChg chg="modSp mod">
        <pc:chgData name="Evi Kruijer" userId="0af39978-7a4a-49b0-8bce-70804f0fc89e" providerId="ADAL" clId="{EE48BBAB-B200-4809-8949-5562320624BD}" dt="2025-02-04T09:51:02.968" v="427" actId="14826"/>
        <pc:sldMkLst>
          <pc:docMk/>
          <pc:sldMk cId="2760501176" sldId="676"/>
        </pc:sldMkLst>
        <pc:picChg chg="mod">
          <ac:chgData name="Evi Kruijer" userId="0af39978-7a4a-49b0-8bce-70804f0fc89e" providerId="ADAL" clId="{EE48BBAB-B200-4809-8949-5562320624BD}" dt="2025-02-04T09:51:02.968" v="427" actId="14826"/>
          <ac:picMkLst>
            <pc:docMk/>
            <pc:sldMk cId="2760501176" sldId="676"/>
            <ac:picMk id="3" creationId="{ED859C4F-F284-8764-8235-DD00EFFF3CB9}"/>
          </ac:picMkLst>
        </pc:picChg>
      </pc:sldChg>
      <pc:sldChg chg="modSp mod">
        <pc:chgData name="Evi Kruijer" userId="0af39978-7a4a-49b0-8bce-70804f0fc89e" providerId="ADAL" clId="{EE48BBAB-B200-4809-8949-5562320624BD}" dt="2025-02-04T09:51:29.171" v="432" actId="1076"/>
        <pc:sldMkLst>
          <pc:docMk/>
          <pc:sldMk cId="1718164522" sldId="678"/>
        </pc:sldMkLst>
        <pc:picChg chg="mod modCrop">
          <ac:chgData name="Evi Kruijer" userId="0af39978-7a4a-49b0-8bce-70804f0fc89e" providerId="ADAL" clId="{EE48BBAB-B200-4809-8949-5562320624BD}" dt="2025-02-04T09:51:29.171" v="432" actId="1076"/>
          <ac:picMkLst>
            <pc:docMk/>
            <pc:sldMk cId="1718164522" sldId="678"/>
            <ac:picMk id="3" creationId="{F5FB7896-9209-85AE-1499-74DA412D3B7C}"/>
          </ac:picMkLst>
        </pc:picChg>
      </pc:sldChg>
      <pc:sldChg chg="modSp mod">
        <pc:chgData name="Evi Kruijer" userId="0af39978-7a4a-49b0-8bce-70804f0fc89e" providerId="ADAL" clId="{EE48BBAB-B200-4809-8949-5562320624BD}" dt="2025-02-04T09:51:50.771" v="437" actId="1076"/>
        <pc:sldMkLst>
          <pc:docMk/>
          <pc:sldMk cId="253343201" sldId="679"/>
        </pc:sldMkLst>
        <pc:picChg chg="mod modCrop">
          <ac:chgData name="Evi Kruijer" userId="0af39978-7a4a-49b0-8bce-70804f0fc89e" providerId="ADAL" clId="{EE48BBAB-B200-4809-8949-5562320624BD}" dt="2025-02-04T09:51:50.771" v="437" actId="1076"/>
          <ac:picMkLst>
            <pc:docMk/>
            <pc:sldMk cId="253343201" sldId="679"/>
            <ac:picMk id="3" creationId="{F834E612-B754-49FD-1C94-78E3B0D5A361}"/>
          </ac:picMkLst>
        </pc:picChg>
      </pc:sldChg>
      <pc:sldChg chg="delSp modSp mod delAnim">
        <pc:chgData name="Evi Kruijer" userId="0af39978-7a4a-49b0-8bce-70804f0fc89e" providerId="ADAL" clId="{EE48BBAB-B200-4809-8949-5562320624BD}" dt="2025-02-04T09:52:23.531" v="461" actId="732"/>
        <pc:sldMkLst>
          <pc:docMk/>
          <pc:sldMk cId="3834214487" sldId="681"/>
        </pc:sldMkLst>
        <pc:spChg chg="mod">
          <ac:chgData name="Evi Kruijer" userId="0af39978-7a4a-49b0-8bce-70804f0fc89e" providerId="ADAL" clId="{EE48BBAB-B200-4809-8949-5562320624BD}" dt="2025-02-04T09:52:05.195" v="457" actId="20577"/>
          <ac:spMkLst>
            <pc:docMk/>
            <pc:sldMk cId="3834214487" sldId="681"/>
            <ac:spMk id="2" creationId="{00000000-0000-0000-0000-000000000000}"/>
          </ac:spMkLst>
        </pc:spChg>
        <pc:picChg chg="mod modCrop">
          <ac:chgData name="Evi Kruijer" userId="0af39978-7a4a-49b0-8bce-70804f0fc89e" providerId="ADAL" clId="{EE48BBAB-B200-4809-8949-5562320624BD}" dt="2025-02-04T09:52:23.531" v="461" actId="732"/>
          <ac:picMkLst>
            <pc:docMk/>
            <pc:sldMk cId="3834214487" sldId="681"/>
            <ac:picMk id="3" creationId="{1542FBD4-991C-497A-773C-D449077790AD}"/>
          </ac:picMkLst>
        </pc:picChg>
        <pc:picChg chg="del">
          <ac:chgData name="Evi Kruijer" userId="0af39978-7a4a-49b0-8bce-70804f0fc89e" providerId="ADAL" clId="{EE48BBAB-B200-4809-8949-5562320624BD}" dt="2025-02-04T09:52:07.858" v="458" actId="478"/>
          <ac:picMkLst>
            <pc:docMk/>
            <pc:sldMk cId="3834214487" sldId="681"/>
            <ac:picMk id="4" creationId="{A78A46FB-F79F-189E-969B-5178F863C4FE}"/>
          </ac:picMkLst>
        </pc:picChg>
      </pc:sldChg>
      <pc:sldChg chg="modSp mod">
        <pc:chgData name="Evi Kruijer" userId="0af39978-7a4a-49b0-8bce-70804f0fc89e" providerId="ADAL" clId="{EE48BBAB-B200-4809-8949-5562320624BD}" dt="2025-02-04T09:52:35.232" v="462" actId="14826"/>
        <pc:sldMkLst>
          <pc:docMk/>
          <pc:sldMk cId="3539410912" sldId="682"/>
        </pc:sldMkLst>
        <pc:picChg chg="mod">
          <ac:chgData name="Evi Kruijer" userId="0af39978-7a4a-49b0-8bce-70804f0fc89e" providerId="ADAL" clId="{EE48BBAB-B200-4809-8949-5562320624BD}" dt="2025-02-04T09:52:35.232" v="462" actId="14826"/>
          <ac:picMkLst>
            <pc:docMk/>
            <pc:sldMk cId="3539410912" sldId="682"/>
            <ac:picMk id="3" creationId="{1BFC22E1-CB11-12AE-938C-81DBCCCD3276}"/>
          </ac:picMkLst>
        </pc:picChg>
      </pc:sldChg>
      <pc:sldChg chg="modSp mod">
        <pc:chgData name="Evi Kruijer" userId="0af39978-7a4a-49b0-8bce-70804f0fc89e" providerId="ADAL" clId="{EE48BBAB-B200-4809-8949-5562320624BD}" dt="2025-02-04T10:00:52.042" v="606" actId="1076"/>
        <pc:sldMkLst>
          <pc:docMk/>
          <pc:sldMk cId="2157267106" sldId="689"/>
        </pc:sldMkLst>
        <pc:picChg chg="mod modCrop">
          <ac:chgData name="Evi Kruijer" userId="0af39978-7a4a-49b0-8bce-70804f0fc89e" providerId="ADAL" clId="{EE48BBAB-B200-4809-8949-5562320624BD}" dt="2025-02-04T10:00:52.042" v="606" actId="1076"/>
          <ac:picMkLst>
            <pc:docMk/>
            <pc:sldMk cId="2157267106" sldId="689"/>
            <ac:picMk id="3" creationId="{6B302E38-29C4-DC22-5FA5-F38E57410DA8}"/>
          </ac:picMkLst>
        </pc:picChg>
      </pc:sldChg>
      <pc:sldChg chg="modSp mod">
        <pc:chgData name="Evi Kruijer" userId="0af39978-7a4a-49b0-8bce-70804f0fc89e" providerId="ADAL" clId="{EE48BBAB-B200-4809-8949-5562320624BD}" dt="2025-02-04T10:04:10.292" v="607" actId="14826"/>
        <pc:sldMkLst>
          <pc:docMk/>
          <pc:sldMk cId="1746002266" sldId="690"/>
        </pc:sldMkLst>
        <pc:picChg chg="mod">
          <ac:chgData name="Evi Kruijer" userId="0af39978-7a4a-49b0-8bce-70804f0fc89e" providerId="ADAL" clId="{EE48BBAB-B200-4809-8949-5562320624BD}" dt="2025-02-04T10:04:10.292" v="607" actId="14826"/>
          <ac:picMkLst>
            <pc:docMk/>
            <pc:sldMk cId="1746002266" sldId="690"/>
            <ac:picMk id="3" creationId="{9B52B9AF-D2A9-2390-AF63-F71D78346AA5}"/>
          </ac:picMkLst>
        </pc:picChg>
      </pc:sldChg>
      <pc:sldChg chg="modSp mod">
        <pc:chgData name="Evi Kruijer" userId="0af39978-7a4a-49b0-8bce-70804f0fc89e" providerId="ADAL" clId="{EE48BBAB-B200-4809-8949-5562320624BD}" dt="2025-02-04T10:04:17.721" v="608" actId="14826"/>
        <pc:sldMkLst>
          <pc:docMk/>
          <pc:sldMk cId="1479277468" sldId="691"/>
        </pc:sldMkLst>
        <pc:picChg chg="mod">
          <ac:chgData name="Evi Kruijer" userId="0af39978-7a4a-49b0-8bce-70804f0fc89e" providerId="ADAL" clId="{EE48BBAB-B200-4809-8949-5562320624BD}" dt="2025-02-04T10:04:17.721" v="608" actId="14826"/>
          <ac:picMkLst>
            <pc:docMk/>
            <pc:sldMk cId="1479277468" sldId="691"/>
            <ac:picMk id="3" creationId="{AD43BB3A-98DE-F365-BD25-741556EAF0A2}"/>
          </ac:picMkLst>
        </pc:picChg>
      </pc:sldChg>
      <pc:sldChg chg="modSp mod">
        <pc:chgData name="Evi Kruijer" userId="0af39978-7a4a-49b0-8bce-70804f0fc89e" providerId="ADAL" clId="{EE48BBAB-B200-4809-8949-5562320624BD}" dt="2025-02-04T10:04:38.272" v="609" actId="14826"/>
        <pc:sldMkLst>
          <pc:docMk/>
          <pc:sldMk cId="3910743211" sldId="694"/>
        </pc:sldMkLst>
        <pc:picChg chg="mod">
          <ac:chgData name="Evi Kruijer" userId="0af39978-7a4a-49b0-8bce-70804f0fc89e" providerId="ADAL" clId="{EE48BBAB-B200-4809-8949-5562320624BD}" dt="2025-02-04T10:04:38.272" v="609" actId="14826"/>
          <ac:picMkLst>
            <pc:docMk/>
            <pc:sldMk cId="3910743211" sldId="694"/>
            <ac:picMk id="3" creationId="{6F4A9A26-A3BF-B71E-AEE7-A4B18EBE2CEC}"/>
          </ac:picMkLst>
        </pc:picChg>
      </pc:sldChg>
      <pc:sldChg chg="modSp mod">
        <pc:chgData name="Evi Kruijer" userId="0af39978-7a4a-49b0-8bce-70804f0fc89e" providerId="ADAL" clId="{EE48BBAB-B200-4809-8949-5562320624BD}" dt="2025-02-04T10:04:49.267" v="610" actId="14826"/>
        <pc:sldMkLst>
          <pc:docMk/>
          <pc:sldMk cId="1712758518" sldId="696"/>
        </pc:sldMkLst>
        <pc:picChg chg="mod">
          <ac:chgData name="Evi Kruijer" userId="0af39978-7a4a-49b0-8bce-70804f0fc89e" providerId="ADAL" clId="{EE48BBAB-B200-4809-8949-5562320624BD}" dt="2025-02-04T10:04:49.267" v="610" actId="14826"/>
          <ac:picMkLst>
            <pc:docMk/>
            <pc:sldMk cId="1712758518" sldId="696"/>
            <ac:picMk id="3" creationId="{8DDC12CC-A466-EE03-59D4-2A9C776C2573}"/>
          </ac:picMkLst>
        </pc:picChg>
      </pc:sldChg>
      <pc:sldChg chg="addSp modSp mod">
        <pc:chgData name="Evi Kruijer" userId="0af39978-7a4a-49b0-8bce-70804f0fc89e" providerId="ADAL" clId="{EE48BBAB-B200-4809-8949-5562320624BD}" dt="2025-02-04T10:05:36.210" v="632" actId="14100"/>
        <pc:sldMkLst>
          <pc:docMk/>
          <pc:sldMk cId="3618579452" sldId="698"/>
        </pc:sldMkLst>
        <pc:picChg chg="mod">
          <ac:chgData name="Evi Kruijer" userId="0af39978-7a4a-49b0-8bce-70804f0fc89e" providerId="ADAL" clId="{EE48BBAB-B200-4809-8949-5562320624BD}" dt="2025-02-04T10:05:02.686" v="611" actId="14826"/>
          <ac:picMkLst>
            <pc:docMk/>
            <pc:sldMk cId="3618579452" sldId="698"/>
            <ac:picMk id="6" creationId="{EA1D3DEC-A8AF-F7D4-1991-644E92AE0001}"/>
          </ac:picMkLst>
        </pc:picChg>
        <pc:cxnChg chg="add mod">
          <ac:chgData name="Evi Kruijer" userId="0af39978-7a4a-49b0-8bce-70804f0fc89e" providerId="ADAL" clId="{EE48BBAB-B200-4809-8949-5562320624BD}" dt="2025-02-04T10:05:36.210" v="632" actId="14100"/>
          <ac:cxnSpMkLst>
            <pc:docMk/>
            <pc:sldMk cId="3618579452" sldId="698"/>
            <ac:cxnSpMk id="3" creationId="{5291B876-8E96-9AF4-62DB-6C684C33C204}"/>
          </ac:cxnSpMkLst>
        </pc:cxnChg>
      </pc:sldChg>
      <pc:sldChg chg="modSp mod">
        <pc:chgData name="Evi Kruijer" userId="0af39978-7a4a-49b0-8bce-70804f0fc89e" providerId="ADAL" clId="{EE48BBAB-B200-4809-8949-5562320624BD}" dt="2025-02-04T10:05:55.034" v="635" actId="1076"/>
        <pc:sldMkLst>
          <pc:docMk/>
          <pc:sldMk cId="2303771381" sldId="699"/>
        </pc:sldMkLst>
        <pc:picChg chg="mod">
          <ac:chgData name="Evi Kruijer" userId="0af39978-7a4a-49b0-8bce-70804f0fc89e" providerId="ADAL" clId="{EE48BBAB-B200-4809-8949-5562320624BD}" dt="2025-02-04T10:05:55.034" v="635" actId="1076"/>
          <ac:picMkLst>
            <pc:docMk/>
            <pc:sldMk cId="2303771381" sldId="699"/>
            <ac:picMk id="3" creationId="{A3FFBE94-8968-B463-3044-A22349D63573}"/>
          </ac:picMkLst>
        </pc:picChg>
      </pc:sldChg>
      <pc:sldChg chg="modSp mod">
        <pc:chgData name="Evi Kruijer" userId="0af39978-7a4a-49b0-8bce-70804f0fc89e" providerId="ADAL" clId="{EE48BBAB-B200-4809-8949-5562320624BD}" dt="2025-02-04T10:06:01.647" v="636" actId="14826"/>
        <pc:sldMkLst>
          <pc:docMk/>
          <pc:sldMk cId="97362545" sldId="700"/>
        </pc:sldMkLst>
        <pc:picChg chg="mod">
          <ac:chgData name="Evi Kruijer" userId="0af39978-7a4a-49b0-8bce-70804f0fc89e" providerId="ADAL" clId="{EE48BBAB-B200-4809-8949-5562320624BD}" dt="2025-02-04T10:06:01.647" v="636" actId="14826"/>
          <ac:picMkLst>
            <pc:docMk/>
            <pc:sldMk cId="97362545" sldId="700"/>
            <ac:picMk id="3" creationId="{7135B53C-7A4A-4C50-AB63-6EE35EDA4AE5}"/>
          </ac:picMkLst>
        </pc:picChg>
      </pc:sldChg>
      <pc:sldChg chg="modSp mod">
        <pc:chgData name="Evi Kruijer" userId="0af39978-7a4a-49b0-8bce-70804f0fc89e" providerId="ADAL" clId="{EE48BBAB-B200-4809-8949-5562320624BD}" dt="2025-02-04T10:06:10.351" v="637" actId="14826"/>
        <pc:sldMkLst>
          <pc:docMk/>
          <pc:sldMk cId="4032338813" sldId="701"/>
        </pc:sldMkLst>
        <pc:picChg chg="mod">
          <ac:chgData name="Evi Kruijer" userId="0af39978-7a4a-49b0-8bce-70804f0fc89e" providerId="ADAL" clId="{EE48BBAB-B200-4809-8949-5562320624BD}" dt="2025-02-04T10:06:10.351" v="637" actId="14826"/>
          <ac:picMkLst>
            <pc:docMk/>
            <pc:sldMk cId="4032338813" sldId="701"/>
            <ac:picMk id="9" creationId="{AA8B1DE4-1C93-5F0D-49C8-4DB9CB0F45CF}"/>
          </ac:picMkLst>
        </pc:picChg>
      </pc:sldChg>
      <pc:sldChg chg="modSp mod">
        <pc:chgData name="Evi Kruijer" userId="0af39978-7a4a-49b0-8bce-70804f0fc89e" providerId="ADAL" clId="{EE48BBAB-B200-4809-8949-5562320624BD}" dt="2025-02-04T10:06:18.364" v="638" actId="14826"/>
        <pc:sldMkLst>
          <pc:docMk/>
          <pc:sldMk cId="4088500989" sldId="703"/>
        </pc:sldMkLst>
        <pc:picChg chg="mod">
          <ac:chgData name="Evi Kruijer" userId="0af39978-7a4a-49b0-8bce-70804f0fc89e" providerId="ADAL" clId="{EE48BBAB-B200-4809-8949-5562320624BD}" dt="2025-02-04T10:06:18.364" v="638" actId="14826"/>
          <ac:picMkLst>
            <pc:docMk/>
            <pc:sldMk cId="4088500989" sldId="703"/>
            <ac:picMk id="3" creationId="{12650FBA-B1BA-E677-39F6-4444FE2B00B6}"/>
          </ac:picMkLst>
        </pc:picChg>
      </pc:sldChg>
      <pc:sldChg chg="modSp mod">
        <pc:chgData name="Evi Kruijer" userId="0af39978-7a4a-49b0-8bce-70804f0fc89e" providerId="ADAL" clId="{EE48BBAB-B200-4809-8949-5562320624BD}" dt="2025-02-04T10:06:26.362" v="639" actId="14826"/>
        <pc:sldMkLst>
          <pc:docMk/>
          <pc:sldMk cId="103756465" sldId="704"/>
        </pc:sldMkLst>
        <pc:picChg chg="mod">
          <ac:chgData name="Evi Kruijer" userId="0af39978-7a4a-49b0-8bce-70804f0fc89e" providerId="ADAL" clId="{EE48BBAB-B200-4809-8949-5562320624BD}" dt="2025-02-04T10:06:26.362" v="639" actId="14826"/>
          <ac:picMkLst>
            <pc:docMk/>
            <pc:sldMk cId="103756465" sldId="704"/>
            <ac:picMk id="3" creationId="{E81E755C-CA32-5D0F-B843-893CA39D7077}"/>
          </ac:picMkLst>
        </pc:picChg>
      </pc:sldChg>
      <pc:sldChg chg="addSp delSp modSp mod">
        <pc:chgData name="Evi Kruijer" userId="0af39978-7a4a-49b0-8bce-70804f0fc89e" providerId="ADAL" clId="{EE48BBAB-B200-4809-8949-5562320624BD}" dt="2025-02-04T10:06:44.106" v="643" actId="1076"/>
        <pc:sldMkLst>
          <pc:docMk/>
          <pc:sldMk cId="2759976222" sldId="707"/>
        </pc:sldMkLst>
        <pc:picChg chg="del">
          <ac:chgData name="Evi Kruijer" userId="0af39978-7a4a-49b0-8bce-70804f0fc89e" providerId="ADAL" clId="{EE48BBAB-B200-4809-8949-5562320624BD}" dt="2025-02-04T10:06:36.653" v="640" actId="478"/>
          <ac:picMkLst>
            <pc:docMk/>
            <pc:sldMk cId="2759976222" sldId="707"/>
            <ac:picMk id="3" creationId="{19DC1CB7-84A5-CAC7-9CF8-6BF8C5C3611C}"/>
          </ac:picMkLst>
        </pc:picChg>
        <pc:picChg chg="add mod">
          <ac:chgData name="Evi Kruijer" userId="0af39978-7a4a-49b0-8bce-70804f0fc89e" providerId="ADAL" clId="{EE48BBAB-B200-4809-8949-5562320624BD}" dt="2025-02-04T10:06:44.106" v="643" actId="1076"/>
          <ac:picMkLst>
            <pc:docMk/>
            <pc:sldMk cId="2759976222" sldId="707"/>
            <ac:picMk id="5" creationId="{08B653A0-2704-07F3-640B-FECCD5C264D6}"/>
          </ac:picMkLst>
        </pc:picChg>
      </pc:sldChg>
      <pc:sldChg chg="modSp mod">
        <pc:chgData name="Evi Kruijer" userId="0af39978-7a4a-49b0-8bce-70804f0fc89e" providerId="ADAL" clId="{EE48BBAB-B200-4809-8949-5562320624BD}" dt="2025-02-04T10:06:54.074" v="646" actId="1076"/>
        <pc:sldMkLst>
          <pc:docMk/>
          <pc:sldMk cId="713250762" sldId="708"/>
        </pc:sldMkLst>
        <pc:picChg chg="mod">
          <ac:chgData name="Evi Kruijer" userId="0af39978-7a4a-49b0-8bce-70804f0fc89e" providerId="ADAL" clId="{EE48BBAB-B200-4809-8949-5562320624BD}" dt="2025-02-04T10:06:54.074" v="646" actId="1076"/>
          <ac:picMkLst>
            <pc:docMk/>
            <pc:sldMk cId="713250762" sldId="708"/>
            <ac:picMk id="3" creationId="{C0E87D66-9410-39B8-408C-459CFCA17A40}"/>
          </ac:picMkLst>
        </pc:picChg>
      </pc:sldChg>
      <pc:sldChg chg="addSp modSp mod">
        <pc:chgData name="Evi Kruijer" userId="0af39978-7a4a-49b0-8bce-70804f0fc89e" providerId="ADAL" clId="{EE48BBAB-B200-4809-8949-5562320624BD}" dt="2025-02-04T10:07:08.705" v="648" actId="1076"/>
        <pc:sldMkLst>
          <pc:docMk/>
          <pc:sldMk cId="2517073269" sldId="710"/>
        </pc:sldMkLst>
        <pc:cxnChg chg="add mod">
          <ac:chgData name="Evi Kruijer" userId="0af39978-7a4a-49b0-8bce-70804f0fc89e" providerId="ADAL" clId="{EE48BBAB-B200-4809-8949-5562320624BD}" dt="2025-02-04T10:07:08.705" v="648" actId="1076"/>
          <ac:cxnSpMkLst>
            <pc:docMk/>
            <pc:sldMk cId="2517073269" sldId="710"/>
            <ac:cxnSpMk id="5" creationId="{8FE9C073-E572-6E9C-2BB8-4E85A6CA7514}"/>
          </ac:cxnSpMkLst>
        </pc:cxnChg>
      </pc:sldChg>
      <pc:sldChg chg="modSp mod">
        <pc:chgData name="Evi Kruijer" userId="0af39978-7a4a-49b0-8bce-70804f0fc89e" providerId="ADAL" clId="{EE48BBAB-B200-4809-8949-5562320624BD}" dt="2025-02-04T10:07:19.442" v="651" actId="1076"/>
        <pc:sldMkLst>
          <pc:docMk/>
          <pc:sldMk cId="2042566255" sldId="711"/>
        </pc:sldMkLst>
        <pc:picChg chg="mod">
          <ac:chgData name="Evi Kruijer" userId="0af39978-7a4a-49b0-8bce-70804f0fc89e" providerId="ADAL" clId="{EE48BBAB-B200-4809-8949-5562320624BD}" dt="2025-02-04T10:07:19.442" v="651" actId="1076"/>
          <ac:picMkLst>
            <pc:docMk/>
            <pc:sldMk cId="2042566255" sldId="711"/>
            <ac:picMk id="3" creationId="{323A62E6-BF1E-9AEA-A453-FA5F152E7D25}"/>
          </ac:picMkLst>
        </pc:picChg>
      </pc:sldChg>
      <pc:sldChg chg="modSp mod">
        <pc:chgData name="Evi Kruijer" userId="0af39978-7a4a-49b0-8bce-70804f0fc89e" providerId="ADAL" clId="{EE48BBAB-B200-4809-8949-5562320624BD}" dt="2025-02-04T10:09:38.189" v="702" actId="14826"/>
        <pc:sldMkLst>
          <pc:docMk/>
          <pc:sldMk cId="3462434091" sldId="715"/>
        </pc:sldMkLst>
        <pc:picChg chg="mod">
          <ac:chgData name="Evi Kruijer" userId="0af39978-7a4a-49b0-8bce-70804f0fc89e" providerId="ADAL" clId="{EE48BBAB-B200-4809-8949-5562320624BD}" dt="2025-02-04T10:09:38.189" v="702" actId="14826"/>
          <ac:picMkLst>
            <pc:docMk/>
            <pc:sldMk cId="3462434091" sldId="715"/>
            <ac:picMk id="3" creationId="{E136347A-601B-3B59-9C6E-48488836D011}"/>
          </ac:picMkLst>
        </pc:picChg>
      </pc:sldChg>
      <pc:sldChg chg="ord">
        <pc:chgData name="Evi Kruijer" userId="0af39978-7a4a-49b0-8bce-70804f0fc89e" providerId="ADAL" clId="{EE48BBAB-B200-4809-8949-5562320624BD}" dt="2025-02-04T10:07:42.253" v="657" actId="20578"/>
        <pc:sldMkLst>
          <pc:docMk/>
          <pc:sldMk cId="3823119709" sldId="716"/>
        </pc:sldMkLst>
      </pc:sldChg>
      <pc:sldChg chg="addSp delSp modSp mod">
        <pc:chgData name="Evi Kruijer" userId="0af39978-7a4a-49b0-8bce-70804f0fc89e" providerId="ADAL" clId="{EE48BBAB-B200-4809-8949-5562320624BD}" dt="2025-02-04T10:10:01.831" v="706"/>
        <pc:sldMkLst>
          <pc:docMk/>
          <pc:sldMk cId="1221878697" sldId="730"/>
        </pc:sldMkLst>
        <pc:picChg chg="del mod">
          <ac:chgData name="Evi Kruijer" userId="0af39978-7a4a-49b0-8bce-70804f0fc89e" providerId="ADAL" clId="{EE48BBAB-B200-4809-8949-5562320624BD}" dt="2025-02-04T10:09:58.955" v="705" actId="478"/>
          <ac:picMkLst>
            <pc:docMk/>
            <pc:sldMk cId="1221878697" sldId="730"/>
            <ac:picMk id="3" creationId="{FE2C1C94-2E59-1EA1-C80F-80D09B58C5A2}"/>
          </ac:picMkLst>
        </pc:picChg>
        <pc:picChg chg="add mod">
          <ac:chgData name="Evi Kruijer" userId="0af39978-7a4a-49b0-8bce-70804f0fc89e" providerId="ADAL" clId="{EE48BBAB-B200-4809-8949-5562320624BD}" dt="2025-02-04T10:10:01.831" v="706"/>
          <ac:picMkLst>
            <pc:docMk/>
            <pc:sldMk cId="1221878697" sldId="730"/>
            <ac:picMk id="5" creationId="{C77253F0-7E3E-7BF3-A02D-C02E8C580A3D}"/>
          </ac:picMkLst>
        </pc:picChg>
      </pc:sldChg>
      <pc:sldChg chg="modSp mod">
        <pc:chgData name="Evi Kruijer" userId="0af39978-7a4a-49b0-8bce-70804f0fc89e" providerId="ADAL" clId="{EE48BBAB-B200-4809-8949-5562320624BD}" dt="2025-02-04T10:10:15.211" v="707" actId="14826"/>
        <pc:sldMkLst>
          <pc:docMk/>
          <pc:sldMk cId="3134809070" sldId="733"/>
        </pc:sldMkLst>
        <pc:picChg chg="mod">
          <ac:chgData name="Evi Kruijer" userId="0af39978-7a4a-49b0-8bce-70804f0fc89e" providerId="ADAL" clId="{EE48BBAB-B200-4809-8949-5562320624BD}" dt="2025-02-04T10:10:15.211" v="707" actId="14826"/>
          <ac:picMkLst>
            <pc:docMk/>
            <pc:sldMk cId="3134809070" sldId="733"/>
            <ac:picMk id="3" creationId="{71D5CF47-E694-65D9-616E-642F9EE6ABC4}"/>
          </ac:picMkLst>
        </pc:picChg>
      </pc:sldChg>
      <pc:sldChg chg="modSp mod">
        <pc:chgData name="Evi Kruijer" userId="0af39978-7a4a-49b0-8bce-70804f0fc89e" providerId="ADAL" clId="{EE48BBAB-B200-4809-8949-5562320624BD}" dt="2025-02-04T10:10:27.337" v="708" actId="14826"/>
        <pc:sldMkLst>
          <pc:docMk/>
          <pc:sldMk cId="1317130640" sldId="734"/>
        </pc:sldMkLst>
        <pc:picChg chg="mod">
          <ac:chgData name="Evi Kruijer" userId="0af39978-7a4a-49b0-8bce-70804f0fc89e" providerId="ADAL" clId="{EE48BBAB-B200-4809-8949-5562320624BD}" dt="2025-02-04T10:10:27.337" v="708" actId="14826"/>
          <ac:picMkLst>
            <pc:docMk/>
            <pc:sldMk cId="1317130640" sldId="734"/>
            <ac:picMk id="3" creationId="{D3B2CF49-C6D5-55B5-A0E6-DDAA7DFD18C3}"/>
          </ac:picMkLst>
        </pc:picChg>
      </pc:sldChg>
      <pc:sldChg chg="delSp modSp mod delAnim">
        <pc:chgData name="Evi Kruijer" userId="0af39978-7a4a-49b0-8bce-70804f0fc89e" providerId="ADAL" clId="{EE48BBAB-B200-4809-8949-5562320624BD}" dt="2025-02-04T10:11:01.776" v="720" actId="14826"/>
        <pc:sldMkLst>
          <pc:docMk/>
          <pc:sldMk cId="1942108467" sldId="735"/>
        </pc:sldMkLst>
        <pc:spChg chg="mod">
          <ac:chgData name="Evi Kruijer" userId="0af39978-7a4a-49b0-8bce-70804f0fc89e" providerId="ADAL" clId="{EE48BBAB-B200-4809-8949-5562320624BD}" dt="2025-02-04T10:10:52.582" v="718" actId="20577"/>
          <ac:spMkLst>
            <pc:docMk/>
            <pc:sldMk cId="1942108467" sldId="735"/>
            <ac:spMk id="2" creationId="{00000000-0000-0000-0000-000000000000}"/>
          </ac:spMkLst>
        </pc:spChg>
        <pc:picChg chg="mod">
          <ac:chgData name="Evi Kruijer" userId="0af39978-7a4a-49b0-8bce-70804f0fc89e" providerId="ADAL" clId="{EE48BBAB-B200-4809-8949-5562320624BD}" dt="2025-02-04T10:11:01.776" v="720" actId="14826"/>
          <ac:picMkLst>
            <pc:docMk/>
            <pc:sldMk cId="1942108467" sldId="735"/>
            <ac:picMk id="3" creationId="{1C20F7E1-7195-60C0-45C9-7A052820A747}"/>
          </ac:picMkLst>
        </pc:picChg>
        <pc:picChg chg="del">
          <ac:chgData name="Evi Kruijer" userId="0af39978-7a4a-49b0-8bce-70804f0fc89e" providerId="ADAL" clId="{EE48BBAB-B200-4809-8949-5562320624BD}" dt="2025-02-04T10:10:56.881" v="719" actId="478"/>
          <ac:picMkLst>
            <pc:docMk/>
            <pc:sldMk cId="1942108467" sldId="735"/>
            <ac:picMk id="4" creationId="{3A68770F-4669-6C4C-6BB0-64FCCD32A602}"/>
          </ac:picMkLst>
        </pc:picChg>
      </pc:sldChg>
      <pc:sldChg chg="addSp delSp modSp mod ord delAnim modAnim">
        <pc:chgData name="Evi Kruijer" userId="0af39978-7a4a-49b0-8bce-70804f0fc89e" providerId="ADAL" clId="{EE48BBAB-B200-4809-8949-5562320624BD}" dt="2025-02-04T10:12:42.284" v="779" actId="692"/>
        <pc:sldMkLst>
          <pc:docMk/>
          <pc:sldMk cId="544644061" sldId="736"/>
        </pc:sldMkLst>
        <pc:spChg chg="mod">
          <ac:chgData name="Evi Kruijer" userId="0af39978-7a4a-49b0-8bce-70804f0fc89e" providerId="ADAL" clId="{EE48BBAB-B200-4809-8949-5562320624BD}" dt="2025-02-04T10:12:11.446" v="774" actId="20577"/>
          <ac:spMkLst>
            <pc:docMk/>
            <pc:sldMk cId="544644061" sldId="736"/>
            <ac:spMk id="2" creationId="{15776767-A6A5-F7E6-3051-9DC88B501DF0}"/>
          </ac:spMkLst>
        </pc:spChg>
        <pc:picChg chg="mod">
          <ac:chgData name="Evi Kruijer" userId="0af39978-7a4a-49b0-8bce-70804f0fc89e" providerId="ADAL" clId="{EE48BBAB-B200-4809-8949-5562320624BD}" dt="2025-02-04T10:12:19.035" v="775" actId="14826"/>
          <ac:picMkLst>
            <pc:docMk/>
            <pc:sldMk cId="544644061" sldId="736"/>
            <ac:picMk id="3" creationId="{51A12F87-6114-DE6D-E413-540AC2CC7A75}"/>
          </ac:picMkLst>
        </pc:picChg>
        <pc:picChg chg="del">
          <ac:chgData name="Evi Kruijer" userId="0af39978-7a4a-49b0-8bce-70804f0fc89e" providerId="ADAL" clId="{EE48BBAB-B200-4809-8949-5562320624BD}" dt="2025-02-04T10:12:07.238" v="754" actId="478"/>
          <ac:picMkLst>
            <pc:docMk/>
            <pc:sldMk cId="544644061" sldId="736"/>
            <ac:picMk id="4" creationId="{6032160A-2749-51C4-0813-01FD11C55C65}"/>
          </ac:picMkLst>
        </pc:picChg>
        <pc:cxnChg chg="add mod">
          <ac:chgData name="Evi Kruijer" userId="0af39978-7a4a-49b0-8bce-70804f0fc89e" providerId="ADAL" clId="{EE48BBAB-B200-4809-8949-5562320624BD}" dt="2025-02-04T10:12:42.284" v="779" actId="692"/>
          <ac:cxnSpMkLst>
            <pc:docMk/>
            <pc:sldMk cId="544644061" sldId="736"/>
            <ac:cxnSpMk id="5" creationId="{393FE2FD-C6E1-20A3-DCFF-ED37D177F3E6}"/>
          </ac:cxnSpMkLst>
        </pc:cxnChg>
      </pc:sldChg>
      <pc:sldChg chg="modSp mod">
        <pc:chgData name="Evi Kruijer" userId="0af39978-7a4a-49b0-8bce-70804f0fc89e" providerId="ADAL" clId="{EE48BBAB-B200-4809-8949-5562320624BD}" dt="2025-02-04T10:15:14.310" v="836" actId="1076"/>
        <pc:sldMkLst>
          <pc:docMk/>
          <pc:sldMk cId="1004131423" sldId="737"/>
        </pc:sldMkLst>
        <pc:picChg chg="mod modCrop">
          <ac:chgData name="Evi Kruijer" userId="0af39978-7a4a-49b0-8bce-70804f0fc89e" providerId="ADAL" clId="{EE48BBAB-B200-4809-8949-5562320624BD}" dt="2025-02-04T10:15:14.310" v="836" actId="1076"/>
          <ac:picMkLst>
            <pc:docMk/>
            <pc:sldMk cId="1004131423" sldId="737"/>
            <ac:picMk id="3" creationId="{EDB48E4C-BD6E-5F79-5739-69D5FB2D7F65}"/>
          </ac:picMkLst>
        </pc:picChg>
      </pc:sldChg>
      <pc:sldChg chg="modSp mod">
        <pc:chgData name="Evi Kruijer" userId="0af39978-7a4a-49b0-8bce-70804f0fc89e" providerId="ADAL" clId="{EE48BBAB-B200-4809-8949-5562320624BD}" dt="2025-02-04T10:15:23.573" v="837" actId="14826"/>
        <pc:sldMkLst>
          <pc:docMk/>
          <pc:sldMk cId="3563881198" sldId="738"/>
        </pc:sldMkLst>
        <pc:picChg chg="mod">
          <ac:chgData name="Evi Kruijer" userId="0af39978-7a4a-49b0-8bce-70804f0fc89e" providerId="ADAL" clId="{EE48BBAB-B200-4809-8949-5562320624BD}" dt="2025-02-04T10:15:23.573" v="837" actId="14826"/>
          <ac:picMkLst>
            <pc:docMk/>
            <pc:sldMk cId="3563881198" sldId="738"/>
            <ac:picMk id="6" creationId="{044399C6-C338-92C8-FAC7-1C2440D91DED}"/>
          </ac:picMkLst>
        </pc:picChg>
      </pc:sldChg>
      <pc:sldChg chg="addSp modSp mod">
        <pc:chgData name="Evi Kruijer" userId="0af39978-7a4a-49b0-8bce-70804f0fc89e" providerId="ADAL" clId="{EE48BBAB-B200-4809-8949-5562320624BD}" dt="2025-02-04T10:15:52.451" v="843" actId="1582"/>
        <pc:sldMkLst>
          <pc:docMk/>
          <pc:sldMk cId="141463522" sldId="739"/>
        </pc:sldMkLst>
        <pc:picChg chg="mod">
          <ac:chgData name="Evi Kruijer" userId="0af39978-7a4a-49b0-8bce-70804f0fc89e" providerId="ADAL" clId="{EE48BBAB-B200-4809-8949-5562320624BD}" dt="2025-02-04T10:15:31.651" v="838" actId="14826"/>
          <ac:picMkLst>
            <pc:docMk/>
            <pc:sldMk cId="141463522" sldId="739"/>
            <ac:picMk id="3" creationId="{781906DC-7D2F-3985-1DA6-00FF46BAE848}"/>
          </ac:picMkLst>
        </pc:picChg>
        <pc:cxnChg chg="add mod">
          <ac:chgData name="Evi Kruijer" userId="0af39978-7a4a-49b0-8bce-70804f0fc89e" providerId="ADAL" clId="{EE48BBAB-B200-4809-8949-5562320624BD}" dt="2025-02-04T10:15:37.807" v="840"/>
          <ac:cxnSpMkLst>
            <pc:docMk/>
            <pc:sldMk cId="141463522" sldId="739"/>
            <ac:cxnSpMk id="4" creationId="{79112C6C-04DD-6FAF-9B8B-3E2710AB83E9}"/>
          </ac:cxnSpMkLst>
        </pc:cxnChg>
        <pc:cxnChg chg="add mod">
          <ac:chgData name="Evi Kruijer" userId="0af39978-7a4a-49b0-8bce-70804f0fc89e" providerId="ADAL" clId="{EE48BBAB-B200-4809-8949-5562320624BD}" dt="2025-02-04T10:15:52.451" v="843" actId="1582"/>
          <ac:cxnSpMkLst>
            <pc:docMk/>
            <pc:sldMk cId="141463522" sldId="739"/>
            <ac:cxnSpMk id="6" creationId="{D346F57E-69D9-D025-F3D2-0746937D66D2}"/>
          </ac:cxnSpMkLst>
        </pc:cxnChg>
      </pc:sldChg>
      <pc:sldChg chg="addSp delSp modSp add mod delAnim">
        <pc:chgData name="Evi Kruijer" userId="0af39978-7a4a-49b0-8bce-70804f0fc89e" providerId="ADAL" clId="{EE48BBAB-B200-4809-8949-5562320624BD}" dt="2025-02-04T09:32:51.340" v="45" actId="207"/>
        <pc:sldMkLst>
          <pc:docMk/>
          <pc:sldMk cId="359582846" sldId="741"/>
        </pc:sldMkLst>
        <pc:spChg chg="mod">
          <ac:chgData name="Evi Kruijer" userId="0af39978-7a4a-49b0-8bce-70804f0fc89e" providerId="ADAL" clId="{EE48BBAB-B200-4809-8949-5562320624BD}" dt="2025-02-04T09:32:21.252" v="22" actId="20577"/>
          <ac:spMkLst>
            <pc:docMk/>
            <pc:sldMk cId="359582846" sldId="741"/>
            <ac:spMk id="2" creationId="{00000000-0000-0000-0000-000000000000}"/>
          </ac:spMkLst>
        </pc:spChg>
        <pc:spChg chg="mod">
          <ac:chgData name="Evi Kruijer" userId="0af39978-7a4a-49b0-8bce-70804f0fc89e" providerId="ADAL" clId="{EE48BBAB-B200-4809-8949-5562320624BD}" dt="2025-02-04T09:32:51.340" v="45" actId="207"/>
          <ac:spMkLst>
            <pc:docMk/>
            <pc:sldMk cId="359582846" sldId="741"/>
            <ac:spMk id="5" creationId="{0D2E32B3-F418-A1AB-B986-4732B63D9FB3}"/>
          </ac:spMkLst>
        </pc:spChg>
        <pc:picChg chg="del">
          <ac:chgData name="Evi Kruijer" userId="0af39978-7a4a-49b0-8bce-70804f0fc89e" providerId="ADAL" clId="{EE48BBAB-B200-4809-8949-5562320624BD}" dt="2025-02-04T09:32:24.288" v="24" actId="478"/>
          <ac:picMkLst>
            <pc:docMk/>
            <pc:sldMk cId="359582846" sldId="741"/>
            <ac:picMk id="3" creationId="{FF4C7788-0155-D217-FFEA-897D56A97D13}"/>
          </ac:picMkLst>
        </pc:picChg>
        <pc:picChg chg="del">
          <ac:chgData name="Evi Kruijer" userId="0af39978-7a4a-49b0-8bce-70804f0fc89e" providerId="ADAL" clId="{EE48BBAB-B200-4809-8949-5562320624BD}" dt="2025-02-04T09:32:23.588" v="23" actId="478"/>
          <ac:picMkLst>
            <pc:docMk/>
            <pc:sldMk cId="359582846" sldId="741"/>
            <ac:picMk id="4" creationId="{059C6F62-94F2-6C3A-36CB-A195CB918D2D}"/>
          </ac:picMkLst>
        </pc:picChg>
        <pc:picChg chg="add mod">
          <ac:chgData name="Evi Kruijer" userId="0af39978-7a4a-49b0-8bce-70804f0fc89e" providerId="ADAL" clId="{EE48BBAB-B200-4809-8949-5562320624BD}" dt="2025-02-04T09:32:35.237" v="29" actId="14100"/>
          <ac:picMkLst>
            <pc:docMk/>
            <pc:sldMk cId="359582846" sldId="741"/>
            <ac:picMk id="6" creationId="{36688AB4-9488-2577-F29D-0048C23E83DD}"/>
          </ac:picMkLst>
        </pc:picChg>
        <pc:picChg chg="add mod">
          <ac:chgData name="Evi Kruijer" userId="0af39978-7a4a-49b0-8bce-70804f0fc89e" providerId="ADAL" clId="{EE48BBAB-B200-4809-8949-5562320624BD}" dt="2025-02-04T09:32:42.904" v="44" actId="1037"/>
          <ac:picMkLst>
            <pc:docMk/>
            <pc:sldMk cId="359582846" sldId="741"/>
            <ac:picMk id="7" creationId="{5504FCF9-47DD-16DA-50A5-1BEDCB2EA897}"/>
          </ac:picMkLst>
        </pc:picChg>
      </pc:sldChg>
      <pc:sldChg chg="addSp delSp modSp add mod delAnim">
        <pc:chgData name="Evi Kruijer" userId="0af39978-7a4a-49b0-8bce-70804f0fc89e" providerId="ADAL" clId="{EE48BBAB-B200-4809-8949-5562320624BD}" dt="2025-02-04T09:32:16.677" v="16" actId="14100"/>
        <pc:sldMkLst>
          <pc:docMk/>
          <pc:sldMk cId="500195346" sldId="742"/>
        </pc:sldMkLst>
        <pc:spChg chg="mod">
          <ac:chgData name="Evi Kruijer" userId="0af39978-7a4a-49b0-8bce-70804f0fc89e" providerId="ADAL" clId="{EE48BBAB-B200-4809-8949-5562320624BD}" dt="2025-02-04T09:32:04.643" v="11" actId="20577"/>
          <ac:spMkLst>
            <pc:docMk/>
            <pc:sldMk cId="500195346" sldId="742"/>
            <ac:spMk id="2" creationId="{00000000-0000-0000-0000-000000000000}"/>
          </ac:spMkLst>
        </pc:spChg>
        <pc:picChg chg="del">
          <ac:chgData name="Evi Kruijer" userId="0af39978-7a4a-49b0-8bce-70804f0fc89e" providerId="ADAL" clId="{EE48BBAB-B200-4809-8949-5562320624BD}" dt="2025-02-04T09:32:11.372" v="13" actId="478"/>
          <ac:picMkLst>
            <pc:docMk/>
            <pc:sldMk cId="500195346" sldId="742"/>
            <ac:picMk id="3" creationId="{FF4C7788-0155-D217-FFEA-897D56A97D13}"/>
          </ac:picMkLst>
        </pc:picChg>
        <pc:picChg chg="del">
          <ac:chgData name="Evi Kruijer" userId="0af39978-7a4a-49b0-8bce-70804f0fc89e" providerId="ADAL" clId="{EE48BBAB-B200-4809-8949-5562320624BD}" dt="2025-02-04T09:32:07.273" v="12" actId="478"/>
          <ac:picMkLst>
            <pc:docMk/>
            <pc:sldMk cId="500195346" sldId="742"/>
            <ac:picMk id="4" creationId="{059C6F62-94F2-6C3A-36CB-A195CB918D2D}"/>
          </ac:picMkLst>
        </pc:picChg>
        <pc:picChg chg="add mod">
          <ac:chgData name="Evi Kruijer" userId="0af39978-7a4a-49b0-8bce-70804f0fc89e" providerId="ADAL" clId="{EE48BBAB-B200-4809-8949-5562320624BD}" dt="2025-02-04T09:32:16.677" v="16" actId="14100"/>
          <ac:picMkLst>
            <pc:docMk/>
            <pc:sldMk cId="500195346" sldId="742"/>
            <ac:picMk id="6" creationId="{5BFC23C8-4B23-3155-5800-F2FA45AECDE3}"/>
          </ac:picMkLst>
        </pc:picChg>
      </pc:sldChg>
      <pc:sldChg chg="add">
        <pc:chgData name="Evi Kruijer" userId="0af39978-7a4a-49b0-8bce-70804f0fc89e" providerId="ADAL" clId="{EE48BBAB-B200-4809-8949-5562320624BD}" dt="2025-02-04T09:33:16.813" v="46"/>
        <pc:sldMkLst>
          <pc:docMk/>
          <pc:sldMk cId="2762684676" sldId="743"/>
        </pc:sldMkLst>
      </pc:sldChg>
      <pc:sldChg chg="delSp modSp add mod ord delAnim modAnim">
        <pc:chgData name="Evi Kruijer" userId="0af39978-7a4a-49b0-8bce-70804f0fc89e" providerId="ADAL" clId="{EE48BBAB-B200-4809-8949-5562320624BD}" dt="2025-02-04T09:35:09.396" v="114" actId="14826"/>
        <pc:sldMkLst>
          <pc:docMk/>
          <pc:sldMk cId="888330468" sldId="744"/>
        </pc:sldMkLst>
        <pc:spChg chg="mod">
          <ac:chgData name="Evi Kruijer" userId="0af39978-7a4a-49b0-8bce-70804f0fc89e" providerId="ADAL" clId="{EE48BBAB-B200-4809-8949-5562320624BD}" dt="2025-02-04T09:34:58.362" v="112" actId="6549"/>
          <ac:spMkLst>
            <pc:docMk/>
            <pc:sldMk cId="888330468" sldId="744"/>
            <ac:spMk id="2" creationId="{00000000-0000-0000-0000-000000000000}"/>
          </ac:spMkLst>
        </pc:spChg>
        <pc:picChg chg="mod">
          <ac:chgData name="Evi Kruijer" userId="0af39978-7a4a-49b0-8bce-70804f0fc89e" providerId="ADAL" clId="{EE48BBAB-B200-4809-8949-5562320624BD}" dt="2025-02-04T09:35:09.396" v="114" actId="14826"/>
          <ac:picMkLst>
            <pc:docMk/>
            <pc:sldMk cId="888330468" sldId="744"/>
            <ac:picMk id="3" creationId="{3A460582-0AE6-0A0A-DE14-DF52340A055F}"/>
          </ac:picMkLst>
        </pc:picChg>
        <pc:picChg chg="del">
          <ac:chgData name="Evi Kruijer" userId="0af39978-7a4a-49b0-8bce-70804f0fc89e" providerId="ADAL" clId="{EE48BBAB-B200-4809-8949-5562320624BD}" dt="2025-02-04T09:35:06.150" v="113" actId="478"/>
          <ac:picMkLst>
            <pc:docMk/>
            <pc:sldMk cId="888330468" sldId="744"/>
            <ac:picMk id="4" creationId="{A9C87FE5-85B9-8201-F8CE-F8C6C9EAADD5}"/>
          </ac:picMkLst>
        </pc:picChg>
      </pc:sldChg>
      <pc:sldChg chg="delSp modSp add mod ord delAnim modAnim">
        <pc:chgData name="Evi Kruijer" userId="0af39978-7a4a-49b0-8bce-70804f0fc89e" providerId="ADAL" clId="{EE48BBAB-B200-4809-8949-5562320624BD}" dt="2025-02-04T09:37:35.461" v="158" actId="14100"/>
        <pc:sldMkLst>
          <pc:docMk/>
          <pc:sldMk cId="3804499225" sldId="745"/>
        </pc:sldMkLst>
        <pc:spChg chg="mod">
          <ac:chgData name="Evi Kruijer" userId="0af39978-7a4a-49b0-8bce-70804f0fc89e" providerId="ADAL" clId="{EE48BBAB-B200-4809-8949-5562320624BD}" dt="2025-02-04T09:37:21.564" v="154" actId="20577"/>
          <ac:spMkLst>
            <pc:docMk/>
            <pc:sldMk cId="3804499225" sldId="745"/>
            <ac:spMk id="2" creationId="{00000000-0000-0000-0000-000000000000}"/>
          </ac:spMkLst>
        </pc:spChg>
        <pc:picChg chg="mod">
          <ac:chgData name="Evi Kruijer" userId="0af39978-7a4a-49b0-8bce-70804f0fc89e" providerId="ADAL" clId="{EE48BBAB-B200-4809-8949-5562320624BD}" dt="2025-02-04T09:37:35.461" v="158" actId="14100"/>
          <ac:picMkLst>
            <pc:docMk/>
            <pc:sldMk cId="3804499225" sldId="745"/>
            <ac:picMk id="5" creationId="{598D7D3D-7C9A-3DA1-B859-9B72C351107A}"/>
          </ac:picMkLst>
        </pc:picChg>
        <pc:picChg chg="del">
          <ac:chgData name="Evi Kruijer" userId="0af39978-7a4a-49b0-8bce-70804f0fc89e" providerId="ADAL" clId="{EE48BBAB-B200-4809-8949-5562320624BD}" dt="2025-02-04T09:37:23.967" v="155" actId="478"/>
          <ac:picMkLst>
            <pc:docMk/>
            <pc:sldMk cId="3804499225" sldId="745"/>
            <ac:picMk id="6" creationId="{3084965F-AEE7-0298-5814-EC77B95E8EA0}"/>
          </ac:picMkLst>
        </pc:picChg>
      </pc:sldChg>
      <pc:sldChg chg="modSp add mod ord">
        <pc:chgData name="Evi Kruijer" userId="0af39978-7a4a-49b0-8bce-70804f0fc89e" providerId="ADAL" clId="{EE48BBAB-B200-4809-8949-5562320624BD}" dt="2025-02-04T09:39:52.475" v="183" actId="207"/>
        <pc:sldMkLst>
          <pc:docMk/>
          <pc:sldMk cId="476080460" sldId="746"/>
        </pc:sldMkLst>
        <pc:spChg chg="mod">
          <ac:chgData name="Evi Kruijer" userId="0af39978-7a4a-49b0-8bce-70804f0fc89e" providerId="ADAL" clId="{EE48BBAB-B200-4809-8949-5562320624BD}" dt="2025-02-04T09:39:31.800" v="181" actId="20577"/>
          <ac:spMkLst>
            <pc:docMk/>
            <pc:sldMk cId="476080460" sldId="746"/>
            <ac:spMk id="2" creationId="{FF91A32C-6AFC-B217-FAAB-3646255BB4F3}"/>
          </ac:spMkLst>
        </pc:spChg>
        <pc:spChg chg="mod">
          <ac:chgData name="Evi Kruijer" userId="0af39978-7a4a-49b0-8bce-70804f0fc89e" providerId="ADAL" clId="{EE48BBAB-B200-4809-8949-5562320624BD}" dt="2025-02-04T09:39:52.475" v="183" actId="207"/>
          <ac:spMkLst>
            <pc:docMk/>
            <pc:sldMk cId="476080460" sldId="746"/>
            <ac:spMk id="8" creationId="{4397387A-B810-BFB2-F179-54B471261A41}"/>
          </ac:spMkLst>
        </pc:spChg>
        <pc:picChg chg="mod">
          <ac:chgData name="Evi Kruijer" userId="0af39978-7a4a-49b0-8bce-70804f0fc89e" providerId="ADAL" clId="{EE48BBAB-B200-4809-8949-5562320624BD}" dt="2025-02-04T09:39:44.720" v="182" actId="14826"/>
          <ac:picMkLst>
            <pc:docMk/>
            <pc:sldMk cId="476080460" sldId="746"/>
            <ac:picMk id="5" creationId="{5938EDF6-8E60-8C3D-2351-AF40CB4974AB}"/>
          </ac:picMkLst>
        </pc:picChg>
      </pc:sldChg>
      <pc:sldChg chg="modSp add mod">
        <pc:chgData name="Evi Kruijer" userId="0af39978-7a4a-49b0-8bce-70804f0fc89e" providerId="ADAL" clId="{EE48BBAB-B200-4809-8949-5562320624BD}" dt="2025-02-04T09:40:34.133" v="213" actId="14826"/>
        <pc:sldMkLst>
          <pc:docMk/>
          <pc:sldMk cId="550148428" sldId="747"/>
        </pc:sldMkLst>
        <pc:picChg chg="mod">
          <ac:chgData name="Evi Kruijer" userId="0af39978-7a4a-49b0-8bce-70804f0fc89e" providerId="ADAL" clId="{EE48BBAB-B200-4809-8949-5562320624BD}" dt="2025-02-04T09:40:34.133" v="213" actId="14826"/>
          <ac:picMkLst>
            <pc:docMk/>
            <pc:sldMk cId="550148428" sldId="747"/>
            <ac:picMk id="3" creationId="{100CAF0E-51F8-B709-B6A2-7669B0A00FD1}"/>
          </ac:picMkLst>
        </pc:picChg>
      </pc:sldChg>
      <pc:sldChg chg="delSp modSp add mod delAnim">
        <pc:chgData name="Evi Kruijer" userId="0af39978-7a4a-49b0-8bce-70804f0fc89e" providerId="ADAL" clId="{EE48BBAB-B200-4809-8949-5562320624BD}" dt="2025-02-04T09:41:30.940" v="255" actId="732"/>
        <pc:sldMkLst>
          <pc:docMk/>
          <pc:sldMk cId="3707821374" sldId="748"/>
        </pc:sldMkLst>
        <pc:spChg chg="mod">
          <ac:chgData name="Evi Kruijer" userId="0af39978-7a4a-49b0-8bce-70804f0fc89e" providerId="ADAL" clId="{EE48BBAB-B200-4809-8949-5562320624BD}" dt="2025-02-04T09:41:14.569" v="251" actId="20577"/>
          <ac:spMkLst>
            <pc:docMk/>
            <pc:sldMk cId="3707821374" sldId="748"/>
            <ac:spMk id="2" creationId="{00000000-0000-0000-0000-000000000000}"/>
          </ac:spMkLst>
        </pc:spChg>
        <pc:picChg chg="mod modCrop">
          <ac:chgData name="Evi Kruijer" userId="0af39978-7a4a-49b0-8bce-70804f0fc89e" providerId="ADAL" clId="{EE48BBAB-B200-4809-8949-5562320624BD}" dt="2025-02-04T09:41:30.940" v="255" actId="732"/>
          <ac:picMkLst>
            <pc:docMk/>
            <pc:sldMk cId="3707821374" sldId="748"/>
            <ac:picMk id="3" creationId="{100CAF0E-51F8-B709-B6A2-7669B0A00FD1}"/>
          </ac:picMkLst>
        </pc:picChg>
        <pc:picChg chg="del">
          <ac:chgData name="Evi Kruijer" userId="0af39978-7a4a-49b0-8bce-70804f0fc89e" providerId="ADAL" clId="{EE48BBAB-B200-4809-8949-5562320624BD}" dt="2025-02-04T09:41:16.509" v="252" actId="478"/>
          <ac:picMkLst>
            <pc:docMk/>
            <pc:sldMk cId="3707821374" sldId="748"/>
            <ac:picMk id="4" creationId="{BAC0C994-B075-1078-9F76-38BA7E9AEB14}"/>
          </ac:picMkLst>
        </pc:picChg>
      </pc:sldChg>
      <pc:sldChg chg="delSp modSp add mod ord delAnim">
        <pc:chgData name="Evi Kruijer" userId="0af39978-7a4a-49b0-8bce-70804f0fc89e" providerId="ADAL" clId="{EE48BBAB-B200-4809-8949-5562320624BD}" dt="2025-02-04T09:43:50.110" v="295" actId="14826"/>
        <pc:sldMkLst>
          <pc:docMk/>
          <pc:sldMk cId="1954749799" sldId="749"/>
        </pc:sldMkLst>
        <pc:spChg chg="mod">
          <ac:chgData name="Evi Kruijer" userId="0af39978-7a4a-49b0-8bce-70804f0fc89e" providerId="ADAL" clId="{EE48BBAB-B200-4809-8949-5562320624BD}" dt="2025-02-04T09:43:40.523" v="293" actId="20577"/>
          <ac:spMkLst>
            <pc:docMk/>
            <pc:sldMk cId="1954749799" sldId="749"/>
            <ac:spMk id="2" creationId="{00000000-0000-0000-0000-000000000000}"/>
          </ac:spMkLst>
        </pc:spChg>
        <pc:picChg chg="mod">
          <ac:chgData name="Evi Kruijer" userId="0af39978-7a4a-49b0-8bce-70804f0fc89e" providerId="ADAL" clId="{EE48BBAB-B200-4809-8949-5562320624BD}" dt="2025-02-04T09:43:50.110" v="295" actId="14826"/>
          <ac:picMkLst>
            <pc:docMk/>
            <pc:sldMk cId="1954749799" sldId="749"/>
            <ac:picMk id="3" creationId="{C22B0B98-E231-88F3-A0E5-33E6F43F3667}"/>
          </ac:picMkLst>
        </pc:picChg>
        <pc:picChg chg="del">
          <ac:chgData name="Evi Kruijer" userId="0af39978-7a4a-49b0-8bce-70804f0fc89e" providerId="ADAL" clId="{EE48BBAB-B200-4809-8949-5562320624BD}" dt="2025-02-04T09:43:42.829" v="294" actId="478"/>
          <ac:picMkLst>
            <pc:docMk/>
            <pc:sldMk cId="1954749799" sldId="749"/>
            <ac:picMk id="4" creationId="{931758FA-21CF-A27C-C0B2-7E9AEF2DD070}"/>
          </ac:picMkLst>
        </pc:picChg>
      </pc:sldChg>
      <pc:sldChg chg="modSp add mod">
        <pc:chgData name="Evi Kruijer" userId="0af39978-7a4a-49b0-8bce-70804f0fc89e" providerId="ADAL" clId="{EE48BBAB-B200-4809-8949-5562320624BD}" dt="2025-02-04T09:44:37.218" v="322" actId="14826"/>
        <pc:sldMkLst>
          <pc:docMk/>
          <pc:sldMk cId="4251258556" sldId="750"/>
        </pc:sldMkLst>
        <pc:spChg chg="mod">
          <ac:chgData name="Evi Kruijer" userId="0af39978-7a4a-49b0-8bce-70804f0fc89e" providerId="ADAL" clId="{EE48BBAB-B200-4809-8949-5562320624BD}" dt="2025-02-04T09:44:12.226" v="319" actId="20577"/>
          <ac:spMkLst>
            <pc:docMk/>
            <pc:sldMk cId="4251258556" sldId="750"/>
            <ac:spMk id="2" creationId="{EBB9FC2F-82E7-B4DB-0163-71A05E13EE88}"/>
          </ac:spMkLst>
        </pc:spChg>
        <pc:picChg chg="mod">
          <ac:chgData name="Evi Kruijer" userId="0af39978-7a4a-49b0-8bce-70804f0fc89e" providerId="ADAL" clId="{EE48BBAB-B200-4809-8949-5562320624BD}" dt="2025-02-04T09:44:37.218" v="322" actId="14826"/>
          <ac:picMkLst>
            <pc:docMk/>
            <pc:sldMk cId="4251258556" sldId="750"/>
            <ac:picMk id="3" creationId="{8A80F343-A88E-2604-F381-02F87C337CAE}"/>
          </ac:picMkLst>
        </pc:picChg>
      </pc:sldChg>
      <pc:sldChg chg="addSp delSp modSp add mod ord">
        <pc:chgData name="Evi Kruijer" userId="0af39978-7a4a-49b0-8bce-70804f0fc89e" providerId="ADAL" clId="{EE48BBAB-B200-4809-8949-5562320624BD}" dt="2025-02-04T09:45:49.588" v="340" actId="1076"/>
        <pc:sldMkLst>
          <pc:docMk/>
          <pc:sldMk cId="1091701984" sldId="751"/>
        </pc:sldMkLst>
        <pc:spChg chg="mod">
          <ac:chgData name="Evi Kruijer" userId="0af39978-7a4a-49b0-8bce-70804f0fc89e" providerId="ADAL" clId="{EE48BBAB-B200-4809-8949-5562320624BD}" dt="2025-02-04T09:45:22.838" v="336" actId="20577"/>
          <ac:spMkLst>
            <pc:docMk/>
            <pc:sldMk cId="1091701984" sldId="751"/>
            <ac:spMk id="2" creationId="{2667E3AD-C1C3-96B1-4FB6-C2DE75F963B3}"/>
          </ac:spMkLst>
        </pc:spChg>
        <pc:picChg chg="add mod">
          <ac:chgData name="Evi Kruijer" userId="0af39978-7a4a-49b0-8bce-70804f0fc89e" providerId="ADAL" clId="{EE48BBAB-B200-4809-8949-5562320624BD}" dt="2025-02-04T09:45:49.588" v="340" actId="1076"/>
          <ac:picMkLst>
            <pc:docMk/>
            <pc:sldMk cId="1091701984" sldId="751"/>
            <ac:picMk id="4" creationId="{B7E194EC-B0FD-3EEA-9B10-2DA9A6E6907C}"/>
          </ac:picMkLst>
        </pc:picChg>
        <pc:picChg chg="del">
          <ac:chgData name="Evi Kruijer" userId="0af39978-7a4a-49b0-8bce-70804f0fc89e" providerId="ADAL" clId="{EE48BBAB-B200-4809-8949-5562320624BD}" dt="2025-02-04T09:45:24.692" v="337" actId="478"/>
          <ac:picMkLst>
            <pc:docMk/>
            <pc:sldMk cId="1091701984" sldId="751"/>
            <ac:picMk id="6" creationId="{9272DD3D-27F2-7B51-21D3-24CAF299DC8F}"/>
          </ac:picMkLst>
        </pc:picChg>
      </pc:sldChg>
      <pc:sldChg chg="modSp add mod">
        <pc:chgData name="Evi Kruijer" userId="0af39978-7a4a-49b0-8bce-70804f0fc89e" providerId="ADAL" clId="{EE48BBAB-B200-4809-8949-5562320624BD}" dt="2025-02-04T09:46:16.883" v="361" actId="14826"/>
        <pc:sldMkLst>
          <pc:docMk/>
          <pc:sldMk cId="4199136201" sldId="752"/>
        </pc:sldMkLst>
        <pc:spChg chg="mod">
          <ac:chgData name="Evi Kruijer" userId="0af39978-7a4a-49b0-8bce-70804f0fc89e" providerId="ADAL" clId="{EE48BBAB-B200-4809-8949-5562320624BD}" dt="2025-02-04T09:45:58.691" v="360" actId="20577"/>
          <ac:spMkLst>
            <pc:docMk/>
            <pc:sldMk cId="4199136201" sldId="752"/>
            <ac:spMk id="2" creationId="{4F324B0B-D3EE-2B93-E5D8-ED89E2319937}"/>
          </ac:spMkLst>
        </pc:spChg>
        <pc:picChg chg="mod">
          <ac:chgData name="Evi Kruijer" userId="0af39978-7a4a-49b0-8bce-70804f0fc89e" providerId="ADAL" clId="{EE48BBAB-B200-4809-8949-5562320624BD}" dt="2025-02-04T09:46:16.883" v="361" actId="14826"/>
          <ac:picMkLst>
            <pc:docMk/>
            <pc:sldMk cId="4199136201" sldId="752"/>
            <ac:picMk id="4" creationId="{7635C7CE-52F3-C590-164E-0491798EFED8}"/>
          </ac:picMkLst>
        </pc:picChg>
      </pc:sldChg>
      <pc:sldChg chg="add">
        <pc:chgData name="Evi Kruijer" userId="0af39978-7a4a-49b0-8bce-70804f0fc89e" providerId="ADAL" clId="{EE48BBAB-B200-4809-8949-5562320624BD}" dt="2025-02-04T09:48:10.180" v="376"/>
        <pc:sldMkLst>
          <pc:docMk/>
          <pc:sldMk cId="3960001878" sldId="753"/>
        </pc:sldMkLst>
      </pc:sldChg>
      <pc:sldChg chg="add">
        <pc:chgData name="Evi Kruijer" userId="0af39978-7a4a-49b0-8bce-70804f0fc89e" providerId="ADAL" clId="{EE48BBAB-B200-4809-8949-5562320624BD}" dt="2025-02-04T09:51:59.726" v="438"/>
        <pc:sldMkLst>
          <pc:docMk/>
          <pc:sldMk cId="358778150" sldId="754"/>
        </pc:sldMkLst>
      </pc:sldChg>
      <pc:sldChg chg="delSp modSp add mod delAnim modAnim">
        <pc:chgData name="Evi Kruijer" userId="0af39978-7a4a-49b0-8bce-70804f0fc89e" providerId="ADAL" clId="{EE48BBAB-B200-4809-8949-5562320624BD}" dt="2025-02-04T09:53:20.155" v="506" actId="1076"/>
        <pc:sldMkLst>
          <pc:docMk/>
          <pc:sldMk cId="3876307338" sldId="755"/>
        </pc:sldMkLst>
        <pc:spChg chg="mod">
          <ac:chgData name="Evi Kruijer" userId="0af39978-7a4a-49b0-8bce-70804f0fc89e" providerId="ADAL" clId="{EE48BBAB-B200-4809-8949-5562320624BD}" dt="2025-02-04T09:53:09.965" v="503"/>
          <ac:spMkLst>
            <pc:docMk/>
            <pc:sldMk cId="3876307338" sldId="755"/>
            <ac:spMk id="2" creationId="{00000000-0000-0000-0000-000000000000}"/>
          </ac:spMkLst>
        </pc:spChg>
        <pc:picChg chg="mod">
          <ac:chgData name="Evi Kruijer" userId="0af39978-7a4a-49b0-8bce-70804f0fc89e" providerId="ADAL" clId="{EE48BBAB-B200-4809-8949-5562320624BD}" dt="2025-02-04T09:53:20.155" v="506" actId="1076"/>
          <ac:picMkLst>
            <pc:docMk/>
            <pc:sldMk cId="3876307338" sldId="755"/>
            <ac:picMk id="6" creationId="{6EC6DCD7-FE56-17EB-0599-E09A8E7ED8AE}"/>
          </ac:picMkLst>
        </pc:picChg>
        <pc:picChg chg="del">
          <ac:chgData name="Evi Kruijer" userId="0af39978-7a4a-49b0-8bce-70804f0fc89e" providerId="ADAL" clId="{EE48BBAB-B200-4809-8949-5562320624BD}" dt="2025-02-04T09:52:52.247" v="464" actId="478"/>
          <ac:picMkLst>
            <pc:docMk/>
            <pc:sldMk cId="3876307338" sldId="755"/>
            <ac:picMk id="7" creationId="{C41F5388-CAFF-8EC3-C075-42306147930C}"/>
          </ac:picMkLst>
        </pc:picChg>
      </pc:sldChg>
      <pc:sldChg chg="delSp modSp add mod ord delAnim">
        <pc:chgData name="Evi Kruijer" userId="0af39978-7a4a-49b0-8bce-70804f0fc89e" providerId="ADAL" clId="{EE48BBAB-B200-4809-8949-5562320624BD}" dt="2025-02-04T09:55:58.555" v="529" actId="1076"/>
        <pc:sldMkLst>
          <pc:docMk/>
          <pc:sldMk cId="3220620947" sldId="756"/>
        </pc:sldMkLst>
        <pc:spChg chg="mod">
          <ac:chgData name="Evi Kruijer" userId="0af39978-7a4a-49b0-8bce-70804f0fc89e" providerId="ADAL" clId="{EE48BBAB-B200-4809-8949-5562320624BD}" dt="2025-02-04T09:54:05.568" v="524" actId="20577"/>
          <ac:spMkLst>
            <pc:docMk/>
            <pc:sldMk cId="3220620947" sldId="756"/>
            <ac:spMk id="2" creationId="{00000000-0000-0000-0000-000000000000}"/>
          </ac:spMkLst>
        </pc:spChg>
        <pc:picChg chg="mod modCrop">
          <ac:chgData name="Evi Kruijer" userId="0af39978-7a4a-49b0-8bce-70804f0fc89e" providerId="ADAL" clId="{EE48BBAB-B200-4809-8949-5562320624BD}" dt="2025-02-04T09:55:58.555" v="529" actId="1076"/>
          <ac:picMkLst>
            <pc:docMk/>
            <pc:sldMk cId="3220620947" sldId="756"/>
            <ac:picMk id="5" creationId="{5DDE3919-0336-9E75-4F86-9E8923120ED7}"/>
          </ac:picMkLst>
        </pc:picChg>
        <pc:picChg chg="del">
          <ac:chgData name="Evi Kruijer" userId="0af39978-7a4a-49b0-8bce-70804f0fc89e" providerId="ADAL" clId="{EE48BBAB-B200-4809-8949-5562320624BD}" dt="2025-02-04T09:53:59.505" v="510" actId="478"/>
          <ac:picMkLst>
            <pc:docMk/>
            <pc:sldMk cId="3220620947" sldId="756"/>
            <ac:picMk id="7" creationId="{4E2787A9-7506-C0CB-D6F8-90857D88498A}"/>
          </ac:picMkLst>
        </pc:picChg>
      </pc:sldChg>
      <pc:sldChg chg="modSp add mod">
        <pc:chgData name="Evi Kruijer" userId="0af39978-7a4a-49b0-8bce-70804f0fc89e" providerId="ADAL" clId="{EE48BBAB-B200-4809-8949-5562320624BD}" dt="2025-02-04T09:56:21.084" v="543" actId="14826"/>
        <pc:sldMkLst>
          <pc:docMk/>
          <pc:sldMk cId="3754337750" sldId="757"/>
        </pc:sldMkLst>
        <pc:spChg chg="mod">
          <ac:chgData name="Evi Kruijer" userId="0af39978-7a4a-49b0-8bce-70804f0fc89e" providerId="ADAL" clId="{EE48BBAB-B200-4809-8949-5562320624BD}" dt="2025-02-04T09:56:12.510" v="542" actId="20577"/>
          <ac:spMkLst>
            <pc:docMk/>
            <pc:sldMk cId="3754337750" sldId="757"/>
            <ac:spMk id="2" creationId="{FE50BF0C-67E5-B362-7514-A31F2045AB28}"/>
          </ac:spMkLst>
        </pc:spChg>
        <pc:picChg chg="mod">
          <ac:chgData name="Evi Kruijer" userId="0af39978-7a4a-49b0-8bce-70804f0fc89e" providerId="ADAL" clId="{EE48BBAB-B200-4809-8949-5562320624BD}" dt="2025-02-04T09:56:21.084" v="543" actId="14826"/>
          <ac:picMkLst>
            <pc:docMk/>
            <pc:sldMk cId="3754337750" sldId="757"/>
            <ac:picMk id="5" creationId="{BE646AE9-0418-B8BA-07DA-1752FC39C266}"/>
          </ac:picMkLst>
        </pc:picChg>
      </pc:sldChg>
      <pc:sldChg chg="modSp add mod modAnim">
        <pc:chgData name="Evi Kruijer" userId="0af39978-7a4a-49b0-8bce-70804f0fc89e" providerId="ADAL" clId="{EE48BBAB-B200-4809-8949-5562320624BD}" dt="2025-02-04T09:56:40.083" v="578" actId="14826"/>
        <pc:sldMkLst>
          <pc:docMk/>
          <pc:sldMk cId="1963870339" sldId="758"/>
        </pc:sldMkLst>
        <pc:spChg chg="mod">
          <ac:chgData name="Evi Kruijer" userId="0af39978-7a4a-49b0-8bce-70804f0fc89e" providerId="ADAL" clId="{EE48BBAB-B200-4809-8949-5562320624BD}" dt="2025-02-04T09:56:34.214" v="577" actId="20577"/>
          <ac:spMkLst>
            <pc:docMk/>
            <pc:sldMk cId="1963870339" sldId="758"/>
            <ac:spMk id="2" creationId="{D3F224DD-2B4E-2204-B1BE-7043BFBEFCE5}"/>
          </ac:spMkLst>
        </pc:spChg>
        <pc:picChg chg="mod">
          <ac:chgData name="Evi Kruijer" userId="0af39978-7a4a-49b0-8bce-70804f0fc89e" providerId="ADAL" clId="{EE48BBAB-B200-4809-8949-5562320624BD}" dt="2025-02-04T09:56:40.083" v="578" actId="14826"/>
          <ac:picMkLst>
            <pc:docMk/>
            <pc:sldMk cId="1963870339" sldId="758"/>
            <ac:picMk id="5" creationId="{D6D3A110-7FD2-A5EC-0131-A72AABC0BBD0}"/>
          </ac:picMkLst>
        </pc:picChg>
      </pc:sldChg>
      <pc:sldChg chg="modSp add mod">
        <pc:chgData name="Evi Kruijer" userId="0af39978-7a4a-49b0-8bce-70804f0fc89e" providerId="ADAL" clId="{EE48BBAB-B200-4809-8949-5562320624BD}" dt="2025-02-04T09:57:05.110" v="585" actId="14826"/>
        <pc:sldMkLst>
          <pc:docMk/>
          <pc:sldMk cId="792519317" sldId="759"/>
        </pc:sldMkLst>
        <pc:spChg chg="mod">
          <ac:chgData name="Evi Kruijer" userId="0af39978-7a4a-49b0-8bce-70804f0fc89e" providerId="ADAL" clId="{EE48BBAB-B200-4809-8949-5562320624BD}" dt="2025-02-04T09:56:55.661" v="584" actId="20577"/>
          <ac:spMkLst>
            <pc:docMk/>
            <pc:sldMk cId="792519317" sldId="759"/>
            <ac:spMk id="2" creationId="{9C3D9430-AEE9-FC7A-E66C-E8719F6FA1C8}"/>
          </ac:spMkLst>
        </pc:spChg>
        <pc:picChg chg="mod">
          <ac:chgData name="Evi Kruijer" userId="0af39978-7a4a-49b0-8bce-70804f0fc89e" providerId="ADAL" clId="{EE48BBAB-B200-4809-8949-5562320624BD}" dt="2025-02-04T09:57:05.110" v="585" actId="14826"/>
          <ac:picMkLst>
            <pc:docMk/>
            <pc:sldMk cId="792519317" sldId="759"/>
            <ac:picMk id="5" creationId="{A3568631-E482-D0CC-3514-BF0AED147625}"/>
          </ac:picMkLst>
        </pc:picChg>
      </pc:sldChg>
      <pc:sldChg chg="modSp add mod">
        <pc:chgData name="Evi Kruijer" userId="0af39978-7a4a-49b0-8bce-70804f0fc89e" providerId="ADAL" clId="{EE48BBAB-B200-4809-8949-5562320624BD}" dt="2025-02-04T09:57:45.322" v="600" actId="1076"/>
        <pc:sldMkLst>
          <pc:docMk/>
          <pc:sldMk cId="3970671182" sldId="760"/>
        </pc:sldMkLst>
        <pc:spChg chg="mod">
          <ac:chgData name="Evi Kruijer" userId="0af39978-7a4a-49b0-8bce-70804f0fc89e" providerId="ADAL" clId="{EE48BBAB-B200-4809-8949-5562320624BD}" dt="2025-02-04T09:57:14.599" v="590" actId="20577"/>
          <ac:spMkLst>
            <pc:docMk/>
            <pc:sldMk cId="3970671182" sldId="760"/>
            <ac:spMk id="2" creationId="{B087912C-F3A1-6E1B-DDD3-91A3868363CD}"/>
          </ac:spMkLst>
        </pc:spChg>
        <pc:picChg chg="mod modCrop">
          <ac:chgData name="Evi Kruijer" userId="0af39978-7a4a-49b0-8bce-70804f0fc89e" providerId="ADAL" clId="{EE48BBAB-B200-4809-8949-5562320624BD}" dt="2025-02-04T09:57:45.322" v="600" actId="1076"/>
          <ac:picMkLst>
            <pc:docMk/>
            <pc:sldMk cId="3970671182" sldId="760"/>
            <ac:picMk id="5" creationId="{E1FCE5D2-8F09-91C0-A5F7-8B5321122615}"/>
          </ac:picMkLst>
        </pc:picChg>
      </pc:sldChg>
      <pc:sldChg chg="addSp delSp modSp add mod ord delAnim modAnim">
        <pc:chgData name="Evi Kruijer" userId="0af39978-7a4a-49b0-8bce-70804f0fc89e" providerId="ADAL" clId="{EE48BBAB-B200-4809-8949-5562320624BD}" dt="2025-02-04T10:09:45.777" v="703"/>
        <pc:sldMkLst>
          <pc:docMk/>
          <pc:sldMk cId="1985669281" sldId="761"/>
        </pc:sldMkLst>
        <pc:spChg chg="mod">
          <ac:chgData name="Evi Kruijer" userId="0af39978-7a4a-49b0-8bce-70804f0fc89e" providerId="ADAL" clId="{EE48BBAB-B200-4809-8949-5562320624BD}" dt="2025-02-04T10:07:54.005" v="666" actId="20577"/>
          <ac:spMkLst>
            <pc:docMk/>
            <pc:sldMk cId="1985669281" sldId="761"/>
            <ac:spMk id="2" creationId="{00000000-0000-0000-0000-000000000000}"/>
          </ac:spMkLst>
        </pc:spChg>
        <pc:picChg chg="mod modCrop">
          <ac:chgData name="Evi Kruijer" userId="0af39978-7a4a-49b0-8bce-70804f0fc89e" providerId="ADAL" clId="{EE48BBAB-B200-4809-8949-5562320624BD}" dt="2025-02-04T10:08:17.354" v="672" actId="1076"/>
          <ac:picMkLst>
            <pc:docMk/>
            <pc:sldMk cId="1985669281" sldId="761"/>
            <ac:picMk id="3" creationId="{DBDA545D-F5BE-0AA6-B61E-7391007DFD34}"/>
          </ac:picMkLst>
        </pc:picChg>
        <pc:picChg chg="del">
          <ac:chgData name="Evi Kruijer" userId="0af39978-7a4a-49b0-8bce-70804f0fc89e" providerId="ADAL" clId="{EE48BBAB-B200-4809-8949-5562320624BD}" dt="2025-02-04T10:07:56.069" v="667" actId="478"/>
          <ac:picMkLst>
            <pc:docMk/>
            <pc:sldMk cId="1985669281" sldId="761"/>
            <ac:picMk id="4" creationId="{52836947-FCA8-0116-C4F2-C6969404CEB4}"/>
          </ac:picMkLst>
        </pc:picChg>
        <pc:picChg chg="add mod">
          <ac:chgData name="Evi Kruijer" userId="0af39978-7a4a-49b0-8bce-70804f0fc89e" providerId="ADAL" clId="{EE48BBAB-B200-4809-8949-5562320624BD}" dt="2025-02-04T10:09:45.777" v="703"/>
          <ac:picMkLst>
            <pc:docMk/>
            <pc:sldMk cId="1985669281" sldId="761"/>
            <ac:picMk id="5" creationId="{B315A158-95C4-78CA-60F3-73FFDB2FCF8A}"/>
          </ac:picMkLst>
        </pc:picChg>
      </pc:sldChg>
      <pc:sldChg chg="delSp modSp add mod ord delAnim">
        <pc:chgData name="Evi Kruijer" userId="0af39978-7a4a-49b0-8bce-70804f0fc89e" providerId="ADAL" clId="{EE48BBAB-B200-4809-8949-5562320624BD}" dt="2025-02-04T10:09:04.474" v="687" actId="1076"/>
        <pc:sldMkLst>
          <pc:docMk/>
          <pc:sldMk cId="3899038481" sldId="762"/>
        </pc:sldMkLst>
        <pc:spChg chg="mod">
          <ac:chgData name="Evi Kruijer" userId="0af39978-7a4a-49b0-8bce-70804f0fc89e" providerId="ADAL" clId="{EE48BBAB-B200-4809-8949-5562320624BD}" dt="2025-02-04T10:08:53.104" v="684" actId="20577"/>
          <ac:spMkLst>
            <pc:docMk/>
            <pc:sldMk cId="3899038481" sldId="762"/>
            <ac:spMk id="2" creationId="{00000000-0000-0000-0000-000000000000}"/>
          </ac:spMkLst>
        </pc:spChg>
        <pc:picChg chg="mod">
          <ac:chgData name="Evi Kruijer" userId="0af39978-7a4a-49b0-8bce-70804f0fc89e" providerId="ADAL" clId="{EE48BBAB-B200-4809-8949-5562320624BD}" dt="2025-02-04T10:09:04.474" v="687" actId="1076"/>
          <ac:picMkLst>
            <pc:docMk/>
            <pc:sldMk cId="3899038481" sldId="762"/>
            <ac:picMk id="3" creationId="{A3FFBE94-8968-B463-3044-A22349D63573}"/>
          </ac:picMkLst>
        </pc:picChg>
        <pc:picChg chg="del">
          <ac:chgData name="Evi Kruijer" userId="0af39978-7a4a-49b0-8bce-70804f0fc89e" providerId="ADAL" clId="{EE48BBAB-B200-4809-8949-5562320624BD}" dt="2025-02-04T10:08:50.448" v="676" actId="478"/>
          <ac:picMkLst>
            <pc:docMk/>
            <pc:sldMk cId="3899038481" sldId="762"/>
            <ac:picMk id="4" creationId="{7EDACCEC-1DFF-7E5D-FB1F-9B003E75FDBB}"/>
          </ac:picMkLst>
        </pc:picChg>
      </pc:sldChg>
      <pc:sldChg chg="modSp add mod">
        <pc:chgData name="Evi Kruijer" userId="0af39978-7a4a-49b0-8bce-70804f0fc89e" providerId="ADAL" clId="{EE48BBAB-B200-4809-8949-5562320624BD}" dt="2025-02-04T10:09:19.493" v="701" actId="14826"/>
        <pc:sldMkLst>
          <pc:docMk/>
          <pc:sldMk cId="1093382410" sldId="763"/>
        </pc:sldMkLst>
        <pc:spChg chg="mod">
          <ac:chgData name="Evi Kruijer" userId="0af39978-7a4a-49b0-8bce-70804f0fc89e" providerId="ADAL" clId="{EE48BBAB-B200-4809-8949-5562320624BD}" dt="2025-02-04T10:09:11.561" v="700" actId="20577"/>
          <ac:spMkLst>
            <pc:docMk/>
            <pc:sldMk cId="1093382410" sldId="763"/>
            <ac:spMk id="2" creationId="{9D280EC4-2F58-AE0B-3A97-5A6DB803DBB7}"/>
          </ac:spMkLst>
        </pc:spChg>
        <pc:picChg chg="mod">
          <ac:chgData name="Evi Kruijer" userId="0af39978-7a4a-49b0-8bce-70804f0fc89e" providerId="ADAL" clId="{EE48BBAB-B200-4809-8949-5562320624BD}" dt="2025-02-04T10:09:19.493" v="701" actId="14826"/>
          <ac:picMkLst>
            <pc:docMk/>
            <pc:sldMk cId="1093382410" sldId="763"/>
            <ac:picMk id="3" creationId="{FA175658-5DF0-401A-A22D-10F67092A696}"/>
          </ac:picMkLst>
        </pc:picChg>
      </pc:sldChg>
      <pc:sldChg chg="delSp modSp add mod delAnim">
        <pc:chgData name="Evi Kruijer" userId="0af39978-7a4a-49b0-8bce-70804f0fc89e" providerId="ADAL" clId="{EE48BBAB-B200-4809-8949-5562320624BD}" dt="2025-02-04T10:14:26.393" v="826" actId="1076"/>
        <pc:sldMkLst>
          <pc:docMk/>
          <pc:sldMk cId="1481593293" sldId="764"/>
        </pc:sldMkLst>
        <pc:spChg chg="mod">
          <ac:chgData name="Evi Kruijer" userId="0af39978-7a4a-49b0-8bce-70804f0fc89e" providerId="ADAL" clId="{EE48BBAB-B200-4809-8949-5562320624BD}" dt="2025-02-04T10:14:14.089" v="823" actId="20577"/>
          <ac:spMkLst>
            <pc:docMk/>
            <pc:sldMk cId="1481593293" sldId="764"/>
            <ac:spMk id="2" creationId="{00000000-0000-0000-0000-000000000000}"/>
          </ac:spMkLst>
        </pc:spChg>
        <pc:picChg chg="mod">
          <ac:chgData name="Evi Kruijer" userId="0af39978-7a4a-49b0-8bce-70804f0fc89e" providerId="ADAL" clId="{EE48BBAB-B200-4809-8949-5562320624BD}" dt="2025-02-04T10:14:26.393" v="826" actId="1076"/>
          <ac:picMkLst>
            <pc:docMk/>
            <pc:sldMk cId="1481593293" sldId="764"/>
            <ac:picMk id="3" creationId="{1C20F7E1-7195-60C0-45C9-7A052820A747}"/>
          </ac:picMkLst>
        </pc:picChg>
        <pc:picChg chg="del">
          <ac:chgData name="Evi Kruijer" userId="0af39978-7a4a-49b0-8bce-70804f0fc89e" providerId="ADAL" clId="{EE48BBAB-B200-4809-8949-5562320624BD}" dt="2025-02-04T10:14:10.460" v="818" actId="478"/>
          <ac:picMkLst>
            <pc:docMk/>
            <pc:sldMk cId="1481593293" sldId="764"/>
            <ac:picMk id="4" creationId="{3A68770F-4669-6C4C-6BB0-64FCCD32A602}"/>
          </ac:picMkLst>
        </pc:picChg>
      </pc:sldChg>
      <pc:sldChg chg="modSp add mod">
        <pc:chgData name="Evi Kruijer" userId="0af39978-7a4a-49b0-8bce-70804f0fc89e" providerId="ADAL" clId="{EE48BBAB-B200-4809-8949-5562320624BD}" dt="2025-02-04T10:11:17.910" v="735" actId="14826"/>
        <pc:sldMkLst>
          <pc:docMk/>
          <pc:sldMk cId="1064783897" sldId="765"/>
        </pc:sldMkLst>
        <pc:spChg chg="mod">
          <ac:chgData name="Evi Kruijer" userId="0af39978-7a4a-49b0-8bce-70804f0fc89e" providerId="ADAL" clId="{EE48BBAB-B200-4809-8949-5562320624BD}" dt="2025-02-04T10:11:10.735" v="734" actId="20577"/>
          <ac:spMkLst>
            <pc:docMk/>
            <pc:sldMk cId="1064783897" sldId="765"/>
            <ac:spMk id="2" creationId="{DC0804DA-3B12-7E33-B519-2B6F0CE1C488}"/>
          </ac:spMkLst>
        </pc:spChg>
        <pc:picChg chg="mod">
          <ac:chgData name="Evi Kruijer" userId="0af39978-7a4a-49b0-8bce-70804f0fc89e" providerId="ADAL" clId="{EE48BBAB-B200-4809-8949-5562320624BD}" dt="2025-02-04T10:11:17.910" v="735" actId="14826"/>
          <ac:picMkLst>
            <pc:docMk/>
            <pc:sldMk cId="1064783897" sldId="765"/>
            <ac:picMk id="3" creationId="{C44921B6-B3BE-7009-C712-3D864325F3B5}"/>
          </ac:picMkLst>
        </pc:picChg>
      </pc:sldChg>
      <pc:sldChg chg="modSp add mod">
        <pc:chgData name="Evi Kruijer" userId="0af39978-7a4a-49b0-8bce-70804f0fc89e" providerId="ADAL" clId="{EE48BBAB-B200-4809-8949-5562320624BD}" dt="2025-02-04T10:11:43.570" v="750" actId="1076"/>
        <pc:sldMkLst>
          <pc:docMk/>
          <pc:sldMk cId="2543323262" sldId="766"/>
        </pc:sldMkLst>
        <pc:spChg chg="mod">
          <ac:chgData name="Evi Kruijer" userId="0af39978-7a4a-49b0-8bce-70804f0fc89e" providerId="ADAL" clId="{EE48BBAB-B200-4809-8949-5562320624BD}" dt="2025-02-04T10:11:29.751" v="746" actId="20577"/>
          <ac:spMkLst>
            <pc:docMk/>
            <pc:sldMk cId="2543323262" sldId="766"/>
            <ac:spMk id="2" creationId="{25C99FEA-4BE1-6232-0A0E-8E9339EBFA91}"/>
          </ac:spMkLst>
        </pc:spChg>
        <pc:picChg chg="mod">
          <ac:chgData name="Evi Kruijer" userId="0af39978-7a4a-49b0-8bce-70804f0fc89e" providerId="ADAL" clId="{EE48BBAB-B200-4809-8949-5562320624BD}" dt="2025-02-04T10:11:43.570" v="750" actId="1076"/>
          <ac:picMkLst>
            <pc:docMk/>
            <pc:sldMk cId="2543323262" sldId="766"/>
            <ac:picMk id="3" creationId="{1E53B776-6EC1-47D5-C054-E56F9A73AD3A}"/>
          </ac:picMkLst>
        </pc:picChg>
      </pc:sldChg>
      <pc:sldChg chg="modSp add mod">
        <pc:chgData name="Evi Kruijer" userId="0af39978-7a4a-49b0-8bce-70804f0fc89e" providerId="ADAL" clId="{EE48BBAB-B200-4809-8949-5562320624BD}" dt="2025-02-04T10:14:50.932" v="831" actId="1076"/>
        <pc:sldMkLst>
          <pc:docMk/>
          <pc:sldMk cId="2807678102" sldId="767"/>
        </pc:sldMkLst>
        <pc:picChg chg="mod modCrop">
          <ac:chgData name="Evi Kruijer" userId="0af39978-7a4a-49b0-8bce-70804f0fc89e" providerId="ADAL" clId="{EE48BBAB-B200-4809-8949-5562320624BD}" dt="2025-02-04T10:14:50.932" v="831" actId="1076"/>
          <ac:picMkLst>
            <pc:docMk/>
            <pc:sldMk cId="2807678102" sldId="767"/>
            <ac:picMk id="3" creationId="{51A12F87-6114-DE6D-E413-540AC2CC7A75}"/>
          </ac:picMkLst>
        </pc:picChg>
      </pc:sldChg>
      <pc:sldChg chg="modSp add mod">
        <pc:chgData name="Evi Kruijer" userId="0af39978-7a4a-49b0-8bce-70804f0fc89e" providerId="ADAL" clId="{EE48BBAB-B200-4809-8949-5562320624BD}" dt="2025-02-04T10:13:03.450" v="792" actId="14100"/>
        <pc:sldMkLst>
          <pc:docMk/>
          <pc:sldMk cId="4201351637" sldId="768"/>
        </pc:sldMkLst>
        <pc:spChg chg="mod">
          <ac:chgData name="Evi Kruijer" userId="0af39978-7a4a-49b0-8bce-70804f0fc89e" providerId="ADAL" clId="{EE48BBAB-B200-4809-8949-5562320624BD}" dt="2025-02-04T10:12:59.606" v="791" actId="20577"/>
          <ac:spMkLst>
            <pc:docMk/>
            <pc:sldMk cId="4201351637" sldId="768"/>
            <ac:spMk id="2" creationId="{398D5770-DA7A-795B-EF94-44632708F401}"/>
          </ac:spMkLst>
        </pc:spChg>
        <pc:cxnChg chg="mod">
          <ac:chgData name="Evi Kruijer" userId="0af39978-7a4a-49b0-8bce-70804f0fc89e" providerId="ADAL" clId="{EE48BBAB-B200-4809-8949-5562320624BD}" dt="2025-02-04T10:13:03.450" v="792" actId="14100"/>
          <ac:cxnSpMkLst>
            <pc:docMk/>
            <pc:sldMk cId="4201351637" sldId="768"/>
            <ac:cxnSpMk id="5" creationId="{9EB0F437-A105-BC0E-D077-A573FB2B0718}"/>
          </ac:cxnSpMkLst>
        </pc:cxnChg>
      </pc:sldChg>
      <pc:sldChg chg="delSp modSp add mod">
        <pc:chgData name="Evi Kruijer" userId="0af39978-7a4a-49b0-8bce-70804f0fc89e" providerId="ADAL" clId="{EE48BBAB-B200-4809-8949-5562320624BD}" dt="2025-02-04T10:13:39.971" v="807" actId="1076"/>
        <pc:sldMkLst>
          <pc:docMk/>
          <pc:sldMk cId="3502039887" sldId="769"/>
        </pc:sldMkLst>
        <pc:spChg chg="mod">
          <ac:chgData name="Evi Kruijer" userId="0af39978-7a4a-49b0-8bce-70804f0fc89e" providerId="ADAL" clId="{EE48BBAB-B200-4809-8949-5562320624BD}" dt="2025-02-04T10:13:18.103" v="801" actId="20577"/>
          <ac:spMkLst>
            <pc:docMk/>
            <pc:sldMk cId="3502039887" sldId="769"/>
            <ac:spMk id="2" creationId="{C709A5D3-B6A1-44AF-8515-B82320B72B16}"/>
          </ac:spMkLst>
        </pc:spChg>
        <pc:picChg chg="mod modCrop">
          <ac:chgData name="Evi Kruijer" userId="0af39978-7a4a-49b0-8bce-70804f0fc89e" providerId="ADAL" clId="{EE48BBAB-B200-4809-8949-5562320624BD}" dt="2025-02-04T10:13:39.971" v="807" actId="1076"/>
          <ac:picMkLst>
            <pc:docMk/>
            <pc:sldMk cId="3502039887" sldId="769"/>
            <ac:picMk id="3" creationId="{9064BF9B-2920-7EAC-AFD7-35B212178FA1}"/>
          </ac:picMkLst>
        </pc:picChg>
        <pc:cxnChg chg="del">
          <ac:chgData name="Evi Kruijer" userId="0af39978-7a4a-49b0-8bce-70804f0fc89e" providerId="ADAL" clId="{EE48BBAB-B200-4809-8949-5562320624BD}" dt="2025-02-04T10:13:20.774" v="802" actId="478"/>
          <ac:cxnSpMkLst>
            <pc:docMk/>
            <pc:sldMk cId="3502039887" sldId="769"/>
            <ac:cxnSpMk id="5" creationId="{2C7FDC89-A60A-932E-C13F-75406593CDA9}"/>
          </ac:cxnSpMkLst>
        </pc:cxnChg>
      </pc:sldChg>
      <pc:sldChg chg="modSp add mod">
        <pc:chgData name="Evi Kruijer" userId="0af39978-7a4a-49b0-8bce-70804f0fc89e" providerId="ADAL" clId="{EE48BBAB-B200-4809-8949-5562320624BD}" dt="2025-02-04T10:14:01.736" v="816" actId="14826"/>
        <pc:sldMkLst>
          <pc:docMk/>
          <pc:sldMk cId="3802892128" sldId="770"/>
        </pc:sldMkLst>
        <pc:spChg chg="mod">
          <ac:chgData name="Evi Kruijer" userId="0af39978-7a4a-49b0-8bce-70804f0fc89e" providerId="ADAL" clId="{EE48BBAB-B200-4809-8949-5562320624BD}" dt="2025-02-04T10:13:53.712" v="815" actId="20577"/>
          <ac:spMkLst>
            <pc:docMk/>
            <pc:sldMk cId="3802892128" sldId="770"/>
            <ac:spMk id="2" creationId="{67464E5B-1CE2-AE1D-3DD3-6C88B87A4EBE}"/>
          </ac:spMkLst>
        </pc:spChg>
        <pc:picChg chg="mod">
          <ac:chgData name="Evi Kruijer" userId="0af39978-7a4a-49b0-8bce-70804f0fc89e" providerId="ADAL" clId="{EE48BBAB-B200-4809-8949-5562320624BD}" dt="2025-02-04T10:14:01.736" v="816" actId="14826"/>
          <ac:picMkLst>
            <pc:docMk/>
            <pc:sldMk cId="3802892128" sldId="770"/>
            <ac:picMk id="3" creationId="{1F0298F8-EA14-CCF0-E52D-8154AEE8084B}"/>
          </ac:picMkLst>
        </pc:picChg>
      </pc:sldChg>
      <pc:sldChg chg="add">
        <pc:chgData name="Evi Kruijer" userId="0af39978-7a4a-49b0-8bce-70804f0fc89e" providerId="ADAL" clId="{EE48BBAB-B200-4809-8949-5562320624BD}" dt="2025-02-04T10:14:07.284" v="817"/>
        <pc:sldMkLst>
          <pc:docMk/>
          <pc:sldMk cId="3667383624" sldId="771"/>
        </pc:sldMkLst>
      </pc:sldChg>
      <pc:sldChg chg="delSp modSp add mod delAnim">
        <pc:chgData name="Evi Kruijer" userId="0af39978-7a4a-49b0-8bce-70804f0fc89e" providerId="ADAL" clId="{EE48BBAB-B200-4809-8949-5562320624BD}" dt="2025-02-04T10:16:32.116" v="854" actId="14826"/>
        <pc:sldMkLst>
          <pc:docMk/>
          <pc:sldMk cId="698318036" sldId="772"/>
        </pc:sldMkLst>
        <pc:spChg chg="mod">
          <ac:chgData name="Evi Kruijer" userId="0af39978-7a4a-49b0-8bce-70804f0fc89e" providerId="ADAL" clId="{EE48BBAB-B200-4809-8949-5562320624BD}" dt="2025-02-04T10:16:24.167" v="852" actId="20577"/>
          <ac:spMkLst>
            <pc:docMk/>
            <pc:sldMk cId="698318036" sldId="772"/>
            <ac:spMk id="2" creationId="{00000000-0000-0000-0000-000000000000}"/>
          </ac:spMkLst>
        </pc:spChg>
        <pc:picChg chg="mod">
          <ac:chgData name="Evi Kruijer" userId="0af39978-7a4a-49b0-8bce-70804f0fc89e" providerId="ADAL" clId="{EE48BBAB-B200-4809-8949-5562320624BD}" dt="2025-02-04T10:16:32.116" v="854" actId="14826"/>
          <ac:picMkLst>
            <pc:docMk/>
            <pc:sldMk cId="698318036" sldId="772"/>
            <ac:picMk id="3" creationId="{B3C1226E-86AF-8F62-9321-90928666B807}"/>
          </ac:picMkLst>
        </pc:picChg>
        <pc:picChg chg="del">
          <ac:chgData name="Evi Kruijer" userId="0af39978-7a4a-49b0-8bce-70804f0fc89e" providerId="ADAL" clId="{EE48BBAB-B200-4809-8949-5562320624BD}" dt="2025-02-04T10:16:26.617" v="853" actId="478"/>
          <ac:picMkLst>
            <pc:docMk/>
            <pc:sldMk cId="698318036" sldId="772"/>
            <ac:picMk id="4" creationId="{34E0ED08-2E5A-8EE1-84B7-DD8B0A5E286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4-2-2025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6537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4-2-2025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153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4-2-2025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374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4-2-2025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256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4-2-2025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8512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4-2-2025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110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4-2-2025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0667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4-2-2025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4397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4-2-2025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3826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4-2-2025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4094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CC71-0800-4EA5-AEC0-E46B1F23609F}" type="datetimeFigureOut">
              <a:rPr lang="nl-NL" smtClean="0"/>
              <a:t>4-2-2025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4457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0CC71-0800-4EA5-AEC0-E46B1F23609F}" type="datetimeFigureOut">
              <a:rPr lang="nl-NL" smtClean="0"/>
              <a:t>4-2-2025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C61C1-615D-4E1A-AA76-82432BD7E9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489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5" Type="http://schemas.openxmlformats.org/officeDocument/2006/relationships/image" Target="../media/image3.png"/><Relationship Id="rId4" Type="http://schemas.openxmlformats.org/officeDocument/2006/relationships/image" Target="../media/image103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3.png"/><Relationship Id="rId4" Type="http://schemas.openxmlformats.org/officeDocument/2006/relationships/image" Target="../media/image104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5" Type="http://schemas.openxmlformats.org/officeDocument/2006/relationships/image" Target="../media/image3.png"/><Relationship Id="rId4" Type="http://schemas.openxmlformats.org/officeDocument/2006/relationships/image" Target="../media/image10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5" Type="http://schemas.openxmlformats.org/officeDocument/2006/relationships/image" Target="../media/image3.png"/><Relationship Id="rId4" Type="http://schemas.openxmlformats.org/officeDocument/2006/relationships/image" Target="../media/image10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3.png"/><Relationship Id="rId4" Type="http://schemas.openxmlformats.org/officeDocument/2006/relationships/image" Target="../media/image107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5" Type="http://schemas.openxmlformats.org/officeDocument/2006/relationships/image" Target="../media/image3.png"/><Relationship Id="rId4" Type="http://schemas.openxmlformats.org/officeDocument/2006/relationships/image" Target="../media/image10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5" Type="http://schemas.openxmlformats.org/officeDocument/2006/relationships/image" Target="../media/image3.png"/><Relationship Id="rId4" Type="http://schemas.openxmlformats.org/officeDocument/2006/relationships/image" Target="../media/image10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5" Type="http://schemas.openxmlformats.org/officeDocument/2006/relationships/image" Target="../media/image3.png"/><Relationship Id="rId4" Type="http://schemas.openxmlformats.org/officeDocument/2006/relationships/image" Target="../media/image11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5" Type="http://schemas.openxmlformats.org/officeDocument/2006/relationships/image" Target="../media/image3.png"/><Relationship Id="rId4" Type="http://schemas.openxmlformats.org/officeDocument/2006/relationships/image" Target="../media/image111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5" Type="http://schemas.openxmlformats.org/officeDocument/2006/relationships/image" Target="../media/image3.png"/><Relationship Id="rId4" Type="http://schemas.openxmlformats.org/officeDocument/2006/relationships/image" Target="../media/image1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3.png"/><Relationship Id="rId4" Type="http://schemas.openxmlformats.org/officeDocument/2006/relationships/image" Target="../media/image11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5" Type="http://schemas.openxmlformats.org/officeDocument/2006/relationships/image" Target="../media/image3.png"/><Relationship Id="rId4" Type="http://schemas.openxmlformats.org/officeDocument/2006/relationships/image" Target="../media/image114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5" Type="http://schemas.openxmlformats.org/officeDocument/2006/relationships/image" Target="../media/image3.png"/><Relationship Id="rId4" Type="http://schemas.openxmlformats.org/officeDocument/2006/relationships/image" Target="../media/image115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5" Type="http://schemas.openxmlformats.org/officeDocument/2006/relationships/image" Target="../media/image3.png"/><Relationship Id="rId4" Type="http://schemas.openxmlformats.org/officeDocument/2006/relationships/image" Target="../media/image116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5" Type="http://schemas.openxmlformats.org/officeDocument/2006/relationships/image" Target="../media/image3.png"/><Relationship Id="rId4" Type="http://schemas.openxmlformats.org/officeDocument/2006/relationships/image" Target="../media/image117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5" Type="http://schemas.openxmlformats.org/officeDocument/2006/relationships/image" Target="../media/image3.png"/><Relationship Id="rId4" Type="http://schemas.openxmlformats.org/officeDocument/2006/relationships/image" Target="../media/image118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5" Type="http://schemas.openxmlformats.org/officeDocument/2006/relationships/image" Target="../media/image3.png"/><Relationship Id="rId4" Type="http://schemas.openxmlformats.org/officeDocument/2006/relationships/image" Target="../media/image119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5" Type="http://schemas.openxmlformats.org/officeDocument/2006/relationships/image" Target="../media/image3.png"/><Relationship Id="rId4" Type="http://schemas.openxmlformats.org/officeDocument/2006/relationships/image" Target="../media/image120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5" Type="http://schemas.openxmlformats.org/officeDocument/2006/relationships/image" Target="../media/image3.png"/><Relationship Id="rId4" Type="http://schemas.openxmlformats.org/officeDocument/2006/relationships/image" Target="../media/image121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5" Type="http://schemas.openxmlformats.org/officeDocument/2006/relationships/image" Target="../media/image3.png"/><Relationship Id="rId4" Type="http://schemas.openxmlformats.org/officeDocument/2006/relationships/image" Target="../media/image1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5" Type="http://schemas.openxmlformats.org/officeDocument/2006/relationships/image" Target="../media/image3.png"/><Relationship Id="rId4" Type="http://schemas.openxmlformats.org/officeDocument/2006/relationships/image" Target="../media/image123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3.png"/><Relationship Id="rId4" Type="http://schemas.openxmlformats.org/officeDocument/2006/relationships/image" Target="../media/image124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5" Type="http://schemas.openxmlformats.org/officeDocument/2006/relationships/image" Target="../media/image3.png"/><Relationship Id="rId4" Type="http://schemas.openxmlformats.org/officeDocument/2006/relationships/image" Target="../media/image12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5" Type="http://schemas.openxmlformats.org/officeDocument/2006/relationships/image" Target="../media/image3.png"/><Relationship Id="rId4" Type="http://schemas.openxmlformats.org/officeDocument/2006/relationships/image" Target="../media/image126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5" Type="http://schemas.openxmlformats.org/officeDocument/2006/relationships/image" Target="../media/image3.png"/><Relationship Id="rId4" Type="http://schemas.openxmlformats.org/officeDocument/2006/relationships/image" Target="../media/image12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5" Type="http://schemas.openxmlformats.org/officeDocument/2006/relationships/image" Target="../media/image3.png"/><Relationship Id="rId4" Type="http://schemas.openxmlformats.org/officeDocument/2006/relationships/image" Target="../media/image12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3.png"/><Relationship Id="rId4" Type="http://schemas.openxmlformats.org/officeDocument/2006/relationships/image" Target="../media/image129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5" Type="http://schemas.openxmlformats.org/officeDocument/2006/relationships/image" Target="../media/image3.png"/><Relationship Id="rId4" Type="http://schemas.openxmlformats.org/officeDocument/2006/relationships/image" Target="../media/image13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5" Type="http://schemas.openxmlformats.org/officeDocument/2006/relationships/image" Target="../media/image3.png"/><Relationship Id="rId4" Type="http://schemas.openxmlformats.org/officeDocument/2006/relationships/image" Target="../media/image131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5" Type="http://schemas.openxmlformats.org/officeDocument/2006/relationships/image" Target="../media/image3.png"/><Relationship Id="rId4" Type="http://schemas.openxmlformats.org/officeDocument/2006/relationships/image" Target="../media/image1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5" Type="http://schemas.openxmlformats.org/officeDocument/2006/relationships/image" Target="../media/image3.png"/><Relationship Id="rId4" Type="http://schemas.openxmlformats.org/officeDocument/2006/relationships/image" Target="../media/image133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5" Type="http://schemas.openxmlformats.org/officeDocument/2006/relationships/image" Target="../media/image3.png"/><Relationship Id="rId4" Type="http://schemas.openxmlformats.org/officeDocument/2006/relationships/image" Target="../media/image134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5" Type="http://schemas.openxmlformats.org/officeDocument/2006/relationships/image" Target="../media/image3.png"/><Relationship Id="rId4" Type="http://schemas.openxmlformats.org/officeDocument/2006/relationships/image" Target="../media/image135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5" Type="http://schemas.openxmlformats.org/officeDocument/2006/relationships/image" Target="../media/image3.png"/><Relationship Id="rId4" Type="http://schemas.openxmlformats.org/officeDocument/2006/relationships/image" Target="../media/image136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3.png"/><Relationship Id="rId4" Type="http://schemas.openxmlformats.org/officeDocument/2006/relationships/image" Target="../media/image137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5" Type="http://schemas.openxmlformats.org/officeDocument/2006/relationships/image" Target="../media/image3.png"/><Relationship Id="rId4" Type="http://schemas.openxmlformats.org/officeDocument/2006/relationships/image" Target="../media/image138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5" Type="http://schemas.openxmlformats.org/officeDocument/2006/relationships/image" Target="../media/image3.png"/><Relationship Id="rId4" Type="http://schemas.openxmlformats.org/officeDocument/2006/relationships/image" Target="../media/image139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5" Type="http://schemas.openxmlformats.org/officeDocument/2006/relationships/image" Target="../media/image3.png"/><Relationship Id="rId4" Type="http://schemas.openxmlformats.org/officeDocument/2006/relationships/image" Target="../media/image140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5" Type="http://schemas.openxmlformats.org/officeDocument/2006/relationships/image" Target="../media/image3.png"/><Relationship Id="rId4" Type="http://schemas.openxmlformats.org/officeDocument/2006/relationships/image" Target="../media/image141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5" Type="http://schemas.openxmlformats.org/officeDocument/2006/relationships/image" Target="../media/image3.png"/><Relationship Id="rId4" Type="http://schemas.openxmlformats.org/officeDocument/2006/relationships/image" Target="../media/image1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5" Type="http://schemas.openxmlformats.org/officeDocument/2006/relationships/image" Target="../media/image3.png"/><Relationship Id="rId4" Type="http://schemas.openxmlformats.org/officeDocument/2006/relationships/image" Target="../media/image143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5" Type="http://schemas.openxmlformats.org/officeDocument/2006/relationships/image" Target="../media/image3.png"/><Relationship Id="rId4" Type="http://schemas.openxmlformats.org/officeDocument/2006/relationships/image" Target="../media/image144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5" Type="http://schemas.openxmlformats.org/officeDocument/2006/relationships/image" Target="../media/image3.png"/><Relationship Id="rId4" Type="http://schemas.openxmlformats.org/officeDocument/2006/relationships/image" Target="../media/image145.jpe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5" Type="http://schemas.openxmlformats.org/officeDocument/2006/relationships/image" Target="../media/image3.png"/><Relationship Id="rId4" Type="http://schemas.openxmlformats.org/officeDocument/2006/relationships/image" Target="../media/image146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5" Type="http://schemas.openxmlformats.org/officeDocument/2006/relationships/image" Target="../media/image3.png"/><Relationship Id="rId4" Type="http://schemas.openxmlformats.org/officeDocument/2006/relationships/image" Target="../media/image147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5" Type="http://schemas.openxmlformats.org/officeDocument/2006/relationships/image" Target="../media/image3.png"/><Relationship Id="rId4" Type="http://schemas.openxmlformats.org/officeDocument/2006/relationships/image" Target="../media/image148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3.png"/><Relationship Id="rId4" Type="http://schemas.openxmlformats.org/officeDocument/2006/relationships/image" Target="../media/image149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5" Type="http://schemas.openxmlformats.org/officeDocument/2006/relationships/image" Target="../media/image3.png"/><Relationship Id="rId4" Type="http://schemas.openxmlformats.org/officeDocument/2006/relationships/image" Target="../media/image150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5" Type="http://schemas.openxmlformats.org/officeDocument/2006/relationships/image" Target="../media/image3.png"/><Relationship Id="rId4" Type="http://schemas.openxmlformats.org/officeDocument/2006/relationships/image" Target="../media/image1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5" Type="http://schemas.openxmlformats.org/officeDocument/2006/relationships/image" Target="../media/image3.png"/><Relationship Id="rId4" Type="http://schemas.openxmlformats.org/officeDocument/2006/relationships/image" Target="../media/image15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5" Type="http://schemas.openxmlformats.org/officeDocument/2006/relationships/image" Target="../media/image3.png"/><Relationship Id="rId4" Type="http://schemas.openxmlformats.org/officeDocument/2006/relationships/image" Target="../media/image153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5" Type="http://schemas.openxmlformats.org/officeDocument/2006/relationships/image" Target="../media/image3.png"/><Relationship Id="rId4" Type="http://schemas.openxmlformats.org/officeDocument/2006/relationships/image" Target="../media/image103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5" Type="http://schemas.openxmlformats.org/officeDocument/2006/relationships/image" Target="../media/image3.png"/><Relationship Id="rId4" Type="http://schemas.openxmlformats.org/officeDocument/2006/relationships/image" Target="../media/image154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5" Type="http://schemas.openxmlformats.org/officeDocument/2006/relationships/image" Target="../media/image3.png"/><Relationship Id="rId4" Type="http://schemas.openxmlformats.org/officeDocument/2006/relationships/image" Target="../media/image155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5" Type="http://schemas.openxmlformats.org/officeDocument/2006/relationships/image" Target="../media/image3.png"/><Relationship Id="rId4" Type="http://schemas.openxmlformats.org/officeDocument/2006/relationships/image" Target="../media/image156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5" Type="http://schemas.openxmlformats.org/officeDocument/2006/relationships/image" Target="../media/image3.png"/><Relationship Id="rId4" Type="http://schemas.openxmlformats.org/officeDocument/2006/relationships/image" Target="../media/image157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5" Type="http://schemas.openxmlformats.org/officeDocument/2006/relationships/image" Target="../media/image3.png"/><Relationship Id="rId4" Type="http://schemas.openxmlformats.org/officeDocument/2006/relationships/image" Target="../media/image158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3.png"/><Relationship Id="rId4" Type="http://schemas.openxmlformats.org/officeDocument/2006/relationships/image" Target="../media/image159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5" Type="http://schemas.openxmlformats.org/officeDocument/2006/relationships/image" Target="../media/image3.png"/><Relationship Id="rId4" Type="http://schemas.openxmlformats.org/officeDocument/2006/relationships/image" Target="../media/image1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5" Type="http://schemas.openxmlformats.org/officeDocument/2006/relationships/image" Target="../media/image3.png"/><Relationship Id="rId4" Type="http://schemas.openxmlformats.org/officeDocument/2006/relationships/image" Target="../media/image161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5" Type="http://schemas.openxmlformats.org/officeDocument/2006/relationships/image" Target="../media/image3.png"/><Relationship Id="rId4" Type="http://schemas.openxmlformats.org/officeDocument/2006/relationships/image" Target="../media/image162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5" Type="http://schemas.openxmlformats.org/officeDocument/2006/relationships/image" Target="../media/image163.png"/><Relationship Id="rId4" Type="http://schemas.openxmlformats.org/officeDocument/2006/relationships/image" Target="../media/image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9.m4a"/><Relationship Id="rId1" Type="http://schemas.microsoft.com/office/2007/relationships/media" Target="../media/media159.m4a"/><Relationship Id="rId5" Type="http://schemas.openxmlformats.org/officeDocument/2006/relationships/image" Target="../media/image3.png"/><Relationship Id="rId4" Type="http://schemas.openxmlformats.org/officeDocument/2006/relationships/image" Target="../media/image164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0.m4a"/><Relationship Id="rId1" Type="http://schemas.microsoft.com/office/2007/relationships/media" Target="../media/media160.m4a"/><Relationship Id="rId5" Type="http://schemas.openxmlformats.org/officeDocument/2006/relationships/image" Target="../media/image3.png"/><Relationship Id="rId4" Type="http://schemas.openxmlformats.org/officeDocument/2006/relationships/image" Target="../media/image165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1.m4a"/><Relationship Id="rId1" Type="http://schemas.microsoft.com/office/2007/relationships/media" Target="../media/media161.m4a"/><Relationship Id="rId5" Type="http://schemas.openxmlformats.org/officeDocument/2006/relationships/image" Target="../media/image3.png"/><Relationship Id="rId4" Type="http://schemas.openxmlformats.org/officeDocument/2006/relationships/image" Target="../media/image166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2.m4a"/><Relationship Id="rId1" Type="http://schemas.microsoft.com/office/2007/relationships/media" Target="../media/media162.m4a"/><Relationship Id="rId5" Type="http://schemas.openxmlformats.org/officeDocument/2006/relationships/image" Target="../media/image3.png"/><Relationship Id="rId4" Type="http://schemas.openxmlformats.org/officeDocument/2006/relationships/image" Target="../media/image167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3.m4a"/><Relationship Id="rId1" Type="http://schemas.microsoft.com/office/2007/relationships/media" Target="../media/media163.m4a"/><Relationship Id="rId5" Type="http://schemas.openxmlformats.org/officeDocument/2006/relationships/image" Target="../media/image3.png"/><Relationship Id="rId4" Type="http://schemas.openxmlformats.org/officeDocument/2006/relationships/image" Target="../media/image168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4.m4a"/><Relationship Id="rId1" Type="http://schemas.microsoft.com/office/2007/relationships/media" Target="../media/media164.m4a"/><Relationship Id="rId5" Type="http://schemas.openxmlformats.org/officeDocument/2006/relationships/image" Target="../media/image3.png"/><Relationship Id="rId4" Type="http://schemas.openxmlformats.org/officeDocument/2006/relationships/image" Target="../media/image169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5.m4a"/><Relationship Id="rId1" Type="http://schemas.microsoft.com/office/2007/relationships/media" Target="../media/media165.m4a"/><Relationship Id="rId5" Type="http://schemas.openxmlformats.org/officeDocument/2006/relationships/image" Target="../media/image3.png"/><Relationship Id="rId4" Type="http://schemas.openxmlformats.org/officeDocument/2006/relationships/image" Target="../media/image1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3.png"/><Relationship Id="rId4" Type="http://schemas.openxmlformats.org/officeDocument/2006/relationships/image" Target="../media/image171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7.m4a"/><Relationship Id="rId1" Type="http://schemas.microsoft.com/office/2007/relationships/media" Target="../media/media167.m4a"/><Relationship Id="rId5" Type="http://schemas.openxmlformats.org/officeDocument/2006/relationships/image" Target="../media/image3.png"/><Relationship Id="rId4" Type="http://schemas.openxmlformats.org/officeDocument/2006/relationships/image" Target="../media/image172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8.m4a"/><Relationship Id="rId1" Type="http://schemas.microsoft.com/office/2007/relationships/media" Target="../media/media168.m4a"/><Relationship Id="rId6" Type="http://schemas.openxmlformats.org/officeDocument/2006/relationships/image" Target="../media/image3.png"/><Relationship Id="rId5" Type="http://schemas.openxmlformats.org/officeDocument/2006/relationships/image" Target="../media/image173.png"/><Relationship Id="rId4" Type="http://schemas.openxmlformats.org/officeDocument/2006/relationships/hyperlink" Target="http://www.google.nl/url?sa=i&amp;rct=j&amp;q=&amp;esrc=s&amp;source=images&amp;cd=&amp;cad=rja&amp;uact=8&amp;ved=0ahUKEwi0wP__49TMAhVFOxoKHTMyAgEQjRwIBw&amp;url=http://www.beeldacademie.com/vormaspecten.html&amp;bvm=bv.121658157,d.ZGg&amp;psig=AFQjCNHehy7Q9-yDyTB9RVCo09-Gb9Go9w&amp;ust=1463150898067856" TargetMode="Externa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9.m4a"/><Relationship Id="rId1" Type="http://schemas.microsoft.com/office/2007/relationships/media" Target="../media/media169.m4a"/><Relationship Id="rId6" Type="http://schemas.openxmlformats.org/officeDocument/2006/relationships/image" Target="../media/image3.png"/><Relationship Id="rId5" Type="http://schemas.openxmlformats.org/officeDocument/2006/relationships/image" Target="../media/image174.jpeg"/><Relationship Id="rId4" Type="http://schemas.openxmlformats.org/officeDocument/2006/relationships/hyperlink" Target="http://www.google.nl/url?sa=i&amp;rct=j&amp;q=&amp;esrc=s&amp;source=images&amp;cd=&amp;cad=rja&amp;uact=8&amp;ved=0ahUKEwjB-5e049TMAhXFiRoKHdhHCX0QjRwIBw&amp;url=http://www.zazzle.com/inch%2Bsquare%2Binvitations&amp;bvm=bv.121658157,d.ZGg&amp;psig=AFQjCNHG9st0SmPPTrMffyvczo5rFIn-tQ&amp;ust=1463150739664845" TargetMode="Externa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0.m4a"/><Relationship Id="rId1" Type="http://schemas.microsoft.com/office/2007/relationships/media" Target="../media/media170.m4a"/><Relationship Id="rId4" Type="http://schemas.openxmlformats.org/officeDocument/2006/relationships/image" Target="../media/image3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1.m4a"/><Relationship Id="rId1" Type="http://schemas.microsoft.com/office/2007/relationships/media" Target="../media/media171.m4a"/><Relationship Id="rId4" Type="http://schemas.openxmlformats.org/officeDocument/2006/relationships/image" Target="../media/image3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2.m4a"/><Relationship Id="rId1" Type="http://schemas.microsoft.com/office/2007/relationships/media" Target="../media/media172.m4a"/><Relationship Id="rId4" Type="http://schemas.openxmlformats.org/officeDocument/2006/relationships/image" Target="../media/image3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3.m4a"/><Relationship Id="rId1" Type="http://schemas.microsoft.com/office/2007/relationships/media" Target="../media/media173.m4a"/><Relationship Id="rId5" Type="http://schemas.openxmlformats.org/officeDocument/2006/relationships/image" Target="../media/image3.png"/><Relationship Id="rId4" Type="http://schemas.openxmlformats.org/officeDocument/2006/relationships/image" Target="../media/image175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4.m4a"/><Relationship Id="rId1" Type="http://schemas.microsoft.com/office/2007/relationships/media" Target="../media/media174.m4a"/><Relationship Id="rId5" Type="http://schemas.openxmlformats.org/officeDocument/2006/relationships/image" Target="../media/image3.png"/><Relationship Id="rId4" Type="http://schemas.openxmlformats.org/officeDocument/2006/relationships/image" Target="../media/image176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5.m4a"/><Relationship Id="rId1" Type="http://schemas.microsoft.com/office/2007/relationships/media" Target="../media/media175.m4a"/><Relationship Id="rId5" Type="http://schemas.openxmlformats.org/officeDocument/2006/relationships/image" Target="../media/image3.png"/><Relationship Id="rId4" Type="http://schemas.openxmlformats.org/officeDocument/2006/relationships/image" Target="../media/image1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3.png"/><Relationship Id="rId4" Type="http://schemas.openxmlformats.org/officeDocument/2006/relationships/image" Target="../media/image178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7.m4a"/><Relationship Id="rId1" Type="http://schemas.microsoft.com/office/2007/relationships/media" Target="../media/media177.m4a"/><Relationship Id="rId5" Type="http://schemas.openxmlformats.org/officeDocument/2006/relationships/image" Target="../media/image3.png"/><Relationship Id="rId4" Type="http://schemas.openxmlformats.org/officeDocument/2006/relationships/image" Target="../media/image179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8.m4a"/><Relationship Id="rId1" Type="http://schemas.microsoft.com/office/2007/relationships/media" Target="../media/media178.m4a"/><Relationship Id="rId5" Type="http://schemas.openxmlformats.org/officeDocument/2006/relationships/image" Target="../media/image3.png"/><Relationship Id="rId4" Type="http://schemas.openxmlformats.org/officeDocument/2006/relationships/image" Target="../media/image180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9.m4a"/><Relationship Id="rId1" Type="http://schemas.microsoft.com/office/2007/relationships/media" Target="../media/media179.m4a"/><Relationship Id="rId5" Type="http://schemas.openxmlformats.org/officeDocument/2006/relationships/image" Target="../media/image3.png"/><Relationship Id="rId4" Type="http://schemas.openxmlformats.org/officeDocument/2006/relationships/image" Target="../media/image181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3.png"/><Relationship Id="rId4" Type="http://schemas.openxmlformats.org/officeDocument/2006/relationships/image" Target="../media/image171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0.m4a"/><Relationship Id="rId1" Type="http://schemas.microsoft.com/office/2007/relationships/media" Target="../media/media180.m4a"/><Relationship Id="rId5" Type="http://schemas.openxmlformats.org/officeDocument/2006/relationships/image" Target="../media/image171.jpeg"/><Relationship Id="rId4" Type="http://schemas.openxmlformats.org/officeDocument/2006/relationships/image" Target="../media/image3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1.m4a"/><Relationship Id="rId1" Type="http://schemas.microsoft.com/office/2007/relationships/media" Target="../media/media181.m4a"/><Relationship Id="rId5" Type="http://schemas.openxmlformats.org/officeDocument/2006/relationships/image" Target="../media/image3.png"/><Relationship Id="rId4" Type="http://schemas.openxmlformats.org/officeDocument/2006/relationships/image" Target="../media/image182.jpe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2.m4a"/><Relationship Id="rId1" Type="http://schemas.microsoft.com/office/2007/relationships/media" Target="../media/media182.m4a"/><Relationship Id="rId5" Type="http://schemas.openxmlformats.org/officeDocument/2006/relationships/image" Target="../media/image3.png"/><Relationship Id="rId4" Type="http://schemas.openxmlformats.org/officeDocument/2006/relationships/image" Target="../media/image183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3.m4a"/><Relationship Id="rId1" Type="http://schemas.microsoft.com/office/2007/relationships/media" Target="../media/media183.m4a"/><Relationship Id="rId5" Type="http://schemas.openxmlformats.org/officeDocument/2006/relationships/image" Target="../media/image3.png"/><Relationship Id="rId4" Type="http://schemas.openxmlformats.org/officeDocument/2006/relationships/image" Target="../media/image184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4.m4a"/><Relationship Id="rId1" Type="http://schemas.microsoft.com/office/2007/relationships/media" Target="../media/media184.m4a"/><Relationship Id="rId5" Type="http://schemas.openxmlformats.org/officeDocument/2006/relationships/image" Target="../media/image3.png"/><Relationship Id="rId4" Type="http://schemas.openxmlformats.org/officeDocument/2006/relationships/image" Target="../media/image18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5.m4a"/><Relationship Id="rId1" Type="http://schemas.microsoft.com/office/2007/relationships/media" Target="../media/media185.m4a"/><Relationship Id="rId5" Type="http://schemas.openxmlformats.org/officeDocument/2006/relationships/image" Target="../media/image3.png"/><Relationship Id="rId4" Type="http://schemas.openxmlformats.org/officeDocument/2006/relationships/image" Target="../media/image186.jpe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6.m4a"/><Relationship Id="rId1" Type="http://schemas.microsoft.com/office/2007/relationships/media" Target="../media/media186.m4a"/><Relationship Id="rId5" Type="http://schemas.openxmlformats.org/officeDocument/2006/relationships/image" Target="../media/image3.png"/><Relationship Id="rId4" Type="http://schemas.openxmlformats.org/officeDocument/2006/relationships/image" Target="../media/image187.jpe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7.m4a"/><Relationship Id="rId1" Type="http://schemas.microsoft.com/office/2007/relationships/media" Target="../media/media187.m4a"/><Relationship Id="rId5" Type="http://schemas.openxmlformats.org/officeDocument/2006/relationships/image" Target="../media/image3.png"/><Relationship Id="rId4" Type="http://schemas.openxmlformats.org/officeDocument/2006/relationships/image" Target="../media/image188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8.m4a"/><Relationship Id="rId1" Type="http://schemas.microsoft.com/office/2007/relationships/media" Target="../media/media188.m4a"/><Relationship Id="rId5" Type="http://schemas.openxmlformats.org/officeDocument/2006/relationships/image" Target="../media/image3.png"/><Relationship Id="rId4" Type="http://schemas.openxmlformats.org/officeDocument/2006/relationships/image" Target="../media/image189.jpe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9.m4a"/><Relationship Id="rId1" Type="http://schemas.microsoft.com/office/2007/relationships/media" Target="../media/media189.m4a"/><Relationship Id="rId5" Type="http://schemas.openxmlformats.org/officeDocument/2006/relationships/image" Target="../media/image3.png"/><Relationship Id="rId4" Type="http://schemas.openxmlformats.org/officeDocument/2006/relationships/image" Target="../media/image189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0.m4a"/><Relationship Id="rId1" Type="http://schemas.microsoft.com/office/2007/relationships/media" Target="../media/media190.m4a"/><Relationship Id="rId5" Type="http://schemas.openxmlformats.org/officeDocument/2006/relationships/image" Target="../media/image3.png"/><Relationship Id="rId4" Type="http://schemas.openxmlformats.org/officeDocument/2006/relationships/image" Target="../media/image190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1.m4a"/><Relationship Id="rId1" Type="http://schemas.microsoft.com/office/2007/relationships/media" Target="../media/media191.m4a"/><Relationship Id="rId5" Type="http://schemas.openxmlformats.org/officeDocument/2006/relationships/image" Target="../media/image3.png"/><Relationship Id="rId4" Type="http://schemas.openxmlformats.org/officeDocument/2006/relationships/image" Target="../media/image191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2.m4a"/><Relationship Id="rId1" Type="http://schemas.microsoft.com/office/2007/relationships/media" Target="../media/media192.m4a"/><Relationship Id="rId5" Type="http://schemas.openxmlformats.org/officeDocument/2006/relationships/image" Target="../media/image3.png"/><Relationship Id="rId4" Type="http://schemas.openxmlformats.org/officeDocument/2006/relationships/image" Target="../media/image192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3.m4a"/><Relationship Id="rId1" Type="http://schemas.microsoft.com/office/2007/relationships/media" Target="../media/media193.m4a"/><Relationship Id="rId5" Type="http://schemas.openxmlformats.org/officeDocument/2006/relationships/image" Target="../media/image3.png"/><Relationship Id="rId4" Type="http://schemas.openxmlformats.org/officeDocument/2006/relationships/image" Target="../media/image193.jpe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3.png"/><Relationship Id="rId4" Type="http://schemas.openxmlformats.org/officeDocument/2006/relationships/image" Target="../media/image19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5.m4a"/><Relationship Id="rId1" Type="http://schemas.microsoft.com/office/2007/relationships/media" Target="../media/media195.m4a"/><Relationship Id="rId5" Type="http://schemas.openxmlformats.org/officeDocument/2006/relationships/image" Target="../media/image3.png"/><Relationship Id="rId4" Type="http://schemas.openxmlformats.org/officeDocument/2006/relationships/image" Target="../media/image190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6.m4a"/><Relationship Id="rId1" Type="http://schemas.microsoft.com/office/2007/relationships/media" Target="../media/media196.m4a"/><Relationship Id="rId5" Type="http://schemas.openxmlformats.org/officeDocument/2006/relationships/image" Target="../media/image3.png"/><Relationship Id="rId4" Type="http://schemas.openxmlformats.org/officeDocument/2006/relationships/image" Target="../media/image194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7.m4a"/><Relationship Id="rId1" Type="http://schemas.microsoft.com/office/2007/relationships/media" Target="../media/media197.m4a"/><Relationship Id="rId5" Type="http://schemas.openxmlformats.org/officeDocument/2006/relationships/image" Target="../media/image3.png"/><Relationship Id="rId4" Type="http://schemas.openxmlformats.org/officeDocument/2006/relationships/image" Target="../media/image19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3.png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3.png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3.png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3.png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3.png"/><Relationship Id="rId4" Type="http://schemas.openxmlformats.org/officeDocument/2006/relationships/image" Target="../media/image6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3.png"/><Relationship Id="rId4" Type="http://schemas.openxmlformats.org/officeDocument/2006/relationships/image" Target="../media/image6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3.png"/><Relationship Id="rId4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3.png"/><Relationship Id="rId4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3.png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3.png"/><Relationship Id="rId4" Type="http://schemas.openxmlformats.org/officeDocument/2006/relationships/image" Target="../media/image6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3.png"/><Relationship Id="rId4" Type="http://schemas.openxmlformats.org/officeDocument/2006/relationships/image" Target="../media/image6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3.png"/><Relationship Id="rId4" Type="http://schemas.openxmlformats.org/officeDocument/2006/relationships/image" Target="../media/image6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3.png"/><Relationship Id="rId4" Type="http://schemas.openxmlformats.org/officeDocument/2006/relationships/image" Target="../media/image7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3.png"/><Relationship Id="rId4" Type="http://schemas.openxmlformats.org/officeDocument/2006/relationships/image" Target="../media/image7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3.png"/><Relationship Id="rId4" Type="http://schemas.openxmlformats.org/officeDocument/2006/relationships/image" Target="../media/image7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3.png"/><Relationship Id="rId4" Type="http://schemas.openxmlformats.org/officeDocument/2006/relationships/image" Target="../media/image72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3.png"/><Relationship Id="rId4" Type="http://schemas.openxmlformats.org/officeDocument/2006/relationships/image" Target="../media/image7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5" Type="http://schemas.openxmlformats.org/officeDocument/2006/relationships/image" Target="../media/image3.png"/><Relationship Id="rId4" Type="http://schemas.openxmlformats.org/officeDocument/2006/relationships/image" Target="../media/image7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3.png"/><Relationship Id="rId4" Type="http://schemas.openxmlformats.org/officeDocument/2006/relationships/image" Target="../media/image7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3.png"/><Relationship Id="rId4" Type="http://schemas.openxmlformats.org/officeDocument/2006/relationships/image" Target="../media/image7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5" Type="http://schemas.openxmlformats.org/officeDocument/2006/relationships/image" Target="../media/image3.png"/><Relationship Id="rId4" Type="http://schemas.openxmlformats.org/officeDocument/2006/relationships/image" Target="../media/image7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3.png"/><Relationship Id="rId4" Type="http://schemas.openxmlformats.org/officeDocument/2006/relationships/image" Target="../media/image7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3.png"/><Relationship Id="rId4" Type="http://schemas.openxmlformats.org/officeDocument/2006/relationships/image" Target="../media/image7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3.png"/><Relationship Id="rId4" Type="http://schemas.openxmlformats.org/officeDocument/2006/relationships/image" Target="../media/image8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3.png"/><Relationship Id="rId4" Type="http://schemas.openxmlformats.org/officeDocument/2006/relationships/image" Target="../media/image8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3.png"/><Relationship Id="rId4" Type="http://schemas.openxmlformats.org/officeDocument/2006/relationships/image" Target="../media/image8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5" Type="http://schemas.openxmlformats.org/officeDocument/2006/relationships/image" Target="../media/image3.png"/><Relationship Id="rId4" Type="http://schemas.openxmlformats.org/officeDocument/2006/relationships/image" Target="../media/image8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3.png"/><Relationship Id="rId4" Type="http://schemas.openxmlformats.org/officeDocument/2006/relationships/image" Target="../media/image8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5" Type="http://schemas.openxmlformats.org/officeDocument/2006/relationships/image" Target="../media/image3.png"/><Relationship Id="rId4" Type="http://schemas.openxmlformats.org/officeDocument/2006/relationships/image" Target="../media/image8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5" Type="http://schemas.openxmlformats.org/officeDocument/2006/relationships/image" Target="../media/image3.png"/><Relationship Id="rId4" Type="http://schemas.openxmlformats.org/officeDocument/2006/relationships/image" Target="../media/image8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3.png"/><Relationship Id="rId4" Type="http://schemas.openxmlformats.org/officeDocument/2006/relationships/image" Target="../media/image8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5" Type="http://schemas.openxmlformats.org/officeDocument/2006/relationships/image" Target="../media/image3.png"/><Relationship Id="rId4" Type="http://schemas.openxmlformats.org/officeDocument/2006/relationships/image" Target="../media/image8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5" Type="http://schemas.openxmlformats.org/officeDocument/2006/relationships/image" Target="../media/image3.png"/><Relationship Id="rId4" Type="http://schemas.openxmlformats.org/officeDocument/2006/relationships/image" Target="../media/image8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3.png"/><Relationship Id="rId4" Type="http://schemas.openxmlformats.org/officeDocument/2006/relationships/image" Target="../media/image9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5" Type="http://schemas.openxmlformats.org/officeDocument/2006/relationships/image" Target="../media/image3.png"/><Relationship Id="rId4" Type="http://schemas.openxmlformats.org/officeDocument/2006/relationships/image" Target="../media/image9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5" Type="http://schemas.openxmlformats.org/officeDocument/2006/relationships/image" Target="../media/image3.png"/><Relationship Id="rId4" Type="http://schemas.openxmlformats.org/officeDocument/2006/relationships/image" Target="../media/image9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3.png"/><Relationship Id="rId4" Type="http://schemas.openxmlformats.org/officeDocument/2006/relationships/image" Target="../media/image9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5" Type="http://schemas.openxmlformats.org/officeDocument/2006/relationships/image" Target="../media/image3.png"/><Relationship Id="rId4" Type="http://schemas.openxmlformats.org/officeDocument/2006/relationships/image" Target="../media/image9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5" Type="http://schemas.openxmlformats.org/officeDocument/2006/relationships/image" Target="../media/image3.png"/><Relationship Id="rId4" Type="http://schemas.openxmlformats.org/officeDocument/2006/relationships/image" Target="../media/image9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3.png"/><Relationship Id="rId4" Type="http://schemas.openxmlformats.org/officeDocument/2006/relationships/image" Target="../media/image9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5" Type="http://schemas.openxmlformats.org/officeDocument/2006/relationships/image" Target="../media/image3.png"/><Relationship Id="rId4" Type="http://schemas.openxmlformats.org/officeDocument/2006/relationships/image" Target="../media/image9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3.png"/><Relationship Id="rId4" Type="http://schemas.openxmlformats.org/officeDocument/2006/relationships/image" Target="../media/image9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5" Type="http://schemas.openxmlformats.org/officeDocument/2006/relationships/image" Target="../media/image3.png"/><Relationship Id="rId4" Type="http://schemas.openxmlformats.org/officeDocument/2006/relationships/image" Target="../media/image9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5" Type="http://schemas.openxmlformats.org/officeDocument/2006/relationships/image" Target="../media/image3.png"/><Relationship Id="rId4" Type="http://schemas.openxmlformats.org/officeDocument/2006/relationships/image" Target="../media/image10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3.png"/><Relationship Id="rId4" Type="http://schemas.openxmlformats.org/officeDocument/2006/relationships/image" Target="../media/image10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5" Type="http://schemas.openxmlformats.org/officeDocument/2006/relationships/image" Target="../media/image3.png"/><Relationship Id="rId4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5400" b="1" dirty="0">
                <a:solidFill>
                  <a:schemeClr val="bg1"/>
                </a:solidFill>
              </a:rPr>
              <a:t>Thema ‘Van huis tot stad’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 descr="Taalcentrum Almere">
            <a:extLst>
              <a:ext uri="{FF2B5EF4-FFF2-40B4-BE49-F238E27FC236}">
                <a16:creationId xmlns:a16="http://schemas.microsoft.com/office/drawing/2014/main" id="{BD66985B-5108-DDDA-01DE-E5953FA8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18" y="4050728"/>
            <a:ext cx="2960130" cy="21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4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014-DD97-911A-C3AD-20BD71B7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81C435F-A4E8-FDE7-F49C-9C655DA8C3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76767-A6A5-F7E6-3051-9DC88B5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dichtbij</a:t>
            </a:r>
            <a:endParaRPr lang="nl-NL" sz="4400" dirty="0"/>
          </a:p>
        </p:txBody>
      </p: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FE3FFD1-B8E5-33D2-5D13-66964B683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570" y="5638476"/>
            <a:ext cx="487363" cy="487363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2C59E932-10B9-9CA1-3249-1E0204F3385B}"/>
              </a:ext>
            </a:extLst>
          </p:cNvPr>
          <p:cNvCxnSpPr/>
          <p:nvPr/>
        </p:nvCxnSpPr>
        <p:spPr>
          <a:xfrm>
            <a:off x="9011920" y="10629900"/>
            <a:ext cx="1439545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 descr="Afbeelding met kleding, overhemd, persoon, staan&#10;&#10;Automatisch gegenereerde beschrijving">
            <a:extLst>
              <a:ext uri="{FF2B5EF4-FFF2-40B4-BE49-F238E27FC236}">
                <a16:creationId xmlns:a16="http://schemas.microsoft.com/office/drawing/2014/main" id="{C05B3169-6DD6-E589-5014-769590C3D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4" r="31734"/>
          <a:stretch>
            <a:fillRect/>
          </a:stretch>
        </p:blipFill>
        <p:spPr bwMode="auto">
          <a:xfrm>
            <a:off x="4766823" y="1982763"/>
            <a:ext cx="1513680" cy="41430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Afbeelding met persoon, kleding, jeans, Informele kleding&#10;&#10;Automatisch gegenereerde beschrijving">
            <a:extLst>
              <a:ext uri="{FF2B5EF4-FFF2-40B4-BE49-F238E27FC236}">
                <a16:creationId xmlns:a16="http://schemas.microsoft.com/office/drawing/2014/main" id="{9AE56A38-F066-203B-9E34-DF9281842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r="33427"/>
          <a:stretch>
            <a:fillRect/>
          </a:stretch>
        </p:blipFill>
        <p:spPr bwMode="auto">
          <a:xfrm>
            <a:off x="2685903" y="1982763"/>
            <a:ext cx="1372293" cy="41430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EE591D59-1B1C-D4E5-3977-E486B9AA689F}"/>
              </a:ext>
            </a:extLst>
          </p:cNvPr>
          <p:cNvCxnSpPr/>
          <p:nvPr/>
        </p:nvCxnSpPr>
        <p:spPr>
          <a:xfrm>
            <a:off x="6713855" y="6363335"/>
            <a:ext cx="539750" cy="0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783BE4F-FE6E-A461-D171-B655515B3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05" y="3660790"/>
            <a:ext cx="847417" cy="304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575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zebrapad</a:t>
            </a:r>
          </a:p>
        </p:txBody>
      </p:sp>
      <p:pic>
        <p:nvPicPr>
          <p:cNvPr id="3" name="Afbeelding 2" descr="Zebrapad moet veiliger en overzichtelijker' | RijschoolPro">
            <a:extLst>
              <a:ext uri="{FF2B5EF4-FFF2-40B4-BE49-F238E27FC236}">
                <a16:creationId xmlns:a16="http://schemas.microsoft.com/office/drawing/2014/main" id="{7DECC2CC-03C5-5F0E-A36E-74ECEEC815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35"/>
          <a:stretch/>
        </p:blipFill>
        <p:spPr bwMode="auto">
          <a:xfrm>
            <a:off x="3078815" y="2042795"/>
            <a:ext cx="3362325" cy="35717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A98A39-9C37-C606-8654-2470C37FD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923" y="56145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2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stoplicht </a:t>
            </a:r>
          </a:p>
        </p:txBody>
      </p:sp>
      <p:pic>
        <p:nvPicPr>
          <p:cNvPr id="3" name="Afbeelding 2" descr="Verkeerslicht - Wikipedia">
            <a:extLst>
              <a:ext uri="{FF2B5EF4-FFF2-40B4-BE49-F238E27FC236}">
                <a16:creationId xmlns:a16="http://schemas.microsoft.com/office/drawing/2014/main" id="{7B9FC2F2-6F76-3460-2555-D3A3A44487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"/>
          <a:stretch/>
        </p:blipFill>
        <p:spPr bwMode="auto">
          <a:xfrm>
            <a:off x="3090040" y="1730190"/>
            <a:ext cx="3283866" cy="42601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8B5502-9063-D714-27B6-D2E04105E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75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recht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BCF0A90-3AE8-3E97-3E6F-3A98D722D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5968" y="1673600"/>
            <a:ext cx="2912063" cy="4373351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F989D80-4D3F-5BAC-0E32-710EEA966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223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3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krom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97C576F-C248-9C22-6126-A1565F939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1993" y="1619913"/>
            <a:ext cx="3404478" cy="4398332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5B16E4-17D1-9FEA-856B-5220511AC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2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bocht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ergPas, haarspeld bochten weg in Zwitserland | Filmlocatie 259">
            <a:extLst>
              <a:ext uri="{FF2B5EF4-FFF2-40B4-BE49-F238E27FC236}">
                <a16:creationId xmlns:a16="http://schemas.microsoft.com/office/drawing/2014/main" id="{DBCA1F70-67E1-97BF-0B1D-BFADD46AAA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2" r="12108"/>
          <a:stretch/>
        </p:blipFill>
        <p:spPr bwMode="auto">
          <a:xfrm>
            <a:off x="2963106" y="1813892"/>
            <a:ext cx="3217788" cy="40927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2365F6-3662-EEB1-C56C-F57E5E569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662977"/>
            <a:ext cx="487363" cy="487363"/>
          </a:xfrm>
          <a:prstGeom prst="rect">
            <a:avLst/>
          </a:prstGeom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57484107-C86E-12A4-4F05-56D6D8C5E456}"/>
              </a:ext>
            </a:extLst>
          </p:cNvPr>
          <p:cNvCxnSpPr/>
          <p:nvPr/>
        </p:nvCxnSpPr>
        <p:spPr>
          <a:xfrm>
            <a:off x="3550285" y="3772560"/>
            <a:ext cx="1021715" cy="11182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65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breed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14A1D73-6EEE-3DFB-46FE-DBD94C810C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r="277"/>
          <a:stretch/>
        </p:blipFill>
        <p:spPr bwMode="auto">
          <a:xfrm>
            <a:off x="1579418" y="2038555"/>
            <a:ext cx="5994400" cy="38465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03BDF8-6376-FDED-782C-20179319B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413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8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smal</a:t>
            </a:r>
            <a:endParaRPr lang="nl-NL" sz="4400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9531DF1-2550-B828-919A-8F2B32DD2A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6" b="4856"/>
          <a:stretch/>
        </p:blipFill>
        <p:spPr bwMode="auto">
          <a:xfrm>
            <a:off x="3116973" y="1869290"/>
            <a:ext cx="2910053" cy="38419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24D3FBE-9306-461F-46ED-37BDA7111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223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verbinden</a:t>
            </a: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F0BE01A-943C-7BBB-305F-CB2B610DF3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7" b="-7"/>
          <a:stretch/>
        </p:blipFill>
        <p:spPr bwMode="auto">
          <a:xfrm>
            <a:off x="3021680" y="1865745"/>
            <a:ext cx="3100639" cy="37801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CB70511-966A-7AB5-7C29-7DB28C0BB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234" y="56458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graafmachine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Caterpillar brengt nieuwe 26 ton graafmachine uit - terramag.be">
            <a:extLst>
              <a:ext uri="{FF2B5EF4-FFF2-40B4-BE49-F238E27FC236}">
                <a16:creationId xmlns:a16="http://schemas.microsoft.com/office/drawing/2014/main" id="{7BE1A90F-60F5-AFB0-578A-21A1910AB5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7" r="6235"/>
          <a:stretch/>
        </p:blipFill>
        <p:spPr bwMode="auto">
          <a:xfrm>
            <a:off x="2470075" y="2055277"/>
            <a:ext cx="4203849" cy="36099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7820E2-8BD2-E546-8ECB-AAA8AA360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318" y="56652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0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helikopter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E32943D-1FCA-116A-F354-2759F65F8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207" y="1978826"/>
            <a:ext cx="4191585" cy="3762900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CD187E-B8D0-F5EC-BE3E-402235CDA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384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3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014-DD97-911A-C3AD-20BD71B7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81C435F-A4E8-FDE7-F49C-9C655DA8C3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76767-A6A5-F7E6-3051-9DC88B5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ver weg</a:t>
            </a:r>
            <a:endParaRPr lang="nl-NL" sz="4400" dirty="0"/>
          </a:p>
        </p:txBody>
      </p:sp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CBF905-4A54-94B0-2FD1-6B04B0EF2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554" y="5638476"/>
            <a:ext cx="487363" cy="487363"/>
          </a:xfrm>
          <a:prstGeom prst="rect">
            <a:avLst/>
          </a:prstGeom>
        </p:spPr>
      </p:pic>
      <p:pic>
        <p:nvPicPr>
          <p:cNvPr id="3" name="Afbeelding 2" descr="Afbeelding met kleding, overhemd, persoon, staan&#10;&#10;Automatisch gegenereerde beschrijving">
            <a:extLst>
              <a:ext uri="{FF2B5EF4-FFF2-40B4-BE49-F238E27FC236}">
                <a16:creationId xmlns:a16="http://schemas.microsoft.com/office/drawing/2014/main" id="{9734C9A8-2DA9-92AB-BE34-E7846B4393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4" r="31734"/>
          <a:stretch>
            <a:fillRect/>
          </a:stretch>
        </p:blipFill>
        <p:spPr bwMode="auto">
          <a:xfrm>
            <a:off x="7575232" y="2663933"/>
            <a:ext cx="736430" cy="20159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fbeelding 3" descr="Afbeelding met kleding, persoon, jeans, Informele kleding&#10;&#10;Automatisch gegenereerde beschrijving">
            <a:extLst>
              <a:ext uri="{FF2B5EF4-FFF2-40B4-BE49-F238E27FC236}">
                <a16:creationId xmlns:a16="http://schemas.microsoft.com/office/drawing/2014/main" id="{E7F3B2F1-C509-E29D-3F01-3C8F3B16E3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r="33427"/>
          <a:stretch>
            <a:fillRect/>
          </a:stretch>
        </p:blipFill>
        <p:spPr bwMode="auto">
          <a:xfrm>
            <a:off x="800554" y="2560091"/>
            <a:ext cx="736429" cy="2223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6175797-1A63-5B4D-2203-E5EE9BBF6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007" y="3092085"/>
            <a:ext cx="6414224" cy="6827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857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hijskraan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Radiografisch bestuurbare hijskraan 128 cm + bouwhelm">
            <a:extLst>
              <a:ext uri="{FF2B5EF4-FFF2-40B4-BE49-F238E27FC236}">
                <a16:creationId xmlns:a16="http://schemas.microsoft.com/office/drawing/2014/main" id="{C6783319-9F58-6286-5463-7995B5405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657" y="1604075"/>
            <a:ext cx="2662686" cy="451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57A2B72-5F11-5C5B-A979-4FF1106A9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7158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tractor 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John Deere 6R 250-tractor">
            <a:extLst>
              <a:ext uri="{FF2B5EF4-FFF2-40B4-BE49-F238E27FC236}">
                <a16:creationId xmlns:a16="http://schemas.microsoft.com/office/drawing/2014/main" id="{FFC94603-A7CB-98EF-1D4D-8E2832E5D6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r="4804"/>
          <a:stretch/>
        </p:blipFill>
        <p:spPr bwMode="auto">
          <a:xfrm>
            <a:off x="2572674" y="2229740"/>
            <a:ext cx="3998652" cy="31482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F763040-E098-1047-993C-7B57A7507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247" y="5729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4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vrachtauto / de vrachtwagen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ieuwe vrachtauto - VERSLOOT">
            <a:extLst>
              <a:ext uri="{FF2B5EF4-FFF2-40B4-BE49-F238E27FC236}">
                <a16:creationId xmlns:a16="http://schemas.microsoft.com/office/drawing/2014/main" id="{8158FA73-DE31-874E-CA46-A4EE23E2BD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r="9785"/>
          <a:stretch/>
        </p:blipFill>
        <p:spPr bwMode="auto">
          <a:xfrm>
            <a:off x="2719051" y="2021167"/>
            <a:ext cx="3705897" cy="3672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0F40310-1AC2-AA27-7F81-F428901BA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3" y="56936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7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vliegen</a:t>
            </a:r>
            <a:endParaRPr lang="nl-NL" sz="4800" dirty="0"/>
          </a:p>
        </p:txBody>
      </p:sp>
      <p:pic>
        <p:nvPicPr>
          <p:cNvPr id="3" name="Afbeelding 2" descr="De beste tips om een lange vliegreis door te komen | Holidayguru.nl">
            <a:extLst>
              <a:ext uri="{FF2B5EF4-FFF2-40B4-BE49-F238E27FC236}">
                <a16:creationId xmlns:a16="http://schemas.microsoft.com/office/drawing/2014/main" id="{DF0BE01A-943C-7BBB-305F-CB2B610DF3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r="14961"/>
          <a:stretch/>
        </p:blipFill>
        <p:spPr bwMode="auto">
          <a:xfrm>
            <a:off x="2719630" y="2102034"/>
            <a:ext cx="3704739" cy="35164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0EB1D1E-C16E-47E9-AE71-1A10422896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578" y="5618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0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vervoeren</a:t>
            </a:r>
            <a:endParaRPr lang="nl-NL" sz="4800" dirty="0"/>
          </a:p>
        </p:txBody>
      </p:sp>
      <p:pic>
        <p:nvPicPr>
          <p:cNvPr id="3" name="Afbeelding 2" descr="Köstinger: „Strafen bei Importen von illegal geschlägertem Holz werden ...">
            <a:extLst>
              <a:ext uri="{FF2B5EF4-FFF2-40B4-BE49-F238E27FC236}">
                <a16:creationId xmlns:a16="http://schemas.microsoft.com/office/drawing/2014/main" id="{1EEA10C9-08BA-7FE7-1FB9-24CAF0F073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1" r="15221"/>
          <a:stretch/>
        </p:blipFill>
        <p:spPr bwMode="auto">
          <a:xfrm>
            <a:off x="2475949" y="1868730"/>
            <a:ext cx="4192102" cy="38904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9EE2EE9-5072-ED19-FE8B-5ABAF14BC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9" y="5675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6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wielen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anden en velgen - Autosprint">
            <a:extLst>
              <a:ext uri="{FF2B5EF4-FFF2-40B4-BE49-F238E27FC236}">
                <a16:creationId xmlns:a16="http://schemas.microsoft.com/office/drawing/2014/main" id="{54725630-73CA-D2BC-5810-BDFAC2B111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r="11835"/>
          <a:stretch/>
        </p:blipFill>
        <p:spPr bwMode="auto">
          <a:xfrm>
            <a:off x="2654860" y="2031252"/>
            <a:ext cx="4082116" cy="36329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2640D3B-1C68-BF09-92C9-C9D5A0AAC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39" y="56315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koets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oets - Vigilante of Glasberliner - Stalhouderij de Zadelhoff">
            <a:extLst>
              <a:ext uri="{FF2B5EF4-FFF2-40B4-BE49-F238E27FC236}">
                <a16:creationId xmlns:a16="http://schemas.microsoft.com/office/drawing/2014/main" id="{C8BAB3D5-DC15-B44B-C900-AFDD8A676F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r="2646"/>
          <a:stretch/>
        </p:blipFill>
        <p:spPr bwMode="auto">
          <a:xfrm>
            <a:off x="2342589" y="2265689"/>
            <a:ext cx="4458821" cy="30981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9D2FDD-99A5-EA28-9087-415FF5EE4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7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verhuiswagen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w Much Does It Cost To Hire Movers? 2024 US Savings Guide">
            <a:extLst>
              <a:ext uri="{FF2B5EF4-FFF2-40B4-BE49-F238E27FC236}">
                <a16:creationId xmlns:a16="http://schemas.microsoft.com/office/drawing/2014/main" id="{68B8A129-9757-0F91-EE15-148DA3AC2F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52"/>
          <a:stretch/>
        </p:blipFill>
        <p:spPr bwMode="auto">
          <a:xfrm>
            <a:off x="2400673" y="2013902"/>
            <a:ext cx="4342653" cy="3722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62BFD02-EC3F-A63B-40AD-4B5A44F90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617" y="5722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7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vuilniswagen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vuilniswagen">
            <a:extLst>
              <a:ext uri="{FF2B5EF4-FFF2-40B4-BE49-F238E27FC236}">
                <a16:creationId xmlns:a16="http://schemas.microsoft.com/office/drawing/2014/main" id="{59A835C2-366D-3AD3-0A9C-3E41299489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631"/>
          <a:stretch/>
        </p:blipFill>
        <p:spPr bwMode="auto">
          <a:xfrm>
            <a:off x="2618992" y="2148915"/>
            <a:ext cx="3906016" cy="3541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A649D6B-1982-D2D0-FE1C-C7DE8A848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578" y="56905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sorry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8C36CBB-5A31-BF0F-B63C-FDDC8230C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1364" y="1831168"/>
            <a:ext cx="2541272" cy="4058216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72D6E08-F7F5-EDBC-E8D0-F769FAE0E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115" y="5645702"/>
            <a:ext cx="487363" cy="487363"/>
          </a:xfrm>
          <a:prstGeom prst="rect">
            <a:avLst/>
          </a:prstGeom>
        </p:spPr>
      </p:pic>
      <p:sp>
        <p:nvSpPr>
          <p:cNvPr id="3" name="Tekstballon: rechthoek met afgeronde hoeken 2">
            <a:extLst>
              <a:ext uri="{FF2B5EF4-FFF2-40B4-BE49-F238E27FC236}">
                <a16:creationId xmlns:a16="http://schemas.microsoft.com/office/drawing/2014/main" id="{04B8AA86-B8DD-5CDA-3057-5DFC87943F63}"/>
              </a:ext>
            </a:extLst>
          </p:cNvPr>
          <p:cNvSpPr/>
          <p:nvPr/>
        </p:nvSpPr>
        <p:spPr>
          <a:xfrm>
            <a:off x="1453662" y="2032367"/>
            <a:ext cx="2152673" cy="921850"/>
          </a:xfrm>
          <a:prstGeom prst="wedgeRoundRectCallout">
            <a:avLst>
              <a:gd name="adj1" fmla="val 76450"/>
              <a:gd name="adj2" fmla="val 67767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3200" kern="100" dirty="0">
                <a:ln w="9525" cap="rnd" cmpd="sng" algn="ctr">
                  <a:solidFill>
                    <a:srgbClr val="FFFFFF"/>
                  </a:solidFill>
                  <a:prstDash val="solid"/>
                  <a:bevel/>
                </a:ln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Sorry!</a:t>
            </a:r>
            <a:endParaRPr lang="nl-NL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78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huis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32B2D6B-D992-605B-D578-F773D2E936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r="23"/>
          <a:stretch/>
        </p:blipFill>
        <p:spPr bwMode="auto">
          <a:xfrm>
            <a:off x="2995397" y="1770867"/>
            <a:ext cx="3153205" cy="41788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E50BEA5-4EAF-28F0-98A8-A06D78DBA0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553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w</a:t>
            </a:r>
            <a:r>
              <a:rPr lang="nl-NL" sz="4400" dirty="0"/>
              <a:t>aarom?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5ACCE94-5478-0A2F-D901-55513F6FF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4828" y="2133103"/>
            <a:ext cx="3454344" cy="3454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266DE9-9AD2-4EF1-BD7D-6562BF350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6210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8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12415FE-5695-4CE4-1DA0-1D8A06B17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27353" y="2316611"/>
            <a:ext cx="4790230" cy="3229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8EE498-1DDB-FC39-866D-EFCDB332B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39" y="5692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6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bushalte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2937412-3218-873B-182E-52C291A17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" r="984" b="1954"/>
          <a:stretch/>
        </p:blipFill>
        <p:spPr bwMode="auto">
          <a:xfrm>
            <a:off x="3361540" y="1782618"/>
            <a:ext cx="2420919" cy="3998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05C52F-2B32-0435-0BB5-4ABA5B31A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422" y="5649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5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wachten</a:t>
            </a: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61598AE-1237-1214-9FAC-CF5F31BCA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6637" y="2077597"/>
            <a:ext cx="3630725" cy="363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324A15-BC4B-F669-2253-D4AFEDCEA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742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9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instappen</a:t>
            </a: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2E439B2-61C4-AAE0-271E-C0EA166B04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" b="1834"/>
          <a:stretch/>
        </p:blipFill>
        <p:spPr bwMode="auto">
          <a:xfrm>
            <a:off x="2949295" y="1818340"/>
            <a:ext cx="3245410" cy="4083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8C6534B-B6B6-E144-E55B-1647732EB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6585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uitstappen</a:t>
            </a: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D859C4F-F284-8764-8235-DD00EFFF3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20305" y="1808067"/>
            <a:ext cx="3303388" cy="431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9BA9A4-26F4-16DA-ACDC-E0B922EE2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35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buschauffeur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erken als buschauffeur? - Consolid">
            <a:extLst>
              <a:ext uri="{FF2B5EF4-FFF2-40B4-BE49-F238E27FC236}">
                <a16:creationId xmlns:a16="http://schemas.microsoft.com/office/drawing/2014/main" id="{CD030BB8-065F-D4AE-2D84-39CCE6178E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291" y="1856664"/>
            <a:ext cx="3005418" cy="400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9B6A71-A35C-561C-9792-2BB7C0BE3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884" y="56202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inchecken</a:t>
            </a: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5FB7896-9209-85AE-1499-74DA412D3B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" r="455"/>
          <a:stretch/>
        </p:blipFill>
        <p:spPr bwMode="auto">
          <a:xfrm>
            <a:off x="2185989" y="2256740"/>
            <a:ext cx="4772022" cy="2834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0513FC-BED4-65A2-E97C-2A501C829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291" y="56576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6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uitchecken</a:t>
            </a: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834E612-B754-49FD-1C94-78E3B0D5A3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r="899"/>
          <a:stretch/>
        </p:blipFill>
        <p:spPr bwMode="auto">
          <a:xfrm>
            <a:off x="2147151" y="2038606"/>
            <a:ext cx="4849697" cy="33393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294B25-7173-0C1C-2BD1-CB928A241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75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vervoermiddelen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542FBD4-991C-497A-773C-D449077790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r="83"/>
          <a:stretch/>
        </p:blipFill>
        <p:spPr bwMode="auto">
          <a:xfrm>
            <a:off x="2678545" y="1916112"/>
            <a:ext cx="3823855" cy="3867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12F5A3-867F-516B-04E3-C61BD5487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553" y="56598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 de straat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1F17709-2EC8-D3AE-3A1D-96591DEA0D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" b="513"/>
          <a:stretch/>
        </p:blipFill>
        <p:spPr bwMode="auto">
          <a:xfrm>
            <a:off x="2882909" y="1737344"/>
            <a:ext cx="3378182" cy="4226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01A450-405C-87D1-7D8E-E18E61FD4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3" y="5701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2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trein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erfecte Buren: 'Dit boek leest als een trein'">
            <a:extLst>
              <a:ext uri="{FF2B5EF4-FFF2-40B4-BE49-F238E27FC236}">
                <a16:creationId xmlns:a16="http://schemas.microsoft.com/office/drawing/2014/main" id="{1542FBD4-991C-497A-773C-D449077790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3" r="14685"/>
          <a:stretch/>
        </p:blipFill>
        <p:spPr bwMode="auto">
          <a:xfrm>
            <a:off x="2827057" y="1916112"/>
            <a:ext cx="3489885" cy="3867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78A46FB-F79F-189E-969B-5178F863C4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75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station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BFC22E1-CB11-12AE-938C-81DBCCCD32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b="10"/>
          <a:stretch/>
        </p:blipFill>
        <p:spPr bwMode="auto">
          <a:xfrm>
            <a:off x="2627256" y="1843938"/>
            <a:ext cx="3889487" cy="38713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95A6D2C-6F1D-B7BB-BECD-55E7F46C3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1" y="57012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rails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rails">
            <a:extLst>
              <a:ext uri="{FF2B5EF4-FFF2-40B4-BE49-F238E27FC236}">
                <a16:creationId xmlns:a16="http://schemas.microsoft.com/office/drawing/2014/main" id="{E418681B-D11C-CF9F-3E1D-44029C81C7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r="6404"/>
          <a:stretch/>
        </p:blipFill>
        <p:spPr bwMode="auto">
          <a:xfrm>
            <a:off x="2577119" y="1856040"/>
            <a:ext cx="3989762" cy="40084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00A6D4-D0C6-772D-480E-ED798DF5B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720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0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machinist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achinist Groningen | Werken bij NS">
            <a:extLst>
              <a:ext uri="{FF2B5EF4-FFF2-40B4-BE49-F238E27FC236}">
                <a16:creationId xmlns:a16="http://schemas.microsoft.com/office/drawing/2014/main" id="{893B3D79-0451-2BDC-B444-F2271DDF14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-7" r="15231" b="7"/>
          <a:stretch/>
        </p:blipFill>
        <p:spPr bwMode="auto">
          <a:xfrm>
            <a:off x="2748382" y="1860083"/>
            <a:ext cx="3647235" cy="39909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A64E73-9FC8-8695-8B2E-768EFC563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353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1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conducteur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2016: meer nieuwe treinen, hogere klanttevredenheid">
            <a:extLst>
              <a:ext uri="{FF2B5EF4-FFF2-40B4-BE49-F238E27FC236}">
                <a16:creationId xmlns:a16="http://schemas.microsoft.com/office/drawing/2014/main" id="{652C43DF-85B0-E8FD-8523-557D76B8C1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5" r="26143"/>
          <a:stretch/>
        </p:blipFill>
        <p:spPr bwMode="auto">
          <a:xfrm>
            <a:off x="2891719" y="1690689"/>
            <a:ext cx="3360562" cy="43303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66F9D4-92D2-FF67-CD65-CA1435C2B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3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locomotief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1198AD6-6305-9C63-2A3A-F8EB2F3B20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16"/>
          <a:stretch/>
        </p:blipFill>
        <p:spPr>
          <a:xfrm>
            <a:off x="2717352" y="1776561"/>
            <a:ext cx="3709295" cy="4167430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975C3F-0B61-2A6F-645F-1A7DBB7CD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700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ov-chipkaart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EC6DCD7-FE56-17EB-0599-E09A8E7ED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311" y="1710811"/>
            <a:ext cx="3391377" cy="4298929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1F5388-CAFF-8EC3-C075-423061479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1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8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openbaar vervoer</a:t>
            </a:r>
            <a:endParaRPr lang="nl-NL" sz="44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EC6DCD7-FE56-17EB-0599-E09A8E7ED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0494" y="2021038"/>
            <a:ext cx="4603012" cy="3465189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34A39C-F773-7A2F-C9E6-B14B78EFC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234" y="56506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oorspronkelijk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2F0039C-DC19-9190-9A9A-4B5D0F22CB7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DDE3919-0336-9E75-4F86-9E8923120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r="106"/>
          <a:stretch/>
        </p:blipFill>
        <p:spPr bwMode="auto">
          <a:xfrm>
            <a:off x="2079631" y="2281382"/>
            <a:ext cx="4984737" cy="2793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960A8C-5F7C-6907-3935-7528DF351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905" y="554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2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"/>
    </mc:Choice>
    <mc:Fallback xmlns="">
      <p:transition spd="slow" advTm="2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781B5-9D0E-311D-6FB9-47441F9CF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50BF0C-67E5-B362-7514-A31F2045A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vervolgens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87F825-F646-1688-5EAF-A01087DAF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FD29253-52F5-E680-F4E9-B4D38CC145F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E646AE9-0418-B8BA-07DA-1752FC39C2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b="7811"/>
          <a:stretch/>
        </p:blipFill>
        <p:spPr bwMode="auto">
          <a:xfrm>
            <a:off x="2079631" y="2281382"/>
            <a:ext cx="4984737" cy="2793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1D05098-1B53-D952-BF05-3FEF31778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652" y="55620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3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"/>
    </mc:Choice>
    <mc:Fallback xmlns="">
      <p:transition spd="slow" advTm="2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buurt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471DD91-2B93-7748-2539-B7911614E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103"/>
          <a:stretch/>
        </p:blipFill>
        <p:spPr bwMode="auto">
          <a:xfrm>
            <a:off x="3020601" y="1874842"/>
            <a:ext cx="3102797" cy="39708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BA899D-A925-1784-A8F5-CB70ED29B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720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1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145B2-5D1E-1EC2-1313-5841B2E83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F224DD-2B4E-2204-B1BE-7043BFBEF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uiteindelijk</a:t>
            </a:r>
            <a:endParaRPr lang="nl-NL" sz="44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C80138-3CB8-5A22-4E8A-DC8CC4C17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79DAC95-4482-AC26-2182-099CB36075E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6D3A110-7FD2-A5EC-0131-A72AABC0BB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 bwMode="auto">
          <a:xfrm>
            <a:off x="2079631" y="2281382"/>
            <a:ext cx="4984737" cy="2793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DEEB4BC-36B0-F2C5-025D-73A277037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125" y="56734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"/>
    </mc:Choice>
    <mc:Fallback xmlns="">
      <p:transition spd="slow" advTm="2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7CF0F-AF4F-064D-8239-0A3FD4E38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D9430-AEE9-FC7A-E66C-E8719F6FA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eerst</a:t>
            </a:r>
            <a:endParaRPr lang="nl-NL" sz="44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8A1B0E-636E-0C56-FD75-7BA011468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1D90ACE-B2D4-9DA1-55B5-27FB6C5B35F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3568631-E482-D0CC-3514-BF0AED147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6" b="11326"/>
          <a:stretch/>
        </p:blipFill>
        <p:spPr bwMode="auto">
          <a:xfrm>
            <a:off x="2079631" y="2281382"/>
            <a:ext cx="4984737" cy="2793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E63FC55-772B-941D-F499-A3C994808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0762" y="5541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1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"/>
    </mc:Choice>
    <mc:Fallback xmlns="">
      <p:transition spd="slow" advTm="2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446ED-355B-EF87-29E0-7D5C56047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87912C-F3A1-6E1B-DDD3-91A386836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toen</a:t>
            </a:r>
            <a:endParaRPr lang="nl-NL" sz="44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7B321C-8566-2E1C-FA09-00275C9FE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1923682-7F25-CF38-FC35-DF9A68F9E4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1FCE5D2-8F09-91C0-A5F7-8B53211226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7" b="-640"/>
          <a:stretch/>
        </p:blipFill>
        <p:spPr bwMode="auto">
          <a:xfrm>
            <a:off x="2259276" y="2075007"/>
            <a:ext cx="4625448" cy="3448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BDB8653-7324-93E2-5E42-54EFA34AB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107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7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"/>
    </mc:Choice>
    <mc:Fallback xmlns="">
      <p:transition spd="slow" advTm="2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3B64D-DD2C-799B-846F-1C131FDAF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D0DF43-4952-E2A5-83C8-DCE896775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</a:rPr>
              <a:t>Week 3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759372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gevaarlijk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B302E38-29C4-DC22-5FA5-F38E57410D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 r="4916"/>
          <a:stretch/>
        </p:blipFill>
        <p:spPr bwMode="auto">
          <a:xfrm>
            <a:off x="2377680" y="1849649"/>
            <a:ext cx="4388640" cy="36578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69CF93-BF9B-EEAE-9DF4-E727C61BA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8" y="5666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veilig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B52B9AF-D2A9-2390-AF63-F71D78346A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r="7828"/>
          <a:stretch/>
        </p:blipFill>
        <p:spPr bwMode="auto">
          <a:xfrm>
            <a:off x="3076612" y="1798869"/>
            <a:ext cx="3230058" cy="41228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FB553CB-1170-0394-CA4D-11B973D0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780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waarschuwen</a:t>
            </a: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D43BB3A-98DE-F365-BD25-741556EAF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1660" y="1877601"/>
            <a:ext cx="3958422" cy="395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F00983-6D10-952C-791C-1DD49BDEE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1" y="5701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7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gordel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ot wanneer is een kinderautostoel verplicht? - Maxi-Cosi">
            <a:extLst>
              <a:ext uri="{FF2B5EF4-FFF2-40B4-BE49-F238E27FC236}">
                <a16:creationId xmlns:a16="http://schemas.microsoft.com/office/drawing/2014/main" id="{75FA08FE-F213-5A7C-B559-C82C9397EA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9" r="22146" b="9305"/>
          <a:stretch/>
        </p:blipFill>
        <p:spPr bwMode="auto">
          <a:xfrm>
            <a:off x="3101676" y="1715570"/>
            <a:ext cx="3178100" cy="42894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C8642E7E-CD0B-4DF4-98B9-A6B42278D8A8}"/>
              </a:ext>
            </a:extLst>
          </p:cNvPr>
          <p:cNvCxnSpPr/>
          <p:nvPr/>
        </p:nvCxnSpPr>
        <p:spPr>
          <a:xfrm flipH="1">
            <a:off x="4690726" y="3806488"/>
            <a:ext cx="936625" cy="8267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6237CE-8A87-DA0E-618C-FB6B11133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75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pas op!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ticker verkeersbord pas op">
            <a:extLst>
              <a:ext uri="{FF2B5EF4-FFF2-40B4-BE49-F238E27FC236}">
                <a16:creationId xmlns:a16="http://schemas.microsoft.com/office/drawing/2014/main" id="{1384AC62-9D41-EF82-97C0-4EAA65FC5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081" y="2284074"/>
            <a:ext cx="3549837" cy="309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443A0A-5515-84FE-2E00-8FB4AB5FA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6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opletten</a:t>
            </a: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F4A9A26-A3BF-B71E-AEE7-A4B18EBE2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9311" y="2290759"/>
            <a:ext cx="3885378" cy="3139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BDA7726-1178-C911-9A9B-9778C7E74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9" y="56798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4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wijk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8F98D4B-44AF-209C-89D2-2DC1C96138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r="5109"/>
          <a:stretch/>
        </p:blipFill>
        <p:spPr bwMode="auto">
          <a:xfrm>
            <a:off x="2961472" y="1835958"/>
            <a:ext cx="3221056" cy="40486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A2F039-8A26-1EFC-46FB-76E72047E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409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f</a:t>
            </a:r>
            <a:r>
              <a:rPr lang="nl-NL" sz="4400" dirty="0"/>
              <a:t>out/verkeerd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C2214A7-98AD-120A-394D-A5C0548B8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076" y="1612062"/>
            <a:ext cx="4105848" cy="4496427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51B583-AE14-4CA3-237F-7CB55A7D4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40" y="56211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8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oversteken</a:t>
            </a: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DDC12CC-A466-EE03-59D4-2A9C776C2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59977" y="2219196"/>
            <a:ext cx="4224044" cy="324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506846-7E83-0842-BD52-E33012B41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5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zebrapad</a:t>
            </a:r>
            <a:endParaRPr lang="nl-NL" sz="4400" dirty="0"/>
          </a:p>
        </p:txBody>
      </p:sp>
      <p:pic>
        <p:nvPicPr>
          <p:cNvPr id="3" name="Afbeelding 2" descr="Zebrapad moet veiliger en overzichtelijker' | RijschoolPro">
            <a:extLst>
              <a:ext uri="{FF2B5EF4-FFF2-40B4-BE49-F238E27FC236}">
                <a16:creationId xmlns:a16="http://schemas.microsoft.com/office/drawing/2014/main" id="{4B84E563-3AB9-9F16-7A51-704EE78768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35"/>
          <a:stretch/>
        </p:blipFill>
        <p:spPr bwMode="auto">
          <a:xfrm>
            <a:off x="2742920" y="1867984"/>
            <a:ext cx="3658160" cy="3886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33EE64D-C4ED-D9F1-FBF9-7CE18967C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47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overka</a:t>
            </a:r>
            <a:r>
              <a:rPr lang="nl-NL" dirty="0"/>
              <a:t>nt</a:t>
            </a:r>
            <a:endParaRPr lang="nl-NL" sz="44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A1D3DEC-A8AF-F7D4-1991-644E92AE0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8292" y="2265221"/>
            <a:ext cx="3187415" cy="3187415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85EC53-D908-5B01-D230-57B62A55C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57138"/>
            <a:ext cx="487363" cy="487363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5291B876-8E96-9AF4-62DB-6C684C33C204}"/>
              </a:ext>
            </a:extLst>
          </p:cNvPr>
          <p:cNvCxnSpPr>
            <a:cxnSpLocks/>
          </p:cNvCxnSpPr>
          <p:nvPr/>
        </p:nvCxnSpPr>
        <p:spPr>
          <a:xfrm flipH="1">
            <a:off x="4729018" y="1856845"/>
            <a:ext cx="1920099" cy="1403591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57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druk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3FFBE94-8968-B463-3044-A22349D63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53142" y="2281621"/>
            <a:ext cx="4437715" cy="3096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EDACCEC-1DFF-7E5D-FB1F-9B003E75F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223" y="56821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7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klaar-over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135B53C-7A4A-4C50-AB63-6EE35EDA4A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10141"/>
          <a:stretch/>
        </p:blipFill>
        <p:spPr bwMode="auto">
          <a:xfrm>
            <a:off x="2683902" y="1887893"/>
            <a:ext cx="3776196" cy="3880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7A568EB-50D0-3B68-4367-46E077F06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rijden</a:t>
            </a:r>
            <a:endParaRPr lang="nl-NL" sz="48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A8B1DE4-1C93-5F0D-49C8-4DB9CB0F4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659" y="2217206"/>
            <a:ext cx="5064681" cy="3376454"/>
          </a:xfrm>
          <a:prstGeom prst="rect">
            <a:avLst/>
          </a:prstGeom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CB6E0FC-2DF6-A0FD-D6C3-A9324E821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3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rijbewijs</a:t>
            </a:r>
          </a:p>
        </p:txBody>
      </p:sp>
      <p:pic>
        <p:nvPicPr>
          <p:cNvPr id="3" name="Afbeelding 2" descr="Rijbewijs aanvragen - Gemeente Valkenburg aan de Geul">
            <a:extLst>
              <a:ext uri="{FF2B5EF4-FFF2-40B4-BE49-F238E27FC236}">
                <a16:creationId xmlns:a16="http://schemas.microsoft.com/office/drawing/2014/main" id="{67B17B1E-BE17-4EA2-4906-0FF21BF165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65" y="2393527"/>
            <a:ext cx="4672069" cy="293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9DF670-2D90-D216-4ABE-A1FE25DA6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223" y="56478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7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parkeren</a:t>
            </a: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2650FBA-B1BA-E677-39F6-4444FE2B00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r="38"/>
          <a:stretch/>
        </p:blipFill>
        <p:spPr bwMode="auto">
          <a:xfrm>
            <a:off x="2836687" y="1746675"/>
            <a:ext cx="3470625" cy="42389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5982E2B-8E2C-332E-0EC7-591FBA54C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47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0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parkeerplaats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81E755C-CA32-5D0F-B843-893CA39D70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r="104"/>
          <a:stretch/>
        </p:blipFill>
        <p:spPr bwMode="auto">
          <a:xfrm>
            <a:off x="2523275" y="2113790"/>
            <a:ext cx="4097450" cy="3492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7F41507-759C-9643-8EDB-C9C0BEA14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606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woonplaats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oonplaats - Wikipedia">
            <a:extLst>
              <a:ext uri="{FF2B5EF4-FFF2-40B4-BE49-F238E27FC236}">
                <a16:creationId xmlns:a16="http://schemas.microsoft.com/office/drawing/2014/main" id="{9823EDE6-A7FD-292C-E7BD-B593239D9E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6" r="13013"/>
          <a:stretch/>
        </p:blipFill>
        <p:spPr bwMode="auto">
          <a:xfrm>
            <a:off x="2361966" y="1963741"/>
            <a:ext cx="4420067" cy="3793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1F5771-5797-5AD1-4B6C-B9670982F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264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chauffeur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Chauffeur vacatures">
            <a:extLst>
              <a:ext uri="{FF2B5EF4-FFF2-40B4-BE49-F238E27FC236}">
                <a16:creationId xmlns:a16="http://schemas.microsoft.com/office/drawing/2014/main" id="{E2BDA5E2-B825-516D-E627-2DE7C9FEA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7" r="17800"/>
          <a:stretch/>
        </p:blipFill>
        <p:spPr bwMode="auto">
          <a:xfrm>
            <a:off x="2319244" y="1910168"/>
            <a:ext cx="4505512" cy="3900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110EF8-0924-B8FE-EFCB-7C2943BE2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03" y="5720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7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inhalen</a:t>
            </a:r>
            <a:endParaRPr lang="nl-NL" sz="4800" dirty="0"/>
          </a:p>
        </p:txBody>
      </p:sp>
      <p:pic>
        <p:nvPicPr>
          <p:cNvPr id="3" name="Afbeelding 2" descr="Verkeersregels - Links inhalen">
            <a:extLst>
              <a:ext uri="{FF2B5EF4-FFF2-40B4-BE49-F238E27FC236}">
                <a16:creationId xmlns:a16="http://schemas.microsoft.com/office/drawing/2014/main" id="{B93BA6B5-88FC-396A-446D-C8F4AD2E44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2" r="21174"/>
          <a:stretch/>
        </p:blipFill>
        <p:spPr bwMode="auto">
          <a:xfrm>
            <a:off x="2828635" y="1843032"/>
            <a:ext cx="3486729" cy="40344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1CABAB6-E9C4-E004-678D-21AFD5D33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338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5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remmen</a:t>
            </a:r>
            <a:endParaRPr lang="nl-NL" sz="4800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71A450-E6AE-AF06-7464-85846749D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240" y="5675799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8B653A0-2704-07F3-640B-FECCD5C26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472" y="1706391"/>
            <a:ext cx="2977056" cy="39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7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meerijden</a:t>
            </a: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0E87D66-9410-39B8-408C-459CFCA17A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3276" y="2206389"/>
            <a:ext cx="4877448" cy="274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3151AFD-CAAB-1448-CEA3-51BFFE722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248" y="5686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5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gaan</a:t>
            </a:r>
            <a:endParaRPr lang="nl-NL" sz="4800" dirty="0"/>
          </a:p>
        </p:txBody>
      </p:sp>
      <p:pic>
        <p:nvPicPr>
          <p:cNvPr id="3" name="Afbeelding 2" descr="Op vakantie met de auto | Honda de Bois">
            <a:extLst>
              <a:ext uri="{FF2B5EF4-FFF2-40B4-BE49-F238E27FC236}">
                <a16:creationId xmlns:a16="http://schemas.microsoft.com/office/drawing/2014/main" id="{6EA40A22-7DEC-4F89-9A05-4157F02C50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r="36792"/>
          <a:stretch/>
        </p:blipFill>
        <p:spPr bwMode="auto">
          <a:xfrm>
            <a:off x="2929442" y="1805532"/>
            <a:ext cx="3285116" cy="41094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F7DD83-ED14-3C34-FC6B-A064CF9D7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40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benzine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benzine">
            <a:extLst>
              <a:ext uri="{FF2B5EF4-FFF2-40B4-BE49-F238E27FC236}">
                <a16:creationId xmlns:a16="http://schemas.microsoft.com/office/drawing/2014/main" id="{5E763D4C-B99B-2D11-68B3-BD84C15A13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66" y="2205316"/>
            <a:ext cx="3948467" cy="3335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B881D33-0E27-1B71-D424-02033654D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57137"/>
            <a:ext cx="487363" cy="487363"/>
          </a:xfrm>
          <a:prstGeom prst="rect">
            <a:avLst/>
          </a:prstGeom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8FE9C073-E572-6E9C-2BB8-4E85A6CA7514}"/>
              </a:ext>
            </a:extLst>
          </p:cNvPr>
          <p:cNvCxnSpPr/>
          <p:nvPr/>
        </p:nvCxnSpPr>
        <p:spPr>
          <a:xfrm flipV="1">
            <a:off x="5127845" y="5013502"/>
            <a:ext cx="506095" cy="3644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07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ongeluk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23A62E6-BF1E-9AEA-A453-FA5F152E7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93512" y="2332152"/>
            <a:ext cx="4556976" cy="293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0A6404-DDD1-23A7-D254-5A125FFEF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9" y="5647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6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ambulance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ud je festival of evenement veilig door een ambulance te huren">
            <a:extLst>
              <a:ext uri="{FF2B5EF4-FFF2-40B4-BE49-F238E27FC236}">
                <a16:creationId xmlns:a16="http://schemas.microsoft.com/office/drawing/2014/main" id="{B3D0D122-8128-9E56-04A7-FD9863EE82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24" y="2206195"/>
            <a:ext cx="4833751" cy="350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C936BA5-DBCF-72DC-0BF8-0C71FA4B1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920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5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regelen</a:t>
            </a:r>
            <a:endParaRPr lang="nl-NL" sz="4800" dirty="0"/>
          </a:p>
        </p:txBody>
      </p:sp>
      <p:pic>
        <p:nvPicPr>
          <p:cNvPr id="3" name="Afbeelding 2" descr="Europe Traffic Support | Welkom">
            <a:extLst>
              <a:ext uri="{FF2B5EF4-FFF2-40B4-BE49-F238E27FC236}">
                <a16:creationId xmlns:a16="http://schemas.microsoft.com/office/drawing/2014/main" id="{DBDA545D-F5BE-0AA6-B61E-7391007DFD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r="22778"/>
          <a:stretch/>
        </p:blipFill>
        <p:spPr bwMode="auto">
          <a:xfrm>
            <a:off x="2691895" y="1758282"/>
            <a:ext cx="3760209" cy="42039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2836947-FCA8-0116-C4F2-C6969404C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7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014-DD97-911A-C3AD-20BD71B7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81C435F-A4E8-FDE7-F49C-9C655DA8C3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76767-A6A5-F7E6-3051-9DC88B5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op weg</a:t>
            </a:r>
            <a:endParaRPr lang="nl-NL" sz="4400" dirty="0"/>
          </a:p>
        </p:txBody>
      </p:sp>
      <p:pic>
        <p:nvPicPr>
          <p:cNvPr id="3" name="Afbeelding 2" descr="Car On Road Wallpapers - Wallpaper Cave">
            <a:extLst>
              <a:ext uri="{FF2B5EF4-FFF2-40B4-BE49-F238E27FC236}">
                <a16:creationId xmlns:a16="http://schemas.microsoft.com/office/drawing/2014/main" id="{3AC28AF9-71E6-03D2-1703-B4B1DB05B3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4" r="5512"/>
          <a:stretch/>
        </p:blipFill>
        <p:spPr bwMode="auto">
          <a:xfrm>
            <a:off x="2567799" y="2053233"/>
            <a:ext cx="4008401" cy="36140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E666D0C-9DE2-FB87-5E39-DB8F195CB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720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9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land </a:t>
            </a:r>
          </a:p>
        </p:txBody>
      </p:sp>
      <p:pic>
        <p:nvPicPr>
          <p:cNvPr id="3" name="Afbeelding 2" descr="Kaart van Nederland">
            <a:extLst>
              <a:ext uri="{FF2B5EF4-FFF2-40B4-BE49-F238E27FC236}">
                <a16:creationId xmlns:a16="http://schemas.microsoft.com/office/drawing/2014/main" id="{EB14171C-B391-B497-CD8E-44D8BA36B9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6162" r="4729" b="6303"/>
          <a:stretch/>
        </p:blipFill>
        <p:spPr bwMode="auto">
          <a:xfrm>
            <a:off x="2923829" y="1785391"/>
            <a:ext cx="3296342" cy="41497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C5891EC-53E7-64F4-6B5E-9EE94C24D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610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botsen</a:t>
            </a: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BDA545D-F5BE-0AA6-B61E-7391007DFD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r="1298"/>
          <a:stretch/>
        </p:blipFill>
        <p:spPr bwMode="auto">
          <a:xfrm>
            <a:off x="2322945" y="1902029"/>
            <a:ext cx="4498109" cy="34759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315A158-95C4-78CA-60F3-73FFDB2FC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298" y="5638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6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pasje</a:t>
            </a:r>
          </a:p>
        </p:txBody>
      </p:sp>
      <p:pic>
        <p:nvPicPr>
          <p:cNvPr id="3" name="Afbeelding 2" descr="PPC is geautoriseerd Bibliotheekpassen leverancier hoge kwaliteit">
            <a:extLst>
              <a:ext uri="{FF2B5EF4-FFF2-40B4-BE49-F238E27FC236}">
                <a16:creationId xmlns:a16="http://schemas.microsoft.com/office/drawing/2014/main" id="{67AD414B-4C64-C824-CFF6-6BDC46B40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707" y="2212880"/>
            <a:ext cx="3810505" cy="316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9783D08-FA5A-08DF-1BBA-365C2E7CA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7391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1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vorm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irc_mi">
            <a:hlinkClick r:id="rId4"/>
            <a:extLst>
              <a:ext uri="{FF2B5EF4-FFF2-40B4-BE49-F238E27FC236}">
                <a16:creationId xmlns:a16="http://schemas.microsoft.com/office/drawing/2014/main" id="{59DE1E68-4B79-485B-980E-747EC9617F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" t="7199" r="10779" b="16758"/>
          <a:stretch/>
        </p:blipFill>
        <p:spPr bwMode="auto">
          <a:xfrm>
            <a:off x="3127991" y="1959160"/>
            <a:ext cx="3353492" cy="4041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288DF9-8FC3-D91B-B3FF-C6BFF92FE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900" y="5692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vierkant</a:t>
            </a:r>
          </a:p>
        </p:txBody>
      </p:sp>
      <p:pic>
        <p:nvPicPr>
          <p:cNvPr id="3" name="irc_mi">
            <a:hlinkClick r:id="rId4"/>
            <a:extLst>
              <a:ext uri="{FF2B5EF4-FFF2-40B4-BE49-F238E27FC236}">
                <a16:creationId xmlns:a16="http://schemas.microsoft.com/office/drawing/2014/main" id="{47894FF6-F345-EF03-B652-2733A224E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43" y="2149660"/>
            <a:ext cx="3578785" cy="3578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0C16EF3-BA8B-8BD9-131A-2745D1232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562" y="56957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driehoek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Gelijkbenige driehoek 2">
            <a:extLst>
              <a:ext uri="{FF2B5EF4-FFF2-40B4-BE49-F238E27FC236}">
                <a16:creationId xmlns:a16="http://schemas.microsoft.com/office/drawing/2014/main" id="{46B79BBA-7F3E-9E4C-AA72-9F0EEA0D5F36}"/>
              </a:ext>
            </a:extLst>
          </p:cNvPr>
          <p:cNvSpPr/>
          <p:nvPr/>
        </p:nvSpPr>
        <p:spPr>
          <a:xfrm>
            <a:off x="2729566" y="2336332"/>
            <a:ext cx="3684868" cy="265205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E7FF89-556F-7FAD-54B2-1A6211AC2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231" y="5666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cirkel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B8A13A7B-C8A0-3A02-5144-C62A82BE201E}"/>
              </a:ext>
            </a:extLst>
          </p:cNvPr>
          <p:cNvSpPr/>
          <p:nvPr/>
        </p:nvSpPr>
        <p:spPr>
          <a:xfrm>
            <a:off x="2929777" y="2153031"/>
            <a:ext cx="3284445" cy="329789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1AE852F-40E7-FE49-DDC1-2F2B06608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232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5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rechthoek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0E034EC-9116-F6EC-9A13-A16F0593FD87}"/>
              </a:ext>
            </a:extLst>
          </p:cNvPr>
          <p:cNvSpPr/>
          <p:nvPr/>
        </p:nvSpPr>
        <p:spPr>
          <a:xfrm>
            <a:off x="2548404" y="2642065"/>
            <a:ext cx="4047191" cy="249965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A4A9F2-F20E-D8A1-3F74-9A842C12C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223" y="5619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verboden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3FFBE94-8968-B463-3044-A22349D63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19384" y="1965098"/>
            <a:ext cx="3705232" cy="370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7BBB13B-A966-82CD-B588-65D18ED9C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234" y="56703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F697E-A2E6-93C1-EF0E-F1A1B934E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80EC4-2F58-AE0B-3A97-5A6DB803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toegestaan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BD20E1E-226C-2E61-B7ED-EC9B99EBB95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A175658-5DF0-401A-A22D-10F67092A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19384" y="1965098"/>
            <a:ext cx="3705232" cy="370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115FDD9-B21C-F8B7-A672-77440F65B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470" y="5635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8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politie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olitievakbond ACP - De politiebond voor jouw belangen">
            <a:extLst>
              <a:ext uri="{FF2B5EF4-FFF2-40B4-BE49-F238E27FC236}">
                <a16:creationId xmlns:a16="http://schemas.microsoft.com/office/drawing/2014/main" id="{DEAA520D-EDA9-0730-97E9-25BD8A210D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8"/>
          <a:stretch/>
        </p:blipFill>
        <p:spPr bwMode="auto">
          <a:xfrm>
            <a:off x="2320990" y="1708924"/>
            <a:ext cx="4502020" cy="43027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1187CE-8626-C94C-3D3C-DB6AA9473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776" y="5666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9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kniplijn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inilo decorativo para interruptores o enchufes Cortar por la Línea ...">
            <a:extLst>
              <a:ext uri="{FF2B5EF4-FFF2-40B4-BE49-F238E27FC236}">
                <a16:creationId xmlns:a16="http://schemas.microsoft.com/office/drawing/2014/main" id="{A95C61B6-C461-D5E6-E7CA-DFE823161B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r="4574"/>
          <a:stretch/>
        </p:blipFill>
        <p:spPr bwMode="auto">
          <a:xfrm>
            <a:off x="2770981" y="1863295"/>
            <a:ext cx="3602038" cy="39939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72BF165-1C7A-C1E8-AD49-3B0977D08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135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politiebureau </a:t>
            </a:r>
          </a:p>
        </p:txBody>
      </p:sp>
      <p:pic>
        <p:nvPicPr>
          <p:cNvPr id="3" name="Afbeelding 2" descr="Afbeeldingsresultaat voor politibureau">
            <a:extLst>
              <a:ext uri="{FF2B5EF4-FFF2-40B4-BE49-F238E27FC236}">
                <a16:creationId xmlns:a16="http://schemas.microsoft.com/office/drawing/2014/main" id="{8086A3E5-AB39-68C3-DBE2-57BC488DF6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r="24709"/>
          <a:stretch/>
        </p:blipFill>
        <p:spPr bwMode="auto">
          <a:xfrm>
            <a:off x="2759280" y="2097366"/>
            <a:ext cx="3950802" cy="3682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694D70-8F17-3C6B-2B55-255039C81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0330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9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politieagenten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Fotoessay: Wat een uniform over onze relatie met de politie zegt - De ...">
            <a:extLst>
              <a:ext uri="{FF2B5EF4-FFF2-40B4-BE49-F238E27FC236}">
                <a16:creationId xmlns:a16="http://schemas.microsoft.com/office/drawing/2014/main" id="{97BF95F8-6117-40B7-42FD-F7D6F1B36F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1" r="6796"/>
          <a:stretch/>
        </p:blipFill>
        <p:spPr bwMode="auto">
          <a:xfrm>
            <a:off x="2513404" y="1866151"/>
            <a:ext cx="3914289" cy="39599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4F204C-89F6-B62D-7A67-4CB098BD8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337" y="5720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politiepet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olitiepet - MijnDenHaag*">
            <a:extLst>
              <a:ext uri="{FF2B5EF4-FFF2-40B4-BE49-F238E27FC236}">
                <a16:creationId xmlns:a16="http://schemas.microsoft.com/office/drawing/2014/main" id="{BA8AAF5B-92D1-2B36-1E30-E2B786B502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 r="14683"/>
          <a:stretch/>
        </p:blipFill>
        <p:spPr bwMode="auto">
          <a:xfrm>
            <a:off x="2833351" y="2211486"/>
            <a:ext cx="3477297" cy="32975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3ADB8F-759D-F781-6F16-CBAE23CD3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701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2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politiewagen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ieuwe politie-auto heel fijn, 'behalve als je haast hebt' | Auto | AD.nl">
            <a:extLst>
              <a:ext uri="{FF2B5EF4-FFF2-40B4-BE49-F238E27FC236}">
                <a16:creationId xmlns:a16="http://schemas.microsoft.com/office/drawing/2014/main" id="{A7A528C9-EF06-6EB2-2C37-7F5B69977F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r="5044"/>
          <a:stretch/>
        </p:blipFill>
        <p:spPr bwMode="auto">
          <a:xfrm>
            <a:off x="2413840" y="2465777"/>
            <a:ext cx="4316319" cy="2912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CFB302-4117-6DD3-2F0C-A1D1AF13B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701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botsen</a:t>
            </a: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136347A-601B-3B59-9C6E-48488836D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60647" y="2269561"/>
            <a:ext cx="4378036" cy="3289781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5DE89D-0680-CFC6-297A-71F1B9DBA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298" y="5638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botsing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AC8AE41-7144-0254-42A2-C276D4147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901" y="5657137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77253F0-7E3E-7BF3-A02D-C02E8C580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60647" y="2269561"/>
            <a:ext cx="4378036" cy="3289781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22187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bekeuring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ieuwe boetes 2021; € 340 voor telefoon in je hand!">
            <a:extLst>
              <a:ext uri="{FF2B5EF4-FFF2-40B4-BE49-F238E27FC236}">
                <a16:creationId xmlns:a16="http://schemas.microsoft.com/office/drawing/2014/main" id="{FDE74BBC-A388-424B-0F8E-3BA2361B9F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067" y="2244911"/>
            <a:ext cx="4529866" cy="301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FDFE6EA-D401-23AA-1304-1D97B80C3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1" y="56291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bekeuren</a:t>
            </a:r>
            <a:endParaRPr lang="nl-NL" sz="4800" dirty="0"/>
          </a:p>
        </p:txBody>
      </p:sp>
      <p:pic>
        <p:nvPicPr>
          <p:cNvPr id="3" name="Afbeelding 2" descr="Afbeeldingsresultaat voor bekeuren">
            <a:extLst>
              <a:ext uri="{FF2B5EF4-FFF2-40B4-BE49-F238E27FC236}">
                <a16:creationId xmlns:a16="http://schemas.microsoft.com/office/drawing/2014/main" id="{8B6274D3-C116-14EA-6F28-62C4EB8521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r="4744"/>
          <a:stretch/>
        </p:blipFill>
        <p:spPr bwMode="auto">
          <a:xfrm>
            <a:off x="2387264" y="2170953"/>
            <a:ext cx="4369472" cy="3370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9BDCB5-89A1-4F64-5628-4B3EE144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brand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1D5CF47-E694-65D9-616E-642F9EE6AB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r="9036"/>
          <a:stretch/>
        </p:blipFill>
        <p:spPr bwMode="auto">
          <a:xfrm>
            <a:off x="2451800" y="1780034"/>
            <a:ext cx="4536235" cy="41604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E48B98-D720-C424-45E4-AADDCEA54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7458" y="5696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</a:t>
            </a:r>
            <a:r>
              <a:rPr lang="nl-NL" dirty="0"/>
              <a:t>brandweer</a:t>
            </a:r>
            <a:endParaRPr lang="nl-NL" sz="44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3B2CF49-C6D5-55B5-A0E6-DDAA7DFD18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60"/>
          <a:stretch/>
        </p:blipFill>
        <p:spPr bwMode="auto">
          <a:xfrm>
            <a:off x="2484464" y="2230750"/>
            <a:ext cx="4588688" cy="34984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EC6F516-2B3F-0152-9AA9-4877D78BF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578" y="56965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vouwlijn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w to make an origami album (long origami book): page 8">
            <a:extLst>
              <a:ext uri="{FF2B5EF4-FFF2-40B4-BE49-F238E27FC236}">
                <a16:creationId xmlns:a16="http://schemas.microsoft.com/office/drawing/2014/main" id="{053F5E8E-CFD7-A8A6-4C36-56D53610F6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t="19154" r="5273"/>
          <a:stretch/>
        </p:blipFill>
        <p:spPr bwMode="auto">
          <a:xfrm>
            <a:off x="2434916" y="1780296"/>
            <a:ext cx="4274167" cy="4159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79C8C23-B0F9-3B4F-E34A-08E61A09C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739" y="56965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3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(snel)weg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C20F7E1-7195-60C0-45C9-7A052820A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68978" y="2343063"/>
            <a:ext cx="4406044" cy="307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1F73EA7-0F9F-5358-BBA3-A4AC876E1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580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0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E3676-A27F-D520-C777-9E8C6F241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0804DA-3B12-7E33-B519-2B6F0CE1C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</a:t>
            </a:r>
            <a:r>
              <a:rPr lang="nl-NL" dirty="0"/>
              <a:t>file</a:t>
            </a:r>
            <a:r>
              <a:rPr lang="nl-NL" sz="4400" dirty="0"/>
              <a:t>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34A9529-6E33-171F-E975-BFA31CD2F0A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44921B6-B3BE-7009-C712-3D864325F3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68978" y="2627624"/>
            <a:ext cx="4406044" cy="25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BB7F5D-0502-5AAC-867F-22A268403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362" y="55859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8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9A260-8E2D-3F95-FBC3-14107C371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99FEA-4BE1-6232-0A0E-8E9339EB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</a:t>
            </a:r>
            <a:r>
              <a:rPr lang="nl-NL" dirty="0"/>
              <a:t>voertuigen</a:t>
            </a:r>
            <a:r>
              <a:rPr lang="nl-NL" sz="4400" dirty="0"/>
              <a:t>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0A0D5FE-2513-C89E-0C6E-01BA399E360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E53B776-6EC1-47D5-C054-E56F9A73A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4261" y="1732537"/>
            <a:ext cx="4255477" cy="4255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D2A36F-AC46-9739-DDBE-78204D59A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411" y="55006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2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014-DD97-911A-C3AD-20BD71B7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81C435F-A4E8-FDE7-F49C-9C655DA8C3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76767-A6A5-F7E6-3051-9DC88B5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linkerkant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1A12F87-6114-DE6D-E413-540AC2CC7A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r="7044"/>
          <a:stretch/>
        </p:blipFill>
        <p:spPr bwMode="auto">
          <a:xfrm>
            <a:off x="2215262" y="2100430"/>
            <a:ext cx="4713475" cy="35426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393FE2FD-C6E1-20A3-DCFF-ED37D177F3E6}"/>
              </a:ext>
            </a:extLst>
          </p:cNvPr>
          <p:cNvCxnSpPr>
            <a:cxnSpLocks/>
          </p:cNvCxnSpPr>
          <p:nvPr/>
        </p:nvCxnSpPr>
        <p:spPr>
          <a:xfrm flipH="1">
            <a:off x="3341077" y="1793631"/>
            <a:ext cx="996461" cy="2602523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35A139-E82A-E482-5A22-A26847D4F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943" y="564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5378A-8F60-F9E9-03C3-09826168B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DCD93965-7178-09D2-0B91-0DF286F557B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8D5770-DA7A-795B-EF94-44632708F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rechterkant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40333D8-4587-07C9-BB73-F259A662E0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r="7044"/>
          <a:stretch/>
        </p:blipFill>
        <p:spPr bwMode="auto">
          <a:xfrm>
            <a:off x="2215262" y="2100430"/>
            <a:ext cx="4713475" cy="35426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9EB0F437-A105-BC0E-D077-A573FB2B0718}"/>
              </a:ext>
            </a:extLst>
          </p:cNvPr>
          <p:cNvCxnSpPr>
            <a:cxnSpLocks/>
          </p:cNvCxnSpPr>
          <p:nvPr/>
        </p:nvCxnSpPr>
        <p:spPr>
          <a:xfrm>
            <a:off x="4337538" y="1793631"/>
            <a:ext cx="1500554" cy="2532184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F0330DB-8B22-14B2-4FFA-7C3BBE664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416" y="5576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5D1E2-1DCE-CF50-CCAE-424185063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A4F81CA1-7C9D-FCD4-A4A3-BD109D707D6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09A5D3-B6A1-44AF-8515-B82320B72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rechtsaf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064BF9B-2920-7EAC-AFD7-35B212178F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" b="1415"/>
          <a:stretch/>
        </p:blipFill>
        <p:spPr bwMode="auto">
          <a:xfrm>
            <a:off x="2673194" y="1828801"/>
            <a:ext cx="3797611" cy="3676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480709-36D5-EB22-D3A6-CEBCA7CA2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234" y="55049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3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79487-2F26-BFFA-597A-4E871DBD2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0EA3DC0-1A87-E94D-6F99-07F684096F9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464E5B-1CE2-AE1D-3DD3-6C88B87A4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linksaf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F0298F8-EA14-CCF0-E52D-8154AEE808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" b="1599"/>
          <a:stretch/>
        </p:blipFill>
        <p:spPr bwMode="auto">
          <a:xfrm>
            <a:off x="2673194" y="1828801"/>
            <a:ext cx="3797611" cy="3676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BC5E458-EB91-2F5A-C5D4-DC741DC5E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416" y="55165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9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route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C20F7E1-7195-60C0-45C9-7A052820A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93735" y="1956099"/>
            <a:ext cx="5356530" cy="3421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52BF467-D961-D30D-DECF-CC9D1557E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416" y="56875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9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richting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richting">
            <a:extLst>
              <a:ext uri="{FF2B5EF4-FFF2-40B4-BE49-F238E27FC236}">
                <a16:creationId xmlns:a16="http://schemas.microsoft.com/office/drawing/2014/main" id="{1C20F7E1-7195-60C0-45C9-7A052820A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978" y="2084601"/>
            <a:ext cx="4406044" cy="3591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68770F-4669-6C4C-6BB0-64FCCD32A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675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8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014-DD97-911A-C3AD-20BD71B7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81C435F-A4E8-FDE7-F49C-9C655DA8C3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76767-A6A5-F7E6-3051-9DC88B5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naar links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1A12F87-6114-DE6D-E413-540AC2CC7A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2080"/>
          <a:stretch/>
        </p:blipFill>
        <p:spPr bwMode="auto">
          <a:xfrm>
            <a:off x="2827439" y="1985869"/>
            <a:ext cx="3489122" cy="3362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32160A-2749-51C4-0813-01FD11C55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1" y="564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7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222D3AA-7976-93E9-2079-7F5755A2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</a:rPr>
              <a:t>Week 1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moskee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Essalam moskee - grootste moskee Nederland - Nieuwbouw Architectuur ...">
            <a:extLst>
              <a:ext uri="{FF2B5EF4-FFF2-40B4-BE49-F238E27FC236}">
                <a16:creationId xmlns:a16="http://schemas.microsoft.com/office/drawing/2014/main" id="{1E40B3E5-CF3B-73E5-AE6E-F7DAB1129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5944" r="20401" b="5373"/>
          <a:stretch/>
        </p:blipFill>
        <p:spPr bwMode="auto">
          <a:xfrm>
            <a:off x="2929815" y="1773844"/>
            <a:ext cx="3284369" cy="41728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1262EA-DBB2-C32F-C79C-51337E809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7030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014-DD97-911A-C3AD-20BD71B7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81C435F-A4E8-FDE7-F49C-9C655DA8C3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76767-A6A5-F7E6-3051-9DC88B5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naar rechts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DB48E4C-BD6E-5F79-5739-69D5FB2D7F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" b="243"/>
          <a:stretch/>
        </p:blipFill>
        <p:spPr bwMode="auto">
          <a:xfrm>
            <a:off x="2653335" y="1922127"/>
            <a:ext cx="3837329" cy="37322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CFF615-20B6-D275-0D00-73804B380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543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3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014-DD97-911A-C3AD-20BD71B7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81C435F-A4E8-FDE7-F49C-9C655DA8C3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76767-A6A5-F7E6-3051-9DC88B5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rechtdoor</a:t>
            </a:r>
            <a:endParaRPr lang="nl-NL" sz="4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4399C6-C338-92C8-FAC7-1C2440D91D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r="93"/>
          <a:stretch/>
        </p:blipFill>
        <p:spPr>
          <a:xfrm>
            <a:off x="2490497" y="1774884"/>
            <a:ext cx="4163006" cy="4170784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1196A3-19AA-C6DF-2D58-F0835C1B1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289" y="5701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014-DD97-911A-C3AD-20BD71B7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81C435F-A4E8-FDE7-F49C-9C655DA8C3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76767-A6A5-F7E6-3051-9DC88B5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naar achteren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1906DC-7D2F-3985-1DA6-00FF46BAE8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r="10278"/>
          <a:stretch/>
        </p:blipFill>
        <p:spPr bwMode="auto">
          <a:xfrm>
            <a:off x="2832044" y="1670121"/>
            <a:ext cx="3479912" cy="43803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A0947DE-B162-14A9-E0DD-F41D1F6E6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701863"/>
            <a:ext cx="487363" cy="487363"/>
          </a:xfrm>
          <a:prstGeom prst="rect">
            <a:avLst/>
          </a:prstGeom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D346F57E-69D9-D025-F3D2-0746937D66D2}"/>
              </a:ext>
            </a:extLst>
          </p:cNvPr>
          <p:cNvCxnSpPr/>
          <p:nvPr/>
        </p:nvCxnSpPr>
        <p:spPr>
          <a:xfrm flipH="1">
            <a:off x="3025629" y="3479898"/>
            <a:ext cx="6858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6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kerk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Foto's kerken in Groningen (A t/m K)">
            <a:extLst>
              <a:ext uri="{FF2B5EF4-FFF2-40B4-BE49-F238E27FC236}">
                <a16:creationId xmlns:a16="http://schemas.microsoft.com/office/drawing/2014/main" id="{B3C1226E-86AF-8F62-9321-90928666B8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" b="1774"/>
          <a:stretch/>
        </p:blipFill>
        <p:spPr bwMode="auto">
          <a:xfrm>
            <a:off x="2882321" y="1700572"/>
            <a:ext cx="3379358" cy="4319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E0ED08-2E5A-8EE1-84B7-DD8B0A5E2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39" y="5666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3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synagoge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3C1226E-86AF-8F62-9321-90928666B8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 bwMode="auto">
          <a:xfrm>
            <a:off x="2882321" y="1700572"/>
            <a:ext cx="3379358" cy="4319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CE5471-98B3-E04D-CD4B-EA6561AF7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707" y="5613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1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 de tempel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A37F490-E2B9-35F4-3FF9-A14970A437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1" r="27850"/>
          <a:stretch/>
        </p:blipFill>
        <p:spPr bwMode="auto">
          <a:xfrm>
            <a:off x="2594171" y="1809351"/>
            <a:ext cx="3955657" cy="43125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8556CA7-D093-C8E3-7864-7DE877A4E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366" y="5634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8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paleis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927B0D9-EBEC-FA53-1680-94D2265C04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b="61"/>
          <a:stretch/>
        </p:blipFill>
        <p:spPr bwMode="auto">
          <a:xfrm>
            <a:off x="2930870" y="1788248"/>
            <a:ext cx="3282259" cy="4144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3FF8FEF-FFE1-AB7C-2DD3-F743D7893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223" y="56886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4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lantaarnpaal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antaarnpaal. Fotografie. Zonsondergang | Fotografie, Straatmeubilair,  Lantaarnpalen">
            <a:extLst>
              <a:ext uri="{FF2B5EF4-FFF2-40B4-BE49-F238E27FC236}">
                <a16:creationId xmlns:a16="http://schemas.microsoft.com/office/drawing/2014/main" id="{A8BB8FC4-9515-5EE2-81F1-DF0AF6FEA2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8" b="3311"/>
          <a:stretch/>
        </p:blipFill>
        <p:spPr bwMode="auto">
          <a:xfrm>
            <a:off x="2863317" y="1703976"/>
            <a:ext cx="3417365" cy="4312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2FE74E-B10E-5021-E1A3-4A906BDD7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1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1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scheef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eer meer over de geschiedenis van de Scheve Toren van Pisa">
            <a:extLst>
              <a:ext uri="{FF2B5EF4-FFF2-40B4-BE49-F238E27FC236}">
                <a16:creationId xmlns:a16="http://schemas.microsoft.com/office/drawing/2014/main" id="{FF4C7788-0155-D217-FFEA-897D56A97D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5" b="3352"/>
          <a:stretch/>
        </p:blipFill>
        <p:spPr bwMode="auto">
          <a:xfrm>
            <a:off x="2916891" y="1795620"/>
            <a:ext cx="2972921" cy="41293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9C6F62-94F2-6C3A-36CB-A195CB918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6812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bidden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6688AB4-9488-2577-F29D-0048C23E83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" r="44816"/>
          <a:stretch/>
        </p:blipFill>
        <p:spPr bwMode="auto">
          <a:xfrm>
            <a:off x="3131527" y="1966418"/>
            <a:ext cx="2952750" cy="19413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504FCF9-47DD-16DA-50A5-1BEDCB2EA8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9" r="4147"/>
          <a:stretch/>
        </p:blipFill>
        <p:spPr bwMode="auto">
          <a:xfrm>
            <a:off x="3349723" y="3860276"/>
            <a:ext cx="2546985" cy="19963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C46B36C-B7E0-5853-D0D7-6310440F3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499" y="57093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gelovig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2E32B3-F418-A1AB-B986-4732B63D9F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BFC23C8-4B23-3155-5800-F2FA45AECD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11"/>
          <a:stretch/>
        </p:blipFill>
        <p:spPr bwMode="auto">
          <a:xfrm>
            <a:off x="2085169" y="2211181"/>
            <a:ext cx="5610631" cy="34276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C0701E-4F6D-D68D-D6E6-32CF748B6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547" y="563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gebouw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F75B5C3-92F2-182F-809C-5202643A05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r="5163"/>
          <a:stretch/>
        </p:blipFill>
        <p:spPr bwMode="auto">
          <a:xfrm>
            <a:off x="2718145" y="1690689"/>
            <a:ext cx="3707709" cy="4332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455FCD-33B6-55B9-CB57-59679AE47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40" y="5657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8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014-DD97-911A-C3AD-20BD71B7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81C435F-A4E8-FDE7-F49C-9C655DA8C3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76767-A6A5-F7E6-3051-9DC88B5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in de buurt</a:t>
            </a:r>
            <a:endParaRPr lang="nl-NL" sz="4400" dirty="0"/>
          </a:p>
        </p:txBody>
      </p:sp>
      <p:pic>
        <p:nvPicPr>
          <p:cNvPr id="3" name="Afbeelding 2" descr="Wil je ook iets leuks met en voor je buurt organiseren op Burendag? - JOOST">
            <a:extLst>
              <a:ext uri="{FF2B5EF4-FFF2-40B4-BE49-F238E27FC236}">
                <a16:creationId xmlns:a16="http://schemas.microsoft.com/office/drawing/2014/main" id="{A6484B18-998E-4970-7650-8199006168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r="3531"/>
          <a:stretch/>
        </p:blipFill>
        <p:spPr bwMode="auto">
          <a:xfrm>
            <a:off x="1919128" y="2398994"/>
            <a:ext cx="5305743" cy="3133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A289E2-C401-4282-3C97-2F68745E0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478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flatgebouw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2ABDBA9-8AF6-1901-88E3-D5D8549FF0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r="5337"/>
          <a:stretch/>
        </p:blipFill>
        <p:spPr bwMode="auto">
          <a:xfrm>
            <a:off x="3217762" y="1746675"/>
            <a:ext cx="3091927" cy="42294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CA125CB-9A18-1947-8776-D0405F680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66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schoolgebouw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A460582-0AE6-0A0A-DE14-DF52340A05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/>
        </p:blipFill>
        <p:spPr bwMode="auto">
          <a:xfrm>
            <a:off x="2878511" y="1715781"/>
            <a:ext cx="3858466" cy="4288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C87FE5-85B9-8201-F8CE-F8C6C9EAA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3" y="5619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sporthal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D67C7AF-8A58-18E9-5F74-FA5054E1FF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" r="2720"/>
          <a:stretch/>
        </p:blipFill>
        <p:spPr bwMode="auto">
          <a:xfrm>
            <a:off x="2421125" y="1983833"/>
            <a:ext cx="4301749" cy="3693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2C179A-663B-452F-E66D-A3B67806F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720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5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supermarkt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oper 62 Jumbo-panden: Supermarktvastgoed nog steeds goede koop - Annexum">
            <a:extLst>
              <a:ext uri="{FF2B5EF4-FFF2-40B4-BE49-F238E27FC236}">
                <a16:creationId xmlns:a16="http://schemas.microsoft.com/office/drawing/2014/main" id="{F400CF5B-1257-F2C1-77EB-2C6C08ABDC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8" r="22643"/>
          <a:stretch/>
        </p:blipFill>
        <p:spPr bwMode="auto">
          <a:xfrm>
            <a:off x="2502049" y="1797109"/>
            <a:ext cx="4139901" cy="41263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0DF1B3-6644-F108-CE09-13BA9D728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679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bioscoop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2ECA4F5-9417-C77E-0304-F32AD310A1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r="29"/>
          <a:stretch/>
        </p:blipFill>
        <p:spPr bwMode="auto">
          <a:xfrm>
            <a:off x="2820651" y="1697842"/>
            <a:ext cx="3502697" cy="4254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E36E213-462C-87D6-119A-0065E4405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708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functie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A460582-0AE6-0A0A-DE14-DF52340A05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" b="3059"/>
          <a:stretch/>
        </p:blipFill>
        <p:spPr bwMode="auto">
          <a:xfrm>
            <a:off x="2878511" y="1715781"/>
            <a:ext cx="3858466" cy="4288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15EC9C-DF7F-A07E-DD3C-FC7B75B1B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456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3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speeltuin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B684D84-9D12-8154-F048-CA5AF0056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4725" y="2498083"/>
            <a:ext cx="4794549" cy="270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CCEDF91-38EA-DACB-8DB9-EA11BB4C5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69" y="56478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kar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ar met stuur | Klein | OKIDO">
            <a:extLst>
              <a:ext uri="{FF2B5EF4-FFF2-40B4-BE49-F238E27FC236}">
                <a16:creationId xmlns:a16="http://schemas.microsoft.com/office/drawing/2014/main" id="{2E5C2790-DFFB-5CB9-9233-F12703485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391" y="2014667"/>
            <a:ext cx="3691218" cy="369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5A98DFA-935F-6699-D2DF-39E5BF11C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291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4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klimrek </a:t>
            </a:r>
          </a:p>
        </p:txBody>
      </p:sp>
      <p:pic>
        <p:nvPicPr>
          <p:cNvPr id="3" name="Afbeelding 2" descr="Kids Climbing Frame - Superb Quality Play Equipment | Jungle Gym">
            <a:extLst>
              <a:ext uri="{FF2B5EF4-FFF2-40B4-BE49-F238E27FC236}">
                <a16:creationId xmlns:a16="http://schemas.microsoft.com/office/drawing/2014/main" id="{8A7242FF-1934-84D6-041D-6E89358AB2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/>
          <a:stretch/>
        </p:blipFill>
        <p:spPr bwMode="auto">
          <a:xfrm>
            <a:off x="2705922" y="1815380"/>
            <a:ext cx="3732156" cy="40897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232495B-4A50-7A6F-7F78-FCBFC5764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614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5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glijbaan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FC2E365-1126-9A61-3C0F-CF9198D21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1421" y="2245100"/>
            <a:ext cx="4481158" cy="333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795101-3A8B-B977-A01F-B93D0355B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9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buurvrouw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14C5BAB-7267-7FDB-26F8-7631D5A46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65941" y="1958376"/>
            <a:ext cx="4012117" cy="40121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87077A5C-F507-5BAF-14F2-27D2F803A039}"/>
              </a:ext>
            </a:extLst>
          </p:cNvPr>
          <p:cNvCxnSpPr>
            <a:cxnSpLocks/>
          </p:cNvCxnSpPr>
          <p:nvPr/>
        </p:nvCxnSpPr>
        <p:spPr>
          <a:xfrm>
            <a:off x="3451542" y="1958376"/>
            <a:ext cx="229504" cy="855162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43FD42-37D1-A808-61DE-154F517D1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6291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schommel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0A93A8F-26B0-AED7-C468-7745A1B69E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21"/>
          <a:stretch/>
        </p:blipFill>
        <p:spPr bwMode="auto">
          <a:xfrm>
            <a:off x="2494056" y="1875883"/>
            <a:ext cx="4155888" cy="3968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CA8FD1A-FDB0-8339-6B8B-9415B3C10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7391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step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tep | Winther">
            <a:extLst>
              <a:ext uri="{FF2B5EF4-FFF2-40B4-BE49-F238E27FC236}">
                <a16:creationId xmlns:a16="http://schemas.microsoft.com/office/drawing/2014/main" id="{D6363C90-BA0B-81AC-A6DF-5D881CAFC2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123" y="1962823"/>
            <a:ext cx="3859754" cy="3859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E0960A2-C946-1710-2FA5-BCBAE74F5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7018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3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wip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oop Tweedekans Costway Kinderzaag met 2 zitplaatsen Metalen draaibare  kinderzaag 182 x 29 x 86 cm Gekleurd Online bij 2dekansje.com -  2dekansje.com Tweedekans, internetretouren &amp; restvoorraad">
            <a:extLst>
              <a:ext uri="{FF2B5EF4-FFF2-40B4-BE49-F238E27FC236}">
                <a16:creationId xmlns:a16="http://schemas.microsoft.com/office/drawing/2014/main" id="{75BCE121-73E9-EB8C-E80D-D5564CDD1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194" y="1861072"/>
            <a:ext cx="3459611" cy="398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8056A5-4B6F-0424-BC6F-488475138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645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6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klimmen</a:t>
            </a: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26B6E6D-1A80-D695-699F-BFF1B97C1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r="4699"/>
          <a:stretch/>
        </p:blipFill>
        <p:spPr bwMode="auto">
          <a:xfrm>
            <a:off x="2861300" y="1669070"/>
            <a:ext cx="3421399" cy="43824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B748A5-3E32-21B0-671A-0C9BD9BCE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8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glijden</a:t>
            </a:r>
            <a:endParaRPr lang="nl-NL" sz="48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14FCA09-238E-B93C-816E-17C08FA1E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1918" y="1714114"/>
            <a:ext cx="4220164" cy="4220164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B08435-3B1A-941B-BEB6-5CF56E742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39" y="56953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bal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al Soft 20 Cm geel">
            <a:extLst>
              <a:ext uri="{FF2B5EF4-FFF2-40B4-BE49-F238E27FC236}">
                <a16:creationId xmlns:a16="http://schemas.microsoft.com/office/drawing/2014/main" id="{4EA4FADD-82DA-FFFC-E257-2F174FCB7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148" y="1996424"/>
            <a:ext cx="3727703" cy="3727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BC023E-3CF8-0A27-1A9C-8BC464665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700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3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schommelen</a:t>
            </a:r>
            <a:endParaRPr lang="nl-NL" sz="4800" dirty="0"/>
          </a:p>
        </p:txBody>
      </p:sp>
      <p:pic>
        <p:nvPicPr>
          <p:cNvPr id="3" name="Afbeelding 2" descr="Playgrounds: Are you happy your play area is safe? - BBC Newsround">
            <a:extLst>
              <a:ext uri="{FF2B5EF4-FFF2-40B4-BE49-F238E27FC236}">
                <a16:creationId xmlns:a16="http://schemas.microsoft.com/office/drawing/2014/main" id="{B65226B3-33C5-50E3-0E54-B43E4C9961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0" r="32421"/>
          <a:stretch/>
        </p:blipFill>
        <p:spPr bwMode="auto">
          <a:xfrm>
            <a:off x="3027586" y="1944875"/>
            <a:ext cx="3088827" cy="38308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A8DF74-1353-6E97-1C56-3DFBC8751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19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schoppen</a:t>
            </a:r>
            <a:endParaRPr lang="nl-NL" sz="4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A89B79B-6192-DD6B-DBC3-9055958A7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1571" y="2049846"/>
            <a:ext cx="3620858" cy="3620858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EA6A9D-BCE4-28A5-9A34-B962E7823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725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7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spelen</a:t>
            </a: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47EADBF-7C35-90CF-FC13-7CA92C83A3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1" r="9181"/>
          <a:stretch/>
        </p:blipFill>
        <p:spPr bwMode="auto">
          <a:xfrm>
            <a:off x="2807456" y="2119966"/>
            <a:ext cx="3529088" cy="36342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9105AB-5989-5E0F-1B26-B8964C319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1" y="5666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speeltoestel</a:t>
            </a:r>
          </a:p>
        </p:txBody>
      </p:sp>
      <p:pic>
        <p:nvPicPr>
          <p:cNvPr id="3" name="Afbeelding 2" descr="Douglas speeltoestel Kopervik met XXL blauwe glijbaan. | Van den Broek  Bestratingen">
            <a:extLst>
              <a:ext uri="{FF2B5EF4-FFF2-40B4-BE49-F238E27FC236}">
                <a16:creationId xmlns:a16="http://schemas.microsoft.com/office/drawing/2014/main" id="{0E99756F-FF5D-3E43-FB86-D4529DB89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/>
          <a:stretch/>
        </p:blipFill>
        <p:spPr bwMode="auto">
          <a:xfrm>
            <a:off x="2683043" y="1776718"/>
            <a:ext cx="3777914" cy="41671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3F269C-BFF9-A1B9-4B25-DD07857B7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7001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1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buurman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71C8C5A-0DC8-5B2B-37D5-E6CD29A6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3177" y="2079401"/>
            <a:ext cx="3877646" cy="38776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FE02ABB4-A3E7-559F-140D-8E0C33AB8E43}"/>
              </a:ext>
            </a:extLst>
          </p:cNvPr>
          <p:cNvCxnSpPr>
            <a:cxnSpLocks/>
          </p:cNvCxnSpPr>
          <p:nvPr/>
        </p:nvCxnSpPr>
        <p:spPr>
          <a:xfrm flipH="1">
            <a:off x="5493655" y="1690689"/>
            <a:ext cx="367883" cy="982173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D44FD8A-18CD-766A-1AC9-2853C9222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545" y="5647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1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park </a:t>
            </a:r>
          </a:p>
        </p:txBody>
      </p:sp>
      <p:pic>
        <p:nvPicPr>
          <p:cNvPr id="3" name="Afbeelding 2" descr="Wilhelminapark met uitzicht op fontein">
            <a:extLst>
              <a:ext uri="{FF2B5EF4-FFF2-40B4-BE49-F238E27FC236}">
                <a16:creationId xmlns:a16="http://schemas.microsoft.com/office/drawing/2014/main" id="{78C589AB-C2FD-0E33-D7F9-9A1C07C374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3" r="17350"/>
          <a:stretch/>
        </p:blipFill>
        <p:spPr bwMode="auto">
          <a:xfrm>
            <a:off x="2977664" y="1883148"/>
            <a:ext cx="3188671" cy="40280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927850-2E59-47F8-CB21-307F2303F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9" y="56675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9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veld</a:t>
            </a:r>
            <a:endParaRPr lang="nl-NL" sz="4400" dirty="0"/>
          </a:p>
        </p:txBody>
      </p:sp>
      <p:pic>
        <p:nvPicPr>
          <p:cNvPr id="3" name="Afbeelding 2" descr="Koper BV - Funderen grasveld Amsterdamse Bos">
            <a:extLst>
              <a:ext uri="{FF2B5EF4-FFF2-40B4-BE49-F238E27FC236}">
                <a16:creationId xmlns:a16="http://schemas.microsoft.com/office/drawing/2014/main" id="{C8C0F145-8D26-C44A-EF2E-9DF2638B2D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t="2130" r="31470" b="1705"/>
          <a:stretch/>
        </p:blipFill>
        <p:spPr bwMode="auto">
          <a:xfrm>
            <a:off x="2876652" y="1690689"/>
            <a:ext cx="3390695" cy="42748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229A2C-000D-A3DB-CD78-24C4DD785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39" y="5720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2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vijver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98D7D3D-7C9A-3DA1-B859-9B72C3511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907" y="1916905"/>
            <a:ext cx="3078185" cy="3886742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084965F-AEE7-0298-5814-EC77B95E8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1" y="5647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ontspannen</a:t>
            </a:r>
            <a:endParaRPr lang="nl-NL" sz="4800" dirty="0"/>
          </a:p>
        </p:txBody>
      </p:sp>
      <p:pic>
        <p:nvPicPr>
          <p:cNvPr id="3" name="Afbeelding 2" descr="bol.com | Hangmat Schommelstoel voor kinderen - Kinderhangmat ...">
            <a:extLst>
              <a:ext uri="{FF2B5EF4-FFF2-40B4-BE49-F238E27FC236}">
                <a16:creationId xmlns:a16="http://schemas.microsoft.com/office/drawing/2014/main" id="{D3D84533-3069-12E9-C830-EC8D33583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854" y="2280409"/>
            <a:ext cx="4674292" cy="313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170A99-D15A-976F-1755-F8CB696F5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9" y="5675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8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ontwerpen</a:t>
            </a: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C28723B-7A3A-FAF3-24EB-A3AF0F9162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r="762"/>
          <a:stretch/>
        </p:blipFill>
        <p:spPr bwMode="auto">
          <a:xfrm>
            <a:off x="2070747" y="2159191"/>
            <a:ext cx="5002506" cy="32089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FED1A8-1628-D355-4B73-53706C714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0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woonomgeving</a:t>
            </a:r>
            <a:endParaRPr lang="nl-NL" sz="44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98D7D3D-7C9A-3DA1-B859-9B72C3511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9233" y="2098431"/>
            <a:ext cx="5328138" cy="3552091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76D906C-60FA-85F6-9CFC-EB43E6A15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578" y="56505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9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burgemeester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F47C58B-EE3D-E8B1-A38B-1EC1C38AFA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" b="6215"/>
          <a:stretch/>
        </p:blipFill>
        <p:spPr bwMode="auto">
          <a:xfrm>
            <a:off x="2869238" y="1740389"/>
            <a:ext cx="3405524" cy="43009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39A7557-B2C6-1FC7-0015-5D4E7D5BD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39" y="5729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6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dorp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A77BBF8-81E6-212B-31C5-5DC07D7EE2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r="3583"/>
          <a:stretch/>
        </p:blipFill>
        <p:spPr bwMode="auto">
          <a:xfrm>
            <a:off x="2391422" y="1737344"/>
            <a:ext cx="4361155" cy="42089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AB5B7E1-1611-E2B3-9E42-5F86B8C8F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000" y="57025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4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erf </a:t>
            </a:r>
          </a:p>
        </p:txBody>
      </p:sp>
      <p:pic>
        <p:nvPicPr>
          <p:cNvPr id="3" name="Afbeelding 2" descr="Begin 2013 begonnen Sander en Marieke aan het verbouwen van ...">
            <a:extLst>
              <a:ext uri="{FF2B5EF4-FFF2-40B4-BE49-F238E27FC236}">
                <a16:creationId xmlns:a16="http://schemas.microsoft.com/office/drawing/2014/main" id="{89045728-6A8D-DEB2-A7A5-95CC332735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8" r="11968"/>
          <a:stretch/>
        </p:blipFill>
        <p:spPr bwMode="auto">
          <a:xfrm>
            <a:off x="3120127" y="1749845"/>
            <a:ext cx="3347907" cy="42208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1BA5DBC-4F63-FBF1-8087-01521FF3413E}"/>
              </a:ext>
            </a:extLst>
          </p:cNvPr>
          <p:cNvCxnSpPr/>
          <p:nvPr/>
        </p:nvCxnSpPr>
        <p:spPr>
          <a:xfrm flipH="1">
            <a:off x="5761673" y="2805571"/>
            <a:ext cx="363855" cy="1727835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D7D02F-086C-3CD3-5A41-86ED3AF61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7270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gracht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45E5342-54EA-F9F8-3D11-A7A16F9B32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r="1376"/>
          <a:stretch/>
        </p:blipFill>
        <p:spPr bwMode="auto">
          <a:xfrm>
            <a:off x="2502945" y="1937741"/>
            <a:ext cx="4138110" cy="3500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77EAC97-915D-E22B-7058-9EAFD4F45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85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6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buurmeisje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639EBEC-2CB8-1F6A-F598-D26B09BC8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9155" y="1962575"/>
            <a:ext cx="3505689" cy="3760957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BAB0D38-4926-9903-8B50-EABFB825A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29145"/>
            <a:ext cx="487363" cy="487363"/>
          </a:xfrm>
          <a:prstGeom prst="rect">
            <a:avLst/>
          </a:prstGeom>
        </p:spPr>
      </p:pic>
      <p:sp>
        <p:nvSpPr>
          <p:cNvPr id="3" name="Pijl: omlaag 2">
            <a:extLst>
              <a:ext uri="{FF2B5EF4-FFF2-40B4-BE49-F238E27FC236}">
                <a16:creationId xmlns:a16="http://schemas.microsoft.com/office/drawing/2014/main" id="{2E0B5629-8310-1BE0-5F0A-21B71E46F1EB}"/>
              </a:ext>
            </a:extLst>
          </p:cNvPr>
          <p:cNvSpPr/>
          <p:nvPr/>
        </p:nvSpPr>
        <p:spPr>
          <a:xfrm>
            <a:off x="4758592" y="2548890"/>
            <a:ext cx="330200" cy="88011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50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haven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aven Rotterdam grootste van Europa | The Freight Hero">
            <a:extLst>
              <a:ext uri="{FF2B5EF4-FFF2-40B4-BE49-F238E27FC236}">
                <a16:creationId xmlns:a16="http://schemas.microsoft.com/office/drawing/2014/main" id="{CEC3047C-CD28-885C-3C6B-2713E2F49A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r="29089"/>
          <a:stretch/>
        </p:blipFill>
        <p:spPr bwMode="auto">
          <a:xfrm>
            <a:off x="2809781" y="1591474"/>
            <a:ext cx="3524437" cy="45376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35D8CBA-D42A-F5EA-C1B4-BDD8BEBEE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417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3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plein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AD31621-6022-142E-05DA-1637B66E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201" y="1630934"/>
            <a:ext cx="3565598" cy="4408376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470F117-7FF7-76A9-EB02-85EEFD1D0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8" y="5675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stad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é 22 mooiste steden in Nederland voor een stedentrip">
            <a:extLst>
              <a:ext uri="{FF2B5EF4-FFF2-40B4-BE49-F238E27FC236}">
                <a16:creationId xmlns:a16="http://schemas.microsoft.com/office/drawing/2014/main" id="{92883496-B57B-8BDE-C45C-0CCD223B99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 bwMode="auto">
          <a:xfrm>
            <a:off x="3039633" y="1690689"/>
            <a:ext cx="3401508" cy="43832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8E77CC7-8F1C-BA53-569A-993841052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742" y="57485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3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steeg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D0E4AD7-7E0E-C174-11F9-73248668B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9977" y="1751338"/>
            <a:ext cx="2484045" cy="418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B588547-D84F-C63A-F3E9-DEEC9BDE4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8" y="56886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4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DABB8-5AE4-FB24-203A-596E04E8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91A32C-6AFC-B217-FAAB-3646255B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inwoners</a:t>
            </a:r>
            <a:endParaRPr lang="nl-NL" sz="44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397387A-B810-BFB2-F179-54B471261A4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938EDF6-8E60-8C3D-2351-AF40CB497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5094" y="2098431"/>
            <a:ext cx="3156415" cy="3552091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F235AF-DC08-00CD-D351-953791C11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997" y="56505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8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hoofdstad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00CAF0E-51F8-B709-B6A2-7669B0A00F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" b="2297"/>
          <a:stretch/>
        </p:blipFill>
        <p:spPr bwMode="auto">
          <a:xfrm>
            <a:off x="2897038" y="1845773"/>
            <a:ext cx="3349924" cy="40290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B41371AD-3053-F53A-7D7E-07A0939007B0}"/>
              </a:ext>
            </a:extLst>
          </p:cNvPr>
          <p:cNvSpPr/>
          <p:nvPr/>
        </p:nvSpPr>
        <p:spPr>
          <a:xfrm>
            <a:off x="4115678" y="3542706"/>
            <a:ext cx="373380" cy="2819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B9E087A7-1AEF-FA1C-B636-DD12F15AA42C}"/>
              </a:ext>
            </a:extLst>
          </p:cNvPr>
          <p:cNvCxnSpPr/>
          <p:nvPr/>
        </p:nvCxnSpPr>
        <p:spPr>
          <a:xfrm>
            <a:off x="3599423" y="3066691"/>
            <a:ext cx="516255" cy="4972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FB228E3-9809-4DD3-1FA2-E68C76996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125" y="54145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land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00CAF0E-51F8-B709-B6A2-7669B0A00F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" b="2297"/>
          <a:stretch/>
        </p:blipFill>
        <p:spPr bwMode="auto">
          <a:xfrm>
            <a:off x="2897038" y="1845773"/>
            <a:ext cx="3349924" cy="40290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C0C994-B075-1078-9F76-38BA7E9AE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578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4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werelddeel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00CAF0E-51F8-B709-B6A2-7669B0A00F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" r="-207"/>
          <a:stretch/>
        </p:blipFill>
        <p:spPr bwMode="auto">
          <a:xfrm>
            <a:off x="1394691" y="1845773"/>
            <a:ext cx="6419273" cy="40290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9EEE3EA-4CF1-A16F-4D7B-B8E038792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989" y="56310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2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wereld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nti stress bal wereldbol groot">
            <a:extLst>
              <a:ext uri="{FF2B5EF4-FFF2-40B4-BE49-F238E27FC236}">
                <a16:creationId xmlns:a16="http://schemas.microsoft.com/office/drawing/2014/main" id="{FA8F06F2-EC3B-C4B7-8247-AB110163DA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030" y="2039060"/>
            <a:ext cx="3675940" cy="367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A86196-6128-E897-42DC-9A1366A65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715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7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</a:rPr>
              <a:t>Week 2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1871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buurjongen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181B69E-54D9-DD22-9865-729649CFA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681" y="1759720"/>
            <a:ext cx="3486637" cy="4201111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5C035D-1B81-A04C-E17E-BB7134A95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3" y="5638476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89E5645-BBCA-29B0-1230-909298415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8680" y="1690689"/>
            <a:ext cx="3980313" cy="4270142"/>
          </a:xfrm>
          <a:prstGeom prst="rect">
            <a:avLst/>
          </a:prstGeom>
        </p:spPr>
      </p:pic>
      <p:sp>
        <p:nvSpPr>
          <p:cNvPr id="3" name="Pijl: omlaag 2">
            <a:extLst>
              <a:ext uri="{FF2B5EF4-FFF2-40B4-BE49-F238E27FC236}">
                <a16:creationId xmlns:a16="http://schemas.microsoft.com/office/drawing/2014/main" id="{57FFF8E1-5F94-564B-C74A-B29606A5611B}"/>
              </a:ext>
            </a:extLst>
          </p:cNvPr>
          <p:cNvSpPr/>
          <p:nvPr/>
        </p:nvSpPr>
        <p:spPr>
          <a:xfrm>
            <a:off x="4241799" y="2549571"/>
            <a:ext cx="330200" cy="88011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30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014-DD97-911A-C3AD-20BD71B7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81C435F-A4E8-FDE7-F49C-9C655DA8C3C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76767-A6A5-F7E6-3051-9DC88B50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op straat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9C1D657-780C-D121-5BC8-BFEE7587FB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r="7629"/>
          <a:stretch/>
        </p:blipFill>
        <p:spPr bwMode="auto">
          <a:xfrm>
            <a:off x="2716670" y="1853415"/>
            <a:ext cx="3710660" cy="40902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BC0113C-73E7-61AD-B71B-939646860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99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straat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arkeren onder een gracht geeft ruimte op straat — ZJA">
            <a:extLst>
              <a:ext uri="{FF2B5EF4-FFF2-40B4-BE49-F238E27FC236}">
                <a16:creationId xmlns:a16="http://schemas.microsoft.com/office/drawing/2014/main" id="{9619AF90-449E-F9BE-34AF-67FEA17B92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-23" r="44376" b="23"/>
          <a:stretch/>
        </p:blipFill>
        <p:spPr bwMode="auto">
          <a:xfrm>
            <a:off x="2859451" y="1693940"/>
            <a:ext cx="3425097" cy="4332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26FBEC-DEFA-5F8E-5716-D79DF8A5E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6851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stoep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D0913A0-4724-3D29-D174-5A8A798EB0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966"/>
          <a:stretch/>
        </p:blipFill>
        <p:spPr>
          <a:xfrm>
            <a:off x="2919130" y="1735013"/>
            <a:ext cx="3305740" cy="4250525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F38A017-ACFE-7AFD-8583-7C447F3BE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10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3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auto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EX Mietwagen Berlin - Autovermietung, Transporter, Pkw, Busse, LKW, Krane">
            <a:extLst>
              <a:ext uri="{FF2B5EF4-FFF2-40B4-BE49-F238E27FC236}">
                <a16:creationId xmlns:a16="http://schemas.microsoft.com/office/drawing/2014/main" id="{4F82A100-E1E4-39EF-2977-5E3FC745C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104" y="2299302"/>
            <a:ext cx="4643792" cy="3094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D13FB3-5057-B340-E8F9-A6C57C189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40" y="5647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2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58690BC-79E2-ADCF-CF5C-82EEBE54F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5893" y="2431228"/>
            <a:ext cx="4350597" cy="277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3F5B38B-DA71-8EDD-5E90-F2533D955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2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fiets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F2DF9A0-9C45-EF14-C6E7-943165A55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11091" y="2592400"/>
            <a:ext cx="3921817" cy="2437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F814A2-56F5-226E-81CA-91FD7789A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1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5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rijden</a:t>
            </a:r>
            <a:endParaRPr lang="nl-NL" sz="48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BB89D8D-6744-9BAF-50D2-F5BC80DC6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6681" y="2278436"/>
            <a:ext cx="4210638" cy="3139932"/>
          </a:xfrm>
          <a:prstGeom prst="rect">
            <a:avLst/>
          </a:prstGeom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4A18AA-CB92-C934-8199-0FAB680B2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39" y="5729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4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lopen</a:t>
            </a:r>
            <a:endParaRPr lang="nl-NL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75456C-6371-ECC9-042C-765C7DB92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8553" y="1806582"/>
            <a:ext cx="2166892" cy="3997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8B7BFC-7583-9FBB-547A-09BED7EFA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fietsen</a:t>
            </a:r>
            <a:endParaRPr lang="nl-NL" sz="48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F136369-89A1-DE48-7A1A-ECE7929AB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030" y="1690689"/>
            <a:ext cx="3355938" cy="4272814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CCA9CE3-C25D-D776-BFB7-BACB68F82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7198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vervoermiddel</a:t>
            </a:r>
          </a:p>
        </p:txBody>
      </p:sp>
      <p:pic>
        <p:nvPicPr>
          <p:cNvPr id="3" name="Afbeelding 2" descr="Afbeeldingsresultaat voor thema verkeer peuters | Thema, Peuters, Kleuter">
            <a:extLst>
              <a:ext uri="{FF2B5EF4-FFF2-40B4-BE49-F238E27FC236}">
                <a16:creationId xmlns:a16="http://schemas.microsoft.com/office/drawing/2014/main" id="{C22B0B98-E231-88F3-A0E5-33E6F43F36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674" y="1780950"/>
            <a:ext cx="4158652" cy="415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31758FA-21CF-A27C-C0B2-7E9AEF2DD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957" y="5695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7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buren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59C7ED5-250A-A6D4-1605-896054CECD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/>
        </p:blipFill>
        <p:spPr bwMode="auto">
          <a:xfrm>
            <a:off x="2555043" y="1922574"/>
            <a:ext cx="4033913" cy="38358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00A843-92D8-054C-0FB0-977162CA8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1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9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metro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7A3F83F-54B5-EDE5-635D-714428E29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r="13368"/>
          <a:stretch/>
        </p:blipFill>
        <p:spPr bwMode="auto">
          <a:xfrm>
            <a:off x="2536246" y="1994646"/>
            <a:ext cx="4071508" cy="36996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FE3C667-7559-086B-4DB1-84C73F8A6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6942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taxi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me - Taxi Roberto">
            <a:extLst>
              <a:ext uri="{FF2B5EF4-FFF2-40B4-BE49-F238E27FC236}">
                <a16:creationId xmlns:a16="http://schemas.microsoft.com/office/drawing/2014/main" id="{05B7FA23-960F-E697-46B6-53CDD34FF5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" r="1016"/>
          <a:stretch/>
        </p:blipFill>
        <p:spPr bwMode="auto">
          <a:xfrm>
            <a:off x="1830480" y="2724439"/>
            <a:ext cx="5846109" cy="26535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1160D6-D706-C395-EB28-2C527CE57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0" y="5647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8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tram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ramverkeer in Utrecht ligt stil door ijzel | De Utrechtse Internet Courant">
            <a:extLst>
              <a:ext uri="{FF2B5EF4-FFF2-40B4-BE49-F238E27FC236}">
                <a16:creationId xmlns:a16="http://schemas.microsoft.com/office/drawing/2014/main" id="{D5002432-42AB-926E-BCF4-3E3FD1E5D6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r="34878"/>
          <a:stretch/>
        </p:blipFill>
        <p:spPr bwMode="auto">
          <a:xfrm>
            <a:off x="2844837" y="1794342"/>
            <a:ext cx="3454325" cy="40539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621B5B-4367-D142-1F11-01A9FA358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39" y="5729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brommer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romfiets - Hagemeijer Tweewielers Gorinchem">
            <a:extLst>
              <a:ext uri="{FF2B5EF4-FFF2-40B4-BE49-F238E27FC236}">
                <a16:creationId xmlns:a16="http://schemas.microsoft.com/office/drawing/2014/main" id="{EB5656D0-3BC3-E647-E74C-34E8D6C6A6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04" y="2090849"/>
            <a:ext cx="4325191" cy="3553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DFDB1E-A131-0432-5AE2-BB4754C61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983" y="56304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scooter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espa Primavera 50 S - EURO5 • Blauw (1)">
            <a:extLst>
              <a:ext uri="{FF2B5EF4-FFF2-40B4-BE49-F238E27FC236}">
                <a16:creationId xmlns:a16="http://schemas.microsoft.com/office/drawing/2014/main" id="{5475B522-63B2-5360-F16E-1D8D0C5F76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t="16968" r="17087" b="15151"/>
          <a:stretch/>
        </p:blipFill>
        <p:spPr bwMode="auto">
          <a:xfrm>
            <a:off x="2790946" y="1942652"/>
            <a:ext cx="3562108" cy="37986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630FC52-8930-DA3B-4977-13331BD3E3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70" y="56478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9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motor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Fietsermeisje Op Een Motorfiets Stock Afbeelding - Image of avontuur ...">
            <a:extLst>
              <a:ext uri="{FF2B5EF4-FFF2-40B4-BE49-F238E27FC236}">
                <a16:creationId xmlns:a16="http://schemas.microsoft.com/office/drawing/2014/main" id="{D2071AF1-88B0-276F-59A6-E39ECEB453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r="3782"/>
          <a:stretch/>
        </p:blipFill>
        <p:spPr bwMode="auto">
          <a:xfrm>
            <a:off x="2379905" y="2405958"/>
            <a:ext cx="4652906" cy="3120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04769E-84CF-7B65-490D-380A01114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te vroeg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86D803B-6ADE-D05F-871B-1E4CD7BF5AE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DAE2F61-41F0-8865-6FE9-4012E4E752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 bwMode="auto">
          <a:xfrm>
            <a:off x="2937108" y="1734320"/>
            <a:ext cx="3269784" cy="42519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BD395F6-049B-23B3-D409-64D933F13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240" y="56756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3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1"/>
    </mc:Choice>
    <mc:Fallback xmlns="">
      <p:transition spd="slow" advTm="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op tijd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952E13E-5A2D-819D-2984-69EF77F4A9E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GratisProduct.nl">
            <a:extLst>
              <a:ext uri="{FF2B5EF4-FFF2-40B4-BE49-F238E27FC236}">
                <a16:creationId xmlns:a16="http://schemas.microsoft.com/office/drawing/2014/main" id="{5AB89CA5-AFE6-CA57-F3D8-B77254B921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0" r="7934"/>
          <a:stretch/>
        </p:blipFill>
        <p:spPr bwMode="auto">
          <a:xfrm>
            <a:off x="2837740" y="1652732"/>
            <a:ext cx="3468519" cy="44150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EBFEEB-B067-7ACE-AA90-E94103533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223" y="56756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"/>
    </mc:Choice>
    <mc:Fallback xmlns="">
      <p:transition spd="slow" advTm="2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op het nippertje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E705B75-A39B-E604-7429-ACA248D5DCE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iet meer rennen voor de trein">
            <a:extLst>
              <a:ext uri="{FF2B5EF4-FFF2-40B4-BE49-F238E27FC236}">
                <a16:creationId xmlns:a16="http://schemas.microsoft.com/office/drawing/2014/main" id="{110CE33A-5E93-220D-48A4-78963C7705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7" r="12396"/>
          <a:stretch/>
        </p:blipFill>
        <p:spPr bwMode="auto">
          <a:xfrm>
            <a:off x="2741818" y="1983963"/>
            <a:ext cx="4116182" cy="37643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F2EDB6-2A1F-70A4-792F-7E6B4B970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9" y="5675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4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te laat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2F0039C-DC19-9190-9A9A-4B5D0F22CB7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DDE3919-0336-9E75-4F86-9E8923120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0" r="13960"/>
          <a:stretch/>
        </p:blipFill>
        <p:spPr bwMode="auto">
          <a:xfrm>
            <a:off x="2836050" y="1825625"/>
            <a:ext cx="3471900" cy="41363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E2787A9-7506-C0CB-D6F8-90857D884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849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8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"/>
    </mc:Choice>
    <mc:Fallback xmlns="">
      <p:transition spd="slow" advTm="2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afstand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ACE24D5-19CD-484B-BF4B-CEE29DE7A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562" y="5659015"/>
            <a:ext cx="487363" cy="487363"/>
          </a:xfrm>
          <a:prstGeom prst="rect">
            <a:avLst/>
          </a:prstGeom>
        </p:spPr>
      </p:pic>
      <p:pic>
        <p:nvPicPr>
          <p:cNvPr id="3" name="Afbeelding 2" descr="Afbeelding met kleding, overhemd, persoon, staan&#10;&#10;Automatisch gegenereerde beschrijving">
            <a:extLst>
              <a:ext uri="{FF2B5EF4-FFF2-40B4-BE49-F238E27FC236}">
                <a16:creationId xmlns:a16="http://schemas.microsoft.com/office/drawing/2014/main" id="{7A24CD41-018A-5701-9A97-3E17B0C238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4" r="31734"/>
          <a:stretch>
            <a:fillRect/>
          </a:stretch>
        </p:blipFill>
        <p:spPr bwMode="auto">
          <a:xfrm>
            <a:off x="5921814" y="2008417"/>
            <a:ext cx="1234661" cy="33826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fbeelding 3" descr="Afbeelding met kleding, persoon, jeans, Informele kleding&#10;&#10;Automatisch gegenereerde beschrijving">
            <a:extLst>
              <a:ext uri="{FF2B5EF4-FFF2-40B4-BE49-F238E27FC236}">
                <a16:creationId xmlns:a16="http://schemas.microsoft.com/office/drawing/2014/main" id="{B658865B-67D8-F3BA-2DD0-9D4BA1A21D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r="33427"/>
          <a:stretch>
            <a:fillRect/>
          </a:stretch>
        </p:blipFill>
        <p:spPr bwMode="auto">
          <a:xfrm>
            <a:off x="1987525" y="1999346"/>
            <a:ext cx="1127076" cy="34008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F7106F44-44D0-61E2-3E97-0DC7EFE3E0D2}"/>
              </a:ext>
            </a:extLst>
          </p:cNvPr>
          <p:cNvCxnSpPr/>
          <p:nvPr/>
        </p:nvCxnSpPr>
        <p:spPr>
          <a:xfrm>
            <a:off x="9011920" y="10629900"/>
            <a:ext cx="1439545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FCDF4BE0-1233-B7DA-DBA8-BBE930806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8312" y="3261345"/>
            <a:ext cx="3273196" cy="618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36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</a:t>
            </a:r>
            <a:r>
              <a:rPr lang="nl-NL" dirty="0"/>
              <a:t>staafdiagram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22B0B98-E231-88F3-A0E5-33E6F43F3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3253" y="1780950"/>
            <a:ext cx="3157494" cy="415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E53969-532A-06EA-5AC9-B1AB553F5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179" y="5622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4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B6F9C-DA6B-BF0C-6DC8-39C8D5A57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1C92004-CD00-EDEE-4683-288BCE9A88C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B9FC2F-82E7-B4DB-0163-71A05E13E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as</a:t>
            </a:r>
            <a:endParaRPr lang="nl-NL" sz="4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A80F343-A88E-2604-F381-02F87C337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3253" y="2247209"/>
            <a:ext cx="3157494" cy="3226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8FECF5B-151A-0E7B-AEFA-9132BB160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070" y="5632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3FAFA-62BA-4954-C23D-CD13E0AB4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7E3AD-C1C3-96B1-4FB6-C2DE75F96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horizontaal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EEC4F48B-931E-5153-7FF9-FE01696B36C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7E194EC-B0FD-3EEA-9B10-2DA9A6E69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324" y="1825101"/>
            <a:ext cx="3703351" cy="407035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A1B55B0-AC64-6F5A-FA85-54EFDB80F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416" y="5576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0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C9115-0071-D9C3-4264-A7B232158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324B0B-D3EE-2B93-E5D8-ED89E2319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verticaal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EE4C2646-3048-2587-5C04-1396F24EA95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635C7CE-52F3-C590-164E-0491798EF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0324" y="1958100"/>
            <a:ext cx="3703351" cy="3804351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EEA0B2-4A78-A2D5-5D9E-DC8A4E29A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152" y="56044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3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(auto)weg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P23CAMINOS: Marcas viales de colores para distinguir el límite de ...">
            <a:extLst>
              <a:ext uri="{FF2B5EF4-FFF2-40B4-BE49-F238E27FC236}">
                <a16:creationId xmlns:a16="http://schemas.microsoft.com/office/drawing/2014/main" id="{7BB2B54B-DFB5-1B1F-C9F8-92A4611D93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 r="20270"/>
          <a:stretch/>
        </p:blipFill>
        <p:spPr bwMode="auto">
          <a:xfrm>
            <a:off x="2874850" y="1749328"/>
            <a:ext cx="3394299" cy="42218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438645-24C9-C970-C10D-7ED1D9B6B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553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fietspad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06B782B-1B83-1E00-9B53-315737AA83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/>
        </p:blipFill>
        <p:spPr bwMode="auto">
          <a:xfrm>
            <a:off x="2965375" y="1757906"/>
            <a:ext cx="3213249" cy="42047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5A4873-AA3B-C104-4204-42AC82E0C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553" y="5591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stoeprand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9E31772-BC31-BE8F-DE69-6027AB4433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" b="867"/>
          <a:stretch/>
        </p:blipFill>
        <p:spPr bwMode="auto">
          <a:xfrm>
            <a:off x="2940610" y="1804416"/>
            <a:ext cx="3262779" cy="4111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E48711-9843-ADB3-6E69-CB8D980F7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72454"/>
            <a:ext cx="487363" cy="487363"/>
          </a:xfrm>
          <a:prstGeom prst="rect">
            <a:avLst/>
          </a:prstGeom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FF814955-26B4-68B8-6470-8390AB3FE19C}"/>
              </a:ext>
            </a:extLst>
          </p:cNvPr>
          <p:cNvCxnSpPr/>
          <p:nvPr/>
        </p:nvCxnSpPr>
        <p:spPr>
          <a:xfrm flipH="1">
            <a:off x="3339172" y="3860276"/>
            <a:ext cx="308610" cy="11277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55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pijl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8EF6D0-2AF7-38D1-5EBD-C45ECCE670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rrow, pointer, asphalt, HD phone wallpaper | Peakpx">
            <a:extLst>
              <a:ext uri="{FF2B5EF4-FFF2-40B4-BE49-F238E27FC236}">
                <a16:creationId xmlns:a16="http://schemas.microsoft.com/office/drawing/2014/main" id="{399F5778-B729-F4EF-1A34-27984C93CF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9" b="3676"/>
          <a:stretch/>
        </p:blipFill>
        <p:spPr bwMode="auto">
          <a:xfrm>
            <a:off x="2912492" y="1739327"/>
            <a:ext cx="3319015" cy="42418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6B32728-3D41-04B4-52F4-2B09E21A8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554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7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verkeersbord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6282046-029E-62C0-882F-F8ADA7260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970" y="1690689"/>
            <a:ext cx="4182059" cy="4286848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0AF215F-7591-3230-AA0C-3C8294A3B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01" y="5711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8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kruispunt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031E7C3-643E-A1E6-5B9C-1665E8EDB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97337" y="2431109"/>
            <a:ext cx="3949326" cy="294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E54CEC3-842B-A2DF-5ABB-A5E507806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326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8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603E5C6A7342B741E5847C80CC52" ma:contentTypeVersion="18" ma:contentTypeDescription="Een nieuw document maken." ma:contentTypeScope="" ma:versionID="ee379cd308a25673034bf96152822b22">
  <xsd:schema xmlns:xsd="http://www.w3.org/2001/XMLSchema" xmlns:xs="http://www.w3.org/2001/XMLSchema" xmlns:p="http://schemas.microsoft.com/office/2006/metadata/properties" xmlns:ns2="ebf5450b-4da8-4325-98be-37eb624cc67b" xmlns:ns3="2c6b88fd-cdb9-4555-b96c-5b041ec73eef" targetNamespace="http://schemas.microsoft.com/office/2006/metadata/properties" ma:root="true" ma:fieldsID="9d86f3cafa16b2bc0f6cd9d75494f594" ns2:_="" ns3:_="">
    <xsd:import namespace="ebf5450b-4da8-4325-98be-37eb624cc67b"/>
    <xsd:import namespace="2c6b88fd-cdb9-4555-b96c-5b041ec73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450b-4da8-4325-98be-37eb624cc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2bc7d07-b8a2-4d0b-8b88-3461a645f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b88fd-cdb9-4555-b96c-5b041ec73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e5e682-18c0-4d00-b62a-1829f15b20fa}" ma:internalName="TaxCatchAll" ma:showField="CatchAllData" ma:web="2c6b88fd-cdb9-4555-b96c-5b041ec73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6b88fd-cdb9-4555-b96c-5b041ec73eef" xsi:nil="true"/>
    <lcf76f155ced4ddcb4097134ff3c332f xmlns="ebf5450b-4da8-4325-98be-37eb624cc67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937514-FD14-4421-A1F9-86C3F1FBBF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f5450b-4da8-4325-98be-37eb624cc67b"/>
    <ds:schemaRef ds:uri="2c6b88fd-cdb9-4555-b96c-5b041ec73e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D4FCE3-CB67-4F44-862D-BBCFC4978C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A38C17-4B75-4B2C-82A5-F5534D8D85ED}">
  <ds:schemaRefs>
    <ds:schemaRef ds:uri="http://purl.org/dc/elements/1.1/"/>
    <ds:schemaRef ds:uri="http://www.w3.org/XML/1998/namespace"/>
    <ds:schemaRef ds:uri="2c6b88fd-cdb9-4555-b96c-5b041ec73eef"/>
    <ds:schemaRef ds:uri="http://schemas.microsoft.com/office/infopath/2007/PartnerControls"/>
    <ds:schemaRef ds:uri="http://purl.org/dc/terms/"/>
    <ds:schemaRef ds:uri="ebf5450b-4da8-4325-98be-37eb624cc67b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494</TotalTime>
  <Words>374</Words>
  <Application>Microsoft Office PowerPoint</Application>
  <PresentationFormat>Diavoorstelling (4:3)</PresentationFormat>
  <Paragraphs>203</Paragraphs>
  <Slides>202</Slides>
  <Notes>0</Notes>
  <HiddenSlides>0</HiddenSlides>
  <MMClips>198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202</vt:i4>
      </vt:variant>
    </vt:vector>
  </HeadingPairs>
  <TitlesOfParts>
    <vt:vector size="208" baseType="lpstr">
      <vt:lpstr>Aptos</vt:lpstr>
      <vt:lpstr>Arial</vt:lpstr>
      <vt:lpstr>Calibri</vt:lpstr>
      <vt:lpstr>Calibri Light</vt:lpstr>
      <vt:lpstr>Wingdings</vt:lpstr>
      <vt:lpstr>Kantoorthema</vt:lpstr>
      <vt:lpstr>PowerPoint-presentatie</vt:lpstr>
      <vt:lpstr>PowerPoint-presentatie</vt:lpstr>
      <vt:lpstr>in de buurt</vt:lpstr>
      <vt:lpstr>de buurvrouw </vt:lpstr>
      <vt:lpstr>de buurman </vt:lpstr>
      <vt:lpstr>lhet buurmeisje</vt:lpstr>
      <vt:lpstr>de buurjongen</vt:lpstr>
      <vt:lpstr>de buren </vt:lpstr>
      <vt:lpstr>de afstand </vt:lpstr>
      <vt:lpstr>dichtbij</vt:lpstr>
      <vt:lpstr>ver weg</vt:lpstr>
      <vt:lpstr>lhet huis</vt:lpstr>
      <vt:lpstr> de straat </vt:lpstr>
      <vt:lpstr>de buurt </vt:lpstr>
      <vt:lpstr>de wijk</vt:lpstr>
      <vt:lpstr>de woonplaats </vt:lpstr>
      <vt:lpstr>lhet land </vt:lpstr>
      <vt:lpstr>de kniplijn</vt:lpstr>
      <vt:lpstr>de vouwlijn </vt:lpstr>
      <vt:lpstr>de moskee </vt:lpstr>
      <vt:lpstr>de kerk </vt:lpstr>
      <vt:lpstr>de synagoge </vt:lpstr>
      <vt:lpstr> de tempel</vt:lpstr>
      <vt:lpstr>lhet paleis</vt:lpstr>
      <vt:lpstr>de lantaarnpaal </vt:lpstr>
      <vt:lpstr>scheef</vt:lpstr>
      <vt:lpstr>bidden</vt:lpstr>
      <vt:lpstr>gelovig</vt:lpstr>
      <vt:lpstr>lhet gebouw</vt:lpstr>
      <vt:lpstr>lhet flatgebouw</vt:lpstr>
      <vt:lpstr>lhet schoolgebouw </vt:lpstr>
      <vt:lpstr>de sporthal </vt:lpstr>
      <vt:lpstr>de supermarkt </vt:lpstr>
      <vt:lpstr>de bioscoop </vt:lpstr>
      <vt:lpstr>de functie </vt:lpstr>
      <vt:lpstr>de speeltuin </vt:lpstr>
      <vt:lpstr>de kar </vt:lpstr>
      <vt:lpstr>lhet klimrek </vt:lpstr>
      <vt:lpstr>de glijbaan</vt:lpstr>
      <vt:lpstr>de schommel </vt:lpstr>
      <vt:lpstr>de step </vt:lpstr>
      <vt:lpstr>de wip </vt:lpstr>
      <vt:lpstr>klimmen</vt:lpstr>
      <vt:lpstr>glijden</vt:lpstr>
      <vt:lpstr>de bal </vt:lpstr>
      <vt:lpstr>schommelen</vt:lpstr>
      <vt:lpstr>schoppen</vt:lpstr>
      <vt:lpstr>spelen</vt:lpstr>
      <vt:lpstr>lhet speeltoestel</vt:lpstr>
      <vt:lpstr>lhet park </vt:lpstr>
      <vt:lpstr>lhet veld</vt:lpstr>
      <vt:lpstr>de vijver </vt:lpstr>
      <vt:lpstr>ontspannen</vt:lpstr>
      <vt:lpstr>ontwerpen</vt:lpstr>
      <vt:lpstr>de woonomgeving</vt:lpstr>
      <vt:lpstr>de burgemeester</vt:lpstr>
      <vt:lpstr>lhet dorp</vt:lpstr>
      <vt:lpstr>lhet erf </vt:lpstr>
      <vt:lpstr>de gracht </vt:lpstr>
      <vt:lpstr>de haven </vt:lpstr>
      <vt:lpstr>lhet plein </vt:lpstr>
      <vt:lpstr>de stad </vt:lpstr>
      <vt:lpstr>de steeg </vt:lpstr>
      <vt:lpstr>de inwoners</vt:lpstr>
      <vt:lpstr>de hoofdstad</vt:lpstr>
      <vt:lpstr>lhet land</vt:lpstr>
      <vt:lpstr>lhet werelddeel</vt:lpstr>
      <vt:lpstr>de wereld </vt:lpstr>
      <vt:lpstr>PowerPoint-presentatie</vt:lpstr>
      <vt:lpstr>op straat</vt:lpstr>
      <vt:lpstr>de straat </vt:lpstr>
      <vt:lpstr>de stoep </vt:lpstr>
      <vt:lpstr>de auto </vt:lpstr>
      <vt:lpstr>de bus </vt:lpstr>
      <vt:lpstr>de fiets </vt:lpstr>
      <vt:lpstr>rijden</vt:lpstr>
      <vt:lpstr>lopen</vt:lpstr>
      <vt:lpstr>fietsen</vt:lpstr>
      <vt:lpstr>lhet vervoermiddel</vt:lpstr>
      <vt:lpstr>de metro </vt:lpstr>
      <vt:lpstr>de taxi </vt:lpstr>
      <vt:lpstr>de tram </vt:lpstr>
      <vt:lpstr>de brommer </vt:lpstr>
      <vt:lpstr>de scooter</vt:lpstr>
      <vt:lpstr>de motor </vt:lpstr>
      <vt:lpstr>te vroeg</vt:lpstr>
      <vt:lpstr>op tijd</vt:lpstr>
      <vt:lpstr>op het nippertje</vt:lpstr>
      <vt:lpstr>te laat</vt:lpstr>
      <vt:lpstr>lhet staafdiagram</vt:lpstr>
      <vt:lpstr>de as</vt:lpstr>
      <vt:lpstr>horizontaal</vt:lpstr>
      <vt:lpstr>verticaal</vt:lpstr>
      <vt:lpstr>de (auto)weg</vt:lpstr>
      <vt:lpstr>lhet fietspad </vt:lpstr>
      <vt:lpstr>de stoeprand </vt:lpstr>
      <vt:lpstr>de pijl </vt:lpstr>
      <vt:lpstr>lhet verkeersbord</vt:lpstr>
      <vt:lpstr>lhet kruispunt</vt:lpstr>
      <vt:lpstr>lhet zebrapad</vt:lpstr>
      <vt:lpstr>lhet stoplicht </vt:lpstr>
      <vt:lpstr>recht</vt:lpstr>
      <vt:lpstr>krom</vt:lpstr>
      <vt:lpstr>de bocht </vt:lpstr>
      <vt:lpstr>breed</vt:lpstr>
      <vt:lpstr>smal</vt:lpstr>
      <vt:lpstr>verbinden</vt:lpstr>
      <vt:lpstr>de graafmachine </vt:lpstr>
      <vt:lpstr>de helikopter</vt:lpstr>
      <vt:lpstr>de hijskraan</vt:lpstr>
      <vt:lpstr>de tractor  </vt:lpstr>
      <vt:lpstr>de vrachtauto / de vrachtwagen</vt:lpstr>
      <vt:lpstr>vliegen</vt:lpstr>
      <vt:lpstr>vervoeren</vt:lpstr>
      <vt:lpstr>de wielen </vt:lpstr>
      <vt:lpstr>de koets </vt:lpstr>
      <vt:lpstr>de verhuiswagen</vt:lpstr>
      <vt:lpstr>de vuilniswagen</vt:lpstr>
      <vt:lpstr>sorry</vt:lpstr>
      <vt:lpstr>waarom?</vt:lpstr>
      <vt:lpstr>de bus </vt:lpstr>
      <vt:lpstr>de bushalte </vt:lpstr>
      <vt:lpstr>wachten</vt:lpstr>
      <vt:lpstr>instappen</vt:lpstr>
      <vt:lpstr>uitstappen</vt:lpstr>
      <vt:lpstr>de buschauffeur</vt:lpstr>
      <vt:lpstr>inchecken</vt:lpstr>
      <vt:lpstr>uitchecken</vt:lpstr>
      <vt:lpstr>de vervoermiddelen </vt:lpstr>
      <vt:lpstr>de trein </vt:lpstr>
      <vt:lpstr>lhet station </vt:lpstr>
      <vt:lpstr>de rails </vt:lpstr>
      <vt:lpstr>de machinist </vt:lpstr>
      <vt:lpstr>de conducteur </vt:lpstr>
      <vt:lpstr>de locomotief </vt:lpstr>
      <vt:lpstr>de ov-chipkaart </vt:lpstr>
      <vt:lpstr>lhet openbaar vervoer</vt:lpstr>
      <vt:lpstr>oorspronkelijk</vt:lpstr>
      <vt:lpstr>vervolgens</vt:lpstr>
      <vt:lpstr>uiteindelijk</vt:lpstr>
      <vt:lpstr>eerst</vt:lpstr>
      <vt:lpstr>toen</vt:lpstr>
      <vt:lpstr>PowerPoint-presentatie</vt:lpstr>
      <vt:lpstr>gevaarlijk</vt:lpstr>
      <vt:lpstr>veilig</vt:lpstr>
      <vt:lpstr>waarschuwen</vt:lpstr>
      <vt:lpstr>de gordel</vt:lpstr>
      <vt:lpstr>pas op!</vt:lpstr>
      <vt:lpstr>goed opletten</vt:lpstr>
      <vt:lpstr>fout/verkeerd</vt:lpstr>
      <vt:lpstr>oversteken</vt:lpstr>
      <vt:lpstr>lhet zebrapad</vt:lpstr>
      <vt:lpstr>de overkant</vt:lpstr>
      <vt:lpstr>druk</vt:lpstr>
      <vt:lpstr>de klaar-over </vt:lpstr>
      <vt:lpstr>rijden</vt:lpstr>
      <vt:lpstr>lhet rijbewijs</vt:lpstr>
      <vt:lpstr>parkeren</vt:lpstr>
      <vt:lpstr>de parkeerplaats</vt:lpstr>
      <vt:lpstr>de chauffeur </vt:lpstr>
      <vt:lpstr>inhalen</vt:lpstr>
      <vt:lpstr>remmen</vt:lpstr>
      <vt:lpstr>meerijden</vt:lpstr>
      <vt:lpstr>verder gaan</vt:lpstr>
      <vt:lpstr>de benzine </vt:lpstr>
      <vt:lpstr>lhet ongeluk </vt:lpstr>
      <vt:lpstr>de ambulance </vt:lpstr>
      <vt:lpstr>regelen</vt:lpstr>
      <vt:lpstr>op weg</vt:lpstr>
      <vt:lpstr>botsen</vt:lpstr>
      <vt:lpstr>lhet pasje</vt:lpstr>
      <vt:lpstr>de vorm </vt:lpstr>
      <vt:lpstr>lhet vierkant</vt:lpstr>
      <vt:lpstr>de driehoek </vt:lpstr>
      <vt:lpstr>de cirkel </vt:lpstr>
      <vt:lpstr>de rechthoek </vt:lpstr>
      <vt:lpstr>verboden</vt:lpstr>
      <vt:lpstr>toegestaan</vt:lpstr>
      <vt:lpstr>de politie </vt:lpstr>
      <vt:lpstr>lhet politiebureau </vt:lpstr>
      <vt:lpstr>de politieagenten</vt:lpstr>
      <vt:lpstr>de politiepet </vt:lpstr>
      <vt:lpstr>de politiewagen </vt:lpstr>
      <vt:lpstr>botsen</vt:lpstr>
      <vt:lpstr>de botsing </vt:lpstr>
      <vt:lpstr>de bekeuring </vt:lpstr>
      <vt:lpstr>bekeuren</vt:lpstr>
      <vt:lpstr>de brand </vt:lpstr>
      <vt:lpstr>de brandweer</vt:lpstr>
      <vt:lpstr>de (snel)weg </vt:lpstr>
      <vt:lpstr>de file </vt:lpstr>
      <vt:lpstr>de voertuigen </vt:lpstr>
      <vt:lpstr>de linkerkant</vt:lpstr>
      <vt:lpstr>de rechterkant</vt:lpstr>
      <vt:lpstr>rechtsaf</vt:lpstr>
      <vt:lpstr>linksaf</vt:lpstr>
      <vt:lpstr>de route </vt:lpstr>
      <vt:lpstr>de richting </vt:lpstr>
      <vt:lpstr>naar links</vt:lpstr>
      <vt:lpstr>naar rechts</vt:lpstr>
      <vt:lpstr>rechtdoor</vt:lpstr>
      <vt:lpstr>naar achteren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Bruno Leite de Oliveira</dc:creator>
  <cp:lastModifiedBy>Willemijn Gerritsen</cp:lastModifiedBy>
  <cp:revision>11</cp:revision>
  <dcterms:created xsi:type="dcterms:W3CDTF">2024-01-08T08:46:21Z</dcterms:created>
  <dcterms:modified xsi:type="dcterms:W3CDTF">2025-02-04T15:27:32Z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0x010100C7EF603E5C6A7342B741E5847C80CC52</vt:lpwstr>
  </property>
  <property fmtid="{D5CDD505-2E9C-101B-9397-08002B2CF9AE}" pid="3" name="MediaServiceImageTags">
    <vt:lpwstr/>
  </property>
</Properties>
</file>