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467" r:id="rId5"/>
    <p:sldId id="466" r:id="rId6"/>
    <p:sldId id="262" r:id="rId7"/>
    <p:sldId id="263" r:id="rId8"/>
    <p:sldId id="264" r:id="rId9"/>
    <p:sldId id="271" r:id="rId10"/>
    <p:sldId id="258" r:id="rId11"/>
    <p:sldId id="272" r:id="rId12"/>
    <p:sldId id="274" r:id="rId13"/>
    <p:sldId id="273" r:id="rId14"/>
    <p:sldId id="266" r:id="rId15"/>
    <p:sldId id="277" r:id="rId16"/>
    <p:sldId id="742" r:id="rId17"/>
    <p:sldId id="741" r:id="rId18"/>
    <p:sldId id="278" r:id="rId19"/>
    <p:sldId id="279" r:id="rId20"/>
    <p:sldId id="743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6" r:id="rId47"/>
    <p:sldId id="305" r:id="rId48"/>
    <p:sldId id="307" r:id="rId49"/>
    <p:sldId id="308" r:id="rId50"/>
    <p:sldId id="744" r:id="rId51"/>
    <p:sldId id="310" r:id="rId52"/>
    <p:sldId id="311" r:id="rId53"/>
    <p:sldId id="312" r:id="rId54"/>
    <p:sldId id="313" r:id="rId55"/>
    <p:sldId id="314" r:id="rId56"/>
    <p:sldId id="745" r:id="rId57"/>
    <p:sldId id="746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8" r:id="rId71"/>
    <p:sldId id="327" r:id="rId72"/>
    <p:sldId id="329" r:id="rId73"/>
    <p:sldId id="330" r:id="rId74"/>
    <p:sldId id="747" r:id="rId75"/>
    <p:sldId id="331" r:id="rId76"/>
    <p:sldId id="332" r:id="rId77"/>
    <p:sldId id="333" r:id="rId78"/>
    <p:sldId id="334" r:id="rId79"/>
    <p:sldId id="468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748" r:id="rId99"/>
    <p:sldId id="749" r:id="rId100"/>
    <p:sldId id="751" r:id="rId101"/>
    <p:sldId id="750" r:id="rId102"/>
    <p:sldId id="354" r:id="rId103"/>
    <p:sldId id="355" r:id="rId104"/>
    <p:sldId id="356" r:id="rId105"/>
    <p:sldId id="357" r:id="rId106"/>
    <p:sldId id="358" r:id="rId107"/>
    <p:sldId id="359" r:id="rId108"/>
    <p:sldId id="360" r:id="rId109"/>
    <p:sldId id="361" r:id="rId110"/>
    <p:sldId id="362" r:id="rId111"/>
    <p:sldId id="363" r:id="rId112"/>
    <p:sldId id="364" r:id="rId113"/>
    <p:sldId id="365" r:id="rId114"/>
    <p:sldId id="366" r:id="rId115"/>
    <p:sldId id="367" r:id="rId116"/>
    <p:sldId id="368" r:id="rId117"/>
    <p:sldId id="369" r:id="rId118"/>
    <p:sldId id="370" r:id="rId119"/>
    <p:sldId id="371" r:id="rId120"/>
    <p:sldId id="372" r:id="rId121"/>
    <p:sldId id="373" r:id="rId122"/>
    <p:sldId id="375" r:id="rId123"/>
    <p:sldId id="376" r:id="rId124"/>
    <p:sldId id="377" r:id="rId125"/>
    <p:sldId id="378" r:id="rId126"/>
    <p:sldId id="379" r:id="rId127"/>
    <p:sldId id="380" r:id="rId128"/>
    <p:sldId id="764" r:id="rId129"/>
    <p:sldId id="752" r:id="rId130"/>
    <p:sldId id="753" r:id="rId131"/>
    <p:sldId id="754" r:id="rId132"/>
    <p:sldId id="755" r:id="rId133"/>
    <p:sldId id="756" r:id="rId134"/>
    <p:sldId id="383" r:id="rId135"/>
    <p:sldId id="384" r:id="rId136"/>
    <p:sldId id="385" r:id="rId137"/>
    <p:sldId id="387" r:id="rId138"/>
    <p:sldId id="386" r:id="rId139"/>
    <p:sldId id="757" r:id="rId140"/>
    <p:sldId id="388" r:id="rId141"/>
    <p:sldId id="759" r:id="rId142"/>
    <p:sldId id="760" r:id="rId143"/>
    <p:sldId id="761" r:id="rId144"/>
    <p:sldId id="762" r:id="rId145"/>
    <p:sldId id="763" r:id="rId1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3E39A9-55F2-4435-8EB9-E984D072E656}" v="296" dt="2025-04-01T07:57:38.1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8" autoAdjust="0"/>
    <p:restoredTop sz="94660"/>
  </p:normalViewPr>
  <p:slideViewPr>
    <p:cSldViewPr snapToGrid="0">
      <p:cViewPr varScale="1">
        <p:scale>
          <a:sx n="79" d="100"/>
          <a:sy n="79" d="100"/>
        </p:scale>
        <p:origin x="16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theme" Target="theme/theme1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tableStyles" Target="tableStyles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microsoft.com/office/2016/11/relationships/changesInfo" Target="changesInfos/changesInfo1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microsoft.com/office/2015/10/relationships/revisionInfo" Target="revisionInfo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i Kruijer" userId="0af39978-7a4a-49b0-8bce-70804f0fc89e" providerId="ADAL" clId="{B43E39A9-55F2-4435-8EB9-E984D072E656}"/>
    <pc:docChg chg="undo custSel addSld delSld modSld sldOrd">
      <pc:chgData name="Evi Kruijer" userId="0af39978-7a4a-49b0-8bce-70804f0fc89e" providerId="ADAL" clId="{B43E39A9-55F2-4435-8EB9-E984D072E656}" dt="2025-04-01T07:57:45.841" v="438" actId="1076"/>
      <pc:docMkLst>
        <pc:docMk/>
      </pc:docMkLst>
      <pc:sldChg chg="modSp">
        <pc:chgData name="Evi Kruijer" userId="0af39978-7a4a-49b0-8bce-70804f0fc89e" providerId="ADAL" clId="{B43E39A9-55F2-4435-8EB9-E984D072E656}" dt="2025-04-01T07:34:20.843" v="244" actId="14826"/>
        <pc:sldMkLst>
          <pc:docMk/>
          <pc:sldMk cId="1883047808" sldId="258"/>
        </pc:sldMkLst>
        <pc:picChg chg="mod">
          <ac:chgData name="Evi Kruijer" userId="0af39978-7a4a-49b0-8bce-70804f0fc89e" providerId="ADAL" clId="{B43E39A9-55F2-4435-8EB9-E984D072E656}" dt="2025-04-01T07:34:20.843" v="244" actId="14826"/>
          <ac:picMkLst>
            <pc:docMk/>
            <pc:sldMk cId="1883047808" sldId="258"/>
            <ac:picMk id="7170" creationId="{3DB092B5-7403-BC2C-72AE-29472A5DDCD3}"/>
          </ac:picMkLst>
        </pc:picChg>
      </pc:sldChg>
      <pc:sldChg chg="addSp delSp modSp mod">
        <pc:chgData name="Evi Kruijer" userId="0af39978-7a4a-49b0-8bce-70804f0fc89e" providerId="ADAL" clId="{B43E39A9-55F2-4435-8EB9-E984D072E656}" dt="2025-04-01T07:34:02.041" v="243" actId="1076"/>
        <pc:sldMkLst>
          <pc:docMk/>
          <pc:sldMk cId="3987355527" sldId="262"/>
        </pc:sldMkLst>
        <pc:picChg chg="add mod">
          <ac:chgData name="Evi Kruijer" userId="0af39978-7a4a-49b0-8bce-70804f0fc89e" providerId="ADAL" clId="{B43E39A9-55F2-4435-8EB9-E984D072E656}" dt="2025-04-01T07:34:02.041" v="243" actId="1076"/>
          <ac:picMkLst>
            <pc:docMk/>
            <pc:sldMk cId="3987355527" sldId="262"/>
            <ac:picMk id="3" creationId="{4108F1FC-CDBB-5BDD-BB2F-5E0A1C1EE078}"/>
          </ac:picMkLst>
        </pc:picChg>
        <pc:picChg chg="del">
          <ac:chgData name="Evi Kruijer" userId="0af39978-7a4a-49b0-8bce-70804f0fc89e" providerId="ADAL" clId="{B43E39A9-55F2-4435-8EB9-E984D072E656}" dt="2025-04-01T07:33:48.787" v="240" actId="478"/>
          <ac:picMkLst>
            <pc:docMk/>
            <pc:sldMk cId="3987355527" sldId="262"/>
            <ac:picMk id="1026" creationId="{4062C375-D25C-0FC7-6EE9-355D128887C3}"/>
          </ac:picMkLst>
        </pc:picChg>
      </pc:sldChg>
      <pc:sldChg chg="modSp">
        <pc:chgData name="Evi Kruijer" userId="0af39978-7a4a-49b0-8bce-70804f0fc89e" providerId="ADAL" clId="{B43E39A9-55F2-4435-8EB9-E984D072E656}" dt="2025-04-01T07:34:43.793" v="246" actId="14826"/>
        <pc:sldMkLst>
          <pc:docMk/>
          <pc:sldMk cId="98783771" sldId="266"/>
        </pc:sldMkLst>
        <pc:picChg chg="mod">
          <ac:chgData name="Evi Kruijer" userId="0af39978-7a4a-49b0-8bce-70804f0fc89e" providerId="ADAL" clId="{B43E39A9-55F2-4435-8EB9-E984D072E656}" dt="2025-04-01T07:34:43.793" v="246" actId="14826"/>
          <ac:picMkLst>
            <pc:docMk/>
            <pc:sldMk cId="98783771" sldId="266"/>
            <ac:picMk id="6146" creationId="{9A8FA2C0-55C3-611A-8DAD-68EF56EBD8CD}"/>
          </ac:picMkLst>
        </pc:picChg>
      </pc:sldChg>
      <pc:sldChg chg="modSp">
        <pc:chgData name="Evi Kruijer" userId="0af39978-7a4a-49b0-8bce-70804f0fc89e" providerId="ADAL" clId="{B43E39A9-55F2-4435-8EB9-E984D072E656}" dt="2025-04-01T07:35:01.381" v="249" actId="1076"/>
        <pc:sldMkLst>
          <pc:docMk/>
          <pc:sldMk cId="1639815870" sldId="273"/>
        </pc:sldMkLst>
        <pc:picChg chg="mod">
          <ac:chgData name="Evi Kruijer" userId="0af39978-7a4a-49b0-8bce-70804f0fc89e" providerId="ADAL" clId="{B43E39A9-55F2-4435-8EB9-E984D072E656}" dt="2025-04-01T07:35:01.381" v="249" actId="1076"/>
          <ac:picMkLst>
            <pc:docMk/>
            <pc:sldMk cId="1639815870" sldId="273"/>
            <ac:picMk id="9218" creationId="{93DFD204-A65F-C31C-BF8C-CC576C8D1001}"/>
          </ac:picMkLst>
        </pc:picChg>
      </pc:sldChg>
      <pc:sldChg chg="modSp">
        <pc:chgData name="Evi Kruijer" userId="0af39978-7a4a-49b0-8bce-70804f0fc89e" providerId="ADAL" clId="{B43E39A9-55F2-4435-8EB9-E984D072E656}" dt="2025-04-01T07:34:31.960" v="245" actId="14826"/>
        <pc:sldMkLst>
          <pc:docMk/>
          <pc:sldMk cId="573521075" sldId="274"/>
        </pc:sldMkLst>
        <pc:picChg chg="mod">
          <ac:chgData name="Evi Kruijer" userId="0af39978-7a4a-49b0-8bce-70804f0fc89e" providerId="ADAL" clId="{B43E39A9-55F2-4435-8EB9-E984D072E656}" dt="2025-04-01T07:34:31.960" v="245" actId="14826"/>
          <ac:picMkLst>
            <pc:docMk/>
            <pc:sldMk cId="573521075" sldId="274"/>
            <ac:picMk id="10242" creationId="{89FA4D6B-9E89-F08B-F5F4-106B38B45EEF}"/>
          </ac:picMkLst>
        </pc:picChg>
      </pc:sldChg>
      <pc:sldChg chg="addSp delSp modSp mod delAnim">
        <pc:chgData name="Evi Kruijer" userId="0af39978-7a4a-49b0-8bce-70804f0fc89e" providerId="ADAL" clId="{B43E39A9-55F2-4435-8EB9-E984D072E656}" dt="2025-04-01T07:35:19.932" v="252" actId="1076"/>
        <pc:sldMkLst>
          <pc:docMk/>
          <pc:sldMk cId="1260431355" sldId="277"/>
        </pc:sldMkLst>
        <pc:spChg chg="mod">
          <ac:chgData name="Evi Kruijer" userId="0af39978-7a4a-49b0-8bce-70804f0fc89e" providerId="ADAL" clId="{B43E39A9-55F2-4435-8EB9-E984D072E656}" dt="2025-04-01T07:24:45.827" v="7" actId="20577"/>
          <ac:spMkLst>
            <pc:docMk/>
            <pc:sldMk cId="1260431355" sldId="277"/>
            <ac:spMk id="2" creationId="{00000000-0000-0000-0000-000000000000}"/>
          </ac:spMkLst>
        </pc:spChg>
        <pc:picChg chg="del">
          <ac:chgData name="Evi Kruijer" userId="0af39978-7a4a-49b0-8bce-70804f0fc89e" providerId="ADAL" clId="{B43E39A9-55F2-4435-8EB9-E984D072E656}" dt="2025-04-01T07:24:47.483" v="8" actId="478"/>
          <ac:picMkLst>
            <pc:docMk/>
            <pc:sldMk cId="1260431355" sldId="277"/>
            <ac:picMk id="3" creationId="{CEFE9069-0D40-5176-95F1-8F43B2FFDFCC}"/>
          </ac:picMkLst>
        </pc:picChg>
        <pc:picChg chg="add mod">
          <ac:chgData name="Evi Kruijer" userId="0af39978-7a4a-49b0-8bce-70804f0fc89e" providerId="ADAL" clId="{B43E39A9-55F2-4435-8EB9-E984D072E656}" dt="2025-04-01T07:35:19.932" v="252" actId="1076"/>
          <ac:picMkLst>
            <pc:docMk/>
            <pc:sldMk cId="1260431355" sldId="277"/>
            <ac:picMk id="4" creationId="{724BFF44-C730-5B54-A841-6BECACB5DF2F}"/>
          </ac:picMkLst>
        </pc:picChg>
        <pc:picChg chg="del">
          <ac:chgData name="Evi Kruijer" userId="0af39978-7a4a-49b0-8bce-70804f0fc89e" providerId="ADAL" clId="{B43E39A9-55F2-4435-8EB9-E984D072E656}" dt="2025-04-01T07:24:48.132" v="9" actId="478"/>
          <ac:picMkLst>
            <pc:docMk/>
            <pc:sldMk cId="1260431355" sldId="277"/>
            <ac:picMk id="13314" creationId="{73CD3678-B97D-690C-B84E-277C28EABC0B}"/>
          </ac:picMkLst>
        </pc:picChg>
      </pc:sldChg>
      <pc:sldChg chg="modSp mod">
        <pc:chgData name="Evi Kruijer" userId="0af39978-7a4a-49b0-8bce-70804f0fc89e" providerId="ADAL" clId="{B43E39A9-55F2-4435-8EB9-E984D072E656}" dt="2025-04-01T07:36:11.593" v="259" actId="14826"/>
        <pc:sldMkLst>
          <pc:docMk/>
          <pc:sldMk cId="1301037160" sldId="280"/>
        </pc:sldMkLst>
        <pc:picChg chg="mod">
          <ac:chgData name="Evi Kruijer" userId="0af39978-7a4a-49b0-8bce-70804f0fc89e" providerId="ADAL" clId="{B43E39A9-55F2-4435-8EB9-E984D072E656}" dt="2025-04-01T07:36:11.593" v="259" actId="14826"/>
          <ac:picMkLst>
            <pc:docMk/>
            <pc:sldMk cId="1301037160" sldId="280"/>
            <ac:picMk id="5" creationId="{33D40CEB-0020-2EEF-532B-2EA3A6620A83}"/>
          </ac:picMkLst>
        </pc:picChg>
      </pc:sldChg>
      <pc:sldChg chg="modSp">
        <pc:chgData name="Evi Kruijer" userId="0af39978-7a4a-49b0-8bce-70804f0fc89e" providerId="ADAL" clId="{B43E39A9-55F2-4435-8EB9-E984D072E656}" dt="2025-04-01T07:36:29.693" v="260" actId="14826"/>
        <pc:sldMkLst>
          <pc:docMk/>
          <pc:sldMk cId="2893584448" sldId="281"/>
        </pc:sldMkLst>
        <pc:picChg chg="mod">
          <ac:chgData name="Evi Kruijer" userId="0af39978-7a4a-49b0-8bce-70804f0fc89e" providerId="ADAL" clId="{B43E39A9-55F2-4435-8EB9-E984D072E656}" dt="2025-04-01T07:36:29.693" v="260" actId="14826"/>
          <ac:picMkLst>
            <pc:docMk/>
            <pc:sldMk cId="2893584448" sldId="281"/>
            <ac:picMk id="17410" creationId="{96E5B5DD-E405-DD13-3B0A-6293D4ABA0FD}"/>
          </ac:picMkLst>
        </pc:picChg>
      </pc:sldChg>
      <pc:sldChg chg="modSp">
        <pc:chgData name="Evi Kruijer" userId="0af39978-7a4a-49b0-8bce-70804f0fc89e" providerId="ADAL" clId="{B43E39A9-55F2-4435-8EB9-E984D072E656}" dt="2025-04-01T07:36:51.180" v="263" actId="1076"/>
        <pc:sldMkLst>
          <pc:docMk/>
          <pc:sldMk cId="1584616418" sldId="284"/>
        </pc:sldMkLst>
        <pc:picChg chg="mod">
          <ac:chgData name="Evi Kruijer" userId="0af39978-7a4a-49b0-8bce-70804f0fc89e" providerId="ADAL" clId="{B43E39A9-55F2-4435-8EB9-E984D072E656}" dt="2025-04-01T07:36:51.180" v="263" actId="1076"/>
          <ac:picMkLst>
            <pc:docMk/>
            <pc:sldMk cId="1584616418" sldId="284"/>
            <ac:picMk id="20482" creationId="{9525A77C-D8C7-4551-7F2E-A54B5D296AEB}"/>
          </ac:picMkLst>
        </pc:picChg>
      </pc:sldChg>
      <pc:sldChg chg="modSp">
        <pc:chgData name="Evi Kruijer" userId="0af39978-7a4a-49b0-8bce-70804f0fc89e" providerId="ADAL" clId="{B43E39A9-55F2-4435-8EB9-E984D072E656}" dt="2025-04-01T07:37:04.193" v="266" actId="1076"/>
        <pc:sldMkLst>
          <pc:docMk/>
          <pc:sldMk cId="3435860388" sldId="285"/>
        </pc:sldMkLst>
        <pc:picChg chg="mod">
          <ac:chgData name="Evi Kruijer" userId="0af39978-7a4a-49b0-8bce-70804f0fc89e" providerId="ADAL" clId="{B43E39A9-55F2-4435-8EB9-E984D072E656}" dt="2025-04-01T07:37:04.193" v="266" actId="1076"/>
          <ac:picMkLst>
            <pc:docMk/>
            <pc:sldMk cId="3435860388" sldId="285"/>
            <ac:picMk id="21506" creationId="{0ECEA3BD-726B-9A23-6FF3-5035A1DB390B}"/>
          </ac:picMkLst>
        </pc:picChg>
      </pc:sldChg>
      <pc:sldChg chg="modSp">
        <pc:chgData name="Evi Kruijer" userId="0af39978-7a4a-49b0-8bce-70804f0fc89e" providerId="ADAL" clId="{B43E39A9-55F2-4435-8EB9-E984D072E656}" dt="2025-04-01T07:37:26.043" v="267" actId="14826"/>
        <pc:sldMkLst>
          <pc:docMk/>
          <pc:sldMk cId="2884202793" sldId="293"/>
        </pc:sldMkLst>
        <pc:picChg chg="mod">
          <ac:chgData name="Evi Kruijer" userId="0af39978-7a4a-49b0-8bce-70804f0fc89e" providerId="ADAL" clId="{B43E39A9-55F2-4435-8EB9-E984D072E656}" dt="2025-04-01T07:37:26.043" v="267" actId="14826"/>
          <ac:picMkLst>
            <pc:docMk/>
            <pc:sldMk cId="2884202793" sldId="293"/>
            <ac:picMk id="29698" creationId="{A0AA3791-B158-9858-05C8-1E5B8E174FC7}"/>
          </ac:picMkLst>
        </pc:picChg>
      </pc:sldChg>
      <pc:sldChg chg="modSp">
        <pc:chgData name="Evi Kruijer" userId="0af39978-7a4a-49b0-8bce-70804f0fc89e" providerId="ADAL" clId="{B43E39A9-55F2-4435-8EB9-E984D072E656}" dt="2025-04-01T07:37:48.614" v="271" actId="1076"/>
        <pc:sldMkLst>
          <pc:docMk/>
          <pc:sldMk cId="934762706" sldId="297"/>
        </pc:sldMkLst>
        <pc:picChg chg="mod">
          <ac:chgData name="Evi Kruijer" userId="0af39978-7a4a-49b0-8bce-70804f0fc89e" providerId="ADAL" clId="{B43E39A9-55F2-4435-8EB9-E984D072E656}" dt="2025-04-01T07:37:48.614" v="271" actId="1076"/>
          <ac:picMkLst>
            <pc:docMk/>
            <pc:sldMk cId="934762706" sldId="297"/>
            <ac:picMk id="33794" creationId="{0D2F1908-FF71-E0F6-A5B0-CAAF04C5D3CB}"/>
          </ac:picMkLst>
        </pc:picChg>
      </pc:sldChg>
      <pc:sldChg chg="modSp">
        <pc:chgData name="Evi Kruijer" userId="0af39978-7a4a-49b0-8bce-70804f0fc89e" providerId="ADAL" clId="{B43E39A9-55F2-4435-8EB9-E984D072E656}" dt="2025-04-01T07:38:08.927" v="272" actId="14826"/>
        <pc:sldMkLst>
          <pc:docMk/>
          <pc:sldMk cId="2479194786" sldId="308"/>
        </pc:sldMkLst>
        <pc:picChg chg="mod">
          <ac:chgData name="Evi Kruijer" userId="0af39978-7a4a-49b0-8bce-70804f0fc89e" providerId="ADAL" clId="{B43E39A9-55F2-4435-8EB9-E984D072E656}" dt="2025-04-01T07:38:08.927" v="272" actId="14826"/>
          <ac:picMkLst>
            <pc:docMk/>
            <pc:sldMk cId="2479194786" sldId="308"/>
            <ac:picMk id="45058" creationId="{F4E65FFA-5B2A-714D-55D1-097AA10998EE}"/>
          </ac:picMkLst>
        </pc:picChg>
      </pc:sldChg>
      <pc:sldChg chg="addSp modSp mod">
        <pc:chgData name="Evi Kruijer" userId="0af39978-7a4a-49b0-8bce-70804f0fc89e" providerId="ADAL" clId="{B43E39A9-55F2-4435-8EB9-E984D072E656}" dt="2025-04-01T07:39:50.207" v="291" actId="1076"/>
        <pc:sldMkLst>
          <pc:docMk/>
          <pc:sldMk cId="2921676422" sldId="318"/>
        </pc:sldMkLst>
        <pc:spChg chg="mod">
          <ac:chgData name="Evi Kruijer" userId="0af39978-7a4a-49b0-8bce-70804f0fc89e" providerId="ADAL" clId="{B43E39A9-55F2-4435-8EB9-E984D072E656}" dt="2025-04-01T07:39:10.826" v="283" actId="1076"/>
          <ac:spMkLst>
            <pc:docMk/>
            <pc:sldMk cId="2921676422" sldId="318"/>
            <ac:spMk id="9" creationId="{F9051922-A59B-11CA-B858-F359A73D55C7}"/>
          </ac:spMkLst>
        </pc:spChg>
        <pc:picChg chg="add mod">
          <ac:chgData name="Evi Kruijer" userId="0af39978-7a4a-49b0-8bce-70804f0fc89e" providerId="ADAL" clId="{B43E39A9-55F2-4435-8EB9-E984D072E656}" dt="2025-04-01T07:39:18.898" v="286" actId="1076"/>
          <ac:picMkLst>
            <pc:docMk/>
            <pc:sldMk cId="2921676422" sldId="318"/>
            <ac:picMk id="3" creationId="{D8C48F8C-0CCA-BC01-C90B-2D90556758C9}"/>
          </ac:picMkLst>
        </pc:picChg>
        <pc:picChg chg="mod">
          <ac:chgData name="Evi Kruijer" userId="0af39978-7a4a-49b0-8bce-70804f0fc89e" providerId="ADAL" clId="{B43E39A9-55F2-4435-8EB9-E984D072E656}" dt="2025-04-01T07:39:50.207" v="291" actId="1076"/>
          <ac:picMkLst>
            <pc:docMk/>
            <pc:sldMk cId="2921676422" sldId="318"/>
            <ac:picMk id="55298" creationId="{58D3FAEC-2D93-FD16-FF54-E929E91C86DF}"/>
          </ac:picMkLst>
        </pc:picChg>
      </pc:sldChg>
      <pc:sldChg chg="addSp modSp mod">
        <pc:chgData name="Evi Kruijer" userId="0af39978-7a4a-49b0-8bce-70804f0fc89e" providerId="ADAL" clId="{B43E39A9-55F2-4435-8EB9-E984D072E656}" dt="2025-04-01T07:40:16.179" v="300" actId="14100"/>
        <pc:sldMkLst>
          <pc:docMk/>
          <pc:sldMk cId="1198062079" sldId="319"/>
        </pc:sldMkLst>
        <pc:picChg chg="add mod">
          <ac:chgData name="Evi Kruijer" userId="0af39978-7a4a-49b0-8bce-70804f0fc89e" providerId="ADAL" clId="{B43E39A9-55F2-4435-8EB9-E984D072E656}" dt="2025-04-01T07:40:08.576" v="296" actId="1076"/>
          <ac:picMkLst>
            <pc:docMk/>
            <pc:sldMk cId="1198062079" sldId="319"/>
            <ac:picMk id="3" creationId="{31A1233D-00C0-816B-D511-13835B6ED5F1}"/>
          </ac:picMkLst>
        </pc:picChg>
        <pc:picChg chg="mod ord">
          <ac:chgData name="Evi Kruijer" userId="0af39978-7a4a-49b0-8bce-70804f0fc89e" providerId="ADAL" clId="{B43E39A9-55F2-4435-8EB9-E984D072E656}" dt="2025-04-01T07:40:16.179" v="300" actId="14100"/>
          <ac:picMkLst>
            <pc:docMk/>
            <pc:sldMk cId="1198062079" sldId="319"/>
            <ac:picMk id="4" creationId="{6DE43B04-3E19-3E59-349E-72EF9B9C8AC7}"/>
          </ac:picMkLst>
        </pc:picChg>
      </pc:sldChg>
      <pc:sldChg chg="modSp">
        <pc:chgData name="Evi Kruijer" userId="0af39978-7a4a-49b0-8bce-70804f0fc89e" providerId="ADAL" clId="{B43E39A9-55F2-4435-8EB9-E984D072E656}" dt="2025-04-01T07:40:37.070" v="303" actId="1076"/>
        <pc:sldMkLst>
          <pc:docMk/>
          <pc:sldMk cId="3706915087" sldId="323"/>
        </pc:sldMkLst>
        <pc:picChg chg="mod">
          <ac:chgData name="Evi Kruijer" userId="0af39978-7a4a-49b0-8bce-70804f0fc89e" providerId="ADAL" clId="{B43E39A9-55F2-4435-8EB9-E984D072E656}" dt="2025-04-01T07:40:37.070" v="303" actId="1076"/>
          <ac:picMkLst>
            <pc:docMk/>
            <pc:sldMk cId="3706915087" sldId="323"/>
            <ac:picMk id="60418" creationId="{EF8D53A2-CBD8-DBEB-ACAC-BC0F5CE8807D}"/>
          </ac:picMkLst>
        </pc:picChg>
      </pc:sldChg>
      <pc:sldChg chg="modSp">
        <pc:chgData name="Evi Kruijer" userId="0af39978-7a4a-49b0-8bce-70804f0fc89e" providerId="ADAL" clId="{B43E39A9-55F2-4435-8EB9-E984D072E656}" dt="2025-04-01T07:40:46.493" v="304" actId="14826"/>
        <pc:sldMkLst>
          <pc:docMk/>
          <pc:sldMk cId="1990424052" sldId="324"/>
        </pc:sldMkLst>
        <pc:picChg chg="mod">
          <ac:chgData name="Evi Kruijer" userId="0af39978-7a4a-49b0-8bce-70804f0fc89e" providerId="ADAL" clId="{B43E39A9-55F2-4435-8EB9-E984D072E656}" dt="2025-04-01T07:40:46.493" v="304" actId="14826"/>
          <ac:picMkLst>
            <pc:docMk/>
            <pc:sldMk cId="1990424052" sldId="324"/>
            <ac:picMk id="61442" creationId="{A01981B6-16E9-1FBB-DB3F-1E47663538B9}"/>
          </ac:picMkLst>
        </pc:picChg>
      </pc:sldChg>
      <pc:sldChg chg="modSp">
        <pc:chgData name="Evi Kruijer" userId="0af39978-7a4a-49b0-8bce-70804f0fc89e" providerId="ADAL" clId="{B43E39A9-55F2-4435-8EB9-E984D072E656}" dt="2025-04-01T07:41:08.937" v="307" actId="1076"/>
        <pc:sldMkLst>
          <pc:docMk/>
          <pc:sldMk cId="3913563921" sldId="329"/>
        </pc:sldMkLst>
        <pc:picChg chg="mod">
          <ac:chgData name="Evi Kruijer" userId="0af39978-7a4a-49b0-8bce-70804f0fc89e" providerId="ADAL" clId="{B43E39A9-55F2-4435-8EB9-E984D072E656}" dt="2025-04-01T07:41:08.937" v="307" actId="1076"/>
          <ac:picMkLst>
            <pc:docMk/>
            <pc:sldMk cId="3913563921" sldId="329"/>
            <ac:picMk id="66562" creationId="{143E460C-DFCA-CAFC-538F-D543AEE9A3AB}"/>
          </ac:picMkLst>
        </pc:picChg>
      </pc:sldChg>
      <pc:sldChg chg="modSp">
        <pc:chgData name="Evi Kruijer" userId="0af39978-7a4a-49b0-8bce-70804f0fc89e" providerId="ADAL" clId="{B43E39A9-55F2-4435-8EB9-E984D072E656}" dt="2025-04-01T07:41:47.857" v="311" actId="1076"/>
        <pc:sldMkLst>
          <pc:docMk/>
          <pc:sldMk cId="2765978022" sldId="335"/>
        </pc:sldMkLst>
        <pc:picChg chg="mod">
          <ac:chgData name="Evi Kruijer" userId="0af39978-7a4a-49b0-8bce-70804f0fc89e" providerId="ADAL" clId="{B43E39A9-55F2-4435-8EB9-E984D072E656}" dt="2025-04-01T07:41:47.857" v="311" actId="1076"/>
          <ac:picMkLst>
            <pc:docMk/>
            <pc:sldMk cId="2765978022" sldId="335"/>
            <ac:picMk id="72706" creationId="{4677A934-B974-F663-A07C-52860C3CDDB8}"/>
          </ac:picMkLst>
        </pc:picChg>
      </pc:sldChg>
      <pc:sldChg chg="modSp">
        <pc:chgData name="Evi Kruijer" userId="0af39978-7a4a-49b0-8bce-70804f0fc89e" providerId="ADAL" clId="{B43E39A9-55F2-4435-8EB9-E984D072E656}" dt="2025-04-01T07:42:05.519" v="316" actId="1076"/>
        <pc:sldMkLst>
          <pc:docMk/>
          <pc:sldMk cId="2512746689" sldId="336"/>
        </pc:sldMkLst>
        <pc:picChg chg="mod">
          <ac:chgData name="Evi Kruijer" userId="0af39978-7a4a-49b0-8bce-70804f0fc89e" providerId="ADAL" clId="{B43E39A9-55F2-4435-8EB9-E984D072E656}" dt="2025-04-01T07:42:05.519" v="316" actId="1076"/>
          <ac:picMkLst>
            <pc:docMk/>
            <pc:sldMk cId="2512746689" sldId="336"/>
            <ac:picMk id="73730" creationId="{9E0795AF-4FAD-9FA9-844D-4BC67B785771}"/>
          </ac:picMkLst>
        </pc:picChg>
      </pc:sldChg>
      <pc:sldChg chg="modSp">
        <pc:chgData name="Evi Kruijer" userId="0af39978-7a4a-49b0-8bce-70804f0fc89e" providerId="ADAL" clId="{B43E39A9-55F2-4435-8EB9-E984D072E656}" dt="2025-04-01T07:42:20.550" v="319" actId="1076"/>
        <pc:sldMkLst>
          <pc:docMk/>
          <pc:sldMk cId="50082472" sldId="338"/>
        </pc:sldMkLst>
        <pc:picChg chg="mod">
          <ac:chgData name="Evi Kruijer" userId="0af39978-7a4a-49b0-8bce-70804f0fc89e" providerId="ADAL" clId="{B43E39A9-55F2-4435-8EB9-E984D072E656}" dt="2025-04-01T07:42:20.550" v="319" actId="1076"/>
          <ac:picMkLst>
            <pc:docMk/>
            <pc:sldMk cId="50082472" sldId="338"/>
            <ac:picMk id="75778" creationId="{57D29F9F-7FE3-A3FC-232B-E1BD719B226A}"/>
          </ac:picMkLst>
        </pc:picChg>
      </pc:sldChg>
      <pc:sldChg chg="modSp">
        <pc:chgData name="Evi Kruijer" userId="0af39978-7a4a-49b0-8bce-70804f0fc89e" providerId="ADAL" clId="{B43E39A9-55F2-4435-8EB9-E984D072E656}" dt="2025-04-01T07:42:49.655" v="322" actId="1076"/>
        <pc:sldMkLst>
          <pc:docMk/>
          <pc:sldMk cId="2895271252" sldId="345"/>
        </pc:sldMkLst>
        <pc:picChg chg="mod">
          <ac:chgData name="Evi Kruijer" userId="0af39978-7a4a-49b0-8bce-70804f0fc89e" providerId="ADAL" clId="{B43E39A9-55F2-4435-8EB9-E984D072E656}" dt="2025-04-01T07:42:49.655" v="322" actId="1076"/>
          <ac:picMkLst>
            <pc:docMk/>
            <pc:sldMk cId="2895271252" sldId="345"/>
            <ac:picMk id="82946" creationId="{1F8A9CE1-8F8C-1B56-B779-94391742BECB}"/>
          </ac:picMkLst>
        </pc:picChg>
      </pc:sldChg>
      <pc:sldChg chg="modSp">
        <pc:chgData name="Evi Kruijer" userId="0af39978-7a4a-49b0-8bce-70804f0fc89e" providerId="ADAL" clId="{B43E39A9-55F2-4435-8EB9-E984D072E656}" dt="2025-04-01T07:43:03.093" v="323" actId="14826"/>
        <pc:sldMkLst>
          <pc:docMk/>
          <pc:sldMk cId="834327882" sldId="352"/>
        </pc:sldMkLst>
        <pc:picChg chg="mod">
          <ac:chgData name="Evi Kruijer" userId="0af39978-7a4a-49b0-8bce-70804f0fc89e" providerId="ADAL" clId="{B43E39A9-55F2-4435-8EB9-E984D072E656}" dt="2025-04-01T07:43:03.093" v="323" actId="14826"/>
          <ac:picMkLst>
            <pc:docMk/>
            <pc:sldMk cId="834327882" sldId="352"/>
            <ac:picMk id="90114" creationId="{1383D703-20D4-1DB5-4115-012C416FABD2}"/>
          </ac:picMkLst>
        </pc:picChg>
      </pc:sldChg>
      <pc:sldChg chg="addSp modSp">
        <pc:chgData name="Evi Kruijer" userId="0af39978-7a4a-49b0-8bce-70804f0fc89e" providerId="ADAL" clId="{B43E39A9-55F2-4435-8EB9-E984D072E656}" dt="2025-04-01T07:44:39.579" v="351" actId="1076"/>
        <pc:sldMkLst>
          <pc:docMk/>
          <pc:sldMk cId="3595952094" sldId="355"/>
        </pc:sldMkLst>
        <pc:picChg chg="add mod">
          <ac:chgData name="Evi Kruijer" userId="0af39978-7a4a-49b0-8bce-70804f0fc89e" providerId="ADAL" clId="{B43E39A9-55F2-4435-8EB9-E984D072E656}" dt="2025-04-01T07:44:32.359" v="348"/>
          <ac:picMkLst>
            <pc:docMk/>
            <pc:sldMk cId="3595952094" sldId="355"/>
            <ac:picMk id="4" creationId="{6B31DA40-E439-8319-ECBA-9FE6D9A02346}"/>
          </ac:picMkLst>
        </pc:picChg>
        <pc:picChg chg="mod">
          <ac:chgData name="Evi Kruijer" userId="0af39978-7a4a-49b0-8bce-70804f0fc89e" providerId="ADAL" clId="{B43E39A9-55F2-4435-8EB9-E984D072E656}" dt="2025-04-01T07:44:39.579" v="351" actId="1076"/>
          <ac:picMkLst>
            <pc:docMk/>
            <pc:sldMk cId="3595952094" sldId="355"/>
            <ac:picMk id="93186" creationId="{719DAA27-CC3A-7462-2083-409BEA9EDA41}"/>
          </ac:picMkLst>
        </pc:picChg>
      </pc:sldChg>
      <pc:sldChg chg="addSp delSp modSp mod">
        <pc:chgData name="Evi Kruijer" userId="0af39978-7a4a-49b0-8bce-70804f0fc89e" providerId="ADAL" clId="{B43E39A9-55F2-4435-8EB9-E984D072E656}" dt="2025-04-01T07:44:59.522" v="357" actId="1076"/>
        <pc:sldMkLst>
          <pc:docMk/>
          <pc:sldMk cId="2008692154" sldId="356"/>
        </pc:sldMkLst>
        <pc:picChg chg="add mod">
          <ac:chgData name="Evi Kruijer" userId="0af39978-7a4a-49b0-8bce-70804f0fc89e" providerId="ADAL" clId="{B43E39A9-55F2-4435-8EB9-E984D072E656}" dt="2025-04-01T07:44:50.624" v="355" actId="1076"/>
          <ac:picMkLst>
            <pc:docMk/>
            <pc:sldMk cId="2008692154" sldId="356"/>
            <ac:picMk id="3" creationId="{F2C4FB20-27D8-DCE5-2071-A7A513EE908D}"/>
          </ac:picMkLst>
        </pc:picChg>
        <pc:picChg chg="add mod">
          <ac:chgData name="Evi Kruijer" userId="0af39978-7a4a-49b0-8bce-70804f0fc89e" providerId="ADAL" clId="{B43E39A9-55F2-4435-8EB9-E984D072E656}" dt="2025-04-01T07:44:59.522" v="357" actId="1076"/>
          <ac:picMkLst>
            <pc:docMk/>
            <pc:sldMk cId="2008692154" sldId="356"/>
            <ac:picMk id="5" creationId="{5E03212D-9EDF-030E-8DFF-713E5679E977}"/>
          </ac:picMkLst>
        </pc:picChg>
        <pc:picChg chg="del">
          <ac:chgData name="Evi Kruijer" userId="0af39978-7a4a-49b0-8bce-70804f0fc89e" providerId="ADAL" clId="{B43E39A9-55F2-4435-8EB9-E984D072E656}" dt="2025-04-01T07:44:44.976" v="352" actId="478"/>
          <ac:picMkLst>
            <pc:docMk/>
            <pc:sldMk cId="2008692154" sldId="356"/>
            <ac:picMk id="94210" creationId="{2E5337C6-BF81-4E77-9337-5C99A8FF1933}"/>
          </ac:picMkLst>
        </pc:picChg>
      </pc:sldChg>
      <pc:sldChg chg="modSp">
        <pc:chgData name="Evi Kruijer" userId="0af39978-7a4a-49b0-8bce-70804f0fc89e" providerId="ADAL" clId="{B43E39A9-55F2-4435-8EB9-E984D072E656}" dt="2025-04-01T07:45:06.943" v="358" actId="14826"/>
        <pc:sldMkLst>
          <pc:docMk/>
          <pc:sldMk cId="2280423416" sldId="357"/>
        </pc:sldMkLst>
        <pc:picChg chg="mod">
          <ac:chgData name="Evi Kruijer" userId="0af39978-7a4a-49b0-8bce-70804f0fc89e" providerId="ADAL" clId="{B43E39A9-55F2-4435-8EB9-E984D072E656}" dt="2025-04-01T07:45:06.943" v="358" actId="14826"/>
          <ac:picMkLst>
            <pc:docMk/>
            <pc:sldMk cId="2280423416" sldId="357"/>
            <ac:picMk id="95234" creationId="{18D0759E-38C4-003A-6353-1B50EAB0E1F9}"/>
          </ac:picMkLst>
        </pc:picChg>
      </pc:sldChg>
      <pc:sldChg chg="addSp modSp mod">
        <pc:chgData name="Evi Kruijer" userId="0af39978-7a4a-49b0-8bce-70804f0fc89e" providerId="ADAL" clId="{B43E39A9-55F2-4435-8EB9-E984D072E656}" dt="2025-04-01T07:45:39.805" v="363" actId="1076"/>
        <pc:sldMkLst>
          <pc:docMk/>
          <pc:sldMk cId="1192577929" sldId="358"/>
        </pc:sldMkLst>
        <pc:spChg chg="add mod">
          <ac:chgData name="Evi Kruijer" userId="0af39978-7a4a-49b0-8bce-70804f0fc89e" providerId="ADAL" clId="{B43E39A9-55F2-4435-8EB9-E984D072E656}" dt="2025-04-01T07:45:34.207" v="362"/>
          <ac:spMkLst>
            <pc:docMk/>
            <pc:sldMk cId="1192577929" sldId="358"/>
            <ac:spMk id="7" creationId="{5DFB2E2C-8DFC-B85C-6A50-05764EADEE3A}"/>
          </ac:spMkLst>
        </pc:spChg>
        <pc:spChg chg="add mod">
          <ac:chgData name="Evi Kruijer" userId="0af39978-7a4a-49b0-8bce-70804f0fc89e" providerId="ADAL" clId="{B43E39A9-55F2-4435-8EB9-E984D072E656}" dt="2025-04-01T07:45:34.207" v="362"/>
          <ac:spMkLst>
            <pc:docMk/>
            <pc:sldMk cId="1192577929" sldId="358"/>
            <ac:spMk id="8" creationId="{FF3E1F13-1D83-6009-6FE9-89D42B3F384F}"/>
          </ac:spMkLst>
        </pc:spChg>
        <pc:spChg chg="add mod">
          <ac:chgData name="Evi Kruijer" userId="0af39978-7a4a-49b0-8bce-70804f0fc89e" providerId="ADAL" clId="{B43E39A9-55F2-4435-8EB9-E984D072E656}" dt="2025-04-01T07:45:34.207" v="362"/>
          <ac:spMkLst>
            <pc:docMk/>
            <pc:sldMk cId="1192577929" sldId="358"/>
            <ac:spMk id="10" creationId="{F672F19B-9BA1-C7C5-4D95-4CD7B89CC115}"/>
          </ac:spMkLst>
        </pc:spChg>
        <pc:grpChg chg="add mod">
          <ac:chgData name="Evi Kruijer" userId="0af39978-7a4a-49b0-8bce-70804f0fc89e" providerId="ADAL" clId="{B43E39A9-55F2-4435-8EB9-E984D072E656}" dt="2025-04-01T07:45:39.805" v="363" actId="1076"/>
          <ac:grpSpMkLst>
            <pc:docMk/>
            <pc:sldMk cId="1192577929" sldId="358"/>
            <ac:grpSpMk id="3" creationId="{42D70374-96F7-29A1-B880-EE1D27440627}"/>
          </ac:grpSpMkLst>
        </pc:grpChg>
        <pc:picChg chg="mod ord">
          <ac:chgData name="Evi Kruijer" userId="0af39978-7a4a-49b0-8bce-70804f0fc89e" providerId="ADAL" clId="{B43E39A9-55F2-4435-8EB9-E984D072E656}" dt="2025-04-01T07:45:24.835" v="361" actId="171"/>
          <ac:picMkLst>
            <pc:docMk/>
            <pc:sldMk cId="1192577929" sldId="358"/>
            <ac:picMk id="4" creationId="{ECCBFC3C-0485-68AD-C371-F745911003D7}"/>
          </ac:picMkLst>
        </pc:picChg>
      </pc:sldChg>
      <pc:sldChg chg="addSp modSp">
        <pc:chgData name="Evi Kruijer" userId="0af39978-7a4a-49b0-8bce-70804f0fc89e" providerId="ADAL" clId="{B43E39A9-55F2-4435-8EB9-E984D072E656}" dt="2025-04-01T07:46:06.351" v="368" actId="1076"/>
        <pc:sldMkLst>
          <pc:docMk/>
          <pc:sldMk cId="2017050982" sldId="361"/>
        </pc:sldMkLst>
        <pc:picChg chg="add mod">
          <ac:chgData name="Evi Kruijer" userId="0af39978-7a4a-49b0-8bce-70804f0fc89e" providerId="ADAL" clId="{B43E39A9-55F2-4435-8EB9-E984D072E656}" dt="2025-04-01T07:45:54.683" v="365"/>
          <ac:picMkLst>
            <pc:docMk/>
            <pc:sldMk cId="2017050982" sldId="361"/>
            <ac:picMk id="5" creationId="{83FD72B6-6DE8-FF53-C17F-7832E7CE8775}"/>
          </ac:picMkLst>
        </pc:picChg>
        <pc:picChg chg="mod">
          <ac:chgData name="Evi Kruijer" userId="0af39978-7a4a-49b0-8bce-70804f0fc89e" providerId="ADAL" clId="{B43E39A9-55F2-4435-8EB9-E984D072E656}" dt="2025-04-01T07:46:06.351" v="368" actId="1076"/>
          <ac:picMkLst>
            <pc:docMk/>
            <pc:sldMk cId="2017050982" sldId="361"/>
            <ac:picMk id="99330" creationId="{E4F0F0A2-F000-DD18-BE4C-BCE1C8FCBB31}"/>
          </ac:picMkLst>
        </pc:picChg>
      </pc:sldChg>
      <pc:sldChg chg="modSp">
        <pc:chgData name="Evi Kruijer" userId="0af39978-7a4a-49b0-8bce-70804f0fc89e" providerId="ADAL" clId="{B43E39A9-55F2-4435-8EB9-E984D072E656}" dt="2025-04-01T07:46:23.110" v="371" actId="1076"/>
        <pc:sldMkLst>
          <pc:docMk/>
          <pc:sldMk cId="244488992" sldId="363"/>
        </pc:sldMkLst>
        <pc:picChg chg="mod">
          <ac:chgData name="Evi Kruijer" userId="0af39978-7a4a-49b0-8bce-70804f0fc89e" providerId="ADAL" clId="{B43E39A9-55F2-4435-8EB9-E984D072E656}" dt="2025-04-01T07:46:23.110" v="371" actId="1076"/>
          <ac:picMkLst>
            <pc:docMk/>
            <pc:sldMk cId="244488992" sldId="363"/>
            <ac:picMk id="101378" creationId="{7EB2FEAE-E7B3-A047-B367-B9826716AF2D}"/>
          </ac:picMkLst>
        </pc:picChg>
      </pc:sldChg>
      <pc:sldChg chg="modSp">
        <pc:chgData name="Evi Kruijer" userId="0af39978-7a4a-49b0-8bce-70804f0fc89e" providerId="ADAL" clId="{B43E39A9-55F2-4435-8EB9-E984D072E656}" dt="2025-04-01T07:46:39.599" v="374" actId="1076"/>
        <pc:sldMkLst>
          <pc:docMk/>
          <pc:sldMk cId="4159719713" sldId="365"/>
        </pc:sldMkLst>
        <pc:picChg chg="mod">
          <ac:chgData name="Evi Kruijer" userId="0af39978-7a4a-49b0-8bce-70804f0fc89e" providerId="ADAL" clId="{B43E39A9-55F2-4435-8EB9-E984D072E656}" dt="2025-04-01T07:46:39.599" v="374" actId="1076"/>
          <ac:picMkLst>
            <pc:docMk/>
            <pc:sldMk cId="4159719713" sldId="365"/>
            <ac:picMk id="103426" creationId="{8838077C-DEC4-9DBD-011D-11922937E5C6}"/>
          </ac:picMkLst>
        </pc:picChg>
      </pc:sldChg>
      <pc:sldChg chg="modSp">
        <pc:chgData name="Evi Kruijer" userId="0af39978-7a4a-49b0-8bce-70804f0fc89e" providerId="ADAL" clId="{B43E39A9-55F2-4435-8EB9-E984D072E656}" dt="2025-04-01T07:29:39.544" v="125" actId="20577"/>
        <pc:sldMkLst>
          <pc:docMk/>
          <pc:sldMk cId="3152548693" sldId="369"/>
        </pc:sldMkLst>
        <pc:spChg chg="mod">
          <ac:chgData name="Evi Kruijer" userId="0af39978-7a4a-49b0-8bce-70804f0fc89e" providerId="ADAL" clId="{B43E39A9-55F2-4435-8EB9-E984D072E656}" dt="2025-04-01T07:29:39.544" v="125" actId="20577"/>
          <ac:spMkLst>
            <pc:docMk/>
            <pc:sldMk cId="3152548693" sldId="369"/>
            <ac:spMk id="2" creationId="{00000000-0000-0000-0000-000000000000}"/>
          </ac:spMkLst>
        </pc:spChg>
      </pc:sldChg>
      <pc:sldChg chg="addSp modSp mod">
        <pc:chgData name="Evi Kruijer" userId="0af39978-7a4a-49b0-8bce-70804f0fc89e" providerId="ADAL" clId="{B43E39A9-55F2-4435-8EB9-E984D072E656}" dt="2025-04-01T07:51:06.693" v="378" actId="1582"/>
        <pc:sldMkLst>
          <pc:docMk/>
          <pc:sldMk cId="3843993530" sldId="373"/>
        </pc:sldMkLst>
        <pc:picChg chg="mod">
          <ac:chgData name="Evi Kruijer" userId="0af39978-7a4a-49b0-8bce-70804f0fc89e" providerId="ADAL" clId="{B43E39A9-55F2-4435-8EB9-E984D072E656}" dt="2025-04-01T07:50:46.343" v="375" actId="14826"/>
          <ac:picMkLst>
            <pc:docMk/>
            <pc:sldMk cId="3843993530" sldId="373"/>
            <ac:picMk id="111618" creationId="{5C2EB92E-9FA2-06F8-7FEA-21A6B94DB5F3}"/>
          </ac:picMkLst>
        </pc:picChg>
        <pc:cxnChg chg="add mod">
          <ac:chgData name="Evi Kruijer" userId="0af39978-7a4a-49b0-8bce-70804f0fc89e" providerId="ADAL" clId="{B43E39A9-55F2-4435-8EB9-E984D072E656}" dt="2025-04-01T07:51:06.693" v="378" actId="1582"/>
          <ac:cxnSpMkLst>
            <pc:docMk/>
            <pc:sldMk cId="3843993530" sldId="373"/>
            <ac:cxnSpMk id="5" creationId="{4FE1CE96-6C5E-79F0-79EF-44479D0168E2}"/>
          </ac:cxnSpMkLst>
        </pc:cxnChg>
      </pc:sldChg>
      <pc:sldChg chg="del">
        <pc:chgData name="Evi Kruijer" userId="0af39978-7a4a-49b0-8bce-70804f0fc89e" providerId="ADAL" clId="{B43E39A9-55F2-4435-8EB9-E984D072E656}" dt="2025-04-01T07:51:15.360" v="379" actId="47"/>
        <pc:sldMkLst>
          <pc:docMk/>
          <pc:sldMk cId="3490618810" sldId="374"/>
        </pc:sldMkLst>
      </pc:sldChg>
      <pc:sldChg chg="modSp">
        <pc:chgData name="Evi Kruijer" userId="0af39978-7a4a-49b0-8bce-70804f0fc89e" providerId="ADAL" clId="{B43E39A9-55F2-4435-8EB9-E984D072E656}" dt="2025-04-01T07:51:42.140" v="382" actId="1076"/>
        <pc:sldMkLst>
          <pc:docMk/>
          <pc:sldMk cId="545619684" sldId="376"/>
        </pc:sldMkLst>
        <pc:picChg chg="mod">
          <ac:chgData name="Evi Kruijer" userId="0af39978-7a4a-49b0-8bce-70804f0fc89e" providerId="ADAL" clId="{B43E39A9-55F2-4435-8EB9-E984D072E656}" dt="2025-04-01T07:51:42.140" v="382" actId="1076"/>
          <ac:picMkLst>
            <pc:docMk/>
            <pc:sldMk cId="545619684" sldId="376"/>
            <ac:picMk id="114690" creationId="{7CC685BE-A887-2D1C-A795-64E9876A9240}"/>
          </ac:picMkLst>
        </pc:picChg>
      </pc:sldChg>
      <pc:sldChg chg="modSp">
        <pc:chgData name="Evi Kruijer" userId="0af39978-7a4a-49b0-8bce-70804f0fc89e" providerId="ADAL" clId="{B43E39A9-55F2-4435-8EB9-E984D072E656}" dt="2025-04-01T07:51:55.727" v="383" actId="14826"/>
        <pc:sldMkLst>
          <pc:docMk/>
          <pc:sldMk cId="1519749401" sldId="380"/>
        </pc:sldMkLst>
        <pc:picChg chg="mod">
          <ac:chgData name="Evi Kruijer" userId="0af39978-7a4a-49b0-8bce-70804f0fc89e" providerId="ADAL" clId="{B43E39A9-55F2-4435-8EB9-E984D072E656}" dt="2025-04-01T07:51:55.727" v="383" actId="14826"/>
          <ac:picMkLst>
            <pc:docMk/>
            <pc:sldMk cId="1519749401" sldId="380"/>
            <ac:picMk id="118786" creationId="{24CD62A3-5362-DA2D-28B0-D9E7BFB47EF8}"/>
          </ac:picMkLst>
        </pc:picChg>
      </pc:sldChg>
      <pc:sldChg chg="delSp modSp del mod delAnim">
        <pc:chgData name="Evi Kruijer" userId="0af39978-7a4a-49b0-8bce-70804f0fc89e" providerId="ADAL" clId="{B43E39A9-55F2-4435-8EB9-E984D072E656}" dt="2025-04-01T07:52:22.371" v="387" actId="47"/>
        <pc:sldMkLst>
          <pc:docMk/>
          <pc:sldMk cId="452819059" sldId="382"/>
        </pc:sldMkLst>
        <pc:spChg chg="mod">
          <ac:chgData name="Evi Kruijer" userId="0af39978-7a4a-49b0-8bce-70804f0fc89e" providerId="ADAL" clId="{B43E39A9-55F2-4435-8EB9-E984D072E656}" dt="2025-04-01T07:30:09.177" v="129" actId="20577"/>
          <ac:spMkLst>
            <pc:docMk/>
            <pc:sldMk cId="452819059" sldId="382"/>
            <ac:spMk id="2" creationId="{00000000-0000-0000-0000-000000000000}"/>
          </ac:spMkLst>
        </pc:spChg>
        <pc:picChg chg="del">
          <ac:chgData name="Evi Kruijer" userId="0af39978-7a4a-49b0-8bce-70804f0fc89e" providerId="ADAL" clId="{B43E39A9-55F2-4435-8EB9-E984D072E656}" dt="2025-04-01T07:30:11.608" v="131" actId="478"/>
          <ac:picMkLst>
            <pc:docMk/>
            <pc:sldMk cId="452819059" sldId="382"/>
            <ac:picMk id="4" creationId="{B6693862-7D13-C347-8AC1-09C355C5BFAD}"/>
          </ac:picMkLst>
        </pc:picChg>
        <pc:picChg chg="del">
          <ac:chgData name="Evi Kruijer" userId="0af39978-7a4a-49b0-8bce-70804f0fc89e" providerId="ADAL" clId="{B43E39A9-55F2-4435-8EB9-E984D072E656}" dt="2025-04-01T07:30:10.318" v="130" actId="478"/>
          <ac:picMkLst>
            <pc:docMk/>
            <pc:sldMk cId="452819059" sldId="382"/>
            <ac:picMk id="120834" creationId="{27BC7A85-B7A9-2025-DD75-9AC26412C0CF}"/>
          </ac:picMkLst>
        </pc:picChg>
      </pc:sldChg>
      <pc:sldChg chg="addSp delSp modSp mod ord delAnim">
        <pc:chgData name="Evi Kruijer" userId="0af39978-7a4a-49b0-8bce-70804f0fc89e" providerId="ADAL" clId="{B43E39A9-55F2-4435-8EB9-E984D072E656}" dt="2025-04-01T07:55:41.273" v="408" actId="1076"/>
        <pc:sldMkLst>
          <pc:docMk/>
          <pc:sldMk cId="397618755" sldId="387"/>
        </pc:sldMkLst>
        <pc:spChg chg="mod">
          <ac:chgData name="Evi Kruijer" userId="0af39978-7a4a-49b0-8bce-70804f0fc89e" providerId="ADAL" clId="{B43E39A9-55F2-4435-8EB9-E984D072E656}" dt="2025-04-01T07:31:28.777" v="172" actId="20577"/>
          <ac:spMkLst>
            <pc:docMk/>
            <pc:sldMk cId="397618755" sldId="387"/>
            <ac:spMk id="2" creationId="{00000000-0000-0000-0000-000000000000}"/>
          </ac:spMkLst>
        </pc:spChg>
        <pc:grpChg chg="add mod">
          <ac:chgData name="Evi Kruijer" userId="0af39978-7a4a-49b0-8bce-70804f0fc89e" providerId="ADAL" clId="{B43E39A9-55F2-4435-8EB9-E984D072E656}" dt="2025-04-01T07:55:41.273" v="408" actId="1076"/>
          <ac:grpSpMkLst>
            <pc:docMk/>
            <pc:sldMk cId="397618755" sldId="387"/>
            <ac:grpSpMk id="5" creationId="{8F5AEE06-208F-CB8A-948C-B387ADAD7FA5}"/>
          </ac:grpSpMkLst>
        </pc:grpChg>
        <pc:picChg chg="del">
          <ac:chgData name="Evi Kruijer" userId="0af39978-7a4a-49b0-8bce-70804f0fc89e" providerId="ADAL" clId="{B43E39A9-55F2-4435-8EB9-E984D072E656}" dt="2025-04-01T07:31:31.180" v="174" actId="478"/>
          <ac:picMkLst>
            <pc:docMk/>
            <pc:sldMk cId="397618755" sldId="387"/>
            <ac:picMk id="4" creationId="{B6959E87-B027-4C30-AFE6-50C766895333}"/>
          </ac:picMkLst>
        </pc:picChg>
        <pc:picChg chg="add mod">
          <ac:chgData name="Evi Kruijer" userId="0af39978-7a4a-49b0-8bce-70804f0fc89e" providerId="ADAL" clId="{B43E39A9-55F2-4435-8EB9-E984D072E656}" dt="2025-04-01T07:55:34.125" v="406"/>
          <ac:picMkLst>
            <pc:docMk/>
            <pc:sldMk cId="397618755" sldId="387"/>
            <ac:picMk id="7" creationId="{3DBA13DB-AE43-AF01-F94F-92728ABC8E25}"/>
          </ac:picMkLst>
        </pc:picChg>
        <pc:picChg chg="add mod">
          <ac:chgData name="Evi Kruijer" userId="0af39978-7a4a-49b0-8bce-70804f0fc89e" providerId="ADAL" clId="{B43E39A9-55F2-4435-8EB9-E984D072E656}" dt="2025-04-01T07:55:34.125" v="406"/>
          <ac:picMkLst>
            <pc:docMk/>
            <pc:sldMk cId="397618755" sldId="387"/>
            <ac:picMk id="8" creationId="{D3A3C671-27F4-39C5-5B46-0EA29B7EC535}"/>
          </ac:picMkLst>
        </pc:picChg>
        <pc:picChg chg="add mod">
          <ac:chgData name="Evi Kruijer" userId="0af39978-7a4a-49b0-8bce-70804f0fc89e" providerId="ADAL" clId="{B43E39A9-55F2-4435-8EB9-E984D072E656}" dt="2025-04-01T07:55:34.125" v="406"/>
          <ac:picMkLst>
            <pc:docMk/>
            <pc:sldMk cId="397618755" sldId="387"/>
            <ac:picMk id="9" creationId="{C12F34C7-363A-AB58-C1D2-D5F163D13739}"/>
          </ac:picMkLst>
        </pc:picChg>
        <pc:picChg chg="add mod">
          <ac:chgData name="Evi Kruijer" userId="0af39978-7a4a-49b0-8bce-70804f0fc89e" providerId="ADAL" clId="{B43E39A9-55F2-4435-8EB9-E984D072E656}" dt="2025-04-01T07:55:34.125" v="406"/>
          <ac:picMkLst>
            <pc:docMk/>
            <pc:sldMk cId="397618755" sldId="387"/>
            <ac:picMk id="10" creationId="{88435193-30C3-18DF-B298-7735943BBF8F}"/>
          </ac:picMkLst>
        </pc:picChg>
        <pc:picChg chg="del">
          <ac:chgData name="Evi Kruijer" userId="0af39978-7a4a-49b0-8bce-70804f0fc89e" providerId="ADAL" clId="{B43E39A9-55F2-4435-8EB9-E984D072E656}" dt="2025-04-01T07:31:30.379" v="173" actId="478"/>
          <ac:picMkLst>
            <pc:docMk/>
            <pc:sldMk cId="397618755" sldId="387"/>
            <ac:picMk id="125954" creationId="{1136942F-7093-2A2B-9F17-35B9364ED4D5}"/>
          </ac:picMkLst>
        </pc:picChg>
      </pc:sldChg>
      <pc:sldChg chg="del">
        <pc:chgData name="Evi Kruijer" userId="0af39978-7a4a-49b0-8bce-70804f0fc89e" providerId="ADAL" clId="{B43E39A9-55F2-4435-8EB9-E984D072E656}" dt="2025-04-01T07:31:47.993" v="182" actId="47"/>
        <pc:sldMkLst>
          <pc:docMk/>
          <pc:sldMk cId="2354124264" sldId="389"/>
        </pc:sldMkLst>
      </pc:sldChg>
      <pc:sldChg chg="del">
        <pc:chgData name="Evi Kruijer" userId="0af39978-7a4a-49b0-8bce-70804f0fc89e" providerId="ADAL" clId="{B43E39A9-55F2-4435-8EB9-E984D072E656}" dt="2025-04-01T07:31:55.309" v="183" actId="47"/>
        <pc:sldMkLst>
          <pc:docMk/>
          <pc:sldMk cId="3999579513" sldId="390"/>
        </pc:sldMkLst>
      </pc:sldChg>
      <pc:sldChg chg="del">
        <pc:chgData name="Evi Kruijer" userId="0af39978-7a4a-49b0-8bce-70804f0fc89e" providerId="ADAL" clId="{B43E39A9-55F2-4435-8EB9-E984D072E656}" dt="2025-04-01T07:31:55.309" v="183" actId="47"/>
        <pc:sldMkLst>
          <pc:docMk/>
          <pc:sldMk cId="3486418547" sldId="391"/>
        </pc:sldMkLst>
      </pc:sldChg>
      <pc:sldChg chg="del">
        <pc:chgData name="Evi Kruijer" userId="0af39978-7a4a-49b0-8bce-70804f0fc89e" providerId="ADAL" clId="{B43E39A9-55F2-4435-8EB9-E984D072E656}" dt="2025-04-01T07:31:55.309" v="183" actId="47"/>
        <pc:sldMkLst>
          <pc:docMk/>
          <pc:sldMk cId="3674982541" sldId="392"/>
        </pc:sldMkLst>
      </pc:sldChg>
      <pc:sldChg chg="del">
        <pc:chgData name="Evi Kruijer" userId="0af39978-7a4a-49b0-8bce-70804f0fc89e" providerId="ADAL" clId="{B43E39A9-55F2-4435-8EB9-E984D072E656}" dt="2025-04-01T07:31:55.309" v="183" actId="47"/>
        <pc:sldMkLst>
          <pc:docMk/>
          <pc:sldMk cId="751759764" sldId="393"/>
        </pc:sldMkLst>
      </pc:sldChg>
      <pc:sldChg chg="del">
        <pc:chgData name="Evi Kruijer" userId="0af39978-7a4a-49b0-8bce-70804f0fc89e" providerId="ADAL" clId="{B43E39A9-55F2-4435-8EB9-E984D072E656}" dt="2025-04-01T07:31:55.309" v="183" actId="47"/>
        <pc:sldMkLst>
          <pc:docMk/>
          <pc:sldMk cId="3637300801" sldId="394"/>
        </pc:sldMkLst>
      </pc:sldChg>
      <pc:sldChg chg="del">
        <pc:chgData name="Evi Kruijer" userId="0af39978-7a4a-49b0-8bce-70804f0fc89e" providerId="ADAL" clId="{B43E39A9-55F2-4435-8EB9-E984D072E656}" dt="2025-04-01T07:31:55.309" v="183" actId="47"/>
        <pc:sldMkLst>
          <pc:docMk/>
          <pc:sldMk cId="2826824122" sldId="395"/>
        </pc:sldMkLst>
      </pc:sldChg>
      <pc:sldChg chg="del">
        <pc:chgData name="Evi Kruijer" userId="0af39978-7a4a-49b0-8bce-70804f0fc89e" providerId="ADAL" clId="{B43E39A9-55F2-4435-8EB9-E984D072E656}" dt="2025-04-01T07:31:55.309" v="183" actId="47"/>
        <pc:sldMkLst>
          <pc:docMk/>
          <pc:sldMk cId="3501279313" sldId="396"/>
        </pc:sldMkLst>
      </pc:sldChg>
      <pc:sldChg chg="del">
        <pc:chgData name="Evi Kruijer" userId="0af39978-7a4a-49b0-8bce-70804f0fc89e" providerId="ADAL" clId="{B43E39A9-55F2-4435-8EB9-E984D072E656}" dt="2025-04-01T07:31:55.309" v="183" actId="47"/>
        <pc:sldMkLst>
          <pc:docMk/>
          <pc:sldMk cId="2617658218" sldId="397"/>
        </pc:sldMkLst>
      </pc:sldChg>
      <pc:sldChg chg="del">
        <pc:chgData name="Evi Kruijer" userId="0af39978-7a4a-49b0-8bce-70804f0fc89e" providerId="ADAL" clId="{B43E39A9-55F2-4435-8EB9-E984D072E656}" dt="2025-04-01T07:31:55.309" v="183" actId="47"/>
        <pc:sldMkLst>
          <pc:docMk/>
          <pc:sldMk cId="3957907030" sldId="398"/>
        </pc:sldMkLst>
      </pc:sldChg>
      <pc:sldChg chg="del">
        <pc:chgData name="Evi Kruijer" userId="0af39978-7a4a-49b0-8bce-70804f0fc89e" providerId="ADAL" clId="{B43E39A9-55F2-4435-8EB9-E984D072E656}" dt="2025-04-01T07:31:55.309" v="183" actId="47"/>
        <pc:sldMkLst>
          <pc:docMk/>
          <pc:sldMk cId="2298358515" sldId="399"/>
        </pc:sldMkLst>
      </pc:sldChg>
      <pc:sldChg chg="del">
        <pc:chgData name="Evi Kruijer" userId="0af39978-7a4a-49b0-8bce-70804f0fc89e" providerId="ADAL" clId="{B43E39A9-55F2-4435-8EB9-E984D072E656}" dt="2025-04-01T07:31:55.309" v="183" actId="47"/>
        <pc:sldMkLst>
          <pc:docMk/>
          <pc:sldMk cId="469173629" sldId="400"/>
        </pc:sldMkLst>
      </pc:sldChg>
      <pc:sldChg chg="del">
        <pc:chgData name="Evi Kruijer" userId="0af39978-7a4a-49b0-8bce-70804f0fc89e" providerId="ADAL" clId="{B43E39A9-55F2-4435-8EB9-E984D072E656}" dt="2025-04-01T07:31:55.309" v="183" actId="47"/>
        <pc:sldMkLst>
          <pc:docMk/>
          <pc:sldMk cId="2227742283" sldId="401"/>
        </pc:sldMkLst>
      </pc:sldChg>
      <pc:sldChg chg="del">
        <pc:chgData name="Evi Kruijer" userId="0af39978-7a4a-49b0-8bce-70804f0fc89e" providerId="ADAL" clId="{B43E39A9-55F2-4435-8EB9-E984D072E656}" dt="2025-04-01T07:31:55.309" v="183" actId="47"/>
        <pc:sldMkLst>
          <pc:docMk/>
          <pc:sldMk cId="884671532" sldId="402"/>
        </pc:sldMkLst>
      </pc:sldChg>
      <pc:sldChg chg="del">
        <pc:chgData name="Evi Kruijer" userId="0af39978-7a4a-49b0-8bce-70804f0fc89e" providerId="ADAL" clId="{B43E39A9-55F2-4435-8EB9-E984D072E656}" dt="2025-04-01T07:31:55.309" v="183" actId="47"/>
        <pc:sldMkLst>
          <pc:docMk/>
          <pc:sldMk cId="2525137318" sldId="403"/>
        </pc:sldMkLst>
      </pc:sldChg>
      <pc:sldChg chg="del">
        <pc:chgData name="Evi Kruijer" userId="0af39978-7a4a-49b0-8bce-70804f0fc89e" providerId="ADAL" clId="{B43E39A9-55F2-4435-8EB9-E984D072E656}" dt="2025-04-01T07:31:55.309" v="183" actId="47"/>
        <pc:sldMkLst>
          <pc:docMk/>
          <pc:sldMk cId="3077816346" sldId="404"/>
        </pc:sldMkLst>
      </pc:sldChg>
      <pc:sldChg chg="del">
        <pc:chgData name="Evi Kruijer" userId="0af39978-7a4a-49b0-8bce-70804f0fc89e" providerId="ADAL" clId="{B43E39A9-55F2-4435-8EB9-E984D072E656}" dt="2025-04-01T07:31:55.309" v="183" actId="47"/>
        <pc:sldMkLst>
          <pc:docMk/>
          <pc:sldMk cId="2654160238" sldId="405"/>
        </pc:sldMkLst>
      </pc:sldChg>
      <pc:sldChg chg="del">
        <pc:chgData name="Evi Kruijer" userId="0af39978-7a4a-49b0-8bce-70804f0fc89e" providerId="ADAL" clId="{B43E39A9-55F2-4435-8EB9-E984D072E656}" dt="2025-04-01T07:31:55.309" v="183" actId="47"/>
        <pc:sldMkLst>
          <pc:docMk/>
          <pc:sldMk cId="546544900" sldId="406"/>
        </pc:sldMkLst>
      </pc:sldChg>
      <pc:sldChg chg="del">
        <pc:chgData name="Evi Kruijer" userId="0af39978-7a4a-49b0-8bce-70804f0fc89e" providerId="ADAL" clId="{B43E39A9-55F2-4435-8EB9-E984D072E656}" dt="2025-04-01T07:31:55.309" v="183" actId="47"/>
        <pc:sldMkLst>
          <pc:docMk/>
          <pc:sldMk cId="3017197715" sldId="407"/>
        </pc:sldMkLst>
      </pc:sldChg>
      <pc:sldChg chg="del">
        <pc:chgData name="Evi Kruijer" userId="0af39978-7a4a-49b0-8bce-70804f0fc89e" providerId="ADAL" clId="{B43E39A9-55F2-4435-8EB9-E984D072E656}" dt="2025-04-01T07:31:55.309" v="183" actId="47"/>
        <pc:sldMkLst>
          <pc:docMk/>
          <pc:sldMk cId="3614710316" sldId="408"/>
        </pc:sldMkLst>
      </pc:sldChg>
      <pc:sldChg chg="del">
        <pc:chgData name="Evi Kruijer" userId="0af39978-7a4a-49b0-8bce-70804f0fc89e" providerId="ADAL" clId="{B43E39A9-55F2-4435-8EB9-E984D072E656}" dt="2025-04-01T07:31:55.309" v="183" actId="47"/>
        <pc:sldMkLst>
          <pc:docMk/>
          <pc:sldMk cId="3554249404" sldId="409"/>
        </pc:sldMkLst>
      </pc:sldChg>
      <pc:sldChg chg="del">
        <pc:chgData name="Evi Kruijer" userId="0af39978-7a4a-49b0-8bce-70804f0fc89e" providerId="ADAL" clId="{B43E39A9-55F2-4435-8EB9-E984D072E656}" dt="2025-04-01T07:31:55.309" v="183" actId="47"/>
        <pc:sldMkLst>
          <pc:docMk/>
          <pc:sldMk cId="1764122497" sldId="410"/>
        </pc:sldMkLst>
      </pc:sldChg>
      <pc:sldChg chg="del">
        <pc:chgData name="Evi Kruijer" userId="0af39978-7a4a-49b0-8bce-70804f0fc89e" providerId="ADAL" clId="{B43E39A9-55F2-4435-8EB9-E984D072E656}" dt="2025-04-01T07:31:55.309" v="183" actId="47"/>
        <pc:sldMkLst>
          <pc:docMk/>
          <pc:sldMk cId="4112103761" sldId="411"/>
        </pc:sldMkLst>
      </pc:sldChg>
      <pc:sldChg chg="del">
        <pc:chgData name="Evi Kruijer" userId="0af39978-7a4a-49b0-8bce-70804f0fc89e" providerId="ADAL" clId="{B43E39A9-55F2-4435-8EB9-E984D072E656}" dt="2025-04-01T07:31:55.309" v="183" actId="47"/>
        <pc:sldMkLst>
          <pc:docMk/>
          <pc:sldMk cId="1366791120" sldId="412"/>
        </pc:sldMkLst>
      </pc:sldChg>
      <pc:sldChg chg="del">
        <pc:chgData name="Evi Kruijer" userId="0af39978-7a4a-49b0-8bce-70804f0fc89e" providerId="ADAL" clId="{B43E39A9-55F2-4435-8EB9-E984D072E656}" dt="2025-04-01T07:31:55.309" v="183" actId="47"/>
        <pc:sldMkLst>
          <pc:docMk/>
          <pc:sldMk cId="842478960" sldId="413"/>
        </pc:sldMkLst>
      </pc:sldChg>
      <pc:sldChg chg="del">
        <pc:chgData name="Evi Kruijer" userId="0af39978-7a4a-49b0-8bce-70804f0fc89e" providerId="ADAL" clId="{B43E39A9-55F2-4435-8EB9-E984D072E656}" dt="2025-04-01T07:31:55.309" v="183" actId="47"/>
        <pc:sldMkLst>
          <pc:docMk/>
          <pc:sldMk cId="4079477276" sldId="414"/>
        </pc:sldMkLst>
      </pc:sldChg>
      <pc:sldChg chg="del">
        <pc:chgData name="Evi Kruijer" userId="0af39978-7a4a-49b0-8bce-70804f0fc89e" providerId="ADAL" clId="{B43E39A9-55F2-4435-8EB9-E984D072E656}" dt="2025-04-01T07:31:55.309" v="183" actId="47"/>
        <pc:sldMkLst>
          <pc:docMk/>
          <pc:sldMk cId="2278541217" sldId="415"/>
        </pc:sldMkLst>
      </pc:sldChg>
      <pc:sldChg chg="del">
        <pc:chgData name="Evi Kruijer" userId="0af39978-7a4a-49b0-8bce-70804f0fc89e" providerId="ADAL" clId="{B43E39A9-55F2-4435-8EB9-E984D072E656}" dt="2025-04-01T07:31:55.309" v="183" actId="47"/>
        <pc:sldMkLst>
          <pc:docMk/>
          <pc:sldMk cId="2020185658" sldId="416"/>
        </pc:sldMkLst>
      </pc:sldChg>
      <pc:sldChg chg="del">
        <pc:chgData name="Evi Kruijer" userId="0af39978-7a4a-49b0-8bce-70804f0fc89e" providerId="ADAL" clId="{B43E39A9-55F2-4435-8EB9-E984D072E656}" dt="2025-04-01T07:31:55.309" v="183" actId="47"/>
        <pc:sldMkLst>
          <pc:docMk/>
          <pc:sldMk cId="358183245" sldId="417"/>
        </pc:sldMkLst>
      </pc:sldChg>
      <pc:sldChg chg="del">
        <pc:chgData name="Evi Kruijer" userId="0af39978-7a4a-49b0-8bce-70804f0fc89e" providerId="ADAL" clId="{B43E39A9-55F2-4435-8EB9-E984D072E656}" dt="2025-04-01T07:31:55.309" v="183" actId="47"/>
        <pc:sldMkLst>
          <pc:docMk/>
          <pc:sldMk cId="2733971153" sldId="418"/>
        </pc:sldMkLst>
      </pc:sldChg>
      <pc:sldChg chg="del">
        <pc:chgData name="Evi Kruijer" userId="0af39978-7a4a-49b0-8bce-70804f0fc89e" providerId="ADAL" clId="{B43E39A9-55F2-4435-8EB9-E984D072E656}" dt="2025-04-01T07:31:55.309" v="183" actId="47"/>
        <pc:sldMkLst>
          <pc:docMk/>
          <pc:sldMk cId="2555359435" sldId="419"/>
        </pc:sldMkLst>
      </pc:sldChg>
      <pc:sldChg chg="del">
        <pc:chgData name="Evi Kruijer" userId="0af39978-7a4a-49b0-8bce-70804f0fc89e" providerId="ADAL" clId="{B43E39A9-55F2-4435-8EB9-E984D072E656}" dt="2025-04-01T07:31:55.309" v="183" actId="47"/>
        <pc:sldMkLst>
          <pc:docMk/>
          <pc:sldMk cId="1650798161" sldId="420"/>
        </pc:sldMkLst>
      </pc:sldChg>
      <pc:sldChg chg="del">
        <pc:chgData name="Evi Kruijer" userId="0af39978-7a4a-49b0-8bce-70804f0fc89e" providerId="ADAL" clId="{B43E39A9-55F2-4435-8EB9-E984D072E656}" dt="2025-04-01T07:31:55.309" v="183" actId="47"/>
        <pc:sldMkLst>
          <pc:docMk/>
          <pc:sldMk cId="1349561612" sldId="421"/>
        </pc:sldMkLst>
      </pc:sldChg>
      <pc:sldChg chg="del">
        <pc:chgData name="Evi Kruijer" userId="0af39978-7a4a-49b0-8bce-70804f0fc89e" providerId="ADAL" clId="{B43E39A9-55F2-4435-8EB9-E984D072E656}" dt="2025-04-01T07:31:55.309" v="183" actId="47"/>
        <pc:sldMkLst>
          <pc:docMk/>
          <pc:sldMk cId="2644846992" sldId="422"/>
        </pc:sldMkLst>
      </pc:sldChg>
      <pc:sldChg chg="del">
        <pc:chgData name="Evi Kruijer" userId="0af39978-7a4a-49b0-8bce-70804f0fc89e" providerId="ADAL" clId="{B43E39A9-55F2-4435-8EB9-E984D072E656}" dt="2025-04-01T07:31:55.309" v="183" actId="47"/>
        <pc:sldMkLst>
          <pc:docMk/>
          <pc:sldMk cId="1226865765" sldId="423"/>
        </pc:sldMkLst>
      </pc:sldChg>
      <pc:sldChg chg="del">
        <pc:chgData name="Evi Kruijer" userId="0af39978-7a4a-49b0-8bce-70804f0fc89e" providerId="ADAL" clId="{B43E39A9-55F2-4435-8EB9-E984D072E656}" dt="2025-04-01T07:31:55.309" v="183" actId="47"/>
        <pc:sldMkLst>
          <pc:docMk/>
          <pc:sldMk cId="3669925109" sldId="424"/>
        </pc:sldMkLst>
      </pc:sldChg>
      <pc:sldChg chg="del">
        <pc:chgData name="Evi Kruijer" userId="0af39978-7a4a-49b0-8bce-70804f0fc89e" providerId="ADAL" clId="{B43E39A9-55F2-4435-8EB9-E984D072E656}" dt="2025-04-01T07:31:55.309" v="183" actId="47"/>
        <pc:sldMkLst>
          <pc:docMk/>
          <pc:sldMk cId="155091589" sldId="425"/>
        </pc:sldMkLst>
      </pc:sldChg>
      <pc:sldChg chg="del">
        <pc:chgData name="Evi Kruijer" userId="0af39978-7a4a-49b0-8bce-70804f0fc89e" providerId="ADAL" clId="{B43E39A9-55F2-4435-8EB9-E984D072E656}" dt="2025-04-01T07:31:55.309" v="183" actId="47"/>
        <pc:sldMkLst>
          <pc:docMk/>
          <pc:sldMk cId="1229844859" sldId="426"/>
        </pc:sldMkLst>
      </pc:sldChg>
      <pc:sldChg chg="del">
        <pc:chgData name="Evi Kruijer" userId="0af39978-7a4a-49b0-8bce-70804f0fc89e" providerId="ADAL" clId="{B43E39A9-55F2-4435-8EB9-E984D072E656}" dt="2025-04-01T07:31:55.309" v="183" actId="47"/>
        <pc:sldMkLst>
          <pc:docMk/>
          <pc:sldMk cId="3652366486" sldId="427"/>
        </pc:sldMkLst>
      </pc:sldChg>
      <pc:sldChg chg="del">
        <pc:chgData name="Evi Kruijer" userId="0af39978-7a4a-49b0-8bce-70804f0fc89e" providerId="ADAL" clId="{B43E39A9-55F2-4435-8EB9-E984D072E656}" dt="2025-04-01T07:31:55.309" v="183" actId="47"/>
        <pc:sldMkLst>
          <pc:docMk/>
          <pc:sldMk cId="2954041673" sldId="428"/>
        </pc:sldMkLst>
      </pc:sldChg>
      <pc:sldChg chg="del">
        <pc:chgData name="Evi Kruijer" userId="0af39978-7a4a-49b0-8bce-70804f0fc89e" providerId="ADAL" clId="{B43E39A9-55F2-4435-8EB9-E984D072E656}" dt="2025-04-01T07:31:55.309" v="183" actId="47"/>
        <pc:sldMkLst>
          <pc:docMk/>
          <pc:sldMk cId="251882075" sldId="429"/>
        </pc:sldMkLst>
      </pc:sldChg>
      <pc:sldChg chg="del">
        <pc:chgData name="Evi Kruijer" userId="0af39978-7a4a-49b0-8bce-70804f0fc89e" providerId="ADAL" clId="{B43E39A9-55F2-4435-8EB9-E984D072E656}" dt="2025-04-01T07:31:55.309" v="183" actId="47"/>
        <pc:sldMkLst>
          <pc:docMk/>
          <pc:sldMk cId="1728365803" sldId="430"/>
        </pc:sldMkLst>
      </pc:sldChg>
      <pc:sldChg chg="del">
        <pc:chgData name="Evi Kruijer" userId="0af39978-7a4a-49b0-8bce-70804f0fc89e" providerId="ADAL" clId="{B43E39A9-55F2-4435-8EB9-E984D072E656}" dt="2025-04-01T07:31:55.309" v="183" actId="47"/>
        <pc:sldMkLst>
          <pc:docMk/>
          <pc:sldMk cId="2582104781" sldId="431"/>
        </pc:sldMkLst>
      </pc:sldChg>
      <pc:sldChg chg="del">
        <pc:chgData name="Evi Kruijer" userId="0af39978-7a4a-49b0-8bce-70804f0fc89e" providerId="ADAL" clId="{B43E39A9-55F2-4435-8EB9-E984D072E656}" dt="2025-04-01T07:31:55.309" v="183" actId="47"/>
        <pc:sldMkLst>
          <pc:docMk/>
          <pc:sldMk cId="1537321776" sldId="432"/>
        </pc:sldMkLst>
      </pc:sldChg>
      <pc:sldChg chg="del">
        <pc:chgData name="Evi Kruijer" userId="0af39978-7a4a-49b0-8bce-70804f0fc89e" providerId="ADAL" clId="{B43E39A9-55F2-4435-8EB9-E984D072E656}" dt="2025-04-01T07:31:55.309" v="183" actId="47"/>
        <pc:sldMkLst>
          <pc:docMk/>
          <pc:sldMk cId="127478434" sldId="433"/>
        </pc:sldMkLst>
      </pc:sldChg>
      <pc:sldChg chg="del">
        <pc:chgData name="Evi Kruijer" userId="0af39978-7a4a-49b0-8bce-70804f0fc89e" providerId="ADAL" clId="{B43E39A9-55F2-4435-8EB9-E984D072E656}" dt="2025-04-01T07:31:47.043" v="181" actId="47"/>
        <pc:sldMkLst>
          <pc:docMk/>
          <pc:sldMk cId="1067593724" sldId="740"/>
        </pc:sldMkLst>
      </pc:sldChg>
      <pc:sldChg chg="add">
        <pc:chgData name="Evi Kruijer" userId="0af39978-7a4a-49b0-8bce-70804f0fc89e" providerId="ADAL" clId="{B43E39A9-55F2-4435-8EB9-E984D072E656}" dt="2025-04-01T07:24:39.410" v="0"/>
        <pc:sldMkLst>
          <pc:docMk/>
          <pc:sldMk cId="3681681733" sldId="741"/>
        </pc:sldMkLst>
      </pc:sldChg>
      <pc:sldChg chg="addSp delSp modSp add mod delAnim">
        <pc:chgData name="Evi Kruijer" userId="0af39978-7a4a-49b0-8bce-70804f0fc89e" providerId="ADAL" clId="{B43E39A9-55F2-4435-8EB9-E984D072E656}" dt="2025-04-01T07:35:34.198" v="255" actId="1076"/>
        <pc:sldMkLst>
          <pc:docMk/>
          <pc:sldMk cId="3946363182" sldId="742"/>
        </pc:sldMkLst>
        <pc:spChg chg="mod">
          <ac:chgData name="Evi Kruijer" userId="0af39978-7a4a-49b0-8bce-70804f0fc89e" providerId="ADAL" clId="{B43E39A9-55F2-4435-8EB9-E984D072E656}" dt="2025-04-01T07:24:54.310" v="16" actId="20577"/>
          <ac:spMkLst>
            <pc:docMk/>
            <pc:sldMk cId="3946363182" sldId="742"/>
            <ac:spMk id="2" creationId="{00000000-0000-0000-0000-000000000000}"/>
          </ac:spMkLst>
        </pc:spChg>
        <pc:picChg chg="del">
          <ac:chgData name="Evi Kruijer" userId="0af39978-7a4a-49b0-8bce-70804f0fc89e" providerId="ADAL" clId="{B43E39A9-55F2-4435-8EB9-E984D072E656}" dt="2025-04-01T07:24:51.352" v="11" actId="478"/>
          <ac:picMkLst>
            <pc:docMk/>
            <pc:sldMk cId="3946363182" sldId="742"/>
            <ac:picMk id="3" creationId="{CEFE9069-0D40-5176-95F1-8F43B2FFDFCC}"/>
          </ac:picMkLst>
        </pc:picChg>
        <pc:picChg chg="add mod">
          <ac:chgData name="Evi Kruijer" userId="0af39978-7a4a-49b0-8bce-70804f0fc89e" providerId="ADAL" clId="{B43E39A9-55F2-4435-8EB9-E984D072E656}" dt="2025-04-01T07:35:34.198" v="255" actId="1076"/>
          <ac:picMkLst>
            <pc:docMk/>
            <pc:sldMk cId="3946363182" sldId="742"/>
            <ac:picMk id="4" creationId="{95F5FFDB-C99F-4F75-13FF-CB81ACADE9E6}"/>
          </ac:picMkLst>
        </pc:picChg>
        <pc:picChg chg="del">
          <ac:chgData name="Evi Kruijer" userId="0af39978-7a4a-49b0-8bce-70804f0fc89e" providerId="ADAL" clId="{B43E39A9-55F2-4435-8EB9-E984D072E656}" dt="2025-04-01T07:24:50.443" v="10" actId="478"/>
          <ac:picMkLst>
            <pc:docMk/>
            <pc:sldMk cId="3946363182" sldId="742"/>
            <ac:picMk id="13314" creationId="{73CD3678-B97D-690C-B84E-277C28EABC0B}"/>
          </ac:picMkLst>
        </pc:picChg>
      </pc:sldChg>
      <pc:sldChg chg="addSp delSp modSp add mod delAnim">
        <pc:chgData name="Evi Kruijer" userId="0af39978-7a4a-49b0-8bce-70804f0fc89e" providerId="ADAL" clId="{B43E39A9-55F2-4435-8EB9-E984D072E656}" dt="2025-04-01T07:36:02.610" v="258" actId="1076"/>
        <pc:sldMkLst>
          <pc:docMk/>
          <pc:sldMk cId="2757130662" sldId="743"/>
        </pc:sldMkLst>
        <pc:spChg chg="mod">
          <ac:chgData name="Evi Kruijer" userId="0af39978-7a4a-49b0-8bce-70804f0fc89e" providerId="ADAL" clId="{B43E39A9-55F2-4435-8EB9-E984D072E656}" dt="2025-04-01T07:25:10.510" v="24" actId="20577"/>
          <ac:spMkLst>
            <pc:docMk/>
            <pc:sldMk cId="2757130662" sldId="743"/>
            <ac:spMk id="2" creationId="{00000000-0000-0000-0000-000000000000}"/>
          </ac:spMkLst>
        </pc:spChg>
        <pc:grpChg chg="add mod">
          <ac:chgData name="Evi Kruijer" userId="0af39978-7a4a-49b0-8bce-70804f0fc89e" providerId="ADAL" clId="{B43E39A9-55F2-4435-8EB9-E984D072E656}" dt="2025-04-01T07:36:02.610" v="258" actId="1076"/>
          <ac:grpSpMkLst>
            <pc:docMk/>
            <pc:sldMk cId="2757130662" sldId="743"/>
            <ac:grpSpMk id="5" creationId="{AE5E2EF7-C695-B5A0-9DD4-D58090ABBB72}"/>
          </ac:grpSpMkLst>
        </pc:grpChg>
        <pc:picChg chg="del">
          <ac:chgData name="Evi Kruijer" userId="0af39978-7a4a-49b0-8bce-70804f0fc89e" providerId="ADAL" clId="{B43E39A9-55F2-4435-8EB9-E984D072E656}" dt="2025-04-01T07:25:13.208" v="26" actId="478"/>
          <ac:picMkLst>
            <pc:docMk/>
            <pc:sldMk cId="2757130662" sldId="743"/>
            <ac:picMk id="4" creationId="{4A7E452D-4876-EF37-F9E1-2EEC6EE152B3}"/>
          </ac:picMkLst>
        </pc:picChg>
        <pc:picChg chg="add mod">
          <ac:chgData name="Evi Kruijer" userId="0af39978-7a4a-49b0-8bce-70804f0fc89e" providerId="ADAL" clId="{B43E39A9-55F2-4435-8EB9-E984D072E656}" dt="2025-04-01T07:35:52.428" v="256"/>
          <ac:picMkLst>
            <pc:docMk/>
            <pc:sldMk cId="2757130662" sldId="743"/>
            <ac:picMk id="7" creationId="{48AF9636-D0D2-1899-D6C3-B6B70881B1CF}"/>
          </ac:picMkLst>
        </pc:picChg>
        <pc:picChg chg="add mod">
          <ac:chgData name="Evi Kruijer" userId="0af39978-7a4a-49b0-8bce-70804f0fc89e" providerId="ADAL" clId="{B43E39A9-55F2-4435-8EB9-E984D072E656}" dt="2025-04-01T07:35:52.428" v="256"/>
          <ac:picMkLst>
            <pc:docMk/>
            <pc:sldMk cId="2757130662" sldId="743"/>
            <ac:picMk id="8" creationId="{9EE571C6-8FAB-C401-FFBE-A59706B06EAD}"/>
          </ac:picMkLst>
        </pc:picChg>
        <pc:picChg chg="add mod">
          <ac:chgData name="Evi Kruijer" userId="0af39978-7a4a-49b0-8bce-70804f0fc89e" providerId="ADAL" clId="{B43E39A9-55F2-4435-8EB9-E984D072E656}" dt="2025-04-01T07:35:52.428" v="256"/>
          <ac:picMkLst>
            <pc:docMk/>
            <pc:sldMk cId="2757130662" sldId="743"/>
            <ac:picMk id="9" creationId="{4D76C6FC-253B-5731-633C-A08D129EA3B3}"/>
          </ac:picMkLst>
        </pc:picChg>
        <pc:picChg chg="add mod">
          <ac:chgData name="Evi Kruijer" userId="0af39978-7a4a-49b0-8bce-70804f0fc89e" providerId="ADAL" clId="{B43E39A9-55F2-4435-8EB9-E984D072E656}" dt="2025-04-01T07:35:52.428" v="256"/>
          <ac:picMkLst>
            <pc:docMk/>
            <pc:sldMk cId="2757130662" sldId="743"/>
            <ac:picMk id="10" creationId="{11EDB489-4C18-3F96-3477-F395D3F8720D}"/>
          </ac:picMkLst>
        </pc:picChg>
        <pc:picChg chg="add mod">
          <ac:chgData name="Evi Kruijer" userId="0af39978-7a4a-49b0-8bce-70804f0fc89e" providerId="ADAL" clId="{B43E39A9-55F2-4435-8EB9-E984D072E656}" dt="2025-04-01T07:35:52.428" v="256"/>
          <ac:picMkLst>
            <pc:docMk/>
            <pc:sldMk cId="2757130662" sldId="743"/>
            <ac:picMk id="11" creationId="{4E41B2BF-CB45-668E-2324-6F304F1D4869}"/>
          </ac:picMkLst>
        </pc:picChg>
        <pc:picChg chg="del">
          <ac:chgData name="Evi Kruijer" userId="0af39978-7a4a-49b0-8bce-70804f0fc89e" providerId="ADAL" clId="{B43E39A9-55F2-4435-8EB9-E984D072E656}" dt="2025-04-01T07:25:12.207" v="25" actId="478"/>
          <ac:picMkLst>
            <pc:docMk/>
            <pc:sldMk cId="2757130662" sldId="743"/>
            <ac:picMk id="15362" creationId="{6B79679B-3440-4321-7E91-820D71FBF650}"/>
          </ac:picMkLst>
        </pc:picChg>
      </pc:sldChg>
      <pc:sldChg chg="add ord">
        <pc:chgData name="Evi Kruijer" userId="0af39978-7a4a-49b0-8bce-70804f0fc89e" providerId="ADAL" clId="{B43E39A9-55F2-4435-8EB9-E984D072E656}" dt="2025-04-01T07:26:25.710" v="33"/>
        <pc:sldMkLst>
          <pc:docMk/>
          <pc:sldMk cId="1693711715" sldId="744"/>
        </pc:sldMkLst>
      </pc:sldChg>
      <pc:sldChg chg="add del">
        <pc:chgData name="Evi Kruijer" userId="0af39978-7a4a-49b0-8bce-70804f0fc89e" providerId="ADAL" clId="{B43E39A9-55F2-4435-8EB9-E984D072E656}" dt="2025-04-01T07:25:57.860" v="28" actId="47"/>
        <pc:sldMkLst>
          <pc:docMk/>
          <pc:sldMk cId="3227504965" sldId="744"/>
        </pc:sldMkLst>
      </pc:sldChg>
      <pc:sldChg chg="addSp delSp modSp add mod ord delAnim">
        <pc:chgData name="Evi Kruijer" userId="0af39978-7a4a-49b0-8bce-70804f0fc89e" providerId="ADAL" clId="{B43E39A9-55F2-4435-8EB9-E984D072E656}" dt="2025-04-01T07:38:34.353" v="275" actId="1076"/>
        <pc:sldMkLst>
          <pc:docMk/>
          <pc:sldMk cId="3457542392" sldId="745"/>
        </pc:sldMkLst>
        <pc:spChg chg="mod">
          <ac:chgData name="Evi Kruijer" userId="0af39978-7a4a-49b0-8bce-70804f0fc89e" providerId="ADAL" clId="{B43E39A9-55F2-4435-8EB9-E984D072E656}" dt="2025-04-01T07:26:47.960" v="49" actId="20577"/>
          <ac:spMkLst>
            <pc:docMk/>
            <pc:sldMk cId="3457542392" sldId="745"/>
            <ac:spMk id="2" creationId="{00000000-0000-0000-0000-000000000000}"/>
          </ac:spMkLst>
        </pc:spChg>
        <pc:picChg chg="add mod">
          <ac:chgData name="Evi Kruijer" userId="0af39978-7a4a-49b0-8bce-70804f0fc89e" providerId="ADAL" clId="{B43E39A9-55F2-4435-8EB9-E984D072E656}" dt="2025-04-01T07:38:34.353" v="275" actId="1076"/>
          <ac:picMkLst>
            <pc:docMk/>
            <pc:sldMk cId="3457542392" sldId="745"/>
            <ac:picMk id="4" creationId="{D932C3E2-12CF-0323-1184-41DD0B6046FE}"/>
          </ac:picMkLst>
        </pc:picChg>
        <pc:picChg chg="del">
          <ac:chgData name="Evi Kruijer" userId="0af39978-7a4a-49b0-8bce-70804f0fc89e" providerId="ADAL" clId="{B43E39A9-55F2-4435-8EB9-E984D072E656}" dt="2025-04-01T07:26:43.156" v="37" actId="478"/>
          <ac:picMkLst>
            <pc:docMk/>
            <pc:sldMk cId="3457542392" sldId="745"/>
            <ac:picMk id="10" creationId="{659C35C6-0EBC-2D7D-2D5B-738FF59D0FA2}"/>
          </ac:picMkLst>
        </pc:picChg>
        <pc:picChg chg="del">
          <ac:chgData name="Evi Kruijer" userId="0af39978-7a4a-49b0-8bce-70804f0fc89e" providerId="ADAL" clId="{B43E39A9-55F2-4435-8EB9-E984D072E656}" dt="2025-04-01T07:26:44.303" v="38" actId="478"/>
          <ac:picMkLst>
            <pc:docMk/>
            <pc:sldMk cId="3457542392" sldId="745"/>
            <ac:picMk id="11" creationId="{5D62BE2A-EAA9-F54A-FB1A-77AC6389134B}"/>
          </ac:picMkLst>
        </pc:picChg>
      </pc:sldChg>
      <pc:sldChg chg="addSp modSp add mod">
        <pc:chgData name="Evi Kruijer" userId="0af39978-7a4a-49b0-8bce-70804f0fc89e" providerId="ADAL" clId="{B43E39A9-55F2-4435-8EB9-E984D072E656}" dt="2025-04-01T07:38:44.685" v="278" actId="1076"/>
        <pc:sldMkLst>
          <pc:docMk/>
          <pc:sldMk cId="1143229732" sldId="746"/>
        </pc:sldMkLst>
        <pc:spChg chg="mod">
          <ac:chgData name="Evi Kruijer" userId="0af39978-7a4a-49b0-8bce-70804f0fc89e" providerId="ADAL" clId="{B43E39A9-55F2-4435-8EB9-E984D072E656}" dt="2025-04-01T07:26:54.977" v="63" actId="20577"/>
          <ac:spMkLst>
            <pc:docMk/>
            <pc:sldMk cId="1143229732" sldId="746"/>
            <ac:spMk id="2" creationId="{AEF5BB5D-50CB-EE12-C2D2-601C78FCC1C8}"/>
          </ac:spMkLst>
        </pc:spChg>
        <pc:picChg chg="add mod">
          <ac:chgData name="Evi Kruijer" userId="0af39978-7a4a-49b0-8bce-70804f0fc89e" providerId="ADAL" clId="{B43E39A9-55F2-4435-8EB9-E984D072E656}" dt="2025-04-01T07:38:44.685" v="278" actId="1076"/>
          <ac:picMkLst>
            <pc:docMk/>
            <pc:sldMk cId="1143229732" sldId="746"/>
            <ac:picMk id="4" creationId="{F5BAFD78-3369-317F-36E4-5F75918C66F6}"/>
          </ac:picMkLst>
        </pc:picChg>
      </pc:sldChg>
      <pc:sldChg chg="delSp modSp add mod ord delAnim">
        <pc:chgData name="Evi Kruijer" userId="0af39978-7a4a-49b0-8bce-70804f0fc89e" providerId="ADAL" clId="{B43E39A9-55F2-4435-8EB9-E984D072E656}" dt="2025-04-01T07:41:20.543" v="308" actId="14826"/>
        <pc:sldMkLst>
          <pc:docMk/>
          <pc:sldMk cId="4282875337" sldId="747"/>
        </pc:sldMkLst>
        <pc:spChg chg="mod">
          <ac:chgData name="Evi Kruijer" userId="0af39978-7a4a-49b0-8bce-70804f0fc89e" providerId="ADAL" clId="{B43E39A9-55F2-4435-8EB9-E984D072E656}" dt="2025-04-01T07:27:30.537" v="69" actId="6549"/>
          <ac:spMkLst>
            <pc:docMk/>
            <pc:sldMk cId="4282875337" sldId="747"/>
            <ac:spMk id="2" creationId="{00000000-0000-0000-0000-000000000000}"/>
          </ac:spMkLst>
        </pc:spChg>
        <pc:picChg chg="del">
          <ac:chgData name="Evi Kruijer" userId="0af39978-7a4a-49b0-8bce-70804f0fc89e" providerId="ADAL" clId="{B43E39A9-55F2-4435-8EB9-E984D072E656}" dt="2025-04-01T07:27:42.127" v="70" actId="478"/>
          <ac:picMkLst>
            <pc:docMk/>
            <pc:sldMk cId="4282875337" sldId="747"/>
            <ac:picMk id="4" creationId="{BB01F58E-B9C8-CE0D-9056-C662BA40FD89}"/>
          </ac:picMkLst>
        </pc:picChg>
        <pc:picChg chg="mod">
          <ac:chgData name="Evi Kruijer" userId="0af39978-7a4a-49b0-8bce-70804f0fc89e" providerId="ADAL" clId="{B43E39A9-55F2-4435-8EB9-E984D072E656}" dt="2025-04-01T07:41:20.543" v="308" actId="14826"/>
          <ac:picMkLst>
            <pc:docMk/>
            <pc:sldMk cId="4282875337" sldId="747"/>
            <ac:picMk id="69634" creationId="{C88B3E68-2D55-14DF-8BB4-D42EA7D25C32}"/>
          </ac:picMkLst>
        </pc:picChg>
      </pc:sldChg>
      <pc:sldChg chg="addSp delSp modSp add mod ord delAnim">
        <pc:chgData name="Evi Kruijer" userId="0af39978-7a4a-49b0-8bce-70804f0fc89e" providerId="ADAL" clId="{B43E39A9-55F2-4435-8EB9-E984D072E656}" dt="2025-04-01T07:43:16.711" v="328" actId="1076"/>
        <pc:sldMkLst>
          <pc:docMk/>
          <pc:sldMk cId="1664487083" sldId="748"/>
        </pc:sldMkLst>
        <pc:spChg chg="mod">
          <ac:chgData name="Evi Kruijer" userId="0af39978-7a4a-49b0-8bce-70804f0fc89e" providerId="ADAL" clId="{B43E39A9-55F2-4435-8EB9-E984D072E656}" dt="2025-04-01T07:28:27.977" v="90" actId="20577"/>
          <ac:spMkLst>
            <pc:docMk/>
            <pc:sldMk cId="1664487083" sldId="748"/>
            <ac:spMk id="2" creationId="{00000000-0000-0000-0000-000000000000}"/>
          </ac:spMkLst>
        </pc:spChg>
        <pc:picChg chg="del">
          <ac:chgData name="Evi Kruijer" userId="0af39978-7a4a-49b0-8bce-70804f0fc89e" providerId="ADAL" clId="{B43E39A9-55F2-4435-8EB9-E984D072E656}" dt="2025-04-01T07:28:23.514" v="74" actId="478"/>
          <ac:picMkLst>
            <pc:docMk/>
            <pc:sldMk cId="1664487083" sldId="748"/>
            <ac:picMk id="4" creationId="{4AA2CCB9-74F7-9147-6CB0-23886D0035C6}"/>
          </ac:picMkLst>
        </pc:picChg>
        <pc:picChg chg="add mod">
          <ac:chgData name="Evi Kruijer" userId="0af39978-7a4a-49b0-8bce-70804f0fc89e" providerId="ADAL" clId="{B43E39A9-55F2-4435-8EB9-E984D072E656}" dt="2025-04-01T07:43:16.711" v="328" actId="1076"/>
          <ac:picMkLst>
            <pc:docMk/>
            <pc:sldMk cId="1664487083" sldId="748"/>
            <ac:picMk id="5" creationId="{86DCA44D-BE6A-EEE8-3271-DDF4899348C6}"/>
          </ac:picMkLst>
        </pc:picChg>
        <pc:picChg chg="del">
          <ac:chgData name="Evi Kruijer" userId="0af39978-7a4a-49b0-8bce-70804f0fc89e" providerId="ADAL" clId="{B43E39A9-55F2-4435-8EB9-E984D072E656}" dt="2025-04-01T07:28:24.042" v="75" actId="478"/>
          <ac:picMkLst>
            <pc:docMk/>
            <pc:sldMk cId="1664487083" sldId="748"/>
            <ac:picMk id="89090" creationId="{97B95E6C-4CA0-289E-767C-CC6A1F66D7E1}"/>
          </ac:picMkLst>
        </pc:picChg>
      </pc:sldChg>
      <pc:sldChg chg="addSp modSp add mod">
        <pc:chgData name="Evi Kruijer" userId="0af39978-7a4a-49b0-8bce-70804f0fc89e" providerId="ADAL" clId="{B43E39A9-55F2-4435-8EB9-E984D072E656}" dt="2025-04-01T07:43:30.128" v="331" actId="1076"/>
        <pc:sldMkLst>
          <pc:docMk/>
          <pc:sldMk cId="647330482" sldId="749"/>
        </pc:sldMkLst>
        <pc:spChg chg="mod">
          <ac:chgData name="Evi Kruijer" userId="0af39978-7a4a-49b0-8bce-70804f0fc89e" providerId="ADAL" clId="{B43E39A9-55F2-4435-8EB9-E984D072E656}" dt="2025-04-01T07:28:48.727" v="100" actId="20577"/>
          <ac:spMkLst>
            <pc:docMk/>
            <pc:sldMk cId="647330482" sldId="749"/>
            <ac:spMk id="2" creationId="{245FE9D3-774F-A609-E3A2-18706F4A2E17}"/>
          </ac:spMkLst>
        </pc:spChg>
        <pc:picChg chg="add mod">
          <ac:chgData name="Evi Kruijer" userId="0af39978-7a4a-49b0-8bce-70804f0fc89e" providerId="ADAL" clId="{B43E39A9-55F2-4435-8EB9-E984D072E656}" dt="2025-04-01T07:43:30.128" v="331" actId="1076"/>
          <ac:picMkLst>
            <pc:docMk/>
            <pc:sldMk cId="647330482" sldId="749"/>
            <ac:picMk id="4" creationId="{795CCBCD-5953-A856-440F-7CAB6382B6A7}"/>
          </ac:picMkLst>
        </pc:picChg>
      </pc:sldChg>
      <pc:sldChg chg="addSp modSp add mod">
        <pc:chgData name="Evi Kruijer" userId="0af39978-7a4a-49b0-8bce-70804f0fc89e" providerId="ADAL" clId="{B43E39A9-55F2-4435-8EB9-E984D072E656}" dt="2025-04-01T07:44:21.142" v="346" actId="14100"/>
        <pc:sldMkLst>
          <pc:docMk/>
          <pc:sldMk cId="387761944" sldId="750"/>
        </pc:sldMkLst>
        <pc:spChg chg="mod">
          <ac:chgData name="Evi Kruijer" userId="0af39978-7a4a-49b0-8bce-70804f0fc89e" providerId="ADAL" clId="{B43E39A9-55F2-4435-8EB9-E984D072E656}" dt="2025-04-01T07:29:00.360" v="119" actId="20577"/>
          <ac:spMkLst>
            <pc:docMk/>
            <pc:sldMk cId="387761944" sldId="750"/>
            <ac:spMk id="2" creationId="{9F604E75-5DA5-F1E7-F527-513879689BC4}"/>
          </ac:spMkLst>
        </pc:spChg>
        <pc:picChg chg="add mod">
          <ac:chgData name="Evi Kruijer" userId="0af39978-7a4a-49b0-8bce-70804f0fc89e" providerId="ADAL" clId="{B43E39A9-55F2-4435-8EB9-E984D072E656}" dt="2025-04-01T07:44:12.426" v="344" actId="1076"/>
          <ac:picMkLst>
            <pc:docMk/>
            <pc:sldMk cId="387761944" sldId="750"/>
            <ac:picMk id="4" creationId="{24E6149A-24D1-5634-9847-7009DD571E89}"/>
          </ac:picMkLst>
        </pc:picChg>
        <pc:picChg chg="add mod">
          <ac:chgData name="Evi Kruijer" userId="0af39978-7a4a-49b0-8bce-70804f0fc89e" providerId="ADAL" clId="{B43E39A9-55F2-4435-8EB9-E984D072E656}" dt="2025-04-01T07:44:21.142" v="346" actId="14100"/>
          <ac:picMkLst>
            <pc:docMk/>
            <pc:sldMk cId="387761944" sldId="750"/>
            <ac:picMk id="5" creationId="{212DD935-6FE3-D443-31F6-938A029563F9}"/>
          </ac:picMkLst>
        </pc:picChg>
      </pc:sldChg>
      <pc:sldChg chg="addSp modSp add mod modAnim">
        <pc:chgData name="Evi Kruijer" userId="0af39978-7a4a-49b0-8bce-70804f0fc89e" providerId="ADAL" clId="{B43E39A9-55F2-4435-8EB9-E984D072E656}" dt="2025-04-01T07:43:42.088" v="334" actId="1076"/>
        <pc:sldMkLst>
          <pc:docMk/>
          <pc:sldMk cId="999099738" sldId="751"/>
        </pc:sldMkLst>
        <pc:spChg chg="mod">
          <ac:chgData name="Evi Kruijer" userId="0af39978-7a4a-49b0-8bce-70804f0fc89e" providerId="ADAL" clId="{B43E39A9-55F2-4435-8EB9-E984D072E656}" dt="2025-04-01T07:29:15.956" v="120"/>
          <ac:spMkLst>
            <pc:docMk/>
            <pc:sldMk cId="999099738" sldId="751"/>
            <ac:spMk id="2" creationId="{248E502C-F5B0-1D24-167C-990EDEE9F1CD}"/>
          </ac:spMkLst>
        </pc:spChg>
        <pc:picChg chg="add mod">
          <ac:chgData name="Evi Kruijer" userId="0af39978-7a4a-49b0-8bce-70804f0fc89e" providerId="ADAL" clId="{B43E39A9-55F2-4435-8EB9-E984D072E656}" dt="2025-04-01T07:43:42.088" v="334" actId="1076"/>
          <ac:picMkLst>
            <pc:docMk/>
            <pc:sldMk cId="999099738" sldId="751"/>
            <ac:picMk id="4" creationId="{F1B359E4-0250-B4BE-F3B5-47FDB0D83743}"/>
          </ac:picMkLst>
        </pc:picChg>
      </pc:sldChg>
      <pc:sldChg chg="add">
        <pc:chgData name="Evi Kruijer" userId="0af39978-7a4a-49b0-8bce-70804f0fc89e" providerId="ADAL" clId="{B43E39A9-55F2-4435-8EB9-E984D072E656}" dt="2025-04-01T07:30:06.260" v="126"/>
        <pc:sldMkLst>
          <pc:docMk/>
          <pc:sldMk cId="1331929759" sldId="752"/>
        </pc:sldMkLst>
      </pc:sldChg>
      <pc:sldChg chg="addSp delSp modSp add mod delAnim">
        <pc:chgData name="Evi Kruijer" userId="0af39978-7a4a-49b0-8bce-70804f0fc89e" providerId="ADAL" clId="{B43E39A9-55F2-4435-8EB9-E984D072E656}" dt="2025-04-01T07:53:02.103" v="395" actId="14100"/>
        <pc:sldMkLst>
          <pc:docMk/>
          <pc:sldMk cId="1728124302" sldId="753"/>
        </pc:sldMkLst>
        <pc:spChg chg="mod">
          <ac:chgData name="Evi Kruijer" userId="0af39978-7a4a-49b0-8bce-70804f0fc89e" providerId="ADAL" clId="{B43E39A9-55F2-4435-8EB9-E984D072E656}" dt="2025-04-01T07:30:21.126" v="140" actId="20577"/>
          <ac:spMkLst>
            <pc:docMk/>
            <pc:sldMk cId="1728124302" sldId="753"/>
            <ac:spMk id="2" creationId="{00000000-0000-0000-0000-000000000000}"/>
          </ac:spMkLst>
        </pc:spChg>
        <pc:spChg chg="add mod">
          <ac:chgData name="Evi Kruijer" userId="0af39978-7a4a-49b0-8bce-70804f0fc89e" providerId="ADAL" clId="{B43E39A9-55F2-4435-8EB9-E984D072E656}" dt="2025-04-01T07:53:02.103" v="395" actId="14100"/>
          <ac:spMkLst>
            <pc:docMk/>
            <pc:sldMk cId="1728124302" sldId="753"/>
            <ac:spMk id="7" creationId="{11ED211E-F545-9759-439A-D62A41E15BFD}"/>
          </ac:spMkLst>
        </pc:spChg>
        <pc:picChg chg="del">
          <ac:chgData name="Evi Kruijer" userId="0af39978-7a4a-49b0-8bce-70804f0fc89e" providerId="ADAL" clId="{B43E39A9-55F2-4435-8EB9-E984D072E656}" dt="2025-04-01T07:30:26.740" v="142" actId="478"/>
          <ac:picMkLst>
            <pc:docMk/>
            <pc:sldMk cId="1728124302" sldId="753"/>
            <ac:picMk id="4" creationId="{B6693862-7D13-C347-8AC1-09C355C5BFAD}"/>
          </ac:picMkLst>
        </pc:picChg>
        <pc:picChg chg="add mod">
          <ac:chgData name="Evi Kruijer" userId="0af39978-7a4a-49b0-8bce-70804f0fc89e" providerId="ADAL" clId="{B43E39A9-55F2-4435-8EB9-E984D072E656}" dt="2025-04-01T07:52:51.502" v="393" actId="1076"/>
          <ac:picMkLst>
            <pc:docMk/>
            <pc:sldMk cId="1728124302" sldId="753"/>
            <ac:picMk id="5" creationId="{24F479B9-F303-3F82-5D6A-00339B04764E}"/>
          </ac:picMkLst>
        </pc:picChg>
        <pc:picChg chg="del">
          <ac:chgData name="Evi Kruijer" userId="0af39978-7a4a-49b0-8bce-70804f0fc89e" providerId="ADAL" clId="{B43E39A9-55F2-4435-8EB9-E984D072E656}" dt="2025-04-01T07:30:25.445" v="141" actId="478"/>
          <ac:picMkLst>
            <pc:docMk/>
            <pc:sldMk cId="1728124302" sldId="753"/>
            <ac:picMk id="120834" creationId="{27BC7A85-B7A9-2025-DD75-9AC26412C0CF}"/>
          </ac:picMkLst>
        </pc:picChg>
      </pc:sldChg>
      <pc:sldChg chg="addSp modSp add mod">
        <pc:chgData name="Evi Kruijer" userId="0af39978-7a4a-49b0-8bce-70804f0fc89e" providerId="ADAL" clId="{B43E39A9-55F2-4435-8EB9-E984D072E656}" dt="2025-04-01T07:54:50.954" v="399" actId="1076"/>
        <pc:sldMkLst>
          <pc:docMk/>
          <pc:sldMk cId="4092004511" sldId="754"/>
        </pc:sldMkLst>
        <pc:spChg chg="mod">
          <ac:chgData name="Evi Kruijer" userId="0af39978-7a4a-49b0-8bce-70804f0fc89e" providerId="ADAL" clId="{B43E39A9-55F2-4435-8EB9-E984D072E656}" dt="2025-04-01T07:30:39.610" v="146" actId="20577"/>
          <ac:spMkLst>
            <pc:docMk/>
            <pc:sldMk cId="4092004511" sldId="754"/>
            <ac:spMk id="2" creationId="{62CC5766-5E73-9F6B-9605-3226EA671B50}"/>
          </ac:spMkLst>
        </pc:spChg>
        <pc:picChg chg="add mod">
          <ac:chgData name="Evi Kruijer" userId="0af39978-7a4a-49b0-8bce-70804f0fc89e" providerId="ADAL" clId="{B43E39A9-55F2-4435-8EB9-E984D072E656}" dt="2025-04-01T07:54:50.954" v="399" actId="1076"/>
          <ac:picMkLst>
            <pc:docMk/>
            <pc:sldMk cId="4092004511" sldId="754"/>
            <ac:picMk id="4" creationId="{065204D1-16EE-DD6E-6B01-B476B40ACCB9}"/>
          </ac:picMkLst>
        </pc:picChg>
      </pc:sldChg>
      <pc:sldChg chg="addSp modSp add mod">
        <pc:chgData name="Evi Kruijer" userId="0af39978-7a4a-49b0-8bce-70804f0fc89e" providerId="ADAL" clId="{B43E39A9-55F2-4435-8EB9-E984D072E656}" dt="2025-04-01T07:55:01.105" v="402" actId="1076"/>
        <pc:sldMkLst>
          <pc:docMk/>
          <pc:sldMk cId="3937268749" sldId="755"/>
        </pc:sldMkLst>
        <pc:spChg chg="mod">
          <ac:chgData name="Evi Kruijer" userId="0af39978-7a4a-49b0-8bce-70804f0fc89e" providerId="ADAL" clId="{B43E39A9-55F2-4435-8EB9-E984D072E656}" dt="2025-04-01T07:30:44.410" v="151" actId="20577"/>
          <ac:spMkLst>
            <pc:docMk/>
            <pc:sldMk cId="3937268749" sldId="755"/>
            <ac:spMk id="2" creationId="{A634AEF6-C845-83EB-51B8-78D7BBA48CBB}"/>
          </ac:spMkLst>
        </pc:spChg>
        <pc:picChg chg="add mod">
          <ac:chgData name="Evi Kruijer" userId="0af39978-7a4a-49b0-8bce-70804f0fc89e" providerId="ADAL" clId="{B43E39A9-55F2-4435-8EB9-E984D072E656}" dt="2025-04-01T07:55:01.105" v="402" actId="1076"/>
          <ac:picMkLst>
            <pc:docMk/>
            <pc:sldMk cId="3937268749" sldId="755"/>
            <ac:picMk id="4" creationId="{0E23E587-DA11-B22D-20B4-9E5B08D2F1EE}"/>
          </ac:picMkLst>
        </pc:picChg>
      </pc:sldChg>
      <pc:sldChg chg="addSp delSp modSp add mod ord delAnim">
        <pc:chgData name="Evi Kruijer" userId="0af39978-7a4a-49b0-8bce-70804f0fc89e" providerId="ADAL" clId="{B43E39A9-55F2-4435-8EB9-E984D072E656}" dt="2025-04-01T07:55:12.541" v="405" actId="1076"/>
        <pc:sldMkLst>
          <pc:docMk/>
          <pc:sldMk cId="1836533148" sldId="756"/>
        </pc:sldMkLst>
        <pc:spChg chg="mod">
          <ac:chgData name="Evi Kruijer" userId="0af39978-7a4a-49b0-8bce-70804f0fc89e" providerId="ADAL" clId="{B43E39A9-55F2-4435-8EB9-E984D072E656}" dt="2025-04-01T07:31:11.260" v="162" actId="20577"/>
          <ac:spMkLst>
            <pc:docMk/>
            <pc:sldMk cId="1836533148" sldId="756"/>
            <ac:spMk id="2" creationId="{00000000-0000-0000-0000-000000000000}"/>
          </ac:spMkLst>
        </pc:spChg>
        <pc:picChg chg="del">
          <ac:chgData name="Evi Kruijer" userId="0af39978-7a4a-49b0-8bce-70804f0fc89e" providerId="ADAL" clId="{B43E39A9-55F2-4435-8EB9-E984D072E656}" dt="2025-04-01T07:31:08.521" v="155" actId="478"/>
          <ac:picMkLst>
            <pc:docMk/>
            <pc:sldMk cId="1836533148" sldId="756"/>
            <ac:picMk id="3" creationId="{7FA8DE20-B9FE-97C7-BEEC-FC061B2DC8CB}"/>
          </ac:picMkLst>
        </pc:picChg>
        <pc:picChg chg="add mod">
          <ac:chgData name="Evi Kruijer" userId="0af39978-7a4a-49b0-8bce-70804f0fc89e" providerId="ADAL" clId="{B43E39A9-55F2-4435-8EB9-E984D072E656}" dt="2025-04-01T07:55:12.541" v="405" actId="1076"/>
          <ac:picMkLst>
            <pc:docMk/>
            <pc:sldMk cId="1836533148" sldId="756"/>
            <ac:picMk id="4" creationId="{01FF682C-5838-09E6-C2F1-C4D43F4F87BB}"/>
          </ac:picMkLst>
        </pc:picChg>
        <pc:picChg chg="del">
          <ac:chgData name="Evi Kruijer" userId="0af39978-7a4a-49b0-8bce-70804f0fc89e" providerId="ADAL" clId="{B43E39A9-55F2-4435-8EB9-E984D072E656}" dt="2025-04-01T07:31:08.993" v="156" actId="478"/>
          <ac:picMkLst>
            <pc:docMk/>
            <pc:sldMk cId="1836533148" sldId="756"/>
            <ac:picMk id="116738" creationId="{338FB8A9-1F75-B97B-970F-B70B6F2A6BAC}"/>
          </ac:picMkLst>
        </pc:picChg>
      </pc:sldChg>
      <pc:sldChg chg="add">
        <pc:chgData name="Evi Kruijer" userId="0af39978-7a4a-49b0-8bce-70804f0fc89e" providerId="ADAL" clId="{B43E39A9-55F2-4435-8EB9-E984D072E656}" dt="2025-04-01T07:31:23.110" v="163"/>
        <pc:sldMkLst>
          <pc:docMk/>
          <pc:sldMk cId="2854703705" sldId="757"/>
        </pc:sldMkLst>
      </pc:sldChg>
      <pc:sldChg chg="delSp modSp add del mod delAnim">
        <pc:chgData name="Evi Kruijer" userId="0af39978-7a4a-49b0-8bce-70804f0fc89e" providerId="ADAL" clId="{B43E39A9-55F2-4435-8EB9-E984D072E656}" dt="2025-04-01T07:56:02.399" v="409" actId="47"/>
        <pc:sldMkLst>
          <pc:docMk/>
          <pc:sldMk cId="2770927976" sldId="758"/>
        </pc:sldMkLst>
        <pc:spChg chg="mod">
          <ac:chgData name="Evi Kruijer" userId="0af39978-7a4a-49b0-8bce-70804f0fc89e" providerId="ADAL" clId="{B43E39A9-55F2-4435-8EB9-E984D072E656}" dt="2025-04-01T07:31:41.509" v="178" actId="20577"/>
          <ac:spMkLst>
            <pc:docMk/>
            <pc:sldMk cId="2770927976" sldId="758"/>
            <ac:spMk id="2" creationId="{00000000-0000-0000-0000-000000000000}"/>
          </ac:spMkLst>
        </pc:spChg>
        <pc:picChg chg="del">
          <ac:chgData name="Evi Kruijer" userId="0af39978-7a4a-49b0-8bce-70804f0fc89e" providerId="ADAL" clId="{B43E39A9-55F2-4435-8EB9-E984D072E656}" dt="2025-04-01T07:31:43.801" v="180" actId="478"/>
          <ac:picMkLst>
            <pc:docMk/>
            <pc:sldMk cId="2770927976" sldId="758"/>
            <ac:picMk id="4" creationId="{22B46255-6A13-5ECB-3451-8BD10961DA81}"/>
          </ac:picMkLst>
        </pc:picChg>
        <pc:picChg chg="del">
          <ac:chgData name="Evi Kruijer" userId="0af39978-7a4a-49b0-8bce-70804f0fc89e" providerId="ADAL" clId="{B43E39A9-55F2-4435-8EB9-E984D072E656}" dt="2025-04-01T07:31:42.691" v="179" actId="478"/>
          <ac:picMkLst>
            <pc:docMk/>
            <pc:sldMk cId="2770927976" sldId="758"/>
            <ac:picMk id="126978" creationId="{CC50C850-B5FE-F75C-ABEB-F3D97AE96730}"/>
          </ac:picMkLst>
        </pc:picChg>
      </pc:sldChg>
      <pc:sldChg chg="addSp modSp add mod ord">
        <pc:chgData name="Evi Kruijer" userId="0af39978-7a4a-49b0-8bce-70804f0fc89e" providerId="ADAL" clId="{B43E39A9-55F2-4435-8EB9-E984D072E656}" dt="2025-04-01T07:56:11.559" v="412" actId="1076"/>
        <pc:sldMkLst>
          <pc:docMk/>
          <pc:sldMk cId="2935791811" sldId="759"/>
        </pc:sldMkLst>
        <pc:spChg chg="mod">
          <ac:chgData name="Evi Kruijer" userId="0af39978-7a4a-49b0-8bce-70804f0fc89e" providerId="ADAL" clId="{B43E39A9-55F2-4435-8EB9-E984D072E656}" dt="2025-04-01T07:32:12.127" v="191" actId="20577"/>
          <ac:spMkLst>
            <pc:docMk/>
            <pc:sldMk cId="2935791811" sldId="759"/>
            <ac:spMk id="2" creationId="{F7641361-F0BD-FC72-06FA-C659603E9929}"/>
          </ac:spMkLst>
        </pc:spChg>
        <pc:picChg chg="add mod">
          <ac:chgData name="Evi Kruijer" userId="0af39978-7a4a-49b0-8bce-70804f0fc89e" providerId="ADAL" clId="{B43E39A9-55F2-4435-8EB9-E984D072E656}" dt="2025-04-01T07:56:11.559" v="412" actId="1076"/>
          <ac:picMkLst>
            <pc:docMk/>
            <pc:sldMk cId="2935791811" sldId="759"/>
            <ac:picMk id="3" creationId="{CE9F4739-CAFA-6601-4D04-17F33BE696E6}"/>
          </ac:picMkLst>
        </pc:picChg>
      </pc:sldChg>
      <pc:sldChg chg="addSp delSp modSp add mod ord delAnim">
        <pc:chgData name="Evi Kruijer" userId="0af39978-7a4a-49b0-8bce-70804f0fc89e" providerId="ADAL" clId="{B43E39A9-55F2-4435-8EB9-E984D072E656}" dt="2025-04-01T07:56:23.734" v="415" actId="1076"/>
        <pc:sldMkLst>
          <pc:docMk/>
          <pc:sldMk cId="4008817895" sldId="760"/>
        </pc:sldMkLst>
        <pc:spChg chg="mod">
          <ac:chgData name="Evi Kruijer" userId="0af39978-7a4a-49b0-8bce-70804f0fc89e" providerId="ADAL" clId="{B43E39A9-55F2-4435-8EB9-E984D072E656}" dt="2025-04-01T07:32:36.610" v="200" actId="20577"/>
          <ac:spMkLst>
            <pc:docMk/>
            <pc:sldMk cId="4008817895" sldId="760"/>
            <ac:spMk id="2" creationId="{00000000-0000-0000-0000-000000000000}"/>
          </ac:spMkLst>
        </pc:spChg>
        <pc:picChg chg="del">
          <ac:chgData name="Evi Kruijer" userId="0af39978-7a4a-49b0-8bce-70804f0fc89e" providerId="ADAL" clId="{B43E39A9-55F2-4435-8EB9-E984D072E656}" dt="2025-04-01T07:32:34.210" v="195" actId="478"/>
          <ac:picMkLst>
            <pc:docMk/>
            <pc:sldMk cId="4008817895" sldId="760"/>
            <ac:picMk id="3" creationId="{A4CE51A7-D809-D0AB-A926-E843EE213667}"/>
          </ac:picMkLst>
        </pc:picChg>
        <pc:picChg chg="add mod">
          <ac:chgData name="Evi Kruijer" userId="0af39978-7a4a-49b0-8bce-70804f0fc89e" providerId="ADAL" clId="{B43E39A9-55F2-4435-8EB9-E984D072E656}" dt="2025-04-01T07:56:23.734" v="415" actId="1076"/>
          <ac:picMkLst>
            <pc:docMk/>
            <pc:sldMk cId="4008817895" sldId="760"/>
            <ac:picMk id="6" creationId="{305CE3F6-570B-187A-D3FF-B5F9D89B619F}"/>
          </ac:picMkLst>
        </pc:picChg>
        <pc:picChg chg="del">
          <ac:chgData name="Evi Kruijer" userId="0af39978-7a4a-49b0-8bce-70804f0fc89e" providerId="ADAL" clId="{B43E39A9-55F2-4435-8EB9-E984D072E656}" dt="2025-04-01T07:32:34.693" v="196" actId="478"/>
          <ac:picMkLst>
            <pc:docMk/>
            <pc:sldMk cId="4008817895" sldId="760"/>
            <ac:picMk id="123906" creationId="{4457A8D5-A0A8-B18D-4E0E-20BAFE7719F1}"/>
          </ac:picMkLst>
        </pc:picChg>
      </pc:sldChg>
      <pc:sldChg chg="addSp delSp modSp add mod ord">
        <pc:chgData name="Evi Kruijer" userId="0af39978-7a4a-49b0-8bce-70804f0fc89e" providerId="ADAL" clId="{B43E39A9-55F2-4435-8EB9-E984D072E656}" dt="2025-04-01T07:57:23.892" v="432" actId="1076"/>
        <pc:sldMkLst>
          <pc:docMk/>
          <pc:sldMk cId="511159844" sldId="761"/>
        </pc:sldMkLst>
        <pc:spChg chg="mod">
          <ac:chgData name="Evi Kruijer" userId="0af39978-7a4a-49b0-8bce-70804f0fc89e" providerId="ADAL" clId="{B43E39A9-55F2-4435-8EB9-E984D072E656}" dt="2025-04-01T07:32:51.160" v="211" actId="20577"/>
          <ac:spMkLst>
            <pc:docMk/>
            <pc:sldMk cId="511159844" sldId="761"/>
            <ac:spMk id="2" creationId="{3188E64A-A721-4E34-84A3-26FE3BE1B980}"/>
          </ac:spMkLst>
        </pc:spChg>
        <pc:spChg chg="del mod">
          <ac:chgData name="Evi Kruijer" userId="0af39978-7a4a-49b0-8bce-70804f0fc89e" providerId="ADAL" clId="{B43E39A9-55F2-4435-8EB9-E984D072E656}" dt="2025-04-01T07:56:48.521" v="421" actId="478"/>
          <ac:spMkLst>
            <pc:docMk/>
            <pc:sldMk cId="511159844" sldId="761"/>
            <ac:spMk id="7" creationId="{6287DA5A-D21E-8475-8E64-525EF288F747}"/>
          </ac:spMkLst>
        </pc:spChg>
        <pc:picChg chg="add del mod">
          <ac:chgData name="Evi Kruijer" userId="0af39978-7a4a-49b0-8bce-70804f0fc89e" providerId="ADAL" clId="{B43E39A9-55F2-4435-8EB9-E984D072E656}" dt="2025-04-01T07:56:48.521" v="421" actId="478"/>
          <ac:picMkLst>
            <pc:docMk/>
            <pc:sldMk cId="511159844" sldId="761"/>
            <ac:picMk id="3" creationId="{627A840A-CD94-2B92-880A-7B4F3AE03FB5}"/>
          </ac:picMkLst>
        </pc:picChg>
        <pc:picChg chg="add del mod">
          <ac:chgData name="Evi Kruijer" userId="0af39978-7a4a-49b0-8bce-70804f0fc89e" providerId="ADAL" clId="{B43E39A9-55F2-4435-8EB9-E984D072E656}" dt="2025-04-01T07:56:45.760" v="419" actId="27803"/>
          <ac:picMkLst>
            <pc:docMk/>
            <pc:sldMk cId="511159844" sldId="761"/>
            <ac:picMk id="4" creationId="{6287DA5A-D21E-8475-8E64-525EF288F747}"/>
          </ac:picMkLst>
        </pc:picChg>
        <pc:picChg chg="add del mod">
          <ac:chgData name="Evi Kruijer" userId="0af39978-7a4a-49b0-8bce-70804f0fc89e" providerId="ADAL" clId="{B43E39A9-55F2-4435-8EB9-E984D072E656}" dt="2025-04-01T07:56:48.521" v="421" actId="478"/>
          <ac:picMkLst>
            <pc:docMk/>
            <pc:sldMk cId="511159844" sldId="761"/>
            <ac:picMk id="5" creationId="{5E52657D-0B35-D6B5-F3F5-AEAEBEE54A40}"/>
          </ac:picMkLst>
        </pc:picChg>
        <pc:picChg chg="add mod">
          <ac:chgData name="Evi Kruijer" userId="0af39978-7a4a-49b0-8bce-70804f0fc89e" providerId="ADAL" clId="{B43E39A9-55F2-4435-8EB9-E984D072E656}" dt="2025-04-01T07:57:02.760" v="426" actId="14100"/>
          <ac:picMkLst>
            <pc:docMk/>
            <pc:sldMk cId="511159844" sldId="761"/>
            <ac:picMk id="8" creationId="{2272D688-6CB7-3F9C-7BE5-FA35B04486F5}"/>
          </ac:picMkLst>
        </pc:picChg>
        <pc:picChg chg="add mod">
          <ac:chgData name="Evi Kruijer" userId="0af39978-7a4a-49b0-8bce-70804f0fc89e" providerId="ADAL" clId="{B43E39A9-55F2-4435-8EB9-E984D072E656}" dt="2025-04-01T07:57:16.832" v="430" actId="1076"/>
          <ac:picMkLst>
            <pc:docMk/>
            <pc:sldMk cId="511159844" sldId="761"/>
            <ac:picMk id="10" creationId="{21D50958-5ED0-03EE-BCF2-8EFF1A34491B}"/>
          </ac:picMkLst>
        </pc:picChg>
        <pc:picChg chg="add mod">
          <ac:chgData name="Evi Kruijer" userId="0af39978-7a4a-49b0-8bce-70804f0fc89e" providerId="ADAL" clId="{B43E39A9-55F2-4435-8EB9-E984D072E656}" dt="2025-04-01T07:57:23.892" v="432" actId="1076"/>
          <ac:picMkLst>
            <pc:docMk/>
            <pc:sldMk cId="511159844" sldId="761"/>
            <ac:picMk id="11" creationId="{C9D3F142-E230-310F-C71F-1CEB3AD8E764}"/>
          </ac:picMkLst>
        </pc:picChg>
      </pc:sldChg>
      <pc:sldChg chg="addSp modSp add mod">
        <pc:chgData name="Evi Kruijer" userId="0af39978-7a4a-49b0-8bce-70804f0fc89e" providerId="ADAL" clId="{B43E39A9-55F2-4435-8EB9-E984D072E656}" dt="2025-04-01T07:57:34.175" v="435" actId="1076"/>
        <pc:sldMkLst>
          <pc:docMk/>
          <pc:sldMk cId="3151546780" sldId="762"/>
        </pc:sldMkLst>
        <pc:spChg chg="mod">
          <ac:chgData name="Evi Kruijer" userId="0af39978-7a4a-49b0-8bce-70804f0fc89e" providerId="ADAL" clId="{B43E39A9-55F2-4435-8EB9-E984D072E656}" dt="2025-04-01T07:32:57.610" v="220" actId="20577"/>
          <ac:spMkLst>
            <pc:docMk/>
            <pc:sldMk cId="3151546780" sldId="762"/>
            <ac:spMk id="2" creationId="{F3749243-31DD-7879-EA91-A636D627BE95}"/>
          </ac:spMkLst>
        </pc:spChg>
        <pc:picChg chg="add mod">
          <ac:chgData name="Evi Kruijer" userId="0af39978-7a4a-49b0-8bce-70804f0fc89e" providerId="ADAL" clId="{B43E39A9-55F2-4435-8EB9-E984D072E656}" dt="2025-04-01T07:57:34.175" v="435" actId="1076"/>
          <ac:picMkLst>
            <pc:docMk/>
            <pc:sldMk cId="3151546780" sldId="762"/>
            <ac:picMk id="3" creationId="{BB997BC1-9581-F3B7-2F0A-0AB33943CE43}"/>
          </ac:picMkLst>
        </pc:picChg>
      </pc:sldChg>
      <pc:sldChg chg="addSp modSp add mod ord modAnim">
        <pc:chgData name="Evi Kruijer" userId="0af39978-7a4a-49b0-8bce-70804f0fc89e" providerId="ADAL" clId="{B43E39A9-55F2-4435-8EB9-E984D072E656}" dt="2025-04-01T07:57:45.841" v="438" actId="1076"/>
        <pc:sldMkLst>
          <pc:docMk/>
          <pc:sldMk cId="2605338159" sldId="763"/>
        </pc:sldMkLst>
        <pc:spChg chg="mod">
          <ac:chgData name="Evi Kruijer" userId="0af39978-7a4a-49b0-8bce-70804f0fc89e" providerId="ADAL" clId="{B43E39A9-55F2-4435-8EB9-E984D072E656}" dt="2025-04-01T07:33:09.701" v="238"/>
          <ac:spMkLst>
            <pc:docMk/>
            <pc:sldMk cId="2605338159" sldId="763"/>
            <ac:spMk id="2" creationId="{235A2CCA-5F43-A23F-062E-3EFADF5F6B8A}"/>
          </ac:spMkLst>
        </pc:spChg>
        <pc:picChg chg="add mod">
          <ac:chgData name="Evi Kruijer" userId="0af39978-7a4a-49b0-8bce-70804f0fc89e" providerId="ADAL" clId="{B43E39A9-55F2-4435-8EB9-E984D072E656}" dt="2025-04-01T07:57:45.841" v="438" actId="1076"/>
          <ac:picMkLst>
            <pc:docMk/>
            <pc:sldMk cId="2605338159" sldId="763"/>
            <ac:picMk id="4" creationId="{EA19FF45-EACC-16FE-F36D-9125C141402B}"/>
          </ac:picMkLst>
        </pc:picChg>
      </pc:sldChg>
      <pc:sldChg chg="add">
        <pc:chgData name="Evi Kruijer" userId="0af39978-7a4a-49b0-8bce-70804f0fc89e" providerId="ADAL" clId="{B43E39A9-55F2-4435-8EB9-E984D072E656}" dt="2025-04-01T07:52:15.822" v="384"/>
        <pc:sldMkLst>
          <pc:docMk/>
          <pc:sldMk cId="2589395500" sldId="764"/>
        </pc:sldMkLst>
      </pc:sldChg>
      <pc:sldChg chg="new del">
        <pc:chgData name="Evi Kruijer" userId="0af39978-7a4a-49b0-8bce-70804f0fc89e" providerId="ADAL" clId="{B43E39A9-55F2-4435-8EB9-E984D072E656}" dt="2025-04-01T07:52:19.944" v="386" actId="47"/>
        <pc:sldMkLst>
          <pc:docMk/>
          <pc:sldMk cId="387561420" sldId="76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6C3FA-0AF6-416A-9787-05C6F9EEA9C4}" type="datetimeFigureOut">
              <a:rPr lang="nl-NL" smtClean="0"/>
              <a:t>1-4-2025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47975-7EAF-49BA-87FA-F7D64F6447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3408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6C3FA-0AF6-416A-9787-05C6F9EEA9C4}" type="datetimeFigureOut">
              <a:rPr lang="nl-NL" smtClean="0"/>
              <a:t>1-4-2025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47975-7EAF-49BA-87FA-F7D64F6447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0511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6C3FA-0AF6-416A-9787-05C6F9EEA9C4}" type="datetimeFigureOut">
              <a:rPr lang="nl-NL" smtClean="0"/>
              <a:t>1-4-2025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47975-7EAF-49BA-87FA-F7D64F6447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5911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6C3FA-0AF6-416A-9787-05C6F9EEA9C4}" type="datetimeFigureOut">
              <a:rPr lang="nl-NL" smtClean="0"/>
              <a:t>1-4-2025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47975-7EAF-49BA-87FA-F7D64F6447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6186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6C3FA-0AF6-416A-9787-05C6F9EEA9C4}" type="datetimeFigureOut">
              <a:rPr lang="nl-NL" smtClean="0"/>
              <a:t>1-4-2025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47975-7EAF-49BA-87FA-F7D64F6447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6664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6C3FA-0AF6-416A-9787-05C6F9EEA9C4}" type="datetimeFigureOut">
              <a:rPr lang="nl-NL" smtClean="0"/>
              <a:t>1-4-2025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47975-7EAF-49BA-87FA-F7D64F6447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5886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6C3FA-0AF6-416A-9787-05C6F9EEA9C4}" type="datetimeFigureOut">
              <a:rPr lang="nl-NL" smtClean="0"/>
              <a:t>1-4-2025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47975-7EAF-49BA-87FA-F7D64F6447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2515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6C3FA-0AF6-416A-9787-05C6F9EEA9C4}" type="datetimeFigureOut">
              <a:rPr lang="nl-NL" smtClean="0"/>
              <a:t>1-4-2025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47975-7EAF-49BA-87FA-F7D64F6447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6373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6C3FA-0AF6-416A-9787-05C6F9EEA9C4}" type="datetimeFigureOut">
              <a:rPr lang="nl-NL" smtClean="0"/>
              <a:t>1-4-2025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47975-7EAF-49BA-87FA-F7D64F6447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3587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6C3FA-0AF6-416A-9787-05C6F9EEA9C4}" type="datetimeFigureOut">
              <a:rPr lang="nl-NL" smtClean="0"/>
              <a:t>1-4-2025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47975-7EAF-49BA-87FA-F7D64F6447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5917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6C3FA-0AF6-416A-9787-05C6F9EEA9C4}" type="datetimeFigureOut">
              <a:rPr lang="nl-NL" smtClean="0"/>
              <a:t>1-4-2025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47975-7EAF-49BA-87FA-F7D64F6447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0287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26C3FA-0AF6-416A-9787-05C6F9EEA9C4}" type="datetimeFigureOut">
              <a:rPr lang="nl-NL" smtClean="0"/>
              <a:t>1-4-2025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347975-7EAF-49BA-87FA-F7D64F6447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0750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6.m4a"/><Relationship Id="rId1" Type="http://schemas.microsoft.com/office/2007/relationships/media" Target="../media/media96.m4a"/><Relationship Id="rId5" Type="http://schemas.openxmlformats.org/officeDocument/2006/relationships/image" Target="../media/image2.png"/><Relationship Id="rId4" Type="http://schemas.openxmlformats.org/officeDocument/2006/relationships/image" Target="../media/image107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0.svg"/><Relationship Id="rId2" Type="http://schemas.openxmlformats.org/officeDocument/2006/relationships/audio" Target="../media/media97.m4a"/><Relationship Id="rId1" Type="http://schemas.microsoft.com/office/2007/relationships/media" Target="../media/media97.m4a"/><Relationship Id="rId6" Type="http://schemas.openxmlformats.org/officeDocument/2006/relationships/image" Target="../media/image109.png"/><Relationship Id="rId5" Type="http://schemas.openxmlformats.org/officeDocument/2006/relationships/image" Target="../media/image108.jpeg"/><Relationship Id="rId4" Type="http://schemas.openxmlformats.org/officeDocument/2006/relationships/image" Target="../media/image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8.m4a"/><Relationship Id="rId1" Type="http://schemas.microsoft.com/office/2007/relationships/media" Target="../media/media98.m4a"/><Relationship Id="rId5" Type="http://schemas.openxmlformats.org/officeDocument/2006/relationships/image" Target="../media/image2.png"/><Relationship Id="rId4" Type="http://schemas.openxmlformats.org/officeDocument/2006/relationships/image" Target="../media/image111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9.m4a"/><Relationship Id="rId1" Type="http://schemas.microsoft.com/office/2007/relationships/media" Target="../media/media99.m4a"/><Relationship Id="rId5" Type="http://schemas.openxmlformats.org/officeDocument/2006/relationships/image" Target="../media/image2.png"/><Relationship Id="rId4" Type="http://schemas.openxmlformats.org/officeDocument/2006/relationships/image" Target="../media/image112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0.m4a"/><Relationship Id="rId1" Type="http://schemas.microsoft.com/office/2007/relationships/media" Target="../media/media100.m4a"/><Relationship Id="rId6" Type="http://schemas.openxmlformats.org/officeDocument/2006/relationships/image" Target="../media/image2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1.m4a"/><Relationship Id="rId1" Type="http://schemas.microsoft.com/office/2007/relationships/media" Target="../media/media101.m4a"/><Relationship Id="rId5" Type="http://schemas.openxmlformats.org/officeDocument/2006/relationships/image" Target="../media/image2.png"/><Relationship Id="rId4" Type="http://schemas.openxmlformats.org/officeDocument/2006/relationships/image" Target="../media/image115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2.m4a"/><Relationship Id="rId1" Type="http://schemas.microsoft.com/office/2007/relationships/media" Target="../media/media102.m4a"/><Relationship Id="rId5" Type="http://schemas.openxmlformats.org/officeDocument/2006/relationships/image" Target="../media/image2.png"/><Relationship Id="rId4" Type="http://schemas.openxmlformats.org/officeDocument/2006/relationships/image" Target="../media/image116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3.m4a"/><Relationship Id="rId1" Type="http://schemas.microsoft.com/office/2007/relationships/media" Target="../media/media103.m4a"/><Relationship Id="rId5" Type="http://schemas.openxmlformats.org/officeDocument/2006/relationships/image" Target="../media/image2.png"/><Relationship Id="rId4" Type="http://schemas.openxmlformats.org/officeDocument/2006/relationships/image" Target="../media/image117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4.m4a"/><Relationship Id="rId1" Type="http://schemas.microsoft.com/office/2007/relationships/media" Target="../media/media104.m4a"/><Relationship Id="rId5" Type="http://schemas.openxmlformats.org/officeDocument/2006/relationships/image" Target="../media/image2.png"/><Relationship Id="rId4" Type="http://schemas.openxmlformats.org/officeDocument/2006/relationships/image" Target="../media/image118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5.m4a"/><Relationship Id="rId1" Type="http://schemas.microsoft.com/office/2007/relationships/media" Target="../media/media105.m4a"/><Relationship Id="rId5" Type="http://schemas.openxmlformats.org/officeDocument/2006/relationships/image" Target="../media/image2.png"/><Relationship Id="rId4" Type="http://schemas.openxmlformats.org/officeDocument/2006/relationships/image" Target="../media/image1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image" Target="../media/image9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6.m4a"/><Relationship Id="rId1" Type="http://schemas.microsoft.com/office/2007/relationships/media" Target="../media/media106.m4a"/><Relationship Id="rId5" Type="http://schemas.openxmlformats.org/officeDocument/2006/relationships/image" Target="../media/image2.png"/><Relationship Id="rId4" Type="http://schemas.openxmlformats.org/officeDocument/2006/relationships/image" Target="../media/image120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5" Type="http://schemas.openxmlformats.org/officeDocument/2006/relationships/image" Target="../media/image2.png"/><Relationship Id="rId4" Type="http://schemas.openxmlformats.org/officeDocument/2006/relationships/image" Target="../media/image12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8.m4a"/><Relationship Id="rId1" Type="http://schemas.microsoft.com/office/2007/relationships/media" Target="../media/media108.m4a"/><Relationship Id="rId5" Type="http://schemas.openxmlformats.org/officeDocument/2006/relationships/image" Target="../media/image2.png"/><Relationship Id="rId4" Type="http://schemas.openxmlformats.org/officeDocument/2006/relationships/image" Target="../media/image12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9.m4a"/><Relationship Id="rId1" Type="http://schemas.microsoft.com/office/2007/relationships/media" Target="../media/media109.m4a"/><Relationship Id="rId5" Type="http://schemas.openxmlformats.org/officeDocument/2006/relationships/image" Target="../media/image2.png"/><Relationship Id="rId4" Type="http://schemas.openxmlformats.org/officeDocument/2006/relationships/image" Target="../media/image123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0.m4a"/><Relationship Id="rId1" Type="http://schemas.microsoft.com/office/2007/relationships/media" Target="../media/media110.m4a"/><Relationship Id="rId5" Type="http://schemas.openxmlformats.org/officeDocument/2006/relationships/image" Target="../media/image2.png"/><Relationship Id="rId4" Type="http://schemas.openxmlformats.org/officeDocument/2006/relationships/image" Target="../media/image124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1.m4a"/><Relationship Id="rId1" Type="http://schemas.microsoft.com/office/2007/relationships/media" Target="../media/media111.m4a"/><Relationship Id="rId5" Type="http://schemas.openxmlformats.org/officeDocument/2006/relationships/image" Target="../media/image2.png"/><Relationship Id="rId4" Type="http://schemas.openxmlformats.org/officeDocument/2006/relationships/image" Target="../media/image125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2.m4a"/><Relationship Id="rId1" Type="http://schemas.microsoft.com/office/2007/relationships/media" Target="../media/media112.m4a"/><Relationship Id="rId5" Type="http://schemas.openxmlformats.org/officeDocument/2006/relationships/image" Target="../media/image2.png"/><Relationship Id="rId4" Type="http://schemas.openxmlformats.org/officeDocument/2006/relationships/image" Target="../media/image126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3.m4a"/><Relationship Id="rId1" Type="http://schemas.microsoft.com/office/2007/relationships/media" Target="../media/media113.m4a"/><Relationship Id="rId5" Type="http://schemas.openxmlformats.org/officeDocument/2006/relationships/image" Target="../media/image2.png"/><Relationship Id="rId4" Type="http://schemas.openxmlformats.org/officeDocument/2006/relationships/image" Target="../media/image127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4.m4a"/><Relationship Id="rId1" Type="http://schemas.microsoft.com/office/2007/relationships/media" Target="../media/media114.m4a"/><Relationship Id="rId5" Type="http://schemas.openxmlformats.org/officeDocument/2006/relationships/image" Target="../media/image2.png"/><Relationship Id="rId4" Type="http://schemas.openxmlformats.org/officeDocument/2006/relationships/image" Target="../media/image128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5.m4a"/><Relationship Id="rId1" Type="http://schemas.microsoft.com/office/2007/relationships/media" Target="../media/media115.m4a"/><Relationship Id="rId5" Type="http://schemas.openxmlformats.org/officeDocument/2006/relationships/image" Target="../media/image2.png"/><Relationship Id="rId4" Type="http://schemas.openxmlformats.org/officeDocument/2006/relationships/image" Target="../media/image1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6.m4a"/><Relationship Id="rId1" Type="http://schemas.microsoft.com/office/2007/relationships/media" Target="../media/media116.m4a"/><Relationship Id="rId5" Type="http://schemas.openxmlformats.org/officeDocument/2006/relationships/image" Target="../media/image2.png"/><Relationship Id="rId4" Type="http://schemas.openxmlformats.org/officeDocument/2006/relationships/image" Target="../media/image130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7.m4a"/><Relationship Id="rId1" Type="http://schemas.microsoft.com/office/2007/relationships/media" Target="../media/media117.m4a"/><Relationship Id="rId5" Type="http://schemas.openxmlformats.org/officeDocument/2006/relationships/image" Target="../media/image2.png"/><Relationship Id="rId4" Type="http://schemas.openxmlformats.org/officeDocument/2006/relationships/image" Target="../media/image131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8.m4a"/><Relationship Id="rId1" Type="http://schemas.microsoft.com/office/2007/relationships/media" Target="../media/media118.m4a"/><Relationship Id="rId5" Type="http://schemas.openxmlformats.org/officeDocument/2006/relationships/image" Target="../media/image2.png"/><Relationship Id="rId4" Type="http://schemas.openxmlformats.org/officeDocument/2006/relationships/image" Target="../media/image132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9.m4a"/><Relationship Id="rId1" Type="http://schemas.microsoft.com/office/2007/relationships/media" Target="../media/media119.m4a"/><Relationship Id="rId5" Type="http://schemas.openxmlformats.org/officeDocument/2006/relationships/image" Target="../media/image2.png"/><Relationship Id="rId4" Type="http://schemas.openxmlformats.org/officeDocument/2006/relationships/image" Target="../media/image133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0.m4a"/><Relationship Id="rId1" Type="http://schemas.microsoft.com/office/2007/relationships/media" Target="../media/media120.m4a"/><Relationship Id="rId5" Type="http://schemas.openxmlformats.org/officeDocument/2006/relationships/image" Target="../media/image2.png"/><Relationship Id="rId4" Type="http://schemas.openxmlformats.org/officeDocument/2006/relationships/image" Target="../media/image134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1.m4a"/><Relationship Id="rId1" Type="http://schemas.microsoft.com/office/2007/relationships/media" Target="../media/media101.m4a"/><Relationship Id="rId5" Type="http://schemas.openxmlformats.org/officeDocument/2006/relationships/image" Target="../media/image2.png"/><Relationship Id="rId4" Type="http://schemas.openxmlformats.org/officeDocument/2006/relationships/image" Target="../media/image115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1.m4a"/><Relationship Id="rId1" Type="http://schemas.microsoft.com/office/2007/relationships/media" Target="../media/media121.m4a"/><Relationship Id="rId5" Type="http://schemas.openxmlformats.org/officeDocument/2006/relationships/image" Target="../media/image2.png"/><Relationship Id="rId4" Type="http://schemas.openxmlformats.org/officeDocument/2006/relationships/image" Target="../media/image135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2.m4a"/><Relationship Id="rId1" Type="http://schemas.microsoft.com/office/2007/relationships/media" Target="../media/media122.m4a"/><Relationship Id="rId5" Type="http://schemas.openxmlformats.org/officeDocument/2006/relationships/image" Target="../media/image2.png"/><Relationship Id="rId4" Type="http://schemas.openxmlformats.org/officeDocument/2006/relationships/image" Target="../media/image136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3.m4a"/><Relationship Id="rId1" Type="http://schemas.microsoft.com/office/2007/relationships/media" Target="../media/media123.m4a"/><Relationship Id="rId5" Type="http://schemas.openxmlformats.org/officeDocument/2006/relationships/image" Target="../media/image2.png"/><Relationship Id="rId4" Type="http://schemas.openxmlformats.org/officeDocument/2006/relationships/image" Target="../media/image137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4.m4a"/><Relationship Id="rId1" Type="http://schemas.microsoft.com/office/2007/relationships/media" Target="../media/media124.m4a"/><Relationship Id="rId5" Type="http://schemas.openxmlformats.org/officeDocument/2006/relationships/image" Target="../media/image2.png"/><Relationship Id="rId4" Type="http://schemas.openxmlformats.org/officeDocument/2006/relationships/image" Target="../media/image1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5.m4a"/><Relationship Id="rId1" Type="http://schemas.microsoft.com/office/2007/relationships/media" Target="../media/media125.m4a"/><Relationship Id="rId5" Type="http://schemas.openxmlformats.org/officeDocument/2006/relationships/image" Target="../media/image2.png"/><Relationship Id="rId4" Type="http://schemas.openxmlformats.org/officeDocument/2006/relationships/image" Target="../media/image139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6.m4a"/><Relationship Id="rId1" Type="http://schemas.microsoft.com/office/2007/relationships/media" Target="../media/media126.m4a"/><Relationship Id="rId5" Type="http://schemas.openxmlformats.org/officeDocument/2006/relationships/image" Target="../media/image2.png"/><Relationship Id="rId4" Type="http://schemas.openxmlformats.org/officeDocument/2006/relationships/image" Target="../media/image140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7.m4a"/><Relationship Id="rId1" Type="http://schemas.microsoft.com/office/2007/relationships/media" Target="../media/media127.m4a"/><Relationship Id="rId6" Type="http://schemas.openxmlformats.org/officeDocument/2006/relationships/image" Target="../media/image2.png"/><Relationship Id="rId5" Type="http://schemas.openxmlformats.org/officeDocument/2006/relationships/image" Target="../media/image141.png"/><Relationship Id="rId4" Type="http://schemas.openxmlformats.org/officeDocument/2006/relationships/image" Target="../media/image9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8.m4a"/><Relationship Id="rId1" Type="http://schemas.microsoft.com/office/2007/relationships/media" Target="../media/media128.m4a"/><Relationship Id="rId6" Type="http://schemas.openxmlformats.org/officeDocument/2006/relationships/image" Target="../media/image2.png"/><Relationship Id="rId5" Type="http://schemas.openxmlformats.org/officeDocument/2006/relationships/image" Target="../media/image142.png"/><Relationship Id="rId4" Type="http://schemas.openxmlformats.org/officeDocument/2006/relationships/image" Target="../media/image9.png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6.jpeg"/><Relationship Id="rId2" Type="http://schemas.openxmlformats.org/officeDocument/2006/relationships/audio" Target="../media/media129.m4a"/><Relationship Id="rId1" Type="http://schemas.microsoft.com/office/2007/relationships/media" Target="../media/media129.m4a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0.m4a"/><Relationship Id="rId1" Type="http://schemas.microsoft.com/office/2007/relationships/media" Target="../media/media130.m4a"/><Relationship Id="rId5" Type="http://schemas.openxmlformats.org/officeDocument/2006/relationships/image" Target="../media/image2.png"/><Relationship Id="rId4" Type="http://schemas.openxmlformats.org/officeDocument/2006/relationships/image" Target="../media/image147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5" Type="http://schemas.openxmlformats.org/officeDocument/2006/relationships/image" Target="../media/image2.png"/><Relationship Id="rId4" Type="http://schemas.openxmlformats.org/officeDocument/2006/relationships/image" Target="../media/image148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2.m4a"/><Relationship Id="rId1" Type="http://schemas.microsoft.com/office/2007/relationships/media" Target="../media/media132.m4a"/><Relationship Id="rId5" Type="http://schemas.openxmlformats.org/officeDocument/2006/relationships/image" Target="../media/image2.png"/><Relationship Id="rId4" Type="http://schemas.openxmlformats.org/officeDocument/2006/relationships/image" Target="../media/image149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3.m4a"/><Relationship Id="rId1" Type="http://schemas.microsoft.com/office/2007/relationships/media" Target="../media/media133.m4a"/><Relationship Id="rId5" Type="http://schemas.openxmlformats.org/officeDocument/2006/relationships/image" Target="../media/image2.png"/><Relationship Id="rId4" Type="http://schemas.openxmlformats.org/officeDocument/2006/relationships/image" Target="../media/image150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4.m4a"/><Relationship Id="rId1" Type="http://schemas.microsoft.com/office/2007/relationships/media" Target="../media/media134.m4a"/><Relationship Id="rId6" Type="http://schemas.openxmlformats.org/officeDocument/2006/relationships/image" Target="../media/image2.png"/><Relationship Id="rId5" Type="http://schemas.openxmlformats.org/officeDocument/2006/relationships/image" Target="../media/image151.jpe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5.svg"/><Relationship Id="rId2" Type="http://schemas.openxmlformats.org/officeDocument/2006/relationships/audio" Target="../media/media135.m4a"/><Relationship Id="rId1" Type="http://schemas.microsoft.com/office/2007/relationships/media" Target="../media/media135.m4a"/><Relationship Id="rId6" Type="http://schemas.openxmlformats.org/officeDocument/2006/relationships/image" Target="../media/image154.pn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6.m4a"/><Relationship Id="rId1" Type="http://schemas.microsoft.com/office/2007/relationships/media" Target="../media/media136.m4a"/><Relationship Id="rId5" Type="http://schemas.openxmlformats.org/officeDocument/2006/relationships/image" Target="../media/image2.png"/><Relationship Id="rId4" Type="http://schemas.openxmlformats.org/officeDocument/2006/relationships/image" Target="../media/image156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7.m4a"/><Relationship Id="rId1" Type="http://schemas.microsoft.com/office/2007/relationships/media" Target="../media/media137.m4a"/><Relationship Id="rId5" Type="http://schemas.openxmlformats.org/officeDocument/2006/relationships/image" Target="../media/image2.png"/><Relationship Id="rId4" Type="http://schemas.openxmlformats.org/officeDocument/2006/relationships/image" Target="../media/image15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2.pn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2.png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2.png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2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2.png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2.png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2.png"/><Relationship Id="rId4" Type="http://schemas.openxmlformats.org/officeDocument/2006/relationships/image" Target="../media/image4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2.png"/><Relationship Id="rId4" Type="http://schemas.openxmlformats.org/officeDocument/2006/relationships/image" Target="../media/image4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2.png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2.png"/><Relationship Id="rId4" Type="http://schemas.openxmlformats.org/officeDocument/2006/relationships/image" Target="../media/image5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2.png"/><Relationship Id="rId4" Type="http://schemas.openxmlformats.org/officeDocument/2006/relationships/image" Target="../media/image5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3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2.png"/><Relationship Id="rId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2.png"/><Relationship Id="rId5" Type="http://schemas.openxmlformats.org/officeDocument/2006/relationships/image" Target="../media/image53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2.png"/><Relationship Id="rId5" Type="http://schemas.openxmlformats.org/officeDocument/2006/relationships/image" Target="../media/image54.png"/><Relationship Id="rId4" Type="http://schemas.openxmlformats.org/officeDocument/2006/relationships/image" Target="../media/image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2.png"/><Relationship Id="rId5" Type="http://schemas.openxmlformats.org/officeDocument/2006/relationships/image" Target="../media/image55.png"/><Relationship Id="rId4" Type="http://schemas.openxmlformats.org/officeDocument/2006/relationships/image" Target="../media/image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2.png"/><Relationship Id="rId5" Type="http://schemas.openxmlformats.org/officeDocument/2006/relationships/image" Target="../media/image56.png"/><Relationship Id="rId4" Type="http://schemas.openxmlformats.org/officeDocument/2006/relationships/image" Target="../media/image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2.png"/><Relationship Id="rId4" Type="http://schemas.openxmlformats.org/officeDocument/2006/relationships/image" Target="../media/image5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2.png"/><Relationship Id="rId4" Type="http://schemas.openxmlformats.org/officeDocument/2006/relationships/image" Target="../media/image5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2.png"/><Relationship Id="rId4" Type="http://schemas.openxmlformats.org/officeDocument/2006/relationships/image" Target="../media/image5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2.png"/><Relationship Id="rId4" Type="http://schemas.openxmlformats.org/officeDocument/2006/relationships/image" Target="../media/image6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2.png"/><Relationship Id="rId4" Type="http://schemas.openxmlformats.org/officeDocument/2006/relationships/image" Target="../media/image6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2.png"/><Relationship Id="rId4" Type="http://schemas.openxmlformats.org/officeDocument/2006/relationships/image" Target="../media/image6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5" Type="http://schemas.openxmlformats.org/officeDocument/2006/relationships/image" Target="../media/image2.png"/><Relationship Id="rId4" Type="http://schemas.openxmlformats.org/officeDocument/2006/relationships/image" Target="../media/image6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5" Type="http://schemas.openxmlformats.org/officeDocument/2006/relationships/image" Target="../media/image2.png"/><Relationship Id="rId4" Type="http://schemas.openxmlformats.org/officeDocument/2006/relationships/image" Target="../media/image6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5" Type="http://schemas.openxmlformats.org/officeDocument/2006/relationships/image" Target="../media/image2.png"/><Relationship Id="rId4" Type="http://schemas.openxmlformats.org/officeDocument/2006/relationships/image" Target="../media/image6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5" Type="http://schemas.openxmlformats.org/officeDocument/2006/relationships/image" Target="../media/image2.png"/><Relationship Id="rId4" Type="http://schemas.openxmlformats.org/officeDocument/2006/relationships/image" Target="../media/image7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5" Type="http://schemas.openxmlformats.org/officeDocument/2006/relationships/image" Target="../media/image2.png"/><Relationship Id="rId4" Type="http://schemas.openxmlformats.org/officeDocument/2006/relationships/image" Target="../media/image7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5" Type="http://schemas.openxmlformats.org/officeDocument/2006/relationships/image" Target="../media/image2.png"/><Relationship Id="rId4" Type="http://schemas.openxmlformats.org/officeDocument/2006/relationships/image" Target="../media/image7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5" Type="http://schemas.openxmlformats.org/officeDocument/2006/relationships/image" Target="../media/image2.png"/><Relationship Id="rId4" Type="http://schemas.openxmlformats.org/officeDocument/2006/relationships/image" Target="../media/image7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5" Type="http://schemas.openxmlformats.org/officeDocument/2006/relationships/image" Target="../media/image2.png"/><Relationship Id="rId4" Type="http://schemas.openxmlformats.org/officeDocument/2006/relationships/image" Target="../media/image7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5" Type="http://schemas.openxmlformats.org/officeDocument/2006/relationships/image" Target="../media/image2.png"/><Relationship Id="rId4" Type="http://schemas.openxmlformats.org/officeDocument/2006/relationships/image" Target="../media/image7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5" Type="http://schemas.openxmlformats.org/officeDocument/2006/relationships/image" Target="../media/image2.png"/><Relationship Id="rId4" Type="http://schemas.openxmlformats.org/officeDocument/2006/relationships/image" Target="../media/image7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5" Type="http://schemas.openxmlformats.org/officeDocument/2006/relationships/image" Target="../media/image2.png"/><Relationship Id="rId4" Type="http://schemas.openxmlformats.org/officeDocument/2006/relationships/image" Target="../media/image7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5" Type="http://schemas.openxmlformats.org/officeDocument/2006/relationships/image" Target="../media/image2.png"/><Relationship Id="rId4" Type="http://schemas.openxmlformats.org/officeDocument/2006/relationships/image" Target="../media/image7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5" Type="http://schemas.openxmlformats.org/officeDocument/2006/relationships/image" Target="../media/image2.png"/><Relationship Id="rId4" Type="http://schemas.openxmlformats.org/officeDocument/2006/relationships/image" Target="../media/image7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5" Type="http://schemas.openxmlformats.org/officeDocument/2006/relationships/image" Target="../media/image2.png"/><Relationship Id="rId4" Type="http://schemas.openxmlformats.org/officeDocument/2006/relationships/image" Target="../media/image8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5" Type="http://schemas.openxmlformats.org/officeDocument/2006/relationships/image" Target="../media/image2.png"/><Relationship Id="rId4" Type="http://schemas.openxmlformats.org/officeDocument/2006/relationships/image" Target="../media/image81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5" Type="http://schemas.openxmlformats.org/officeDocument/2006/relationships/image" Target="../media/image2.png"/><Relationship Id="rId4" Type="http://schemas.openxmlformats.org/officeDocument/2006/relationships/image" Target="../media/image8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6" Type="http://schemas.openxmlformats.org/officeDocument/2006/relationships/image" Target="../media/image2.png"/><Relationship Id="rId5" Type="http://schemas.openxmlformats.org/officeDocument/2006/relationships/image" Target="../media/image83.jpeg"/><Relationship Id="rId4" Type="http://schemas.openxmlformats.org/officeDocument/2006/relationships/image" Target="../media/image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5" Type="http://schemas.openxmlformats.org/officeDocument/2006/relationships/image" Target="../media/image2.png"/><Relationship Id="rId4" Type="http://schemas.openxmlformats.org/officeDocument/2006/relationships/image" Target="../media/image8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6" Type="http://schemas.openxmlformats.org/officeDocument/2006/relationships/image" Target="../media/image2.png"/><Relationship Id="rId5" Type="http://schemas.openxmlformats.org/officeDocument/2006/relationships/image" Target="../media/image85.jpeg"/><Relationship Id="rId4" Type="http://schemas.openxmlformats.org/officeDocument/2006/relationships/image" Target="../media/image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7.m4a"/><Relationship Id="rId1" Type="http://schemas.microsoft.com/office/2007/relationships/media" Target="../media/media77.m4a"/><Relationship Id="rId5" Type="http://schemas.openxmlformats.org/officeDocument/2006/relationships/image" Target="../media/image2.png"/><Relationship Id="rId4" Type="http://schemas.openxmlformats.org/officeDocument/2006/relationships/image" Target="../media/image8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8.m4a"/><Relationship Id="rId1" Type="http://schemas.microsoft.com/office/2007/relationships/media" Target="../media/media78.m4a"/><Relationship Id="rId5" Type="http://schemas.openxmlformats.org/officeDocument/2006/relationships/image" Target="../media/image2.png"/><Relationship Id="rId4" Type="http://schemas.openxmlformats.org/officeDocument/2006/relationships/image" Target="../media/image8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9.m4a"/><Relationship Id="rId1" Type="http://schemas.microsoft.com/office/2007/relationships/media" Target="../media/media79.m4a"/><Relationship Id="rId5" Type="http://schemas.openxmlformats.org/officeDocument/2006/relationships/image" Target="../media/image2.png"/><Relationship Id="rId4" Type="http://schemas.openxmlformats.org/officeDocument/2006/relationships/image" Target="../media/image88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0.m4a"/><Relationship Id="rId1" Type="http://schemas.microsoft.com/office/2007/relationships/media" Target="../media/media80.m4a"/><Relationship Id="rId5" Type="http://schemas.openxmlformats.org/officeDocument/2006/relationships/image" Target="../media/image2.png"/><Relationship Id="rId4" Type="http://schemas.openxmlformats.org/officeDocument/2006/relationships/image" Target="../media/image8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1.m4a"/><Relationship Id="rId1" Type="http://schemas.microsoft.com/office/2007/relationships/media" Target="../media/media81.m4a"/><Relationship Id="rId5" Type="http://schemas.openxmlformats.org/officeDocument/2006/relationships/image" Target="../media/image2.png"/><Relationship Id="rId4" Type="http://schemas.openxmlformats.org/officeDocument/2006/relationships/image" Target="../media/image9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2.m4a"/><Relationship Id="rId1" Type="http://schemas.microsoft.com/office/2007/relationships/media" Target="../media/media82.m4a"/><Relationship Id="rId5" Type="http://schemas.openxmlformats.org/officeDocument/2006/relationships/image" Target="../media/image2.png"/><Relationship Id="rId4" Type="http://schemas.openxmlformats.org/officeDocument/2006/relationships/image" Target="../media/image9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5" Type="http://schemas.openxmlformats.org/officeDocument/2006/relationships/image" Target="../media/image2.png"/><Relationship Id="rId4" Type="http://schemas.openxmlformats.org/officeDocument/2006/relationships/image" Target="../media/image9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5" Type="http://schemas.openxmlformats.org/officeDocument/2006/relationships/image" Target="../media/image2.png"/><Relationship Id="rId4" Type="http://schemas.openxmlformats.org/officeDocument/2006/relationships/image" Target="../media/image93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5.m4a"/><Relationship Id="rId1" Type="http://schemas.microsoft.com/office/2007/relationships/media" Target="../media/media85.m4a"/><Relationship Id="rId5" Type="http://schemas.openxmlformats.org/officeDocument/2006/relationships/image" Target="../media/image2.png"/><Relationship Id="rId4" Type="http://schemas.openxmlformats.org/officeDocument/2006/relationships/image" Target="../media/image9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6.m4a"/><Relationship Id="rId1" Type="http://schemas.microsoft.com/office/2007/relationships/media" Target="../media/media86.m4a"/><Relationship Id="rId5" Type="http://schemas.openxmlformats.org/officeDocument/2006/relationships/image" Target="../media/image2.png"/><Relationship Id="rId4" Type="http://schemas.openxmlformats.org/officeDocument/2006/relationships/image" Target="../media/image9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7.m4a"/><Relationship Id="rId1" Type="http://schemas.microsoft.com/office/2007/relationships/media" Target="../media/media87.m4a"/><Relationship Id="rId5" Type="http://schemas.openxmlformats.org/officeDocument/2006/relationships/image" Target="../media/image2.png"/><Relationship Id="rId4" Type="http://schemas.openxmlformats.org/officeDocument/2006/relationships/image" Target="../media/image96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8.m4a"/><Relationship Id="rId1" Type="http://schemas.microsoft.com/office/2007/relationships/media" Target="../media/media88.m4a"/><Relationship Id="rId5" Type="http://schemas.openxmlformats.org/officeDocument/2006/relationships/image" Target="../media/image2.png"/><Relationship Id="rId4" Type="http://schemas.openxmlformats.org/officeDocument/2006/relationships/image" Target="../media/image9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9.m4a"/><Relationship Id="rId1" Type="http://schemas.microsoft.com/office/2007/relationships/media" Target="../media/media89.m4a"/><Relationship Id="rId5" Type="http://schemas.openxmlformats.org/officeDocument/2006/relationships/image" Target="../media/image2.png"/><Relationship Id="rId4" Type="http://schemas.openxmlformats.org/officeDocument/2006/relationships/image" Target="../media/image9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0.m4a"/><Relationship Id="rId1" Type="http://schemas.microsoft.com/office/2007/relationships/media" Target="../media/media90.m4a"/><Relationship Id="rId5" Type="http://schemas.openxmlformats.org/officeDocument/2006/relationships/image" Target="../media/image2.png"/><Relationship Id="rId4" Type="http://schemas.openxmlformats.org/officeDocument/2006/relationships/image" Target="../media/image99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1.m4a"/><Relationship Id="rId1" Type="http://schemas.microsoft.com/office/2007/relationships/media" Target="../media/media91.m4a"/><Relationship Id="rId5" Type="http://schemas.openxmlformats.org/officeDocument/2006/relationships/image" Target="../media/image2.png"/><Relationship Id="rId4" Type="http://schemas.openxmlformats.org/officeDocument/2006/relationships/image" Target="../media/image100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2.m4a"/><Relationship Id="rId1" Type="http://schemas.microsoft.com/office/2007/relationships/media" Target="../media/media92.m4a"/><Relationship Id="rId5" Type="http://schemas.openxmlformats.org/officeDocument/2006/relationships/image" Target="../media/image2.png"/><Relationship Id="rId4" Type="http://schemas.openxmlformats.org/officeDocument/2006/relationships/image" Target="../media/image101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3.m4a"/><Relationship Id="rId1" Type="http://schemas.microsoft.com/office/2007/relationships/media" Target="../media/media93.m4a"/><Relationship Id="rId5" Type="http://schemas.openxmlformats.org/officeDocument/2006/relationships/image" Target="../media/image2.png"/><Relationship Id="rId4" Type="http://schemas.openxmlformats.org/officeDocument/2006/relationships/image" Target="../media/image102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94.m4a"/><Relationship Id="rId1" Type="http://schemas.microsoft.com/office/2007/relationships/media" Target="../media/media94.m4a"/><Relationship Id="rId6" Type="http://schemas.openxmlformats.org/officeDocument/2006/relationships/image" Target="../media/image105.svg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5.m4a"/><Relationship Id="rId1" Type="http://schemas.microsoft.com/office/2007/relationships/media" Target="../media/media95.m4a"/><Relationship Id="rId5" Type="http://schemas.openxmlformats.org/officeDocument/2006/relationships/image" Target="../media/image2.png"/><Relationship Id="rId4" Type="http://schemas.openxmlformats.org/officeDocument/2006/relationships/image" Target="../media/image10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3D48A-01C6-8AA3-49F1-0F5A41EB9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18522"/>
            <a:ext cx="7886700" cy="3697714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nl-NL" sz="5400" b="1" dirty="0">
                <a:solidFill>
                  <a:schemeClr val="bg1"/>
                </a:solidFill>
              </a:rPr>
              <a:t>Thema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nl-NL" sz="5400" b="1" dirty="0">
                <a:solidFill>
                  <a:schemeClr val="bg1"/>
                </a:solidFill>
              </a:rPr>
              <a:t>‘Water? Natuurlijk!’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1026" name="Picture 2" descr="Taalcentrum Almere">
            <a:extLst>
              <a:ext uri="{FF2B5EF4-FFF2-40B4-BE49-F238E27FC236}">
                <a16:creationId xmlns:a16="http://schemas.microsoft.com/office/drawing/2014/main" id="{BD66985B-5108-DDDA-01DE-E5953FA80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818" y="4050728"/>
            <a:ext cx="2960130" cy="212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745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schoonmaken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93DFD204-A65F-C31C-BF8C-CC576C8D1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58644" y="2094572"/>
            <a:ext cx="4826712" cy="35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0131004-B15F-A104-82F2-C4EB605E30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8080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1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bonzen</a:t>
            </a:r>
            <a:endParaRPr lang="nl-NL" sz="4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3186" name="Picture 2">
            <a:extLst>
              <a:ext uri="{FF2B5EF4-FFF2-40B4-BE49-F238E27FC236}">
                <a16:creationId xmlns:a16="http://schemas.microsoft.com/office/drawing/2014/main" id="{719DAA27-CC3A-7462-2083-409BEA9ED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55805" y="2123589"/>
            <a:ext cx="3432390" cy="347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D01A0BC-F184-CC5C-5A4C-28B4BF6695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9422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95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fluiten</a:t>
            </a:r>
            <a:endParaRPr lang="nl-NL" sz="4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AC95CA2-4598-A437-76CF-A8AA28619E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8583" y="5689600"/>
            <a:ext cx="487363" cy="487363"/>
          </a:xfrm>
          <a:prstGeom prst="rect">
            <a:avLst/>
          </a:prstGeom>
        </p:spPr>
      </p:pic>
      <p:pic>
        <p:nvPicPr>
          <p:cNvPr id="3" name="Afbeelding 2" descr="1,400+ Mouth Whistling Stock Photos, Pictures &amp; Royalty-Free Images ...">
            <a:extLst>
              <a:ext uri="{FF2B5EF4-FFF2-40B4-BE49-F238E27FC236}">
                <a16:creationId xmlns:a16="http://schemas.microsoft.com/office/drawing/2014/main" id="{F2C4FB20-27D8-DCE5-2071-A7A513EE90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261" y="1857470"/>
            <a:ext cx="2717478" cy="4075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phic 35" descr="Muzieknoten met effen opvulling">
            <a:extLst>
              <a:ext uri="{FF2B5EF4-FFF2-40B4-BE49-F238E27FC236}">
                <a16:creationId xmlns:a16="http://schemas.microsoft.com/office/drawing/2014/main" id="{5E03212D-9EDF-030E-8DFF-713E5679E9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26325" y="213888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69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2725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kloppen</a:t>
            </a:r>
            <a:endParaRPr lang="nl-NL" sz="4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5234" name="Picture 2">
            <a:extLst>
              <a:ext uri="{FF2B5EF4-FFF2-40B4-BE49-F238E27FC236}">
                <a16:creationId xmlns:a16="http://schemas.microsoft.com/office/drawing/2014/main" id="{18D0759E-38C4-003A-6353-1B50EAB0E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80500" y="1932907"/>
            <a:ext cx="3183000" cy="385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3D91D30-FDDE-2EA1-95BB-95A11582CD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9254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2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piepen</a:t>
            </a:r>
            <a:endParaRPr lang="nl-NL" sz="4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CCBFC3C-0485-68AD-C371-F745911003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1" r="11291"/>
          <a:stretch/>
        </p:blipFill>
        <p:spPr>
          <a:xfrm>
            <a:off x="2948173" y="1762044"/>
            <a:ext cx="3247653" cy="4194927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3C7FB85-EA36-2659-CDCA-D4EB1AA56C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247" y="5637981"/>
            <a:ext cx="487363" cy="487363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42D70374-96F7-29A1-B880-EE1D27440627}"/>
              </a:ext>
            </a:extLst>
          </p:cNvPr>
          <p:cNvGrpSpPr/>
          <p:nvPr/>
        </p:nvGrpSpPr>
        <p:grpSpPr>
          <a:xfrm>
            <a:off x="4444070" y="1608911"/>
            <a:ext cx="1559561" cy="1123315"/>
            <a:chOff x="0" y="0"/>
            <a:chExt cx="1560086" cy="1123315"/>
          </a:xfrm>
        </p:grpSpPr>
        <p:sp>
          <p:nvSpPr>
            <p:cNvPr id="7" name="Tekstballon: ovaal 6">
              <a:extLst>
                <a:ext uri="{FF2B5EF4-FFF2-40B4-BE49-F238E27FC236}">
                  <a16:creationId xmlns:a16="http://schemas.microsoft.com/office/drawing/2014/main" id="{5DFB2E2C-8DFC-B85C-6A50-05764EADEE3A}"/>
                </a:ext>
              </a:extLst>
            </p:cNvPr>
            <p:cNvSpPr/>
            <p:nvPr/>
          </p:nvSpPr>
          <p:spPr>
            <a:xfrm>
              <a:off x="0" y="0"/>
              <a:ext cx="1238251" cy="1123315"/>
            </a:xfrm>
            <a:prstGeom prst="wedgeEllipseCallout">
              <a:avLst>
                <a:gd name="adj1" fmla="val -38562"/>
                <a:gd name="adj2" fmla="val 71958"/>
              </a:avLst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50000"/>
                </a:lnSpc>
                <a:spcAft>
                  <a:spcPts val="800"/>
                </a:spcAft>
              </a:pPr>
              <a:r>
                <a:rPr lang="nl-NL" sz="6000" kern="100">
                  <a:effectLst/>
                  <a:latin typeface="SchoolKX_New" panose="02000000000000000000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 </a:t>
              </a:r>
              <a:endParaRPr lang="nl-NL" sz="1100" kern="100">
                <a:effectLst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kstvak 2">
              <a:extLst>
                <a:ext uri="{FF2B5EF4-FFF2-40B4-BE49-F238E27FC236}">
                  <a16:creationId xmlns:a16="http://schemas.microsoft.com/office/drawing/2014/main" id="{FF3E1F13-1D83-6009-6FE9-89D42B3F38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884718">
              <a:off x="73353" y="35814"/>
              <a:ext cx="982980" cy="5568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nl-NL" sz="2400" kern="100">
                  <a:solidFill>
                    <a:srgbClr val="FFFFFF"/>
                  </a:solidFill>
                  <a:effectLst/>
                  <a:latin typeface="SchoolKX_New" panose="02000000000000000000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piep!</a:t>
              </a:r>
              <a:endParaRPr lang="nl-NL" sz="11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kstvak 2">
              <a:extLst>
                <a:ext uri="{FF2B5EF4-FFF2-40B4-BE49-F238E27FC236}">
                  <a16:creationId xmlns:a16="http://schemas.microsoft.com/office/drawing/2014/main" id="{F672F19B-9BA1-C7C5-4D95-4CD7B89CC1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235798">
              <a:off x="395496" y="421387"/>
              <a:ext cx="1164590" cy="434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nl-NL" sz="2200" kern="100">
                  <a:solidFill>
                    <a:srgbClr val="FFFFFF"/>
                  </a:solidFill>
                  <a:effectLst/>
                  <a:latin typeface="SchoolKX_New" panose="02000000000000000000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piep!</a:t>
              </a:r>
              <a:endParaRPr lang="nl-NL" sz="11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257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tikken</a:t>
            </a:r>
            <a:endParaRPr lang="nl-NL" sz="4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7282" name="Picture 2" descr="Idly tapping your fingers can make you think time has slowed ...">
            <a:extLst>
              <a:ext uri="{FF2B5EF4-FFF2-40B4-BE49-F238E27FC236}">
                <a16:creationId xmlns:a16="http://schemas.microsoft.com/office/drawing/2014/main" id="{559AFC58-AB3F-F1BD-544E-8D393869A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323" y="2031380"/>
            <a:ext cx="4032738" cy="334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4" name="Picture 4">
            <a:extLst>
              <a:ext uri="{FF2B5EF4-FFF2-40B4-BE49-F238E27FC236}">
                <a16:creationId xmlns:a16="http://schemas.microsoft.com/office/drawing/2014/main" id="{7E99F6EA-339C-5F5A-121A-F9BF36A4F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3767">
            <a:off x="5255493" y="4375080"/>
            <a:ext cx="1590675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47EC392-8951-95ED-F165-D5A2C79FB8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750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7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zee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8306" name="Picture 2" descr="5G te land en ook ter zee - Computable.nl">
            <a:extLst>
              <a:ext uri="{FF2B5EF4-FFF2-40B4-BE49-F238E27FC236}">
                <a16:creationId xmlns:a16="http://schemas.microsoft.com/office/drawing/2014/main" id="{4381021C-112D-D0BC-7A68-5C969E6DB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957" y="1799485"/>
            <a:ext cx="3226085" cy="412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F804F16-2162-894E-F46E-E4F7F1F149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8079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7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golven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9330" name="Picture 2">
            <a:extLst>
              <a:ext uri="{FF2B5EF4-FFF2-40B4-BE49-F238E27FC236}">
                <a16:creationId xmlns:a16="http://schemas.microsoft.com/office/drawing/2014/main" id="{E4F0F0A2-F000-DD18-BE4C-BCE1C8FCB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75655" y="2209880"/>
            <a:ext cx="4392689" cy="330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435FB84-21D0-91B1-5E3D-462CDA05AD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8079" y="56784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5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vlam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05197B2-FDE3-9351-F610-88BBE918A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1809" y="1740349"/>
            <a:ext cx="3460382" cy="4239853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F8588A7-BB92-5A81-1290-96626FD547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751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15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rook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1378" name="Picture 2">
            <a:extLst>
              <a:ext uri="{FF2B5EF4-FFF2-40B4-BE49-F238E27FC236}">
                <a16:creationId xmlns:a16="http://schemas.microsoft.com/office/drawing/2014/main" id="{7EB2FEAE-E7B3-A047-B367-B9826716A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30370" y="2092079"/>
            <a:ext cx="4083260" cy="353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136FFEA-FD42-D4A6-85CC-CAF9F9FDA3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8080" y="56773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8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brand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2402" name="Picture 2" descr="Bosbranden in Portugal | Portugal Portal">
            <a:extLst>
              <a:ext uri="{FF2B5EF4-FFF2-40B4-BE49-F238E27FC236}">
                <a16:creationId xmlns:a16="http://schemas.microsoft.com/office/drawing/2014/main" id="{9A5B7560-195C-4314-50C0-9329AF312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999" y="1762044"/>
            <a:ext cx="3458002" cy="423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391D7B2-7F6D-FFE0-74C6-A0FF633537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751" y="56478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51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schoon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9A8FA2C0-55C3-611A-8DAD-68EF56EBD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24357" y="1832779"/>
            <a:ext cx="3295283" cy="387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FC31F89-7E27-CA02-7292-2DE3D624AB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281" y="55381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vuur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3426" name="Picture 2">
            <a:extLst>
              <a:ext uri="{FF2B5EF4-FFF2-40B4-BE49-F238E27FC236}">
                <a16:creationId xmlns:a16="http://schemas.microsoft.com/office/drawing/2014/main" id="{8838077C-DEC4-9DBD-011D-11922937E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80428" y="2214223"/>
            <a:ext cx="3983144" cy="347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F3588B5-89D1-B8D3-72A7-ADDCAF9A8A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415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71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branden</a:t>
            </a:r>
            <a:endParaRPr lang="nl-NL" sz="4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4450" name="Picture 2" descr="Brandende kaarsen. Kaars in vrouwelijke handen. Veel kaarsen branden 's  nachts. Veel kaarsvlammen gloeien. | Premium Foto">
            <a:extLst>
              <a:ext uri="{FF2B5EF4-FFF2-40B4-BE49-F238E27FC236}">
                <a16:creationId xmlns:a16="http://schemas.microsoft.com/office/drawing/2014/main" id="{EE4A787F-8D54-E39A-6DE0-4F0079A6E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636" y="1825625"/>
            <a:ext cx="3244727" cy="407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DC0DF67-5518-D202-DF59-7D150663D5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247" y="56576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35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brandweer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5474" name="Picture 2" descr="Brandweercollega Ermelo - Brandweer">
            <a:extLst>
              <a:ext uri="{FF2B5EF4-FFF2-40B4-BE49-F238E27FC236}">
                <a16:creationId xmlns:a16="http://schemas.microsoft.com/office/drawing/2014/main" id="{D29CE148-D593-59A2-90B4-C81C5F471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684" y="2175534"/>
            <a:ext cx="4116631" cy="3369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C3917A2-43EF-750C-947A-E3241CB3D9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912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39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brandweerauto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6498" name="Picture 2" descr="De eerste nieuwe brandweerauto in Nederland met nieuwe striping -  OldambtNu.nl">
            <a:extLst>
              <a:ext uri="{FF2B5EF4-FFF2-40B4-BE49-F238E27FC236}">
                <a16:creationId xmlns:a16="http://schemas.microsoft.com/office/drawing/2014/main" id="{4488BCFD-770F-5A56-57A2-715771BE9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648" y="2164444"/>
            <a:ext cx="4224704" cy="339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373D99C-1E8D-6BBF-3AEE-E5BC1801CC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7745" y="56576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6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brandweerman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7522" name="Picture 2" descr="Brandweerman - Evonik Industries">
            <a:extLst>
              <a:ext uri="{FF2B5EF4-FFF2-40B4-BE49-F238E27FC236}">
                <a16:creationId xmlns:a16="http://schemas.microsoft.com/office/drawing/2014/main" id="{0171FE92-E59C-9F04-D797-1509650FD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5" y="1825625"/>
            <a:ext cx="2381250" cy="401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EBEC7A7-4531-2C18-BFF4-AFC443571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919" y="56674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54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in brand staan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8546" name="Picture 2" descr="Burning tree mid | Tree designs, Tree forest, Tree">
            <a:extLst>
              <a:ext uri="{FF2B5EF4-FFF2-40B4-BE49-F238E27FC236}">
                <a16:creationId xmlns:a16="http://schemas.microsoft.com/office/drawing/2014/main" id="{7F3FFAD4-6874-5182-79AA-4946326B8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589" y="1825625"/>
            <a:ext cx="3212821" cy="408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D224CC9-AC75-2C0D-CCAC-F4A8463F79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751" y="56627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ladder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9570" name="Picture 2" descr="Maxall enkele ladder 1 x 14 RECHT. Lengte = 3,75 mtr">
            <a:extLst>
              <a:ext uri="{FF2B5EF4-FFF2-40B4-BE49-F238E27FC236}">
                <a16:creationId xmlns:a16="http://schemas.microsoft.com/office/drawing/2014/main" id="{A2CA864D-F212-6D19-55EE-AAC8AB5A4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898" y="1762044"/>
            <a:ext cx="2510204" cy="420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29FD5DC-3C39-2A5A-D2CF-15AFA2C43A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750" y="56871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45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sirene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8539903-1CD9-2B08-3FA4-B36A49C2B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153" y="1752092"/>
            <a:ext cx="3289694" cy="4216368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3B40E7E-7B3B-E261-DB16-DB54438D07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918" y="56674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8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spuit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1618" name="Picture 2">
            <a:extLst>
              <a:ext uri="{FF2B5EF4-FFF2-40B4-BE49-F238E27FC236}">
                <a16:creationId xmlns:a16="http://schemas.microsoft.com/office/drawing/2014/main" id="{5C2EB92E-9FA2-06F8-7FEA-21A6B94DB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78304" y="2000985"/>
            <a:ext cx="4387392" cy="371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7787479-356A-A3E3-C09A-E45FE3B879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433" y="5637981"/>
            <a:ext cx="487363" cy="487363"/>
          </a:xfrm>
          <a:prstGeom prst="rect">
            <a:avLst/>
          </a:prstGeom>
        </p:spPr>
      </p:pic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4FE1CE96-6C5E-79F0-79EF-44479D0168E2}"/>
              </a:ext>
            </a:extLst>
          </p:cNvPr>
          <p:cNvCxnSpPr/>
          <p:nvPr/>
        </p:nvCxnSpPr>
        <p:spPr>
          <a:xfrm flipH="1" flipV="1">
            <a:off x="5013262" y="4648103"/>
            <a:ext cx="95250" cy="866775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399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zwaailicht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3666" name="Picture 2" descr="Zwaailicht met sirene brandweer">
            <a:extLst>
              <a:ext uri="{FF2B5EF4-FFF2-40B4-BE49-F238E27FC236}">
                <a16:creationId xmlns:a16="http://schemas.microsoft.com/office/drawing/2014/main" id="{D1C89EBA-FE30-E5D2-B147-8D7E72365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418" y="1942560"/>
            <a:ext cx="4041164" cy="383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75722BF-A7B2-47D0-0B03-B8FBD564F9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751" y="56576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moeten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 descr="Hoe laat ik mijn kinderen meer water drinken? - Aquacooler">
            <a:extLst>
              <a:ext uri="{FF2B5EF4-FFF2-40B4-BE49-F238E27FC236}">
                <a16:creationId xmlns:a16="http://schemas.microsoft.com/office/drawing/2014/main" id="{724BFF44-C730-5B54-A841-6BECACB5DF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r="21380"/>
          <a:stretch/>
        </p:blipFill>
        <p:spPr bwMode="auto">
          <a:xfrm>
            <a:off x="2614895" y="1845800"/>
            <a:ext cx="3914209" cy="40289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FEC3E33-A3F6-58B9-2F30-EBCECA86AB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0728" y="57213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31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1"/>
    </mc:Choice>
    <mc:Fallback>
      <p:transition spd="slow" advTm="1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blussen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4690" name="Picture 2">
            <a:extLst>
              <a:ext uri="{FF2B5EF4-FFF2-40B4-BE49-F238E27FC236}">
                <a16:creationId xmlns:a16="http://schemas.microsoft.com/office/drawing/2014/main" id="{7CC685BE-A887-2D1C-A795-64E9876A9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86136" y="2321099"/>
            <a:ext cx="5371727" cy="307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BA3888E-9809-E616-ADBB-DA16892BF3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918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1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instorten</a:t>
            </a:r>
            <a:endParaRPr lang="nl-NL" sz="4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5714" name="Picture 2" descr="De jengastenen spatten op tafel - Oestercompagnie">
            <a:extLst>
              <a:ext uri="{FF2B5EF4-FFF2-40B4-BE49-F238E27FC236}">
                <a16:creationId xmlns:a16="http://schemas.microsoft.com/office/drawing/2014/main" id="{A399A840-EA9C-0E18-8876-64C8F440C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845" y="2080542"/>
            <a:ext cx="3950310" cy="355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0D08F4B-BD67-E6AA-114A-BB47695969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919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72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vluchten</a:t>
            </a:r>
            <a:endParaRPr lang="nl-NL" sz="4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6738" name="Picture 2" descr="Vluchten Stockvectors, rechtenvrije Vluchten illustraties ...">
            <a:extLst>
              <a:ext uri="{FF2B5EF4-FFF2-40B4-BE49-F238E27FC236}">
                <a16:creationId xmlns:a16="http://schemas.microsoft.com/office/drawing/2014/main" id="{338FB8A9-1F75-B97B-970F-B70B6F2A6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259" y="2377586"/>
            <a:ext cx="4613481" cy="277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FA8DE20-B9FE-97C7-BEEC-FC061B2DC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751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4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horizon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72DAAD6-A437-6F47-D55E-6AA1C2E9B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213" y="1825625"/>
            <a:ext cx="3187573" cy="4093394"/>
          </a:xfrm>
          <a:prstGeom prst="rect">
            <a:avLst/>
          </a:prstGeom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5BCBEF6-B691-3746-8429-5DD6C3CFB6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912" y="56753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5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land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8786" name="Picture 2">
            <a:extLst>
              <a:ext uri="{FF2B5EF4-FFF2-40B4-BE49-F238E27FC236}">
                <a16:creationId xmlns:a16="http://schemas.microsoft.com/office/drawing/2014/main" id="{24CD62A3-5362-DA2D-28B0-D9E7BFB47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76327" y="1686368"/>
            <a:ext cx="3391344" cy="434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E688997-5A3E-8A64-1976-8C3CA67D96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912" y="56674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4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6FBD7-9FAD-6225-870E-BAEA1EE06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3E8F48-4F34-1C46-A05F-D93097B5A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zee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CF3728F-C43B-4FB3-FEC5-9ECBA64A4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DCF4C61-69C2-30CA-359C-DD7077322BD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8306" name="Picture 2" descr="5G te land en ook ter zee - Computable.nl">
            <a:extLst>
              <a:ext uri="{FF2B5EF4-FFF2-40B4-BE49-F238E27FC236}">
                <a16:creationId xmlns:a16="http://schemas.microsoft.com/office/drawing/2014/main" id="{0B748D2D-15C6-D236-297E-31A07C728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957" y="1799485"/>
            <a:ext cx="3226085" cy="412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6535859-45A8-0073-E963-08B38226B9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8079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39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wereld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0834" name="Picture 2" descr="Anti stress bal wereldbol groot">
            <a:extLst>
              <a:ext uri="{FF2B5EF4-FFF2-40B4-BE49-F238E27FC236}">
                <a16:creationId xmlns:a16="http://schemas.microsoft.com/office/drawing/2014/main" id="{27BC7A85-B7A9-2025-DD75-9AC26412C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331" y="1684607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6693862-7D13-C347-8AC1-09C355C5BF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446" y="56674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2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Noordzee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4F479B9-F303-3F82-5D6A-00339B0476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3" t="24167" r="59221" b="9017"/>
          <a:stretch/>
        </p:blipFill>
        <p:spPr bwMode="auto">
          <a:xfrm>
            <a:off x="3118419" y="1684607"/>
            <a:ext cx="2907162" cy="43513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id="{11ED211E-F545-9759-439A-D62A41E15BFD}"/>
              </a:ext>
            </a:extLst>
          </p:cNvPr>
          <p:cNvSpPr/>
          <p:nvPr/>
        </p:nvSpPr>
        <p:spPr>
          <a:xfrm>
            <a:off x="4572000" y="2951430"/>
            <a:ext cx="1077362" cy="11787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5B5AFC4-436F-21A4-164E-8724019846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3389" y="55485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24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9"/>
    </mc:Choice>
    <mc:Fallback>
      <p:transition spd="slow" advTm="1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F1B00-35D6-B3F5-E5C3-CAAD6EE2B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CC5766-5E73-9F6B-9605-3226EA671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put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D3061C-4ADC-38FF-A2D7-433F76BA6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79DA273F-16B9-584E-D26E-83047102AAAD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 descr="Waterput boren / slaan in uw tuin? Vraag direct een offerte ...">
            <a:extLst>
              <a:ext uri="{FF2B5EF4-FFF2-40B4-BE49-F238E27FC236}">
                <a16:creationId xmlns:a16="http://schemas.microsoft.com/office/drawing/2014/main" id="{065204D1-16EE-DD6E-6B01-B476B40ACC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858" y="1825625"/>
            <a:ext cx="3021386" cy="4130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DF28DE8-56C5-38D4-DBD4-1F6CF9FF60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0070" y="55753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04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2"/>
    </mc:Choice>
    <mc:Fallback>
      <p:transition spd="slow" advTm="1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A6B31-356B-C180-A24F-3A5B9B08A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34AEF6-C845-83EB-51B8-78D7BBA48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pomp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62F044D-6A0C-4272-C00F-8B76149FB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1348427E-AE96-8D99-8FC8-7D76E19351F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 descr="Ouderwetse Waterpomp in Een Dorp Stock Afbeelding - Image of bron, pomp ...">
            <a:extLst>
              <a:ext uri="{FF2B5EF4-FFF2-40B4-BE49-F238E27FC236}">
                <a16:creationId xmlns:a16="http://schemas.microsoft.com/office/drawing/2014/main" id="{0E23E587-DA11-B22D-20B4-9E5B08D2F1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231" y="1825625"/>
            <a:ext cx="2583538" cy="3875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6992842-831C-A409-F3C7-00BDF51682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479" y="55947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268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4"/>
    </mc:Choice>
    <mc:Fallback>
      <p:transition spd="slow" advTm="1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mogen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 descr="Contact met Joepssnoep.nl">
            <a:extLst>
              <a:ext uri="{FF2B5EF4-FFF2-40B4-BE49-F238E27FC236}">
                <a16:creationId xmlns:a16="http://schemas.microsoft.com/office/drawing/2014/main" id="{95F5FFDB-C99F-4F75-13FF-CB81ACADE9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140" y="1762044"/>
            <a:ext cx="3315719" cy="4152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4B11C55-9CDF-65EC-1F95-80B5814CCD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385" y="56707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63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8"/>
    </mc:Choice>
    <mc:Fallback>
      <p:transition spd="slow" advTm="2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pompen</a:t>
            </a:r>
            <a:endParaRPr lang="nl-NL" sz="4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1FF682C-5838-09E6-C2F1-C4D43F4F8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069" y="1967290"/>
            <a:ext cx="3878014" cy="3773432"/>
          </a:xfrm>
          <a:prstGeom prst="rect">
            <a:avLst/>
          </a:prstGeom>
          <a:noFill/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518E567-FC7F-428D-DEE6-7FF1E12835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8105" y="56164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533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4"/>
    </mc:Choice>
    <mc:Fallback>
      <p:transition spd="slow" advTm="1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grondwater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244D900-AB3E-96FD-81A9-3C5D20B9D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4756" y="1825625"/>
            <a:ext cx="3274487" cy="4027504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22B6CDC-4D0F-22F9-CC8B-9088C73AF4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583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0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helder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2" name="Picture 2" descr="HD blauwe wallpapers en foto's | Tropische vissen, Dieren behang ...">
            <a:extLst>
              <a:ext uri="{FF2B5EF4-FFF2-40B4-BE49-F238E27FC236}">
                <a16:creationId xmlns:a16="http://schemas.microsoft.com/office/drawing/2014/main" id="{399C37E3-AB2D-E981-7521-3BA90376A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55" y="1717876"/>
            <a:ext cx="3190487" cy="410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27425A8-8BDE-44E8-EC54-629CD26A14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6738" y="55773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01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troebel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6" name="Picture 2" descr="Afbeelding met water, aquarium, vis, Maritieme biologie&#10;&#10;Automatisch gegenereerde beschrijving">
            <a:extLst>
              <a:ext uri="{FF2B5EF4-FFF2-40B4-BE49-F238E27FC236}">
                <a16:creationId xmlns:a16="http://schemas.microsoft.com/office/drawing/2014/main" id="{4457A8D5-A0A8-B18D-4E0E-20BAFE7719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" b="1004"/>
          <a:stretch/>
        </p:blipFill>
        <p:spPr bwMode="auto">
          <a:xfrm>
            <a:off x="2910424" y="1748810"/>
            <a:ext cx="3323150" cy="404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4CE51A7-D809-D0AB-A926-E843EE2136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6906" y="55485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85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wateren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8F5AEE06-208F-CB8A-948C-B387ADAD7FA5}"/>
              </a:ext>
            </a:extLst>
          </p:cNvPr>
          <p:cNvGrpSpPr/>
          <p:nvPr/>
        </p:nvGrpSpPr>
        <p:grpSpPr>
          <a:xfrm>
            <a:off x="2874560" y="1825625"/>
            <a:ext cx="3394879" cy="3847000"/>
            <a:chOff x="0" y="0"/>
            <a:chExt cx="2480582" cy="2927532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3DBA13DB-AE43-AF01-F94F-92728ABC8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28" y="87086"/>
              <a:ext cx="1073150" cy="714375"/>
            </a:xfrm>
            <a:prstGeom prst="rect">
              <a:avLst/>
            </a:prstGeom>
            <a:noFill/>
          </p:spPr>
        </p:pic>
        <p:pic>
          <p:nvPicPr>
            <p:cNvPr id="8" name="Afbeelding 7" descr="IJssel - Schone Rivieren">
              <a:extLst>
                <a:ext uri="{FF2B5EF4-FFF2-40B4-BE49-F238E27FC236}">
                  <a16:creationId xmlns:a16="http://schemas.microsoft.com/office/drawing/2014/main" id="{D3A3C671-27F4-39C5-5B46-0EA29B7EC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171" y="1088572"/>
              <a:ext cx="1470660" cy="981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Afbeelding 8" descr="Doe mee aan de Natuur Innovatieprijs 2015 | Waterschappen.nl">
              <a:extLst>
                <a:ext uri="{FF2B5EF4-FFF2-40B4-BE49-F238E27FC236}">
                  <a16:creationId xmlns:a16="http://schemas.microsoft.com/office/drawing/2014/main" id="{C12F34C7-363A-AB58-C1D2-D5F163D13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55372"/>
              <a:ext cx="1162050" cy="7721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Afbeelding 9" descr="Meertje 1,2 MB - Vakantiehuisje aan het water.">
              <a:extLst>
                <a:ext uri="{FF2B5EF4-FFF2-40B4-BE49-F238E27FC236}">
                  <a16:creationId xmlns:a16="http://schemas.microsoft.com/office/drawing/2014/main" id="{88435193-30C3-18DF-B298-7735943BB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8057" y="0"/>
              <a:ext cx="1152525" cy="86296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894011C-D4F4-DC8A-3C55-09AD598C20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3661" y="55072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18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8"/>
    </mc:Choice>
    <mc:Fallback>
      <p:transition spd="slow" advTm="2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meer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5EC7139-CE8F-6ACE-86EA-9F7E4A9C4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327" y="1717868"/>
            <a:ext cx="3315345" cy="4284815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FC86CDD-B451-8302-3C7B-248EE56A54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415" y="56576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rivier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5954" name="Picture 2" descr="RIVER definition and meaning | Collins English Dictionary">
            <a:extLst>
              <a:ext uri="{FF2B5EF4-FFF2-40B4-BE49-F238E27FC236}">
                <a16:creationId xmlns:a16="http://schemas.microsoft.com/office/drawing/2014/main" id="{1136942F-7093-2A2B-9F17-35B9364ED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294" y="1766076"/>
            <a:ext cx="3355412" cy="418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6959E87-B027-4C30-AFE6-50C7668953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583" y="56674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70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sloot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6978" name="Picture 2" descr="waterschap sloot slootje zwanen">
            <a:extLst>
              <a:ext uri="{FF2B5EF4-FFF2-40B4-BE49-F238E27FC236}">
                <a16:creationId xmlns:a16="http://schemas.microsoft.com/office/drawing/2014/main" id="{CC50C850-B5FE-F75C-ABEB-F3D97AE96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139" y="1801453"/>
            <a:ext cx="3247721" cy="411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2B46255-6A13-5ECB-3451-8BD10961DA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415" y="56754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2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0136C4-7D99-E1B2-2F5D-21D335972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641361-F0BD-FC72-06FA-C659603E9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leven</a:t>
            </a:r>
            <a:endParaRPr lang="nl-NL" sz="4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7DFA962-DDFA-462C-FD54-1773B3783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1A54F657-978A-D860-55A8-65F89B7E9E4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Vroege vogels Foto - Planten - Madeliefje">
            <a:extLst>
              <a:ext uri="{FF2B5EF4-FFF2-40B4-BE49-F238E27FC236}">
                <a16:creationId xmlns:a16="http://schemas.microsoft.com/office/drawing/2014/main" id="{CE9F4739-CAFA-6601-4D04-17F33BE696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089" y="1914016"/>
            <a:ext cx="2877822" cy="3892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B69B029-7BDD-4C3B-F912-5DA454ED3B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296" y="55628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791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0"/>
    </mc:Choice>
    <mc:Fallback>
      <p:transition spd="slow" advTm="1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dood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3d Model Dead Daisies Laying">
            <a:extLst>
              <a:ext uri="{FF2B5EF4-FFF2-40B4-BE49-F238E27FC236}">
                <a16:creationId xmlns:a16="http://schemas.microsoft.com/office/drawing/2014/main" id="{305CE3F6-570B-187A-D3FF-B5F9D89B61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1"/>
          <a:stretch/>
        </p:blipFill>
        <p:spPr bwMode="auto">
          <a:xfrm rot="16200000">
            <a:off x="2628536" y="2490290"/>
            <a:ext cx="3886926" cy="25604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5E65142-AD3C-FD77-24B5-F272760B74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920" y="5443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817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5"/>
    </mc:Choice>
    <mc:Fallback>
      <p:transition spd="slow" advTm="1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nodig hebben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314" name="Picture 2" descr="Drip Irrigatiesysteem Plant Waterers Watering Planten Watering Club DIY ...">
            <a:extLst>
              <a:ext uri="{FF2B5EF4-FFF2-40B4-BE49-F238E27FC236}">
                <a16:creationId xmlns:a16="http://schemas.microsoft.com/office/drawing/2014/main" id="{73CD3678-B97D-690C-B84E-277C28EAB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7" y="1731490"/>
            <a:ext cx="3286125" cy="425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EFE9069-0D40-5176-95F1-8F43B2FFDF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8079" y="57113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8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6FA8F-50E6-1173-3805-9AC06D857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88E64A-A721-4E34-84A3-26FE3BE1B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doodgaan</a:t>
            </a:r>
            <a:endParaRPr lang="nl-NL" sz="4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951ECD0-B6C0-44C2-267A-5A33F516C9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7A40B6E-390A-8E50-94AC-0E51E3E2772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 descr="Vroege vogels Foto - Planten - Madeliefje">
            <a:extLst>
              <a:ext uri="{FF2B5EF4-FFF2-40B4-BE49-F238E27FC236}">
                <a16:creationId xmlns:a16="http://schemas.microsoft.com/office/drawing/2014/main" id="{2272D688-6CB7-3F9C-7BE5-FA35B04486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855" y="2868612"/>
            <a:ext cx="1330878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Afbeelding 9" descr="3d Model Dead Daisies Laying">
            <a:extLst>
              <a:ext uri="{FF2B5EF4-FFF2-40B4-BE49-F238E27FC236}">
                <a16:creationId xmlns:a16="http://schemas.microsoft.com/office/drawing/2014/main" id="{21D50958-5ED0-03EE-BCF2-8EFF1A3449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1"/>
          <a:stretch/>
        </p:blipFill>
        <p:spPr bwMode="auto">
          <a:xfrm rot="16200000">
            <a:off x="5368186" y="3175866"/>
            <a:ext cx="1800000" cy="11854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Graphic 57" descr="Pijl-rechts met effen opvulling">
            <a:extLst>
              <a:ext uri="{FF2B5EF4-FFF2-40B4-BE49-F238E27FC236}">
                <a16:creationId xmlns:a16="http://schemas.microsoft.com/office/drawing/2014/main" id="{C9D3F142-E230-310F-C71F-1CEB3AD8E7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55788" y="3311411"/>
            <a:ext cx="914400" cy="914400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358861C-69B5-57C0-3B69-F3F2DDD10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6930" y="56652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59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6"/>
    </mc:Choice>
    <mc:Fallback>
      <p:transition spd="slow" advTm="1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841CC-FFD7-C8DA-787A-96F37F7C1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749243-31DD-7879-EA91-A636D627B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begraven</a:t>
            </a:r>
            <a:endParaRPr lang="nl-NL" sz="4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9B012AC-6D2A-02DB-DE89-ACAB462FF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1F17C993-42EE-F5B5-137A-7C2DEBAB7C6D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Welke alternatieven voor begraven en cremeren zijn er? - KIJK Magazine">
            <a:extLst>
              <a:ext uri="{FF2B5EF4-FFF2-40B4-BE49-F238E27FC236}">
                <a16:creationId xmlns:a16="http://schemas.microsoft.com/office/drawing/2014/main" id="{BB997BC1-9581-F3B7-2F0A-0AB33943CE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5553" y="2788533"/>
            <a:ext cx="3812893" cy="2143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A5223A3-FA9C-249C-2FF7-5092877B7C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7747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46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3"/>
    </mc:Choice>
    <mc:Fallback>
      <p:transition spd="slow" advTm="1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57510-4B72-DF47-B00B-6B597ED70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5A2CCA-5F43-A23F-062E-3EFADF5F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 graf</a:t>
            </a:r>
            <a:endParaRPr lang="nl-NL" sz="4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71A22EF-45AF-2027-E901-A0D5A1468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F665F86-C56F-47BB-A7BD-D884D6F890B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 descr="Voor een blijvende herinnering - Graf-monumenten">
            <a:extLst>
              <a:ext uri="{FF2B5EF4-FFF2-40B4-BE49-F238E27FC236}">
                <a16:creationId xmlns:a16="http://schemas.microsoft.com/office/drawing/2014/main" id="{EA19FF45-EACC-16FE-F36D-9125C14140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8" r="13588"/>
          <a:stretch/>
        </p:blipFill>
        <p:spPr bwMode="auto">
          <a:xfrm>
            <a:off x="2705878" y="1981393"/>
            <a:ext cx="3732243" cy="36678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33F2C8B-E520-A476-A842-0A66B9CF70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6220" y="55412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338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7"/>
    </mc:Choice>
    <mc:Fallback>
      <p:transition spd="slow" advTm="1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wasbak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338" name="Picture 2" descr="Plieger Compact Wastafel - Set - Wastafel 56 x 43 cm inclusief  wastafelkraan en sifon... | bol.com">
            <a:extLst>
              <a:ext uri="{FF2B5EF4-FFF2-40B4-BE49-F238E27FC236}">
                <a16:creationId xmlns:a16="http://schemas.microsoft.com/office/drawing/2014/main" id="{D59F9742-FA28-4B2D-CE5B-350CBB984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888" y="1904720"/>
            <a:ext cx="4302223" cy="391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F211618-56D0-E3EA-CBF5-0AAFCF10AC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4228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0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pijp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6B79679B-3440-4321-7E91-820D71FBF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222" y="1982797"/>
            <a:ext cx="3453556" cy="375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A7E452D-4876-EF37-F9E1-2EEC6EE152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583" y="56871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0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functie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AE5E2EF7-C695-B5A0-9DD4-D58090ABBB72}"/>
              </a:ext>
            </a:extLst>
          </p:cNvPr>
          <p:cNvGrpSpPr/>
          <p:nvPr/>
        </p:nvGrpSpPr>
        <p:grpSpPr>
          <a:xfrm>
            <a:off x="2743200" y="1690689"/>
            <a:ext cx="3284025" cy="4272063"/>
            <a:chOff x="0" y="0"/>
            <a:chExt cx="2440214" cy="3433536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48AF9636-D0D2-1899-D6C3-B6B70881B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3628" y="108857"/>
              <a:ext cx="1079500" cy="1079500"/>
            </a:xfrm>
            <a:prstGeom prst="rect">
              <a:avLst/>
            </a:prstGeom>
            <a:noFill/>
          </p:spPr>
        </p:pic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9EE571C6-8FAB-C401-FFBE-A59706B06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079500" cy="1079500"/>
            </a:xfrm>
            <a:prstGeom prst="rect">
              <a:avLst/>
            </a:prstGeom>
            <a:noFill/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4D76C6FC-253B-5731-633C-A08D129EA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28" y="1273629"/>
              <a:ext cx="1079500" cy="1079500"/>
            </a:xfrm>
            <a:prstGeom prst="rect">
              <a:avLst/>
            </a:prstGeom>
            <a:noFill/>
          </p:spPr>
        </p:pic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1EDB489-4C18-3F96-3477-F395D3F87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714" y="1676400"/>
              <a:ext cx="1079500" cy="1079500"/>
            </a:xfrm>
            <a:prstGeom prst="rect">
              <a:avLst/>
            </a:prstGeom>
            <a:noFill/>
          </p:spPr>
        </p:pic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4E41B2BF-CB45-668E-2324-6F304F1D48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12" t="8824"/>
            <a:stretch/>
          </p:blipFill>
          <p:spPr bwMode="auto">
            <a:xfrm>
              <a:off x="751114" y="2449286"/>
              <a:ext cx="869950" cy="98425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C7E29D1-AD8E-0FC8-B759-D63335B36F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4478" y="55412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30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3"/>
    </mc:Choice>
    <mc:Fallback>
      <p:transition spd="slow" advTm="1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afwas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3D40CEB-0020-2EEF-532B-2EA3A6620A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5658" y="2023934"/>
            <a:ext cx="3672683" cy="3672683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04C8150-5361-6D6C-6A67-EF1562D17E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751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3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wassen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96E5B5DD-E405-DD13-3B0A-6293D4ABA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46251" y="2257659"/>
            <a:ext cx="4651497" cy="320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DDE0928-8E75-C279-C7F6-D5715F7349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8080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8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3222D3AA-7976-93E9-2079-7F5755A23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7200" b="1" u="sng" dirty="0">
                <a:solidFill>
                  <a:schemeClr val="bg1"/>
                </a:solidFill>
              </a:rPr>
              <a:t>Deel 1, week 1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310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uitspoelen</a:t>
            </a:r>
            <a:endParaRPr lang="nl-NL" sz="4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8434" name="Picture 2" descr="Wassen op de camping: zo doe je dat! - I love kamperen">
            <a:extLst>
              <a:ext uri="{FF2B5EF4-FFF2-40B4-BE49-F238E27FC236}">
                <a16:creationId xmlns:a16="http://schemas.microsoft.com/office/drawing/2014/main" id="{FEE0FA98-7E6B-9DC3-BD84-A42F2627E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001" y="1791875"/>
            <a:ext cx="3237998" cy="413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C00D138-3D74-7141-CC1A-A8D2FB8DCA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919" y="56849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3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uitwringen</a:t>
            </a:r>
            <a:endParaRPr lang="nl-NL" sz="4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458" name="Picture 2" descr="Wittenhorst koelhanddoek — HSA-shop">
            <a:extLst>
              <a:ext uri="{FF2B5EF4-FFF2-40B4-BE49-F238E27FC236}">
                <a16:creationId xmlns:a16="http://schemas.microsoft.com/office/drawing/2014/main" id="{D8878D90-A667-5743-B704-F75461D6C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308" y="1915048"/>
            <a:ext cx="4271384" cy="389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658964F-5CA8-40AB-B69D-9CA77857F9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9254" y="56871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24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ophangen</a:t>
            </a:r>
            <a:endParaRPr lang="nl-NL" sz="4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9525A77C-D8C7-4551-7F2E-A54B5D296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69396" y="2139310"/>
            <a:ext cx="4805208" cy="344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80411C9-4F84-80F1-29DF-0490B5425C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416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1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drogen</a:t>
            </a:r>
            <a:endParaRPr lang="nl-NL" sz="4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0ECEA3BD-726B-9A23-6FF3-5035A1DB3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56684" y="2153266"/>
            <a:ext cx="4230631" cy="341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F7FA8A0-B8BF-8FC4-22A1-F093AA535C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9086" y="57213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86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waslijn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077704D-FA27-6DC3-340E-468ECD37C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1771" y="1605109"/>
            <a:ext cx="3620457" cy="4510334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8006630-DB8C-2F2C-E88C-9E0B56F158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415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5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wasmachine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3554" name="Picture 2" descr="Siemens WM14E397NL Wasmachine | Beterwitgoed.nl">
            <a:extLst>
              <a:ext uri="{FF2B5EF4-FFF2-40B4-BE49-F238E27FC236}">
                <a16:creationId xmlns:a16="http://schemas.microsoft.com/office/drawing/2014/main" id="{04EE8E64-7AF7-3040-D99B-28EF1BC5B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395" y="1771943"/>
            <a:ext cx="2995210" cy="417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68BE4A5-8EFF-FB5E-F383-9A0C3409A9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416" y="56478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39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wasmand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4578" name="Picture 2" descr="Curver - Style set Wasbox Wasmand, 60L 45L, wit | Blokker">
            <a:extLst>
              <a:ext uri="{FF2B5EF4-FFF2-40B4-BE49-F238E27FC236}">
                <a16:creationId xmlns:a16="http://schemas.microsoft.com/office/drawing/2014/main" id="{61819366-618A-FFF5-E3BD-0F82F8AE5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980" y="2019299"/>
            <a:ext cx="3422039" cy="371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8725210-3635-B2E0-0FA8-8CEBF87FE7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751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wasmiddel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5602" name="Picture 2" descr="Wasmiddelen, wasverzachters van ALDI">
            <a:extLst>
              <a:ext uri="{FF2B5EF4-FFF2-40B4-BE49-F238E27FC236}">
                <a16:creationId xmlns:a16="http://schemas.microsoft.com/office/drawing/2014/main" id="{4B9AF9A7-02D8-94E1-6456-18BD10AF5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243" y="1705047"/>
            <a:ext cx="3375513" cy="431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85C717A-1CF5-9AB1-781D-3397D50EE8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9086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0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wasknijpers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6626" name="Picture 2" descr="Pinzas ropa inoxidable | Inoxidable">
            <a:extLst>
              <a:ext uri="{FF2B5EF4-FFF2-40B4-BE49-F238E27FC236}">
                <a16:creationId xmlns:a16="http://schemas.microsoft.com/office/drawing/2014/main" id="{A074373D-FE7A-83C5-1CFB-CE5266F62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504" y="1742780"/>
            <a:ext cx="4234992" cy="423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3912656-77F1-601D-14A8-19B670BF77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7308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81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wasgoed (de was)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7650" name="Picture 2" descr="Wasmachines vergelijken op vulgewicht / capaciteit | Wassen.nl">
            <a:extLst>
              <a:ext uri="{FF2B5EF4-FFF2-40B4-BE49-F238E27FC236}">
                <a16:creationId xmlns:a16="http://schemas.microsoft.com/office/drawing/2014/main" id="{5B4C21CF-286A-8813-3CE4-7EE64AF29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189" y="1764417"/>
            <a:ext cx="3099622" cy="419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FADF3A7-1B02-8A2E-393A-4D104CB2AC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9086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1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afspoelen</a:t>
            </a:r>
            <a:endParaRPr lang="nl-NL" sz="4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8F0DEDA-9CD2-F313-0270-A7EE467340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8918" y="5689600"/>
            <a:ext cx="487363" cy="487363"/>
          </a:xfrm>
          <a:prstGeom prst="rect">
            <a:avLst/>
          </a:prstGeom>
        </p:spPr>
      </p:pic>
      <p:pic>
        <p:nvPicPr>
          <p:cNvPr id="3" name="Afbeelding 2" descr="Magnetron schoonmaken [Stappenplan en Tips] - Poets Prins">
            <a:extLst>
              <a:ext uri="{FF2B5EF4-FFF2-40B4-BE49-F238E27FC236}">
                <a16:creationId xmlns:a16="http://schemas.microsoft.com/office/drawing/2014/main" id="{4108F1FC-CDBB-5BDD-BB2F-5E0A1C1EE0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436" y="2074492"/>
            <a:ext cx="5061128" cy="3375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735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afwasborstel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8674" name="Picture 2" descr="mosogatókefe">
            <a:extLst>
              <a:ext uri="{FF2B5EF4-FFF2-40B4-BE49-F238E27FC236}">
                <a16:creationId xmlns:a16="http://schemas.microsoft.com/office/drawing/2014/main" id="{E577C37D-EFA9-3AA4-B03C-207760CC2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370" y="1825625"/>
            <a:ext cx="3169260" cy="404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459F4D1-974F-121F-66B3-4FDE48B19A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751" y="56258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2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badhanddoek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9698" name="Picture 2">
            <a:extLst>
              <a:ext uri="{FF2B5EF4-FFF2-40B4-BE49-F238E27FC236}">
                <a16:creationId xmlns:a16="http://schemas.microsoft.com/office/drawing/2014/main" id="{A0AA3791-B158-9858-05C8-1E5B8E174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67530" y="1713074"/>
            <a:ext cx="3008939" cy="429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9356045-24EB-15BE-B1E3-FB189656F1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416" y="56674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0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sop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0722" name="Picture 2" descr="Afwassen - Hoe krijg je met de hand de vaat streeploos schoon?">
            <a:extLst>
              <a:ext uri="{FF2B5EF4-FFF2-40B4-BE49-F238E27FC236}">
                <a16:creationId xmlns:a16="http://schemas.microsoft.com/office/drawing/2014/main" id="{BD4C28F6-AE28-DA68-FAB2-F630961DC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084" y="1782360"/>
            <a:ext cx="4155831" cy="415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9163389-AA71-4D6C-4ADA-B94AEC839D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9086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00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emmer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1746" name="Picture 2">
            <a:extLst>
              <a:ext uri="{FF2B5EF4-FFF2-40B4-BE49-F238E27FC236}">
                <a16:creationId xmlns:a16="http://schemas.microsoft.com/office/drawing/2014/main" id="{A36A505E-34D2-0F7A-9495-64E4B35C9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899" y="1917175"/>
            <a:ext cx="3886201" cy="388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38A95B2-6AC4-B7C7-14EB-F545CA43C8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248" y="56871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3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doekje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2772" name="Picture 4">
            <a:extLst>
              <a:ext uri="{FF2B5EF4-FFF2-40B4-BE49-F238E27FC236}">
                <a16:creationId xmlns:a16="http://schemas.microsoft.com/office/drawing/2014/main" id="{1C98B1D5-3F08-6E90-32D1-23919C384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827" y="1988980"/>
            <a:ext cx="3840346" cy="374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2647E27-E4CA-2988-608A-FC54271465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583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38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vegen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0D2F1908-FF71-E0F6-A5B0-CAAF04C5D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30443" y="1818719"/>
            <a:ext cx="4083113" cy="408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D163FA6-D109-FF66-7429-AA2419E4CE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416" y="56773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6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bezem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4818" name="Picture 2" descr="Houten tuinbezem klein - Duurzaam houten speelgoed">
            <a:extLst>
              <a:ext uri="{FF2B5EF4-FFF2-40B4-BE49-F238E27FC236}">
                <a16:creationId xmlns:a16="http://schemas.microsoft.com/office/drawing/2014/main" id="{1F4111F1-9D26-CC93-E07B-4E7C6AADB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700" y="1754207"/>
            <a:ext cx="2170600" cy="42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BC50AEE-B7FA-9629-2447-DF69539219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583" y="56871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0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kreukels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5842" name="Picture 2" descr="Buy Wij Kleding | UP TO 53% OFF">
            <a:extLst>
              <a:ext uri="{FF2B5EF4-FFF2-40B4-BE49-F238E27FC236}">
                <a16:creationId xmlns:a16="http://schemas.microsoft.com/office/drawing/2014/main" id="{5BDAD346-ABC5-6620-C1F2-2503650A0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789" y="1992402"/>
            <a:ext cx="4776421" cy="373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6EE5B09-3830-B405-7D7D-8590F31683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8080" y="56576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69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strijkp</a:t>
            </a:r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lank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6866" name="Picture 2" descr="Strijkplank Z-Pro-L - strijkplankovertrek.nl">
            <a:extLst>
              <a:ext uri="{FF2B5EF4-FFF2-40B4-BE49-F238E27FC236}">
                <a16:creationId xmlns:a16="http://schemas.microsoft.com/office/drawing/2014/main" id="{01A0162A-0443-9C6A-0189-FB2528FA7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260" y="1918215"/>
            <a:ext cx="3223479" cy="388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46B74D2-F7F6-FD09-A589-69D6C5117C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247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34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stoom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8E0E185-7F9C-1387-8B0E-59F954DC42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5759" y="1781809"/>
            <a:ext cx="3712481" cy="4156933"/>
          </a:xfrm>
          <a:prstGeom prst="rect">
            <a:avLst/>
          </a:prstGeom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AA204A7-6221-0B0F-8DD4-ED758027FA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751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lopen (van water)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B6429EB-DD67-7762-7838-AC083AA85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725" y="1658048"/>
            <a:ext cx="3450550" cy="4404455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6FF6E03-7DAC-AAAC-3BBB-609BBEF133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918" y="56576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0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strijken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8914" name="Picture 2" descr="Nooit meer strijken en tóch kreukvrije kleding met deze 4 super ...">
            <a:extLst>
              <a:ext uri="{FF2B5EF4-FFF2-40B4-BE49-F238E27FC236}">
                <a16:creationId xmlns:a16="http://schemas.microsoft.com/office/drawing/2014/main" id="{FB5A8EF9-CA20-C1CD-A0F9-1205716DB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756" y="1959533"/>
            <a:ext cx="4318488" cy="380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0BA9070-8474-B344-3042-7C8B021223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0162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21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strijkijzer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9938" name="Picture 2" descr="Philips stoomstrijkijzer Comfort GC1433/40 - rood/wit | Blokker">
            <a:extLst>
              <a:ext uri="{FF2B5EF4-FFF2-40B4-BE49-F238E27FC236}">
                <a16:creationId xmlns:a16="http://schemas.microsoft.com/office/drawing/2014/main" id="{7E8058A0-41A5-A0BD-123A-699256AA2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807" y="1996954"/>
            <a:ext cx="3654669" cy="366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D7A06DC-E19D-A539-3C35-D628AFED7D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918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4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slang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0962" name="Picture 2" descr="32mm EVA Flexibele Zuig Gegolfde Slang Buis Pijp Stofzuiger ...">
            <a:extLst>
              <a:ext uri="{FF2B5EF4-FFF2-40B4-BE49-F238E27FC236}">
                <a16:creationId xmlns:a16="http://schemas.microsoft.com/office/drawing/2014/main" id="{0DA08BBC-C7AA-0EF7-13B7-C4634ECDE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247" y="1782523"/>
            <a:ext cx="4155505" cy="415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37582F7-F210-A642-36AC-766E8C4D68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9254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81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tuinslang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1986" name="Picture 2" descr="talen tools tuinslang + koppelingen groen">
            <a:extLst>
              <a:ext uri="{FF2B5EF4-FFF2-40B4-BE49-F238E27FC236}">
                <a16:creationId xmlns:a16="http://schemas.microsoft.com/office/drawing/2014/main" id="{A24FFDB3-793E-1B12-07DF-DAA682918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538" y="1841551"/>
            <a:ext cx="4686924" cy="403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BACE3F0-4E44-0BAB-9AB1-4C472A545A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912" y="56353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6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apparaat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3010" name="Picture 2" descr="Electrische apparaten en electrosmog | Zonnevlecht">
            <a:extLst>
              <a:ext uri="{FF2B5EF4-FFF2-40B4-BE49-F238E27FC236}">
                <a16:creationId xmlns:a16="http://schemas.microsoft.com/office/drawing/2014/main" id="{C7225AC1-5B8A-F244-0CF4-6940DB44A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355" y="1776258"/>
            <a:ext cx="3239289" cy="416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746272E-FE40-A8D1-28C8-B58031511C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247" y="57166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24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afwasmachine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4034" name="Picture 2" descr="Vaatwassers vergelijken? | Vaatwasservergelijker.nl">
            <a:extLst>
              <a:ext uri="{FF2B5EF4-FFF2-40B4-BE49-F238E27FC236}">
                <a16:creationId xmlns:a16="http://schemas.microsoft.com/office/drawing/2014/main" id="{5F09D50A-795C-55C3-A02C-F1603337C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008" y="1836476"/>
            <a:ext cx="3399983" cy="404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7ED10B2-CB3F-B9AE-BAFC-45451F35FF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750" y="56403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24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koffiezetapparaat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5058" name="Picture 2">
            <a:extLst>
              <a:ext uri="{FF2B5EF4-FFF2-40B4-BE49-F238E27FC236}">
                <a16:creationId xmlns:a16="http://schemas.microsoft.com/office/drawing/2014/main" id="{F4E65FFA-5B2A-714D-55D1-097AA1099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53300" y="2148189"/>
            <a:ext cx="3237400" cy="342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3483308-7597-BE7E-B287-BB0B70A307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415" y="56478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19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wasmachine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3554" name="Picture 2" descr="Siemens WM14E397NL Wasmachine | Beterwitgoed.nl">
            <a:extLst>
              <a:ext uri="{FF2B5EF4-FFF2-40B4-BE49-F238E27FC236}">
                <a16:creationId xmlns:a16="http://schemas.microsoft.com/office/drawing/2014/main" id="{04EE8E64-7AF7-3040-D99B-28EF1BC5B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395" y="1771943"/>
            <a:ext cx="2995210" cy="417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68BE4A5-8EFF-FB5E-F383-9A0C3409A9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416" y="56478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71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waterkoker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7106" name="Picture 2" descr="Philips HD9357/10 Viva Collection waterkoker | wehkamp">
            <a:extLst>
              <a:ext uri="{FF2B5EF4-FFF2-40B4-BE49-F238E27FC236}">
                <a16:creationId xmlns:a16="http://schemas.microsoft.com/office/drawing/2014/main" id="{BBD138C8-F4CF-BB7F-E8EA-D0386D1CA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735" y="1841241"/>
            <a:ext cx="3586529" cy="403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F412A12-3965-6018-ED98-B9EB9CBCB5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7744" y="56356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4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koud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0" name="Picture 2" descr="Zomer wallpaper gekleurde ijsjes | HD Wallpapers">
            <a:extLst>
              <a:ext uri="{FF2B5EF4-FFF2-40B4-BE49-F238E27FC236}">
                <a16:creationId xmlns:a16="http://schemas.microsoft.com/office/drawing/2014/main" id="{1B57EF6D-E73A-88D5-16F9-DF88C804A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56" y="1755754"/>
            <a:ext cx="3165286" cy="402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8F69136-7CCD-1B8E-25DC-198D9C8C6D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6737" y="55416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6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spatten</a:t>
            </a:r>
            <a:endParaRPr lang="nl-NL" sz="4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074" name="Picture 2" descr="Little Afromädchen Und Freunde Wasser Im Swimmingpool Planschen Stockfoto  und mehr Bilder von Schwimmbecken - iStock">
            <a:extLst>
              <a:ext uri="{FF2B5EF4-FFF2-40B4-BE49-F238E27FC236}">
                <a16:creationId xmlns:a16="http://schemas.microsoft.com/office/drawing/2014/main" id="{B0906229-FE59-7C89-45C5-EC9FA418D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423" y="1684607"/>
            <a:ext cx="347115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14D874D-1F0E-ED0A-9769-CBFC51B4C9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912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1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lauw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Picture 2" descr="Déze fout maakt iedereen bij het handen wassen">
            <a:extLst>
              <a:ext uri="{FF2B5EF4-FFF2-40B4-BE49-F238E27FC236}">
                <a16:creationId xmlns:a16="http://schemas.microsoft.com/office/drawing/2014/main" id="{E8EEC019-5ADF-D4B8-2995-E06B8A317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541" y="2070686"/>
            <a:ext cx="3982915" cy="339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DFA5FF7-098F-3012-D0D1-A2689C8402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6570" y="55478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8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warm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8" name="Picture 2" descr="Luminarc theeglas new morning - 32 cl | Blokker">
            <a:extLst>
              <a:ext uri="{FF2B5EF4-FFF2-40B4-BE49-F238E27FC236}">
                <a16:creationId xmlns:a16="http://schemas.microsoft.com/office/drawing/2014/main" id="{B83F3B3E-CFF1-5B0F-2166-F5BCF1946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660" y="1875979"/>
            <a:ext cx="3262679" cy="383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06D75CB-6B36-46C7-E03E-6CDC8CDB2A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7073" y="55773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34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heet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 descr="Roestvrij staalpot met kokend water op gasfornuis - Download Free ...">
            <a:extLst>
              <a:ext uri="{FF2B5EF4-FFF2-40B4-BE49-F238E27FC236}">
                <a16:creationId xmlns:a16="http://schemas.microsoft.com/office/drawing/2014/main" id="{2AE84A4C-944F-D1AE-E289-9C1FA3660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201" y="1690689"/>
            <a:ext cx="3509596" cy="413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B8F18F0-30BB-61EA-C1B4-B188910ACA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6906" y="55868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02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temperatuur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l-N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Afbeelding 3" descr="Pin by Alexandra Morales on Рекламные рисунки | Thermometer, Icon ...">
            <a:extLst>
              <a:ext uri="{FF2B5EF4-FFF2-40B4-BE49-F238E27FC236}">
                <a16:creationId xmlns:a16="http://schemas.microsoft.com/office/drawing/2014/main" id="{D932C3E2-12CF-0323-1184-41DD0B6046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538" y="1979266"/>
            <a:ext cx="3514924" cy="3755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F6198BC-6D16-9805-F865-5C7B894543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550" y="55412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542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0"/>
    </mc:Choice>
    <mc:Fallback>
      <p:transition spd="slow" advTm="2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8A98B-5382-C722-916A-F7263222C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F5BB5D-50CB-EE12-C2D2-601C78FCC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thermometer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1A3A6E9-9D32-3BB0-0FA6-684E578A7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416066D-5BE5-6C75-D67F-4BA7BF5F675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5AFF598-36FF-CCD3-D95C-94DE41327130}"/>
              </a:ext>
            </a:extLst>
          </p:cNvPr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l-N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Afbeelding 3" descr="The Best Thermometers of 2020 — ReviewThis">
            <a:extLst>
              <a:ext uri="{FF2B5EF4-FFF2-40B4-BE49-F238E27FC236}">
                <a16:creationId xmlns:a16="http://schemas.microsoft.com/office/drawing/2014/main" id="{F5BAFD78-3369-317F-36E4-5F75918C6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582" y="1863288"/>
            <a:ext cx="2660835" cy="3993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D4D9C38-3A64-2F1F-868B-E6E25A9FCE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567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229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1"/>
    </mc:Choice>
    <mc:Fallback>
      <p:transition spd="slow" advTm="2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4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waslabel</a:t>
            </a:r>
            <a:endParaRPr lang="nl-NL" sz="4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2226" name="Picture 2" descr="Hoofdkussen wassen - Homan Slapen">
            <a:extLst>
              <a:ext uri="{FF2B5EF4-FFF2-40B4-BE49-F238E27FC236}">
                <a16:creationId xmlns:a16="http://schemas.microsoft.com/office/drawing/2014/main" id="{89FC6980-A424-0AF0-CDAA-3264E0A0F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323" y="1762044"/>
            <a:ext cx="3329354" cy="419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CBC81D1-B932-AC96-01F5-8AC576C899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416" y="56674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3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wastemperatuur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l-N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659C35C6-0EBC-2D7D-2D5B-738FF59D0F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2585" y="1856306"/>
            <a:ext cx="3398830" cy="4007939"/>
          </a:xfrm>
          <a:prstGeom prst="rect">
            <a:avLst/>
          </a:prstGeom>
        </p:spPr>
      </p:pic>
      <p:pic>
        <p:nvPicPr>
          <p:cNvPr id="11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D62BE2A-EAA9-F54A-FB1A-77AC638913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247" y="56379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7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stomen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639CC8D-F8ED-B664-11B0-E11AC599A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138" y="1901775"/>
            <a:ext cx="3201723" cy="3917002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A149FF9-3104-2829-4AA3-9E3491925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919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99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strijken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24F0DDE-15BC-981C-5AB9-64D0FFDCED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8751" y="5689600"/>
            <a:ext cx="487363" cy="487363"/>
          </a:xfrm>
          <a:prstGeom prst="rect">
            <a:avLst/>
          </a:prstGeom>
        </p:spPr>
      </p:pic>
      <p:pic>
        <p:nvPicPr>
          <p:cNvPr id="3" name="Afbeelding 2" descr="8 Benefits Of Ironing Your Clothes | Hanabishi">
            <a:extLst>
              <a:ext uri="{FF2B5EF4-FFF2-40B4-BE49-F238E27FC236}">
                <a16:creationId xmlns:a16="http://schemas.microsoft.com/office/drawing/2014/main" id="{D8C48F8C-0CCA-BC01-C90B-2D90556758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9"/>
          <a:stretch/>
        </p:blipFill>
        <p:spPr bwMode="auto">
          <a:xfrm>
            <a:off x="2208349" y="1893413"/>
            <a:ext cx="4867555" cy="37961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5298" name="Picture 2" descr="Wassymbolen: Wat de symbolen betekenen">
            <a:extLst>
              <a:ext uri="{FF2B5EF4-FFF2-40B4-BE49-F238E27FC236}">
                <a16:creationId xmlns:a16="http://schemas.microsoft.com/office/drawing/2014/main" id="{58D3FAEC-2D93-FD16-FF54-E929E91C8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453" y="4360665"/>
            <a:ext cx="1002396" cy="132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67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drogen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382050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4F176A7-B889-B27D-7EF3-70C1BAC44B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912" y="5573764"/>
            <a:ext cx="487363" cy="487363"/>
          </a:xfrm>
          <a:prstGeom prst="rect">
            <a:avLst/>
          </a:prstGeom>
        </p:spPr>
      </p:pic>
      <p:pic>
        <p:nvPicPr>
          <p:cNvPr id="3" name="Afbeelding 2" descr="The 8 Best Clothes Dryers of 2021">
            <a:extLst>
              <a:ext uri="{FF2B5EF4-FFF2-40B4-BE49-F238E27FC236}">
                <a16:creationId xmlns:a16="http://schemas.microsoft.com/office/drawing/2014/main" id="{31A1233D-00C0-816B-D511-13835B6ED5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65"/>
          <a:stretch/>
        </p:blipFill>
        <p:spPr bwMode="auto">
          <a:xfrm>
            <a:off x="2880174" y="1825625"/>
            <a:ext cx="3383652" cy="37586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DE43B04-3E19-3E59-349E-72EF9B9C8A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6813" y="4410971"/>
            <a:ext cx="877014" cy="118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6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straal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A0C5AA-FEE1-5062-8783-08FF64036B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7F76C363-7049-A289-6E89-9C609BB4C89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1BF6D92-7DA1-5B5D-A0ED-E4EA69321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5472" y="1746853"/>
            <a:ext cx="3413056" cy="4226845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D16FF6B-03B1-FF18-3F68-69537D9959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248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1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49" y="365127"/>
            <a:ext cx="7972037" cy="1325016"/>
          </a:xfrm>
        </p:spPr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droogtrommel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6F79BDE-079F-D83C-2C53-AF7EA8EA8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786" y="1674451"/>
            <a:ext cx="3426428" cy="4371649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3B1A6AD-4209-B0FC-2C74-A3CA8CDB0E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248" y="56379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3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badpak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8370" name="Picture 2" descr="Little Bird - LITTLE BIRD BY JOOLS OLIVER GIRLS MULTI RB COSTUME SWIMSUIT - Badpak - blue, Vergroten">
            <a:extLst>
              <a:ext uri="{FF2B5EF4-FFF2-40B4-BE49-F238E27FC236}">
                <a16:creationId xmlns:a16="http://schemas.microsoft.com/office/drawing/2014/main" id="{0957F0E8-6729-1757-14A9-8C8C54BE3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558" y="1853933"/>
            <a:ext cx="3142883" cy="401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7781B5E-93DB-4EC9-1CEB-F7B8F7D666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583" y="56229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4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bikini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9394" name="Picture 2" descr="Kinder meisjes bikini Roze kopen? Goed en goedkoop | Zeeman">
            <a:extLst>
              <a:ext uri="{FF2B5EF4-FFF2-40B4-BE49-F238E27FC236}">
                <a16:creationId xmlns:a16="http://schemas.microsoft.com/office/drawing/2014/main" id="{44F49D72-B230-124C-1A5B-2A664DEA1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952" y="1830670"/>
            <a:ext cx="2938096" cy="405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308E28C-8FC8-700D-67BB-3325E94DD0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415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9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diepe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0418" name="Picture 2">
            <a:extLst>
              <a:ext uri="{FF2B5EF4-FFF2-40B4-BE49-F238E27FC236}">
                <a16:creationId xmlns:a16="http://schemas.microsoft.com/office/drawing/2014/main" id="{EF8D53A2-CBD8-DBEB-ACAC-BC0F5CE88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61088" y="2009601"/>
            <a:ext cx="3621824" cy="362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73A216A-C69F-5196-0145-8F84DFDEB7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583" y="56314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1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ondiepe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1442" name="Picture 2">
            <a:extLst>
              <a:ext uri="{FF2B5EF4-FFF2-40B4-BE49-F238E27FC236}">
                <a16:creationId xmlns:a16="http://schemas.microsoft.com/office/drawing/2014/main" id="{A01981B6-16E9-1FBB-DB3F-1E4766353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93129" y="1981404"/>
            <a:ext cx="3757742" cy="375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C9A34B4-4A03-B103-1A2B-00A39CD4A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415" y="56076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42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kant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C493E8B-215E-079A-28CA-A29E60546A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225" b="225"/>
          <a:stretch/>
        </p:blipFill>
        <p:spPr>
          <a:xfrm>
            <a:off x="2933992" y="1690063"/>
            <a:ext cx="3276016" cy="4340426"/>
          </a:xfrm>
          <a:prstGeom prst="rect">
            <a:avLst/>
          </a:prstGeom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98F7821-96E2-5F04-2448-F072ABBA53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576" y="56379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1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plons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3490" name="Picture 2" descr="Het West-Fries Kampioenschap Bommetje in Zwembad De Spetter ...">
            <a:extLst>
              <a:ext uri="{FF2B5EF4-FFF2-40B4-BE49-F238E27FC236}">
                <a16:creationId xmlns:a16="http://schemas.microsoft.com/office/drawing/2014/main" id="{75D935B9-CA2E-E27F-1799-059BAC9F2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426" y="1925500"/>
            <a:ext cx="3031148" cy="386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E513F4C-6887-D57A-4E2C-320CCCCCDA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912" y="56576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16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zwembad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4514" name="Picture 2" descr="Zwembad Almere Stad - Zwembadrenovatie">
            <a:extLst>
              <a:ext uri="{FF2B5EF4-FFF2-40B4-BE49-F238E27FC236}">
                <a16:creationId xmlns:a16="http://schemas.microsoft.com/office/drawing/2014/main" id="{134709BD-28D6-FED7-007E-FCEE8AEE4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449" y="1727890"/>
            <a:ext cx="4023101" cy="426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45F79CE-6A9A-85A4-42A2-CEE4F3BF17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918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5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zwembroek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5538" name="Picture 2" descr="Zwembroek jongens | OLAIAN | Decathlon.nl">
            <a:extLst>
              <a:ext uri="{FF2B5EF4-FFF2-40B4-BE49-F238E27FC236}">
                <a16:creationId xmlns:a16="http://schemas.microsoft.com/office/drawing/2014/main" id="{3818B02A-1B90-5B0E-1EA9-FBB956938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707" y="1770421"/>
            <a:ext cx="3102585" cy="417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BF6DF00-1313-E906-378A-DDC2B1F6DE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750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2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zwemmen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6562" name="Picture 2">
            <a:extLst>
              <a:ext uri="{FF2B5EF4-FFF2-40B4-BE49-F238E27FC236}">
                <a16:creationId xmlns:a16="http://schemas.microsoft.com/office/drawing/2014/main" id="{143E460C-DFCA-CAFC-538F-D543AEE9A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26987" y="2306103"/>
            <a:ext cx="4690026" cy="310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98C288E-5CF0-8231-4CD4-B34EEAB465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9254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56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water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D47F346-FE45-0DFD-EEAE-B509386C8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7F8D099-680E-A102-0059-B9D125D484B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3DB092B5-7403-BC2C-72AE-29472A5DD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48852" y="1795513"/>
            <a:ext cx="3446295" cy="412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307E776-EF52-A37C-3A73-B97CFCCE19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919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4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zwemles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7586" name="Picture 2" descr="Zwemschool Born 2 Swim waar plezier in zwemmen vooral in zwemles voorop  staat! - Thuis in ...">
            <a:extLst>
              <a:ext uri="{FF2B5EF4-FFF2-40B4-BE49-F238E27FC236}">
                <a16:creationId xmlns:a16="http://schemas.microsoft.com/office/drawing/2014/main" id="{CAA708B5-3A66-7735-F620-4C3CD6BA5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964" y="1638599"/>
            <a:ext cx="3500071" cy="444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11213FF-7020-D235-7A22-D8D29A41E9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751" y="56379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6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diploma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9634" name="Picture 2">
            <a:extLst>
              <a:ext uri="{FF2B5EF4-FFF2-40B4-BE49-F238E27FC236}">
                <a16:creationId xmlns:a16="http://schemas.microsoft.com/office/drawing/2014/main" id="{C88B3E68-2D55-14DF-8BB4-D42EA7D25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69018" y="2012426"/>
            <a:ext cx="5205962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0577338-6250-BCF3-A443-FC5AEEDE94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471" y="56740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875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2"/>
    </mc:Choice>
    <mc:Fallback>
      <p:transition spd="slow" advTm="2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verdrinken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8610" name="Picture 2" descr="Help! ik verdrink... - ZwembadBranche">
            <a:extLst>
              <a:ext uri="{FF2B5EF4-FFF2-40B4-BE49-F238E27FC236}">
                <a16:creationId xmlns:a16="http://schemas.microsoft.com/office/drawing/2014/main" id="{50682687-5B4D-B5F3-6898-B60F9BC5D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747" y="1706534"/>
            <a:ext cx="3460506" cy="430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2943E78-564A-D2E2-F34E-1D10C0C359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583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2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(zwem)diploma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9634" name="Picture 2" descr="Exameneisen Zwem-ABC | ZIB Zwemcentrum Best">
            <a:extLst>
              <a:ext uri="{FF2B5EF4-FFF2-40B4-BE49-F238E27FC236}">
                <a16:creationId xmlns:a16="http://schemas.microsoft.com/office/drawing/2014/main" id="{C88B3E68-2D55-14DF-8BB4-D42EA7D25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7" y="2012426"/>
            <a:ext cx="5229225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B01F58E-B9C8-CE0D-9056-C662BA40FD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6494" y="56797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3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doen alsof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0658" name="Picture 2" descr="Zwemmen als zeemeermin: 'Het is heel meditatief' | Het Parool">
            <a:extLst>
              <a:ext uri="{FF2B5EF4-FFF2-40B4-BE49-F238E27FC236}">
                <a16:creationId xmlns:a16="http://schemas.microsoft.com/office/drawing/2014/main" id="{23E4E163-4A5D-5731-5718-C975C4C3F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127" y="1795695"/>
            <a:ext cx="3185746" cy="407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4B94025-E415-EFEE-9A2D-B8F53B63D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918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3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voorwerp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A4626FE-5CD1-277D-A275-5629AAC11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6173" y="1793074"/>
            <a:ext cx="3251653" cy="4134404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7AFB3BD-A08B-BC48-0FB6-F7CD81AD61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750" y="56478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19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3D48A-01C6-8AA3-49F1-0F5A41EB9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7200" b="1" u="sng" dirty="0">
                <a:solidFill>
                  <a:schemeClr val="bg1"/>
                </a:solidFill>
              </a:rPr>
              <a:t>Deel 1, week 2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8187167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vullen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2706" name="Picture 2">
            <a:extLst>
              <a:ext uri="{FF2B5EF4-FFF2-40B4-BE49-F238E27FC236}">
                <a16:creationId xmlns:a16="http://schemas.microsoft.com/office/drawing/2014/main" id="{4677A934-B974-F663-A07C-52860C3CD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65292" y="1953568"/>
            <a:ext cx="3813415" cy="381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0799E70-8ED3-D5DC-BAE1-9478DF34D2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751" y="56366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7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vol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0" name="Picture 2">
            <a:extLst>
              <a:ext uri="{FF2B5EF4-FFF2-40B4-BE49-F238E27FC236}">
                <a16:creationId xmlns:a16="http://schemas.microsoft.com/office/drawing/2014/main" id="{9E0795AF-4FAD-9FA9-844D-4BC67B785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50121" y="1690689"/>
            <a:ext cx="2243757" cy="417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5855A27-3288-2BB3-4FAA-47ED4CBDA0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249" y="55147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4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legen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4754" name="Picture 2" descr="Water-line tobbe emmer 14L grijs | Sunware">
            <a:extLst>
              <a:ext uri="{FF2B5EF4-FFF2-40B4-BE49-F238E27FC236}">
                <a16:creationId xmlns:a16="http://schemas.microsoft.com/office/drawing/2014/main" id="{7C8838C7-155E-F0A6-F44D-3D2578B9D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292" y="1751832"/>
            <a:ext cx="3411415" cy="421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D947D06-8857-C40E-BC45-F805379DD3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9422" y="56773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1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knoeien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122" name="Picture 2" descr="Zó leer je je baby groente en fruit eten: 10 tips – 24Baby.nl">
            <a:extLst>
              <a:ext uri="{FF2B5EF4-FFF2-40B4-BE49-F238E27FC236}">
                <a16:creationId xmlns:a16="http://schemas.microsoft.com/office/drawing/2014/main" id="{FC5422D8-B780-4F6D-AE74-72C47B7E1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121" y="1741380"/>
            <a:ext cx="3431757" cy="423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FA56DD6-EBCB-343F-22D9-6B3536C53F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919" y="56576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0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leeg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8" name="Picture 2">
            <a:extLst>
              <a:ext uri="{FF2B5EF4-FFF2-40B4-BE49-F238E27FC236}">
                <a16:creationId xmlns:a16="http://schemas.microsoft.com/office/drawing/2014/main" id="{57D29F9F-7FE3-A3FC-232B-E1BD719B2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73209" y="1744953"/>
            <a:ext cx="1997580" cy="405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8FE628A-8738-7629-C2A8-13F2ED4760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249" y="55639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dop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6802" name="Picture 2" descr="Dop, HDPE, Ø40mm, oranje (449769), Neutraal | Drinken ...">
            <a:extLst>
              <a:ext uri="{FF2B5EF4-FFF2-40B4-BE49-F238E27FC236}">
                <a16:creationId xmlns:a16="http://schemas.microsoft.com/office/drawing/2014/main" id="{72ADD9A8-DB9E-58DC-7722-E9F8B210A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543" y="2424965"/>
            <a:ext cx="2564913" cy="256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0763ACA-4A13-3ECC-B0F0-0AD35746BA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8080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1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gum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0D1499D-C104-BA3A-8A55-F9976B410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7358" y="1762044"/>
            <a:ext cx="3209284" cy="4151140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7C82AFA-3095-0884-3C93-F16A62AB3D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584" y="56576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5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kwast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8850" name="Picture 2">
            <a:extLst>
              <a:ext uri="{FF2B5EF4-FFF2-40B4-BE49-F238E27FC236}">
                <a16:creationId xmlns:a16="http://schemas.microsoft.com/office/drawing/2014/main" id="{BD7B2B8D-EC92-D75E-69C3-6F32317A6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146" y="2036422"/>
            <a:ext cx="3647708" cy="364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A2BE136-4842-0CF9-311A-E413173A2B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750" y="56841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1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potlood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9874" name="Picture 2" descr="Jongen leefde jarenlang met potlood in hoofd | Het Parool">
            <a:extLst>
              <a:ext uri="{FF2B5EF4-FFF2-40B4-BE49-F238E27FC236}">
                <a16:creationId xmlns:a16="http://schemas.microsoft.com/office/drawing/2014/main" id="{B615A24E-1982-4F02-DDF4-BFBA82EBD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980" y="1768256"/>
            <a:ext cx="4184040" cy="418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3008184-3AF2-DC07-4070-2C81CD597E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9254" y="57086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schort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7EDC51E-4BBB-681B-5BF2-B6150748C3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69"/>
          <a:stretch/>
        </p:blipFill>
        <p:spPr>
          <a:xfrm>
            <a:off x="2943950" y="1825625"/>
            <a:ext cx="3256099" cy="4022403"/>
          </a:xfrm>
          <a:prstGeom prst="rect">
            <a:avLst/>
          </a:prstGeom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FC7D427-E333-7AE1-5986-92EF5F5A85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9086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5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stift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1922" name="Picture 2" descr="Viltstift Foto's, Afbeeldingen En Stock Fotografie - 123RF">
            <a:extLst>
              <a:ext uri="{FF2B5EF4-FFF2-40B4-BE49-F238E27FC236}">
                <a16:creationId xmlns:a16="http://schemas.microsoft.com/office/drawing/2014/main" id="{6699298E-A922-F88B-DB2B-F68BE5FDF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168" y="1717151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4C029A0-2083-1317-486E-A8864D7FE1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9422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 verf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2946" name="Picture 2">
            <a:extLst>
              <a:ext uri="{FF2B5EF4-FFF2-40B4-BE49-F238E27FC236}">
                <a16:creationId xmlns:a16="http://schemas.microsoft.com/office/drawing/2014/main" id="{1F8A9CE1-8F8C-1B56-B779-94391742B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36293" y="2450845"/>
            <a:ext cx="3871414" cy="299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FFCA605-7812-71F4-0FC0-6C8D76D184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8080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7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schilderij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3970" name="Picture 2" descr="How to Frame Your Paintings For Gallery Success | Master Oil Painting">
            <a:extLst>
              <a:ext uri="{FF2B5EF4-FFF2-40B4-BE49-F238E27FC236}">
                <a16:creationId xmlns:a16="http://schemas.microsoft.com/office/drawing/2014/main" id="{36EA902B-EF5C-7C16-2FF1-955DAF19A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924" y="1684607"/>
            <a:ext cx="377015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78F4C39-3990-B49D-F6C8-B5C4728956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248" y="56773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9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roos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4994" name="Picture 2" descr="Fotobehang Rode roos met bladeren geïsoleerd op wit. • Pixers ...">
            <a:extLst>
              <a:ext uri="{FF2B5EF4-FFF2-40B4-BE49-F238E27FC236}">
                <a16:creationId xmlns:a16="http://schemas.microsoft.com/office/drawing/2014/main" id="{1B03D91D-A4A9-B22D-323A-8E983A8CF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759" y="1825625"/>
            <a:ext cx="3260481" cy="412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493988B-78A2-5C86-6BC1-C4404D591A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583" y="56379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4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vies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89FA4D6B-9E89-F08B-F5F4-106B38B45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04119" y="1930527"/>
            <a:ext cx="3335760" cy="368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03CA71D-C2B5-5820-AE94-2B2AA348AD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6570" y="55344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52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gieten</a:t>
            </a:r>
            <a:endParaRPr lang="nl-NL" sz="4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6018" name="Picture 2" descr="68.500+ Gieter Stockfoto's, afbeeldingen en royalty-free beelden - iStock |  Kruiwagen, Handen, Boom">
            <a:extLst>
              <a:ext uri="{FF2B5EF4-FFF2-40B4-BE49-F238E27FC236}">
                <a16:creationId xmlns:a16="http://schemas.microsoft.com/office/drawing/2014/main" id="{F70CAD5D-2EE0-1C07-932E-6030C6CDF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957" y="1891993"/>
            <a:ext cx="3256085" cy="397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A44A2ED-795C-F8D8-2D63-1EF72D40FC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248" y="56478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2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gieter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7042" name="Picture 2" descr="GELI Gieter, groen 5 ltr kopen! | HORNBACH">
            <a:extLst>
              <a:ext uri="{FF2B5EF4-FFF2-40B4-BE49-F238E27FC236}">
                <a16:creationId xmlns:a16="http://schemas.microsoft.com/office/drawing/2014/main" id="{88D9938C-DF20-0A57-4B68-8646FFB27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955276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1A62462-CA71-D354-256E-2073A56AA7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8321" y="56871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9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vaas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8066" name="Picture 2" descr="Melkbus bloemenvaas - Royal Fleur">
            <a:extLst>
              <a:ext uri="{FF2B5EF4-FFF2-40B4-BE49-F238E27FC236}">
                <a16:creationId xmlns:a16="http://schemas.microsoft.com/office/drawing/2014/main" id="{CCE9BB48-5870-73D6-A57D-4BF373C6D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544" y="1845251"/>
            <a:ext cx="3072912" cy="40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B903936-9D54-28F8-C434-AF85B1CC43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9254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5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bos bloemen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9090" name="Picture 2" descr="Boeket 'Parijs' supergroot - Bloemen bestellen bij Pluk n Bloom!">
            <a:extLst>
              <a:ext uri="{FF2B5EF4-FFF2-40B4-BE49-F238E27FC236}">
                <a16:creationId xmlns:a16="http://schemas.microsoft.com/office/drawing/2014/main" id="{97B95E6C-4CA0-289E-767C-CC6A1F66D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655" y="1690689"/>
            <a:ext cx="4106690" cy="417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AA2CCB9-74F7-9147-6CB0-23886D0035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751" y="56218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7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mengen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0114" name="Picture 2">
            <a:extLst>
              <a:ext uri="{FF2B5EF4-FFF2-40B4-BE49-F238E27FC236}">
                <a16:creationId xmlns:a16="http://schemas.microsoft.com/office/drawing/2014/main" id="{1383D703-20D4-1DB5-4115-012C416FA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94394" y="2114917"/>
            <a:ext cx="3555211" cy="359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CE9B1D4-965C-727F-09A6-3A8C21FA3F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248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32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aquarel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Beginnen met Aquarellen">
            <a:extLst>
              <a:ext uri="{FF2B5EF4-FFF2-40B4-BE49-F238E27FC236}">
                <a16:creationId xmlns:a16="http://schemas.microsoft.com/office/drawing/2014/main" id="{86DCA44D-BE6A-EEE8-3271-DDF4899348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8280" r="21764"/>
          <a:stretch/>
        </p:blipFill>
        <p:spPr bwMode="auto">
          <a:xfrm>
            <a:off x="2987194" y="1978631"/>
            <a:ext cx="3169612" cy="40453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9F1BB94-EDEC-4FAC-06DF-DD7D7D3FA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478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87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6"/>
    </mc:Choice>
    <mc:Fallback>
      <p:transition spd="slow" advTm="2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545E9-1020-259F-CD2B-AB6867107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5FE9D3-774F-A609-E3A2-18706F4A2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melodie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AFFBD2-E16C-C851-D38D-78D6B6CE6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53337E3F-2F38-2EC2-B882-1FDA41FB76A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 descr="Violin Choir II | String School">
            <a:extLst>
              <a:ext uri="{FF2B5EF4-FFF2-40B4-BE49-F238E27FC236}">
                <a16:creationId xmlns:a16="http://schemas.microsoft.com/office/drawing/2014/main" id="{795CCBCD-5953-A856-440F-7CAB6382B6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4" r="7524"/>
          <a:stretch/>
        </p:blipFill>
        <p:spPr bwMode="auto">
          <a:xfrm>
            <a:off x="2843267" y="1904020"/>
            <a:ext cx="3457465" cy="39125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2EE76AE-1E8A-A17A-469F-1D6035B39E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206" y="55728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330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7"/>
    </mc:Choice>
    <mc:Fallback>
      <p:transition spd="slow" advTm="2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CD829-A208-EB3E-E8C6-7FD12D2C4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8E502C-F5B0-1D24-167C-990EDEE9F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 ritme</a:t>
            </a:r>
            <a:endParaRPr lang="nl-NL" sz="4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419D42-8D76-CE17-C324-DC21846E6A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C8EE28DC-ECE4-A4F3-8F44-F5E26DBD587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 descr="Music Together of San Francisco - Rhythm Kids Levels 1 &amp; 2">
            <a:extLst>
              <a:ext uri="{FF2B5EF4-FFF2-40B4-BE49-F238E27FC236}">
                <a16:creationId xmlns:a16="http://schemas.microsoft.com/office/drawing/2014/main" id="{F1B359E4-0250-B4BE-F3B5-47FDB0D837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6" r="24476"/>
          <a:stretch/>
        </p:blipFill>
        <p:spPr bwMode="auto">
          <a:xfrm>
            <a:off x="2741317" y="2046486"/>
            <a:ext cx="3661366" cy="36275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27CF04C-264C-823C-8DBB-4228346AA1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3939" y="56302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99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2"/>
    </mc:Choice>
    <mc:Fallback>
      <p:transition spd="slow" advTm="1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E5F48-B1BB-F912-6302-47E033EBA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604E75-5DA5-F1E7-F527-513879689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toon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65AEEB-14D0-5E33-2EBA-6D11149DE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0845C62A-22DC-8D56-8A29-EEB31313D42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 descr="Diversify Your Life: Piano Lessons with Neighbour Note">
            <a:extLst>
              <a:ext uri="{FF2B5EF4-FFF2-40B4-BE49-F238E27FC236}">
                <a16:creationId xmlns:a16="http://schemas.microsoft.com/office/drawing/2014/main" id="{24E6149A-24D1-5634-9847-7009DD571E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5" r="30741"/>
          <a:stretch/>
        </p:blipFill>
        <p:spPr bwMode="auto">
          <a:xfrm>
            <a:off x="2556197" y="2208291"/>
            <a:ext cx="4031605" cy="32919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Graphic 30" descr="Muzieknoten silhouet">
            <a:extLst>
              <a:ext uri="{FF2B5EF4-FFF2-40B4-BE49-F238E27FC236}">
                <a16:creationId xmlns:a16="http://schemas.microsoft.com/office/drawing/2014/main" id="{212DD935-6FE3-D443-31F6-938A029563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07870" y="3078178"/>
            <a:ext cx="1233266" cy="1233266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50A1AD0-8CCF-46F7-7B6F-2890C5D4DD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5567" y="55461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61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0"/>
    </mc:Choice>
    <mc:Fallback>
      <p:transition spd="slow" advTm="2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geluiden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2162" name="Picture 2" descr="Susan Spekschoor - Geluiden herkennen">
            <a:extLst>
              <a:ext uri="{FF2B5EF4-FFF2-40B4-BE49-F238E27FC236}">
                <a16:creationId xmlns:a16="http://schemas.microsoft.com/office/drawing/2014/main" id="{3C8CBDF8-43B6-FCD6-1A95-30E935390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581" y="1990872"/>
            <a:ext cx="3728837" cy="372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444359C-5E2D-27BB-A6AC-814ED6E839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9086" y="56379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63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toorthe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Kantoorthema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c6b88fd-cdb9-4555-b96c-5b041ec73eef" xsi:nil="true"/>
    <lcf76f155ced4ddcb4097134ff3c332f xmlns="ebf5450b-4da8-4325-98be-37eb624cc67b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EF603E5C6A7342B741E5847C80CC52" ma:contentTypeVersion="18" ma:contentTypeDescription="Een nieuw document maken." ma:contentTypeScope="" ma:versionID="ee379cd308a25673034bf96152822b22">
  <xsd:schema xmlns:xsd="http://www.w3.org/2001/XMLSchema" xmlns:xs="http://www.w3.org/2001/XMLSchema" xmlns:p="http://schemas.microsoft.com/office/2006/metadata/properties" xmlns:ns2="ebf5450b-4da8-4325-98be-37eb624cc67b" xmlns:ns3="2c6b88fd-cdb9-4555-b96c-5b041ec73eef" targetNamespace="http://schemas.microsoft.com/office/2006/metadata/properties" ma:root="true" ma:fieldsID="9d86f3cafa16b2bc0f6cd9d75494f594" ns2:_="" ns3:_="">
    <xsd:import namespace="ebf5450b-4da8-4325-98be-37eb624cc67b"/>
    <xsd:import namespace="2c6b88fd-cdb9-4555-b96c-5b041ec73e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f5450b-4da8-4325-98be-37eb624cc6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42bc7d07-b8a2-4d0b-8b88-3461a645f2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6b88fd-cdb9-4555-b96c-5b041ec73eef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f2e5e682-18c0-4d00-b62a-1829f15b20fa}" ma:internalName="TaxCatchAll" ma:showField="CatchAllData" ma:web="2c6b88fd-cdb9-4555-b96c-5b041ec73e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2A4D778-828C-4E99-A41E-C0F2630C6053}">
  <ds:schemaRefs>
    <ds:schemaRef ds:uri="http://schemas.microsoft.com/office/2006/metadata/properties"/>
    <ds:schemaRef ds:uri="http://schemas.microsoft.com/office/infopath/2007/PartnerControls"/>
    <ds:schemaRef ds:uri="2c6b88fd-cdb9-4555-b96c-5b041ec73eef"/>
    <ds:schemaRef ds:uri="ebf5450b-4da8-4325-98be-37eb624cc67b"/>
  </ds:schemaRefs>
</ds:datastoreItem>
</file>

<file path=customXml/itemProps2.xml><?xml version="1.0" encoding="utf-8"?>
<ds:datastoreItem xmlns:ds="http://schemas.openxmlformats.org/officeDocument/2006/customXml" ds:itemID="{D816AAEE-837F-4B91-B60F-C9631443EB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f5450b-4da8-4325-98be-37eb624cc67b"/>
    <ds:schemaRef ds:uri="2c6b88fd-cdb9-4555-b96c-5b041ec73e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AF83718-ABB4-4B71-89E6-B461774BADA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</TotalTime>
  <Words>265</Words>
  <Application>Microsoft Office PowerPoint</Application>
  <PresentationFormat>Diavoorstelling (4:3)</PresentationFormat>
  <Paragraphs>146</Paragraphs>
  <Slides>142</Slides>
  <Notes>0</Notes>
  <HiddenSlides>0</HiddenSlides>
  <MMClips>139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142</vt:i4>
      </vt:variant>
    </vt:vector>
  </HeadingPairs>
  <TitlesOfParts>
    <vt:vector size="149" baseType="lpstr">
      <vt:lpstr>Aptos</vt:lpstr>
      <vt:lpstr>Aptos Display</vt:lpstr>
      <vt:lpstr>Arial</vt:lpstr>
      <vt:lpstr>Calibri Light</vt:lpstr>
      <vt:lpstr>SchoolKX_New</vt:lpstr>
      <vt:lpstr>Wingdings</vt:lpstr>
      <vt:lpstr>Kantoorthema</vt:lpstr>
      <vt:lpstr>PowerPoint-presentatie</vt:lpstr>
      <vt:lpstr>PowerPoint-presentatie</vt:lpstr>
      <vt:lpstr>afspoelen</vt:lpstr>
      <vt:lpstr>lopen (van water)</vt:lpstr>
      <vt:lpstr>spatten</vt:lpstr>
      <vt:lpstr>de straal</vt:lpstr>
      <vt:lpstr>lhet water</vt:lpstr>
      <vt:lpstr>knoeien</vt:lpstr>
      <vt:lpstr>vies</vt:lpstr>
      <vt:lpstr>schoonmaken</vt:lpstr>
      <vt:lpstr>schoon</vt:lpstr>
      <vt:lpstr>moeten</vt:lpstr>
      <vt:lpstr>mogen</vt:lpstr>
      <vt:lpstr>nodig hebben</vt:lpstr>
      <vt:lpstr>de wasbak</vt:lpstr>
      <vt:lpstr>de pijp </vt:lpstr>
      <vt:lpstr>de functie </vt:lpstr>
      <vt:lpstr>de afwas</vt:lpstr>
      <vt:lpstr>wassen</vt:lpstr>
      <vt:lpstr>uitspoelen</vt:lpstr>
      <vt:lpstr>uitwringen</vt:lpstr>
      <vt:lpstr>ophangen</vt:lpstr>
      <vt:lpstr>drogen</vt:lpstr>
      <vt:lpstr>de waslijn</vt:lpstr>
      <vt:lpstr>de wasmachine</vt:lpstr>
      <vt:lpstr>de wasmand </vt:lpstr>
      <vt:lpstr>lhet wasmiddel</vt:lpstr>
      <vt:lpstr>de wasknijpers</vt:lpstr>
      <vt:lpstr>lhet wasgoed (de was)</vt:lpstr>
      <vt:lpstr>de afwasborstel</vt:lpstr>
      <vt:lpstr>de badhanddoek </vt:lpstr>
      <vt:lpstr>lhet sop</vt:lpstr>
      <vt:lpstr>de emmer </vt:lpstr>
      <vt:lpstr>lhet doekje</vt:lpstr>
      <vt:lpstr>vegen</vt:lpstr>
      <vt:lpstr>de bezem </vt:lpstr>
      <vt:lpstr>de kreukels </vt:lpstr>
      <vt:lpstr>de strijkplank </vt:lpstr>
      <vt:lpstr>de stoom</vt:lpstr>
      <vt:lpstr>strijken</vt:lpstr>
      <vt:lpstr>lhet strijkijzer</vt:lpstr>
      <vt:lpstr>de slang </vt:lpstr>
      <vt:lpstr>de tuinslang </vt:lpstr>
      <vt:lpstr>lhet apparaat</vt:lpstr>
      <vt:lpstr>de afwasmachine</vt:lpstr>
      <vt:lpstr>lhet koffiezetapparaat</vt:lpstr>
      <vt:lpstr>de wasmachine</vt:lpstr>
      <vt:lpstr>de waterkoker</vt:lpstr>
      <vt:lpstr>koud</vt:lpstr>
      <vt:lpstr>lauw</vt:lpstr>
      <vt:lpstr>warm</vt:lpstr>
      <vt:lpstr>heet</vt:lpstr>
      <vt:lpstr>de temperatuur </vt:lpstr>
      <vt:lpstr>de thermometer </vt:lpstr>
      <vt:lpstr>lhet waslabel</vt:lpstr>
      <vt:lpstr>de wastemperatuur </vt:lpstr>
      <vt:lpstr>stomen</vt:lpstr>
      <vt:lpstr>strijken</vt:lpstr>
      <vt:lpstr>drogen</vt:lpstr>
      <vt:lpstr>de droogtrommel </vt:lpstr>
      <vt:lpstr>lhet badpak</vt:lpstr>
      <vt:lpstr>de bikini </vt:lpstr>
      <vt:lpstr>lhet diepe</vt:lpstr>
      <vt:lpstr>lhet ondiepe</vt:lpstr>
      <vt:lpstr>de kant </vt:lpstr>
      <vt:lpstr>de plons</vt:lpstr>
      <vt:lpstr>lhet zwembad</vt:lpstr>
      <vt:lpstr>de zwembroek</vt:lpstr>
      <vt:lpstr>zwemmen</vt:lpstr>
      <vt:lpstr>de zwemles </vt:lpstr>
      <vt:lpstr>lhet diploma</vt:lpstr>
      <vt:lpstr>verdrinken</vt:lpstr>
      <vt:lpstr>lhet (zwem)diploma</vt:lpstr>
      <vt:lpstr>doen alsof</vt:lpstr>
      <vt:lpstr>lhet voorwerp</vt:lpstr>
      <vt:lpstr>PowerPoint-presentatie</vt:lpstr>
      <vt:lpstr>vullen</vt:lpstr>
      <vt:lpstr>vol</vt:lpstr>
      <vt:lpstr>legen</vt:lpstr>
      <vt:lpstr>leeg</vt:lpstr>
      <vt:lpstr>de dop </vt:lpstr>
      <vt:lpstr>de gum </vt:lpstr>
      <vt:lpstr>de kwast </vt:lpstr>
      <vt:lpstr>lhet potlood</vt:lpstr>
      <vt:lpstr>lhet schort</vt:lpstr>
      <vt:lpstr>de stift </vt:lpstr>
      <vt:lpstr>de  verf </vt:lpstr>
      <vt:lpstr>lhet schilderij</vt:lpstr>
      <vt:lpstr>de roos </vt:lpstr>
      <vt:lpstr>gieten</vt:lpstr>
      <vt:lpstr>de gieter</vt:lpstr>
      <vt:lpstr>de vaas </vt:lpstr>
      <vt:lpstr>de bos bloemen </vt:lpstr>
      <vt:lpstr>mengen</vt:lpstr>
      <vt:lpstr>de aquarel </vt:lpstr>
      <vt:lpstr>de melodie </vt:lpstr>
      <vt:lpstr>lhet ritme</vt:lpstr>
      <vt:lpstr>de toon </vt:lpstr>
      <vt:lpstr>de geluiden </vt:lpstr>
      <vt:lpstr>bonzen</vt:lpstr>
      <vt:lpstr>fluiten</vt:lpstr>
      <vt:lpstr>kloppen</vt:lpstr>
      <vt:lpstr>piepen</vt:lpstr>
      <vt:lpstr>tikken</vt:lpstr>
      <vt:lpstr>de zee </vt:lpstr>
      <vt:lpstr>de golven </vt:lpstr>
      <vt:lpstr>de vlam </vt:lpstr>
      <vt:lpstr>de rook</vt:lpstr>
      <vt:lpstr>de brand </vt:lpstr>
      <vt:lpstr>lhet vuur</vt:lpstr>
      <vt:lpstr>branden</vt:lpstr>
      <vt:lpstr>de brandweer </vt:lpstr>
      <vt:lpstr>de brandweerauto </vt:lpstr>
      <vt:lpstr>de brandweerman </vt:lpstr>
      <vt:lpstr>in brand staan</vt:lpstr>
      <vt:lpstr>de ladder</vt:lpstr>
      <vt:lpstr>de sirene</vt:lpstr>
      <vt:lpstr>de spuit </vt:lpstr>
      <vt:lpstr>lhet zwaailicht</vt:lpstr>
      <vt:lpstr>blussen</vt:lpstr>
      <vt:lpstr>instorten</vt:lpstr>
      <vt:lpstr>vluchten</vt:lpstr>
      <vt:lpstr>de horizon </vt:lpstr>
      <vt:lpstr>lhet land</vt:lpstr>
      <vt:lpstr>de zee </vt:lpstr>
      <vt:lpstr>de wereld </vt:lpstr>
      <vt:lpstr>de Noordzee </vt:lpstr>
      <vt:lpstr>de put </vt:lpstr>
      <vt:lpstr>de pomp </vt:lpstr>
      <vt:lpstr>pompen</vt:lpstr>
      <vt:lpstr>lhet grondwater</vt:lpstr>
      <vt:lpstr>helder</vt:lpstr>
      <vt:lpstr>troebel</vt:lpstr>
      <vt:lpstr>de wateren</vt:lpstr>
      <vt:lpstr>lhet meer</vt:lpstr>
      <vt:lpstr>de rivier</vt:lpstr>
      <vt:lpstr>de sloot </vt:lpstr>
      <vt:lpstr>leven</vt:lpstr>
      <vt:lpstr>dood</vt:lpstr>
      <vt:lpstr>doodgaan</vt:lpstr>
      <vt:lpstr>begraven</vt:lpstr>
      <vt:lpstr>lhet graf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Bruno Leite de Oliveira</dc:creator>
  <cp:lastModifiedBy>Willemijn Gerritsen</cp:lastModifiedBy>
  <cp:revision>3</cp:revision>
  <dcterms:created xsi:type="dcterms:W3CDTF">2024-06-04T07:15:34Z</dcterms:created>
  <dcterms:modified xsi:type="dcterms:W3CDTF">2025-04-01T11:14:48Z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0x010100C7EF603E5C6A7342B741E5847C80CC52</vt:lpwstr>
  </property>
  <property fmtid="{D5CDD505-2E9C-101B-9397-08002B2CF9AE}" pid="3" name="MediaServiceImageTags">
    <vt:lpwstr/>
  </property>
</Properties>
</file>