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463" r:id="rId5"/>
    <p:sldId id="258" r:id="rId6"/>
    <p:sldId id="271" r:id="rId7"/>
    <p:sldId id="262" r:id="rId8"/>
    <p:sldId id="272" r:id="rId9"/>
    <p:sldId id="273" r:id="rId10"/>
    <p:sldId id="274" r:id="rId11"/>
    <p:sldId id="275" r:id="rId12"/>
    <p:sldId id="281" r:id="rId13"/>
    <p:sldId id="282" r:id="rId14"/>
    <p:sldId id="284" r:id="rId15"/>
    <p:sldId id="283" r:id="rId16"/>
    <p:sldId id="285" r:id="rId17"/>
    <p:sldId id="286" r:id="rId18"/>
    <p:sldId id="503" r:id="rId19"/>
    <p:sldId id="505" r:id="rId20"/>
    <p:sldId id="504" r:id="rId21"/>
    <p:sldId id="295" r:id="rId22"/>
    <p:sldId id="296" r:id="rId23"/>
    <p:sldId id="506" r:id="rId24"/>
    <p:sldId id="507" r:id="rId25"/>
    <p:sldId id="508" r:id="rId26"/>
    <p:sldId id="287" r:id="rId27"/>
    <p:sldId id="276" r:id="rId28"/>
    <p:sldId id="268" r:id="rId29"/>
    <p:sldId id="277" r:id="rId30"/>
    <p:sldId id="278" r:id="rId31"/>
    <p:sldId id="279" r:id="rId32"/>
    <p:sldId id="297" r:id="rId33"/>
    <p:sldId id="298" r:id="rId34"/>
    <p:sldId id="299" r:id="rId35"/>
    <p:sldId id="280" r:id="rId36"/>
    <p:sldId id="266" r:id="rId37"/>
    <p:sldId id="300" r:id="rId38"/>
    <p:sldId id="301" r:id="rId39"/>
    <p:sldId id="302" r:id="rId40"/>
    <p:sldId id="303" r:id="rId41"/>
    <p:sldId id="304" r:id="rId42"/>
    <p:sldId id="510" r:id="rId43"/>
    <p:sldId id="306" r:id="rId44"/>
    <p:sldId id="307" r:id="rId45"/>
    <p:sldId id="509" r:id="rId46"/>
    <p:sldId id="288" r:id="rId47"/>
    <p:sldId id="289" r:id="rId48"/>
    <p:sldId id="290" r:id="rId49"/>
    <p:sldId id="291" r:id="rId50"/>
    <p:sldId id="292" r:id="rId51"/>
    <p:sldId id="293" r:id="rId52"/>
    <p:sldId id="294" r:id="rId53"/>
    <p:sldId id="466" r:id="rId54"/>
    <p:sldId id="330" r:id="rId55"/>
    <p:sldId id="339" r:id="rId56"/>
    <p:sldId id="341" r:id="rId57"/>
    <p:sldId id="340" r:id="rId58"/>
    <p:sldId id="342" r:id="rId59"/>
    <p:sldId id="343" r:id="rId60"/>
    <p:sldId id="344" r:id="rId61"/>
    <p:sldId id="345" r:id="rId62"/>
    <p:sldId id="346" r:id="rId63"/>
    <p:sldId id="347" r:id="rId64"/>
    <p:sldId id="348" r:id="rId65"/>
    <p:sldId id="349" r:id="rId66"/>
    <p:sldId id="350" r:id="rId67"/>
    <p:sldId id="351" r:id="rId68"/>
    <p:sldId id="352" r:id="rId69"/>
    <p:sldId id="353" r:id="rId70"/>
    <p:sldId id="354" r:id="rId71"/>
    <p:sldId id="355" r:id="rId72"/>
    <p:sldId id="356" r:id="rId73"/>
    <p:sldId id="257" r:id="rId74"/>
    <p:sldId id="357" r:id="rId75"/>
    <p:sldId id="358" r:id="rId76"/>
    <p:sldId id="390" r:id="rId77"/>
    <p:sldId id="359" r:id="rId78"/>
    <p:sldId id="378" r:id="rId79"/>
    <p:sldId id="379" r:id="rId80"/>
    <p:sldId id="381" r:id="rId81"/>
    <p:sldId id="380" r:id="rId82"/>
    <p:sldId id="478" r:id="rId83"/>
    <p:sldId id="479" r:id="rId84"/>
    <p:sldId id="403" r:id="rId85"/>
    <p:sldId id="402" r:id="rId86"/>
    <p:sldId id="404" r:id="rId87"/>
    <p:sldId id="405" r:id="rId88"/>
    <p:sldId id="406" r:id="rId89"/>
    <p:sldId id="407" r:id="rId90"/>
    <p:sldId id="399" r:id="rId91"/>
    <p:sldId id="481" r:id="rId9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0B62F0-0817-498B-8531-B9CAC22B7B76}" v="236" dt="2025-09-05T10:05:15.1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57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theme" Target="theme/theme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microsoft.com/office/2016/11/relationships/changesInfo" Target="changesInfos/changesInfo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presProps" Target="presProps.xml"/><Relationship Id="rId98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vi Kruijer" userId="0af39978-7a4a-49b0-8bce-70804f0fc89e" providerId="ADAL" clId="{E5F0DAC2-3457-455A-BA91-FE3FC1B5E4B7}"/>
    <pc:docChg chg="undo custSel addSld delSld modSld sldOrd">
      <pc:chgData name="Evi Kruijer" userId="0af39978-7a4a-49b0-8bce-70804f0fc89e" providerId="ADAL" clId="{E5F0DAC2-3457-455A-BA91-FE3FC1B5E4B7}" dt="2025-09-05T10:05:50.417" v="630" actId="14826"/>
      <pc:docMkLst>
        <pc:docMk/>
      </pc:docMkLst>
      <pc:sldChg chg="addSp delSp modSp mod">
        <pc:chgData name="Evi Kruijer" userId="0af39978-7a4a-49b0-8bce-70804f0fc89e" providerId="ADAL" clId="{E5F0DAC2-3457-455A-BA91-FE3FC1B5E4B7}" dt="2025-09-05T10:03:36.806" v="592" actId="1076"/>
        <pc:sldMkLst>
          <pc:docMk/>
          <pc:sldMk cId="1843325559" sldId="257"/>
        </pc:sldMkLst>
        <pc:picChg chg="del">
          <ac:chgData name="Evi Kruijer" userId="0af39978-7a4a-49b0-8bce-70804f0fc89e" providerId="ADAL" clId="{E5F0DAC2-3457-455A-BA91-FE3FC1B5E4B7}" dt="2025-09-05T10:03:29.139" v="588" actId="478"/>
          <ac:picMkLst>
            <pc:docMk/>
            <pc:sldMk cId="1843325559" sldId="257"/>
            <ac:picMk id="3" creationId="{3C796FA0-4394-C2ED-6F5A-453A6042F8DA}"/>
          </ac:picMkLst>
        </pc:picChg>
        <pc:picChg chg="add mod">
          <ac:chgData name="Evi Kruijer" userId="0af39978-7a4a-49b0-8bce-70804f0fc89e" providerId="ADAL" clId="{E5F0DAC2-3457-455A-BA91-FE3FC1B5E4B7}" dt="2025-09-05T10:03:36.806" v="592" actId="1076"/>
          <ac:picMkLst>
            <pc:docMk/>
            <pc:sldMk cId="1843325559" sldId="257"/>
            <ac:picMk id="6" creationId="{B36EB08D-4DBD-55D0-6C08-8EE735CAC4A7}"/>
          </ac:picMkLst>
        </pc:picChg>
      </pc:sldChg>
      <pc:sldChg chg="addSp delSp modSp mod">
        <pc:chgData name="Evi Kruijer" userId="0af39978-7a4a-49b0-8bce-70804f0fc89e" providerId="ADAL" clId="{E5F0DAC2-3457-455A-BA91-FE3FC1B5E4B7}" dt="2025-09-05T09:55:41.039" v="434" actId="1076"/>
        <pc:sldMkLst>
          <pc:docMk/>
          <pc:sldMk cId="2911387961" sldId="268"/>
        </pc:sldMkLst>
        <pc:spChg chg="del">
          <ac:chgData name="Evi Kruijer" userId="0af39978-7a4a-49b0-8bce-70804f0fc89e" providerId="ADAL" clId="{E5F0DAC2-3457-455A-BA91-FE3FC1B5E4B7}" dt="2025-09-05T09:55:28.088" v="430" actId="478"/>
          <ac:spMkLst>
            <pc:docMk/>
            <pc:sldMk cId="2911387961" sldId="268"/>
            <ac:spMk id="4" creationId="{1CB859DB-86DA-1B88-43B7-01D98FC50BF0}"/>
          </ac:spMkLst>
        </pc:spChg>
        <pc:picChg chg="mod">
          <ac:chgData name="Evi Kruijer" userId="0af39978-7a4a-49b0-8bce-70804f0fc89e" providerId="ADAL" clId="{E5F0DAC2-3457-455A-BA91-FE3FC1B5E4B7}" dt="2025-09-05T09:55:11.539" v="425" actId="14826"/>
          <ac:picMkLst>
            <pc:docMk/>
            <pc:sldMk cId="2911387961" sldId="268"/>
            <ac:picMk id="3" creationId="{8EBD064B-9014-DA37-FC4D-86CF80B81800}"/>
          </ac:picMkLst>
        </pc:picChg>
        <pc:cxnChg chg="add mod">
          <ac:chgData name="Evi Kruijer" userId="0af39978-7a4a-49b0-8bce-70804f0fc89e" providerId="ADAL" clId="{E5F0DAC2-3457-455A-BA91-FE3FC1B5E4B7}" dt="2025-09-05T09:55:41.039" v="434" actId="1076"/>
          <ac:cxnSpMkLst>
            <pc:docMk/>
            <pc:sldMk cId="2911387961" sldId="268"/>
            <ac:cxnSpMk id="7" creationId="{F0D51843-648D-3A11-0991-EEED1476B81B}"/>
          </ac:cxnSpMkLst>
        </pc:cxnChg>
      </pc:sldChg>
      <pc:sldChg chg="addSp modSp mod">
        <pc:chgData name="Evi Kruijer" userId="0af39978-7a4a-49b0-8bce-70804f0fc89e" providerId="ADAL" clId="{E5F0DAC2-3457-455A-BA91-FE3FC1B5E4B7}" dt="2025-09-05T09:48:22.189" v="362" actId="1076"/>
        <pc:sldMkLst>
          <pc:docMk/>
          <pc:sldMk cId="3698517271" sldId="271"/>
        </pc:sldMkLst>
        <pc:picChg chg="mod">
          <ac:chgData name="Evi Kruijer" userId="0af39978-7a4a-49b0-8bce-70804f0fc89e" providerId="ADAL" clId="{E5F0DAC2-3457-455A-BA91-FE3FC1B5E4B7}" dt="2025-09-05T09:48:11.889" v="360" actId="14826"/>
          <ac:picMkLst>
            <pc:docMk/>
            <pc:sldMk cId="3698517271" sldId="271"/>
            <ac:picMk id="3" creationId="{AEDECFB9-B8BD-B395-24AE-3F10EAF3462B}"/>
          </ac:picMkLst>
        </pc:picChg>
        <pc:cxnChg chg="add mod">
          <ac:chgData name="Evi Kruijer" userId="0af39978-7a4a-49b0-8bce-70804f0fc89e" providerId="ADAL" clId="{E5F0DAC2-3457-455A-BA91-FE3FC1B5E4B7}" dt="2025-09-05T09:48:22.189" v="362" actId="1076"/>
          <ac:cxnSpMkLst>
            <pc:docMk/>
            <pc:sldMk cId="3698517271" sldId="271"/>
            <ac:cxnSpMk id="7" creationId="{7AD1A9F1-9875-F245-D4BD-A5053D8996BA}"/>
          </ac:cxnSpMkLst>
        </pc:cxnChg>
      </pc:sldChg>
      <pc:sldChg chg="delSp modSp mod delAnim">
        <pc:chgData name="Evi Kruijer" userId="0af39978-7a4a-49b0-8bce-70804f0fc89e" providerId="ADAL" clId="{E5F0DAC2-3457-455A-BA91-FE3FC1B5E4B7}" dt="2025-09-05T09:49:57.222" v="364" actId="478"/>
        <pc:sldMkLst>
          <pc:docMk/>
          <pc:sldMk cId="3403072698" sldId="273"/>
        </pc:sldMkLst>
        <pc:picChg chg="mod">
          <ac:chgData name="Evi Kruijer" userId="0af39978-7a4a-49b0-8bce-70804f0fc89e" providerId="ADAL" clId="{E5F0DAC2-3457-455A-BA91-FE3FC1B5E4B7}" dt="2025-09-05T09:49:44.706" v="363" actId="14826"/>
          <ac:picMkLst>
            <pc:docMk/>
            <pc:sldMk cId="3403072698" sldId="273"/>
            <ac:picMk id="6" creationId="{621D5700-AF0D-0AE0-90D1-40D3E7FCB4BA}"/>
          </ac:picMkLst>
        </pc:picChg>
        <pc:picChg chg="del">
          <ac:chgData name="Evi Kruijer" userId="0af39978-7a4a-49b0-8bce-70804f0fc89e" providerId="ADAL" clId="{E5F0DAC2-3457-455A-BA91-FE3FC1B5E4B7}" dt="2025-09-05T09:49:57.222" v="364" actId="478"/>
          <ac:picMkLst>
            <pc:docMk/>
            <pc:sldMk cId="3403072698" sldId="273"/>
            <ac:picMk id="7" creationId="{E827400E-D431-84E6-B822-BFD80385AEE5}"/>
          </ac:picMkLst>
        </pc:picChg>
      </pc:sldChg>
      <pc:sldChg chg="addSp delSp modSp mod">
        <pc:chgData name="Evi Kruijer" userId="0af39978-7a4a-49b0-8bce-70804f0fc89e" providerId="ADAL" clId="{E5F0DAC2-3457-455A-BA91-FE3FC1B5E4B7}" dt="2025-09-05T09:51:40.339" v="373" actId="1076"/>
        <pc:sldMkLst>
          <pc:docMk/>
          <pc:sldMk cId="4091702278" sldId="275"/>
        </pc:sldMkLst>
        <pc:spChg chg="del">
          <ac:chgData name="Evi Kruijer" userId="0af39978-7a4a-49b0-8bce-70804f0fc89e" providerId="ADAL" clId="{E5F0DAC2-3457-455A-BA91-FE3FC1B5E4B7}" dt="2025-09-05T09:51:22.372" v="368" actId="478"/>
          <ac:spMkLst>
            <pc:docMk/>
            <pc:sldMk cId="4091702278" sldId="275"/>
            <ac:spMk id="6" creationId="{42B4CB8F-381D-7443-BF97-8E94522CDE69}"/>
          </ac:spMkLst>
        </pc:spChg>
        <pc:spChg chg="add mod">
          <ac:chgData name="Evi Kruijer" userId="0af39978-7a4a-49b0-8bce-70804f0fc89e" providerId="ADAL" clId="{E5F0DAC2-3457-455A-BA91-FE3FC1B5E4B7}" dt="2025-09-05T09:51:33.406" v="371" actId="14100"/>
          <ac:spMkLst>
            <pc:docMk/>
            <pc:sldMk cId="4091702278" sldId="275"/>
            <ac:spMk id="7" creationId="{238236D0-9556-88A9-A3B0-D087EC94FF5A}"/>
          </ac:spMkLst>
        </pc:spChg>
        <pc:picChg chg="add del mod">
          <ac:chgData name="Evi Kruijer" userId="0af39978-7a4a-49b0-8bce-70804f0fc89e" providerId="ADAL" clId="{E5F0DAC2-3457-455A-BA91-FE3FC1B5E4B7}" dt="2025-09-05T09:51:17.139" v="367" actId="478"/>
          <ac:picMkLst>
            <pc:docMk/>
            <pc:sldMk cId="4091702278" sldId="275"/>
            <ac:picMk id="3" creationId="{DADB820B-4FF0-EB50-1518-A1D03E739D80}"/>
          </ac:picMkLst>
        </pc:picChg>
        <pc:cxnChg chg="add mod">
          <ac:chgData name="Evi Kruijer" userId="0af39978-7a4a-49b0-8bce-70804f0fc89e" providerId="ADAL" clId="{E5F0DAC2-3457-455A-BA91-FE3FC1B5E4B7}" dt="2025-09-05T09:51:40.339" v="373" actId="1076"/>
          <ac:cxnSpMkLst>
            <pc:docMk/>
            <pc:sldMk cId="4091702278" sldId="275"/>
            <ac:cxnSpMk id="8" creationId="{7C9C5FA5-F5EA-AF41-FE88-08E15DF8B2D4}"/>
          </ac:cxnSpMkLst>
        </pc:cxnChg>
      </pc:sldChg>
      <pc:sldChg chg="modSp mod ord">
        <pc:chgData name="Evi Kruijer" userId="0af39978-7a4a-49b0-8bce-70804f0fc89e" providerId="ADAL" clId="{E5F0DAC2-3457-455A-BA91-FE3FC1B5E4B7}" dt="2025-09-05T09:55:08.039" v="424" actId="14826"/>
        <pc:sldMkLst>
          <pc:docMk/>
          <pc:sldMk cId="63349559" sldId="276"/>
        </pc:sldMkLst>
        <pc:picChg chg="mod">
          <ac:chgData name="Evi Kruijer" userId="0af39978-7a4a-49b0-8bce-70804f0fc89e" providerId="ADAL" clId="{E5F0DAC2-3457-455A-BA91-FE3FC1B5E4B7}" dt="2025-09-05T09:55:08.039" v="424" actId="14826"/>
          <ac:picMkLst>
            <pc:docMk/>
            <pc:sldMk cId="63349559" sldId="276"/>
            <ac:picMk id="3" creationId="{5583781B-8675-4A33-1A28-C289870C2819}"/>
          </ac:picMkLst>
        </pc:picChg>
      </pc:sldChg>
      <pc:sldChg chg="addSp delSp modSp mod">
        <pc:chgData name="Evi Kruijer" userId="0af39978-7a4a-49b0-8bce-70804f0fc89e" providerId="ADAL" clId="{E5F0DAC2-3457-455A-BA91-FE3FC1B5E4B7}" dt="2025-09-05T09:55:50.756" v="437" actId="1076"/>
        <pc:sldMkLst>
          <pc:docMk/>
          <pc:sldMk cId="295232472" sldId="277"/>
        </pc:sldMkLst>
        <pc:spChg chg="del">
          <ac:chgData name="Evi Kruijer" userId="0af39978-7a4a-49b0-8bce-70804f0fc89e" providerId="ADAL" clId="{E5F0DAC2-3457-455A-BA91-FE3FC1B5E4B7}" dt="2025-09-05T09:55:24.406" v="429" actId="478"/>
          <ac:spMkLst>
            <pc:docMk/>
            <pc:sldMk cId="295232472" sldId="277"/>
            <ac:spMk id="4" creationId="{1CB859DB-86DA-1B88-43B7-01D98FC50BF0}"/>
          </ac:spMkLst>
        </pc:spChg>
        <pc:picChg chg="mod">
          <ac:chgData name="Evi Kruijer" userId="0af39978-7a4a-49b0-8bce-70804f0fc89e" providerId="ADAL" clId="{E5F0DAC2-3457-455A-BA91-FE3FC1B5E4B7}" dt="2025-09-05T09:55:15.606" v="426" actId="14826"/>
          <ac:picMkLst>
            <pc:docMk/>
            <pc:sldMk cId="295232472" sldId="277"/>
            <ac:picMk id="3" creationId="{8EBD064B-9014-DA37-FC4D-86CF80B81800}"/>
          </ac:picMkLst>
        </pc:picChg>
        <pc:cxnChg chg="add mod">
          <ac:chgData name="Evi Kruijer" userId="0af39978-7a4a-49b0-8bce-70804f0fc89e" providerId="ADAL" clId="{E5F0DAC2-3457-455A-BA91-FE3FC1B5E4B7}" dt="2025-09-05T09:55:50.756" v="437" actId="1076"/>
          <ac:cxnSpMkLst>
            <pc:docMk/>
            <pc:sldMk cId="295232472" sldId="277"/>
            <ac:cxnSpMk id="7" creationId="{E5165E9C-769D-136D-FF92-9212DDCBF8FF}"/>
          </ac:cxnSpMkLst>
        </pc:cxnChg>
      </pc:sldChg>
      <pc:sldChg chg="addSp delSp modSp mod">
        <pc:chgData name="Evi Kruijer" userId="0af39978-7a4a-49b0-8bce-70804f0fc89e" providerId="ADAL" clId="{E5F0DAC2-3457-455A-BA91-FE3FC1B5E4B7}" dt="2025-09-05T09:55:58.706" v="440" actId="14100"/>
        <pc:sldMkLst>
          <pc:docMk/>
          <pc:sldMk cId="2705651698" sldId="278"/>
        </pc:sldMkLst>
        <pc:spChg chg="del">
          <ac:chgData name="Evi Kruijer" userId="0af39978-7a4a-49b0-8bce-70804f0fc89e" providerId="ADAL" clId="{E5F0DAC2-3457-455A-BA91-FE3FC1B5E4B7}" dt="2025-09-05T09:55:22.623" v="428" actId="478"/>
          <ac:spMkLst>
            <pc:docMk/>
            <pc:sldMk cId="2705651698" sldId="278"/>
            <ac:spMk id="4" creationId="{1CB859DB-86DA-1B88-43B7-01D98FC50BF0}"/>
          </ac:spMkLst>
        </pc:spChg>
        <pc:picChg chg="mod">
          <ac:chgData name="Evi Kruijer" userId="0af39978-7a4a-49b0-8bce-70804f0fc89e" providerId="ADAL" clId="{E5F0DAC2-3457-455A-BA91-FE3FC1B5E4B7}" dt="2025-09-05T09:55:18.505" v="427" actId="14826"/>
          <ac:picMkLst>
            <pc:docMk/>
            <pc:sldMk cId="2705651698" sldId="278"/>
            <ac:picMk id="3" creationId="{8EBD064B-9014-DA37-FC4D-86CF80B81800}"/>
          </ac:picMkLst>
        </pc:picChg>
        <pc:cxnChg chg="add mod">
          <ac:chgData name="Evi Kruijer" userId="0af39978-7a4a-49b0-8bce-70804f0fc89e" providerId="ADAL" clId="{E5F0DAC2-3457-455A-BA91-FE3FC1B5E4B7}" dt="2025-09-05T09:55:58.706" v="440" actId="14100"/>
          <ac:cxnSpMkLst>
            <pc:docMk/>
            <pc:sldMk cId="2705651698" sldId="278"/>
            <ac:cxnSpMk id="7" creationId="{0C9CFDAB-1335-FBB0-17BC-2FC0238654F8}"/>
          </ac:cxnSpMkLst>
        </pc:cxnChg>
      </pc:sldChg>
      <pc:sldChg chg="modSp mod">
        <pc:chgData name="Evi Kruijer" userId="0af39978-7a4a-49b0-8bce-70804f0fc89e" providerId="ADAL" clId="{E5F0DAC2-3457-455A-BA91-FE3FC1B5E4B7}" dt="2025-09-05T09:56:05.672" v="441" actId="14826"/>
        <pc:sldMkLst>
          <pc:docMk/>
          <pc:sldMk cId="83767265" sldId="279"/>
        </pc:sldMkLst>
        <pc:picChg chg="mod">
          <ac:chgData name="Evi Kruijer" userId="0af39978-7a4a-49b0-8bce-70804f0fc89e" providerId="ADAL" clId="{E5F0DAC2-3457-455A-BA91-FE3FC1B5E4B7}" dt="2025-09-05T09:56:05.672" v="441" actId="14826"/>
          <ac:picMkLst>
            <pc:docMk/>
            <pc:sldMk cId="83767265" sldId="279"/>
            <ac:picMk id="3" creationId="{1C63E902-8124-F7EB-C23C-05FEDD14EE38}"/>
          </ac:picMkLst>
        </pc:picChg>
      </pc:sldChg>
      <pc:sldChg chg="addSp delSp modSp mod delAnim">
        <pc:chgData name="Evi Kruijer" userId="0af39978-7a4a-49b0-8bce-70804f0fc89e" providerId="ADAL" clId="{E5F0DAC2-3457-455A-BA91-FE3FC1B5E4B7}" dt="2025-09-05T09:58:01.506" v="476" actId="1076"/>
        <pc:sldMkLst>
          <pc:docMk/>
          <pc:sldMk cId="3963395135" sldId="280"/>
        </pc:sldMkLst>
        <pc:spChg chg="add mod">
          <ac:chgData name="Evi Kruijer" userId="0af39978-7a4a-49b0-8bce-70804f0fc89e" providerId="ADAL" clId="{E5F0DAC2-3457-455A-BA91-FE3FC1B5E4B7}" dt="2025-09-05T09:57:40.356" v="468" actId="14100"/>
          <ac:spMkLst>
            <pc:docMk/>
            <pc:sldMk cId="3963395135" sldId="280"/>
            <ac:spMk id="8" creationId="{4B5C19EC-FB1B-AD3D-D192-7AEEB933CC58}"/>
          </ac:spMkLst>
        </pc:spChg>
        <pc:spChg chg="add mod">
          <ac:chgData name="Evi Kruijer" userId="0af39978-7a4a-49b0-8bce-70804f0fc89e" providerId="ADAL" clId="{E5F0DAC2-3457-455A-BA91-FE3FC1B5E4B7}" dt="2025-09-05T09:57:52.956" v="472" actId="14100"/>
          <ac:spMkLst>
            <pc:docMk/>
            <pc:sldMk cId="3963395135" sldId="280"/>
            <ac:spMk id="9" creationId="{C1C7000C-375C-6094-8899-A18538CF2217}"/>
          </ac:spMkLst>
        </pc:spChg>
        <pc:picChg chg="add mod">
          <ac:chgData name="Evi Kruijer" userId="0af39978-7a4a-49b0-8bce-70804f0fc89e" providerId="ADAL" clId="{E5F0DAC2-3457-455A-BA91-FE3FC1B5E4B7}" dt="2025-09-05T09:57:04.422" v="461"/>
          <ac:picMkLst>
            <pc:docMk/>
            <pc:sldMk cId="3963395135" sldId="280"/>
            <ac:picMk id="3" creationId="{6728C14B-72CB-6CAF-37DC-D15D6A443D9A}"/>
          </ac:picMkLst>
        </pc:picChg>
        <pc:picChg chg="del">
          <ac:chgData name="Evi Kruijer" userId="0af39978-7a4a-49b0-8bce-70804f0fc89e" providerId="ADAL" clId="{E5F0DAC2-3457-455A-BA91-FE3FC1B5E4B7}" dt="2025-09-05T09:57:02.189" v="459" actId="478"/>
          <ac:picMkLst>
            <pc:docMk/>
            <pc:sldMk cId="3963395135" sldId="280"/>
            <ac:picMk id="6" creationId="{F93E4D09-927C-7EB3-4464-649A9FDF2F03}"/>
          </ac:picMkLst>
        </pc:picChg>
        <pc:picChg chg="add mod">
          <ac:chgData name="Evi Kruijer" userId="0af39978-7a4a-49b0-8bce-70804f0fc89e" providerId="ADAL" clId="{E5F0DAC2-3457-455A-BA91-FE3FC1B5E4B7}" dt="2025-09-05T09:57:21.689" v="464" actId="1076"/>
          <ac:picMkLst>
            <pc:docMk/>
            <pc:sldMk cId="3963395135" sldId="280"/>
            <ac:picMk id="7" creationId="{C81851CD-B723-2A12-6661-0E48A8D4BBF0}"/>
          </ac:picMkLst>
        </pc:picChg>
        <pc:picChg chg="add mod">
          <ac:chgData name="Evi Kruijer" userId="0af39978-7a4a-49b0-8bce-70804f0fc89e" providerId="ADAL" clId="{E5F0DAC2-3457-455A-BA91-FE3FC1B5E4B7}" dt="2025-09-05T09:57:58.406" v="474" actId="1076"/>
          <ac:picMkLst>
            <pc:docMk/>
            <pc:sldMk cId="3963395135" sldId="280"/>
            <ac:picMk id="10" creationId="{1FA27823-F62A-AD16-D35F-B31AF67BDEDA}"/>
          </ac:picMkLst>
        </pc:picChg>
        <pc:picChg chg="add mod">
          <ac:chgData name="Evi Kruijer" userId="0af39978-7a4a-49b0-8bce-70804f0fc89e" providerId="ADAL" clId="{E5F0DAC2-3457-455A-BA91-FE3FC1B5E4B7}" dt="2025-09-05T09:58:01.506" v="476" actId="1076"/>
          <ac:picMkLst>
            <pc:docMk/>
            <pc:sldMk cId="3963395135" sldId="280"/>
            <ac:picMk id="11" creationId="{EC886AF2-5719-8F57-0D26-B59F6E121503}"/>
          </ac:picMkLst>
        </pc:picChg>
      </pc:sldChg>
      <pc:sldChg chg="addSp delSp modSp mod">
        <pc:chgData name="Evi Kruijer" userId="0af39978-7a4a-49b0-8bce-70804f0fc89e" providerId="ADAL" clId="{E5F0DAC2-3457-455A-BA91-FE3FC1B5E4B7}" dt="2025-09-05T09:52:01.939" v="379" actId="1076"/>
        <pc:sldMkLst>
          <pc:docMk/>
          <pc:sldMk cId="4061874131" sldId="281"/>
        </pc:sldMkLst>
        <pc:picChg chg="del">
          <ac:chgData name="Evi Kruijer" userId="0af39978-7a4a-49b0-8bce-70804f0fc89e" providerId="ADAL" clId="{E5F0DAC2-3457-455A-BA91-FE3FC1B5E4B7}" dt="2025-09-05T09:51:45.539" v="374" actId="478"/>
          <ac:picMkLst>
            <pc:docMk/>
            <pc:sldMk cId="4061874131" sldId="281"/>
            <ac:picMk id="3" creationId="{6B689B91-FAFF-3765-AA97-44601BC240D9}"/>
          </ac:picMkLst>
        </pc:picChg>
        <pc:picChg chg="add mod modCrop">
          <ac:chgData name="Evi Kruijer" userId="0af39978-7a4a-49b0-8bce-70804f0fc89e" providerId="ADAL" clId="{E5F0DAC2-3457-455A-BA91-FE3FC1B5E4B7}" dt="2025-09-05T09:52:01.939" v="379" actId="1076"/>
          <ac:picMkLst>
            <pc:docMk/>
            <pc:sldMk cId="4061874131" sldId="281"/>
            <ac:picMk id="7" creationId="{01AD37A7-7D51-ABC8-1E48-93D5EBD4AC9D}"/>
          </ac:picMkLst>
        </pc:picChg>
      </pc:sldChg>
      <pc:sldChg chg="modSp mod">
        <pc:chgData name="Evi Kruijer" userId="0af39978-7a4a-49b0-8bce-70804f0fc89e" providerId="ADAL" clId="{E5F0DAC2-3457-455A-BA91-FE3FC1B5E4B7}" dt="2025-09-05T09:52:09.005" v="380" actId="14826"/>
        <pc:sldMkLst>
          <pc:docMk/>
          <pc:sldMk cId="1890831122" sldId="282"/>
        </pc:sldMkLst>
        <pc:picChg chg="mod">
          <ac:chgData name="Evi Kruijer" userId="0af39978-7a4a-49b0-8bce-70804f0fc89e" providerId="ADAL" clId="{E5F0DAC2-3457-455A-BA91-FE3FC1B5E4B7}" dt="2025-09-05T09:52:09.005" v="380" actId="14826"/>
          <ac:picMkLst>
            <pc:docMk/>
            <pc:sldMk cId="1890831122" sldId="282"/>
            <ac:picMk id="3" creationId="{69E5B16D-C005-C993-DA53-D4FB6CDBA373}"/>
          </ac:picMkLst>
        </pc:picChg>
      </pc:sldChg>
      <pc:sldChg chg="modSp mod">
        <pc:chgData name="Evi Kruijer" userId="0af39978-7a4a-49b0-8bce-70804f0fc89e" providerId="ADAL" clId="{E5F0DAC2-3457-455A-BA91-FE3FC1B5E4B7}" dt="2025-09-05T09:52:28.406" v="384" actId="14826"/>
        <pc:sldMkLst>
          <pc:docMk/>
          <pc:sldMk cId="699247755" sldId="283"/>
        </pc:sldMkLst>
        <pc:picChg chg="mod">
          <ac:chgData name="Evi Kruijer" userId="0af39978-7a4a-49b0-8bce-70804f0fc89e" providerId="ADAL" clId="{E5F0DAC2-3457-455A-BA91-FE3FC1B5E4B7}" dt="2025-09-05T09:52:28.406" v="384" actId="14826"/>
          <ac:picMkLst>
            <pc:docMk/>
            <pc:sldMk cId="699247755" sldId="283"/>
            <ac:picMk id="3" creationId="{D7824310-102B-ABE7-1596-7C57346AFA59}"/>
          </ac:picMkLst>
        </pc:picChg>
      </pc:sldChg>
      <pc:sldChg chg="modSp mod">
        <pc:chgData name="Evi Kruijer" userId="0af39978-7a4a-49b0-8bce-70804f0fc89e" providerId="ADAL" clId="{E5F0DAC2-3457-455A-BA91-FE3FC1B5E4B7}" dt="2025-09-05T09:52:22.139" v="383" actId="1076"/>
        <pc:sldMkLst>
          <pc:docMk/>
          <pc:sldMk cId="3408311447" sldId="284"/>
        </pc:sldMkLst>
        <pc:picChg chg="mod">
          <ac:chgData name="Evi Kruijer" userId="0af39978-7a4a-49b0-8bce-70804f0fc89e" providerId="ADAL" clId="{E5F0DAC2-3457-455A-BA91-FE3FC1B5E4B7}" dt="2025-09-05T09:52:22.139" v="383" actId="1076"/>
          <ac:picMkLst>
            <pc:docMk/>
            <pc:sldMk cId="3408311447" sldId="284"/>
            <ac:picMk id="3" creationId="{CA4B4A9B-EE6F-E1B2-DA53-AD92145324E8}"/>
          </ac:picMkLst>
        </pc:picChg>
      </pc:sldChg>
      <pc:sldChg chg="modSp mod">
        <pc:chgData name="Evi Kruijer" userId="0af39978-7a4a-49b0-8bce-70804f0fc89e" providerId="ADAL" clId="{E5F0DAC2-3457-455A-BA91-FE3FC1B5E4B7}" dt="2025-09-05T09:52:36.923" v="385" actId="14826"/>
        <pc:sldMkLst>
          <pc:docMk/>
          <pc:sldMk cId="2901585295" sldId="285"/>
        </pc:sldMkLst>
        <pc:picChg chg="mod">
          <ac:chgData name="Evi Kruijer" userId="0af39978-7a4a-49b0-8bce-70804f0fc89e" providerId="ADAL" clId="{E5F0DAC2-3457-455A-BA91-FE3FC1B5E4B7}" dt="2025-09-05T09:52:36.923" v="385" actId="14826"/>
          <ac:picMkLst>
            <pc:docMk/>
            <pc:sldMk cId="2901585295" sldId="285"/>
            <ac:picMk id="3" creationId="{6C0C0E40-AC06-BCF5-D2DD-68AF799AC094}"/>
          </ac:picMkLst>
        </pc:picChg>
      </pc:sldChg>
      <pc:sldChg chg="ord">
        <pc:chgData name="Evi Kruijer" userId="0af39978-7a4a-49b0-8bce-70804f0fc89e" providerId="ADAL" clId="{E5F0DAC2-3457-455A-BA91-FE3FC1B5E4B7}" dt="2025-08-29T11:51:56.857" v="5"/>
        <pc:sldMkLst>
          <pc:docMk/>
          <pc:sldMk cId="3537857750" sldId="286"/>
        </pc:sldMkLst>
      </pc:sldChg>
      <pc:sldChg chg="modSp mod ord">
        <pc:chgData name="Evi Kruijer" userId="0af39978-7a4a-49b0-8bce-70804f0fc89e" providerId="ADAL" clId="{E5F0DAC2-3457-455A-BA91-FE3FC1B5E4B7}" dt="2025-09-05T09:55:00.172" v="423" actId="732"/>
        <pc:sldMkLst>
          <pc:docMk/>
          <pc:sldMk cId="3937454302" sldId="287"/>
        </pc:sldMkLst>
        <pc:picChg chg="mod modCrop">
          <ac:chgData name="Evi Kruijer" userId="0af39978-7a4a-49b0-8bce-70804f0fc89e" providerId="ADAL" clId="{E5F0DAC2-3457-455A-BA91-FE3FC1B5E4B7}" dt="2025-09-05T09:55:00.172" v="423" actId="732"/>
          <ac:picMkLst>
            <pc:docMk/>
            <pc:sldMk cId="3937454302" sldId="287"/>
            <ac:picMk id="3" creationId="{E7D81A10-1336-8969-3FA7-E68A99B29A6B}"/>
          </ac:picMkLst>
        </pc:picChg>
      </pc:sldChg>
      <pc:sldChg chg="addSp delSp modSp mod">
        <pc:chgData name="Evi Kruijer" userId="0af39978-7a4a-49b0-8bce-70804f0fc89e" providerId="ADAL" clId="{E5F0DAC2-3457-455A-BA91-FE3FC1B5E4B7}" dt="2025-09-05T09:59:13.956" v="499" actId="1076"/>
        <pc:sldMkLst>
          <pc:docMk/>
          <pc:sldMk cId="863877411" sldId="288"/>
        </pc:sldMkLst>
        <pc:picChg chg="del">
          <ac:chgData name="Evi Kruijer" userId="0af39978-7a4a-49b0-8bce-70804f0fc89e" providerId="ADAL" clId="{E5F0DAC2-3457-455A-BA91-FE3FC1B5E4B7}" dt="2025-09-05T09:59:09.072" v="496" actId="478"/>
          <ac:picMkLst>
            <pc:docMk/>
            <pc:sldMk cId="863877411" sldId="288"/>
            <ac:picMk id="3" creationId="{7D1D8BB7-61D2-8303-F77F-FEAD9F959688}"/>
          </ac:picMkLst>
        </pc:picChg>
        <pc:picChg chg="add mod">
          <ac:chgData name="Evi Kruijer" userId="0af39978-7a4a-49b0-8bce-70804f0fc89e" providerId="ADAL" clId="{E5F0DAC2-3457-455A-BA91-FE3FC1B5E4B7}" dt="2025-09-05T09:59:13.956" v="499" actId="1076"/>
          <ac:picMkLst>
            <pc:docMk/>
            <pc:sldMk cId="863877411" sldId="288"/>
            <ac:picMk id="7" creationId="{35AA859C-666D-C19C-14A1-636EF99B56E9}"/>
          </ac:picMkLst>
        </pc:picChg>
      </pc:sldChg>
      <pc:sldChg chg="addSp delSp modSp mod">
        <pc:chgData name="Evi Kruijer" userId="0af39978-7a4a-49b0-8bce-70804f0fc89e" providerId="ADAL" clId="{E5F0DAC2-3457-455A-BA91-FE3FC1B5E4B7}" dt="2025-09-05T09:59:35.072" v="507" actId="14100"/>
        <pc:sldMkLst>
          <pc:docMk/>
          <pc:sldMk cId="3487164898" sldId="289"/>
        </pc:sldMkLst>
        <pc:spChg chg="add mod">
          <ac:chgData name="Evi Kruijer" userId="0af39978-7a4a-49b0-8bce-70804f0fc89e" providerId="ADAL" clId="{E5F0DAC2-3457-455A-BA91-FE3FC1B5E4B7}" dt="2025-09-05T09:59:35.072" v="507" actId="14100"/>
          <ac:spMkLst>
            <pc:docMk/>
            <pc:sldMk cId="3487164898" sldId="289"/>
            <ac:spMk id="8" creationId="{E8F093B6-F28E-40AB-26C4-437C723B67DF}"/>
          </ac:spMkLst>
        </pc:spChg>
        <pc:picChg chg="del">
          <ac:chgData name="Evi Kruijer" userId="0af39978-7a4a-49b0-8bce-70804f0fc89e" providerId="ADAL" clId="{E5F0DAC2-3457-455A-BA91-FE3FC1B5E4B7}" dt="2025-09-05T09:59:18.956" v="500" actId="478"/>
          <ac:picMkLst>
            <pc:docMk/>
            <pc:sldMk cId="3487164898" sldId="289"/>
            <ac:picMk id="3" creationId="{75BBEC37-5321-17BF-8F73-89CC1327EB4D}"/>
          </ac:picMkLst>
        </pc:picChg>
        <pc:picChg chg="add mod">
          <ac:chgData name="Evi Kruijer" userId="0af39978-7a4a-49b0-8bce-70804f0fc89e" providerId="ADAL" clId="{E5F0DAC2-3457-455A-BA91-FE3FC1B5E4B7}" dt="2025-09-05T09:59:28.289" v="505" actId="1076"/>
          <ac:picMkLst>
            <pc:docMk/>
            <pc:sldMk cId="3487164898" sldId="289"/>
            <ac:picMk id="7" creationId="{08FAE8EC-381B-94C0-451B-0C10EF7AC8E3}"/>
          </ac:picMkLst>
        </pc:picChg>
      </pc:sldChg>
      <pc:sldChg chg="addSp delSp modSp mod">
        <pc:chgData name="Evi Kruijer" userId="0af39978-7a4a-49b0-8bce-70804f0fc89e" providerId="ADAL" clId="{E5F0DAC2-3457-455A-BA91-FE3FC1B5E4B7}" dt="2025-09-05T09:59:57.872" v="514" actId="14100"/>
        <pc:sldMkLst>
          <pc:docMk/>
          <pc:sldMk cId="4079694363" sldId="290"/>
        </pc:sldMkLst>
        <pc:spChg chg="add mod">
          <ac:chgData name="Evi Kruijer" userId="0af39978-7a4a-49b0-8bce-70804f0fc89e" providerId="ADAL" clId="{E5F0DAC2-3457-455A-BA91-FE3FC1B5E4B7}" dt="2025-09-05T09:59:57.872" v="514" actId="14100"/>
          <ac:spMkLst>
            <pc:docMk/>
            <pc:sldMk cId="4079694363" sldId="290"/>
            <ac:spMk id="8" creationId="{2CC43BFC-B4D6-4CA7-C4E3-B4EB8B373CAB}"/>
          </ac:spMkLst>
        </pc:spChg>
        <pc:picChg chg="del">
          <ac:chgData name="Evi Kruijer" userId="0af39978-7a4a-49b0-8bce-70804f0fc89e" providerId="ADAL" clId="{E5F0DAC2-3457-455A-BA91-FE3FC1B5E4B7}" dt="2025-09-05T09:59:38.023" v="508" actId="478"/>
          <ac:picMkLst>
            <pc:docMk/>
            <pc:sldMk cId="4079694363" sldId="290"/>
            <ac:picMk id="3" creationId="{699A00A8-B3B2-D60D-FA72-78DEA8E7F775}"/>
          </ac:picMkLst>
        </pc:picChg>
        <pc:picChg chg="add mod">
          <ac:chgData name="Evi Kruijer" userId="0af39978-7a4a-49b0-8bce-70804f0fc89e" providerId="ADAL" clId="{E5F0DAC2-3457-455A-BA91-FE3FC1B5E4B7}" dt="2025-09-05T09:59:48.955" v="511" actId="1076"/>
          <ac:picMkLst>
            <pc:docMk/>
            <pc:sldMk cId="4079694363" sldId="290"/>
            <ac:picMk id="7" creationId="{9DAE28B6-79C6-29E8-8DD8-B109827473D3}"/>
          </ac:picMkLst>
        </pc:picChg>
      </pc:sldChg>
      <pc:sldChg chg="addSp delSp modSp mod delAnim">
        <pc:chgData name="Evi Kruijer" userId="0af39978-7a4a-49b0-8bce-70804f0fc89e" providerId="ADAL" clId="{E5F0DAC2-3457-455A-BA91-FE3FC1B5E4B7}" dt="2025-09-05T10:00:23.856" v="524" actId="1076"/>
        <pc:sldMkLst>
          <pc:docMk/>
          <pc:sldMk cId="3880613493" sldId="291"/>
        </pc:sldMkLst>
        <pc:picChg chg="add mod">
          <ac:chgData name="Evi Kruijer" userId="0af39978-7a4a-49b0-8bce-70804f0fc89e" providerId="ADAL" clId="{E5F0DAC2-3457-455A-BA91-FE3FC1B5E4B7}" dt="2025-09-05T10:00:10.289" v="518" actId="1076"/>
          <ac:picMkLst>
            <pc:docMk/>
            <pc:sldMk cId="3880613493" sldId="291"/>
            <ac:picMk id="3" creationId="{1723FB49-B58F-E12D-D755-B418EA569F95}"/>
          </ac:picMkLst>
        </pc:picChg>
        <pc:picChg chg="del">
          <ac:chgData name="Evi Kruijer" userId="0af39978-7a4a-49b0-8bce-70804f0fc89e" providerId="ADAL" clId="{E5F0DAC2-3457-455A-BA91-FE3FC1B5E4B7}" dt="2025-09-05T10:00:02.856" v="515" actId="478"/>
          <ac:picMkLst>
            <pc:docMk/>
            <pc:sldMk cId="3880613493" sldId="291"/>
            <ac:picMk id="6" creationId="{722C221D-BBFC-85B5-1942-B07DD5848424}"/>
          </ac:picMkLst>
        </pc:picChg>
        <pc:cxnChg chg="add mod">
          <ac:chgData name="Evi Kruijer" userId="0af39978-7a4a-49b0-8bce-70804f0fc89e" providerId="ADAL" clId="{E5F0DAC2-3457-455A-BA91-FE3FC1B5E4B7}" dt="2025-09-05T10:00:23.856" v="524" actId="1076"/>
          <ac:cxnSpMkLst>
            <pc:docMk/>
            <pc:sldMk cId="3880613493" sldId="291"/>
            <ac:cxnSpMk id="7" creationId="{16517AB5-46E5-048C-F4DD-7BC7C87F4158}"/>
          </ac:cxnSpMkLst>
        </pc:cxnChg>
      </pc:sldChg>
      <pc:sldChg chg="addSp delSp modSp mod delAnim">
        <pc:chgData name="Evi Kruijer" userId="0af39978-7a4a-49b0-8bce-70804f0fc89e" providerId="ADAL" clId="{E5F0DAC2-3457-455A-BA91-FE3FC1B5E4B7}" dt="2025-09-05T10:00:31.772" v="526" actId="1076"/>
        <pc:sldMkLst>
          <pc:docMk/>
          <pc:sldMk cId="762458202" sldId="292"/>
        </pc:sldMkLst>
        <pc:picChg chg="add mod">
          <ac:chgData name="Evi Kruijer" userId="0af39978-7a4a-49b0-8bce-70804f0fc89e" providerId="ADAL" clId="{E5F0DAC2-3457-455A-BA91-FE3FC1B5E4B7}" dt="2025-09-05T10:00:13.939" v="521"/>
          <ac:picMkLst>
            <pc:docMk/>
            <pc:sldMk cId="762458202" sldId="292"/>
            <ac:picMk id="3" creationId="{E3C05524-C229-1042-0604-286922BC7A9B}"/>
          </ac:picMkLst>
        </pc:picChg>
        <pc:picChg chg="del">
          <ac:chgData name="Evi Kruijer" userId="0af39978-7a4a-49b0-8bce-70804f0fc89e" providerId="ADAL" clId="{E5F0DAC2-3457-455A-BA91-FE3FC1B5E4B7}" dt="2025-09-05T10:00:11.989" v="519" actId="478"/>
          <ac:picMkLst>
            <pc:docMk/>
            <pc:sldMk cId="762458202" sldId="292"/>
            <ac:picMk id="6" creationId="{918221E2-0B58-AD69-43ED-9A2CC9300E7E}"/>
          </ac:picMkLst>
        </pc:picChg>
        <pc:picChg chg="add mod">
          <ac:chgData name="Evi Kruijer" userId="0af39978-7a4a-49b0-8bce-70804f0fc89e" providerId="ADAL" clId="{E5F0DAC2-3457-455A-BA91-FE3FC1B5E4B7}" dt="2025-09-05T10:00:16.439" v="522"/>
          <ac:picMkLst>
            <pc:docMk/>
            <pc:sldMk cId="762458202" sldId="292"/>
            <ac:picMk id="7" creationId="{9120A4D7-4589-C107-C6BB-289CD41A83DD}"/>
          </ac:picMkLst>
        </pc:picChg>
        <pc:cxnChg chg="add mod">
          <ac:chgData name="Evi Kruijer" userId="0af39978-7a4a-49b0-8bce-70804f0fc89e" providerId="ADAL" clId="{E5F0DAC2-3457-455A-BA91-FE3FC1B5E4B7}" dt="2025-09-05T10:00:31.772" v="526" actId="1076"/>
          <ac:cxnSpMkLst>
            <pc:docMk/>
            <pc:sldMk cId="762458202" sldId="292"/>
            <ac:cxnSpMk id="8" creationId="{78066868-BDDA-3D78-25E8-9A034E5E8384}"/>
          </ac:cxnSpMkLst>
        </pc:cxnChg>
      </pc:sldChg>
      <pc:sldChg chg="addSp delSp modSp mod">
        <pc:chgData name="Evi Kruijer" userId="0af39978-7a4a-49b0-8bce-70804f0fc89e" providerId="ADAL" clId="{E5F0DAC2-3457-455A-BA91-FE3FC1B5E4B7}" dt="2025-09-05T10:00:43.172" v="530" actId="14100"/>
        <pc:sldMkLst>
          <pc:docMk/>
          <pc:sldMk cId="865596785" sldId="293"/>
        </pc:sldMkLst>
        <pc:picChg chg="del">
          <ac:chgData name="Evi Kruijer" userId="0af39978-7a4a-49b0-8bce-70804f0fc89e" providerId="ADAL" clId="{E5F0DAC2-3457-455A-BA91-FE3FC1B5E4B7}" dt="2025-09-05T10:00:37.056" v="527" actId="478"/>
          <ac:picMkLst>
            <pc:docMk/>
            <pc:sldMk cId="865596785" sldId="293"/>
            <ac:picMk id="3" creationId="{825CF2C2-CB14-EB3D-1BFB-527C578A4CBB}"/>
          </ac:picMkLst>
        </pc:picChg>
        <pc:picChg chg="add mod">
          <ac:chgData name="Evi Kruijer" userId="0af39978-7a4a-49b0-8bce-70804f0fc89e" providerId="ADAL" clId="{E5F0DAC2-3457-455A-BA91-FE3FC1B5E4B7}" dt="2025-09-05T10:00:43.172" v="530" actId="14100"/>
          <ac:picMkLst>
            <pc:docMk/>
            <pc:sldMk cId="865596785" sldId="293"/>
            <ac:picMk id="5" creationId="{B175972B-A3E3-B5CA-C3A9-A7DE4E76EE51}"/>
          </ac:picMkLst>
        </pc:picChg>
      </pc:sldChg>
      <pc:sldChg chg="addSp delSp modSp mod">
        <pc:chgData name="Evi Kruijer" userId="0af39978-7a4a-49b0-8bce-70804f0fc89e" providerId="ADAL" clId="{E5F0DAC2-3457-455A-BA91-FE3FC1B5E4B7}" dt="2025-09-05T10:01:05.373" v="537" actId="14100"/>
        <pc:sldMkLst>
          <pc:docMk/>
          <pc:sldMk cId="2733583797" sldId="294"/>
        </pc:sldMkLst>
        <pc:picChg chg="del">
          <ac:chgData name="Evi Kruijer" userId="0af39978-7a4a-49b0-8bce-70804f0fc89e" providerId="ADAL" clId="{E5F0DAC2-3457-455A-BA91-FE3FC1B5E4B7}" dt="2025-09-05T10:00:50.456" v="531" actId="478"/>
          <ac:picMkLst>
            <pc:docMk/>
            <pc:sldMk cId="2733583797" sldId="294"/>
            <ac:picMk id="3" creationId="{B9F00A51-1D49-F96C-83FF-353573BDD904}"/>
          </ac:picMkLst>
        </pc:picChg>
        <pc:picChg chg="add mod">
          <ac:chgData name="Evi Kruijer" userId="0af39978-7a4a-49b0-8bce-70804f0fc89e" providerId="ADAL" clId="{E5F0DAC2-3457-455A-BA91-FE3FC1B5E4B7}" dt="2025-09-05T10:00:55.088" v="534" actId="14100"/>
          <ac:picMkLst>
            <pc:docMk/>
            <pc:sldMk cId="2733583797" sldId="294"/>
            <ac:picMk id="5" creationId="{8F5FB826-30ED-D76D-61AB-E654D75544D9}"/>
          </ac:picMkLst>
        </pc:picChg>
        <pc:cxnChg chg="add mod">
          <ac:chgData name="Evi Kruijer" userId="0af39978-7a4a-49b0-8bce-70804f0fc89e" providerId="ADAL" clId="{E5F0DAC2-3457-455A-BA91-FE3FC1B5E4B7}" dt="2025-09-05T10:01:05.373" v="537" actId="14100"/>
          <ac:cxnSpMkLst>
            <pc:docMk/>
            <pc:sldMk cId="2733583797" sldId="294"/>
            <ac:cxnSpMk id="8" creationId="{9B6F7BB1-773D-7F72-0899-FF062B1F0017}"/>
          </ac:cxnSpMkLst>
        </pc:cxnChg>
      </pc:sldChg>
      <pc:sldChg chg="addSp delSp modSp mod">
        <pc:chgData name="Evi Kruijer" userId="0af39978-7a4a-49b0-8bce-70804f0fc89e" providerId="ADAL" clId="{E5F0DAC2-3457-455A-BA91-FE3FC1B5E4B7}" dt="2025-09-05T09:54:00.156" v="406" actId="1076"/>
        <pc:sldMkLst>
          <pc:docMk/>
          <pc:sldMk cId="2050756530" sldId="295"/>
        </pc:sldMkLst>
        <pc:picChg chg="add mod">
          <ac:chgData name="Evi Kruijer" userId="0af39978-7a4a-49b0-8bce-70804f0fc89e" providerId="ADAL" clId="{E5F0DAC2-3457-455A-BA91-FE3FC1B5E4B7}" dt="2025-09-05T09:54:00.156" v="406" actId="1076"/>
          <ac:picMkLst>
            <pc:docMk/>
            <pc:sldMk cId="2050756530" sldId="295"/>
            <ac:picMk id="3" creationId="{F1D13B6C-EB16-DF23-D9F8-2A7EDA04B272}"/>
          </ac:picMkLst>
        </pc:picChg>
        <pc:picChg chg="del">
          <ac:chgData name="Evi Kruijer" userId="0af39978-7a4a-49b0-8bce-70804f0fc89e" providerId="ADAL" clId="{E5F0DAC2-3457-455A-BA91-FE3FC1B5E4B7}" dt="2025-09-05T09:53:56.072" v="403" actId="478"/>
          <ac:picMkLst>
            <pc:docMk/>
            <pc:sldMk cId="2050756530" sldId="295"/>
            <ac:picMk id="6" creationId="{CAB3F80E-6129-AE56-8B99-430F9E573CEF}"/>
          </ac:picMkLst>
        </pc:picChg>
      </pc:sldChg>
      <pc:sldChg chg="addSp delSp modSp mod">
        <pc:chgData name="Evi Kruijer" userId="0af39978-7a4a-49b0-8bce-70804f0fc89e" providerId="ADAL" clId="{E5F0DAC2-3457-455A-BA91-FE3FC1B5E4B7}" dt="2025-09-05T09:54:10.506" v="410" actId="1076"/>
        <pc:sldMkLst>
          <pc:docMk/>
          <pc:sldMk cId="673135955" sldId="296"/>
        </pc:sldMkLst>
        <pc:picChg chg="add mod">
          <ac:chgData name="Evi Kruijer" userId="0af39978-7a4a-49b0-8bce-70804f0fc89e" providerId="ADAL" clId="{E5F0DAC2-3457-455A-BA91-FE3FC1B5E4B7}" dt="2025-09-05T09:54:10.506" v="410" actId="1076"/>
          <ac:picMkLst>
            <pc:docMk/>
            <pc:sldMk cId="673135955" sldId="296"/>
            <ac:picMk id="3" creationId="{722A46BE-7B44-1C24-A39C-83E92F61A3C3}"/>
          </ac:picMkLst>
        </pc:picChg>
        <pc:picChg chg="del">
          <ac:chgData name="Evi Kruijer" userId="0af39978-7a4a-49b0-8bce-70804f0fc89e" providerId="ADAL" clId="{E5F0DAC2-3457-455A-BA91-FE3FC1B5E4B7}" dt="2025-09-05T09:54:04.256" v="407" actId="478"/>
          <ac:picMkLst>
            <pc:docMk/>
            <pc:sldMk cId="673135955" sldId="296"/>
            <ac:picMk id="6" creationId="{FDF2F897-F6FE-E213-851B-423FD8985692}"/>
          </ac:picMkLst>
        </pc:picChg>
      </pc:sldChg>
      <pc:sldChg chg="addSp delSp modSp mod">
        <pc:chgData name="Evi Kruijer" userId="0af39978-7a4a-49b0-8bce-70804f0fc89e" providerId="ADAL" clId="{E5F0DAC2-3457-455A-BA91-FE3FC1B5E4B7}" dt="2025-09-05T09:56:32.705" v="452" actId="14100"/>
        <pc:sldMkLst>
          <pc:docMk/>
          <pc:sldMk cId="2056950177" sldId="297"/>
        </pc:sldMkLst>
        <pc:spChg chg="add mod">
          <ac:chgData name="Evi Kruijer" userId="0af39978-7a4a-49b0-8bce-70804f0fc89e" providerId="ADAL" clId="{E5F0DAC2-3457-455A-BA91-FE3FC1B5E4B7}" dt="2025-09-05T09:56:32.705" v="452" actId="14100"/>
          <ac:spMkLst>
            <pc:docMk/>
            <pc:sldMk cId="2056950177" sldId="297"/>
            <ac:spMk id="8" creationId="{9F2C578F-BEA6-0836-B0FD-CE5B97CAAF37}"/>
          </ac:spMkLst>
        </pc:spChg>
        <pc:picChg chg="del">
          <ac:chgData name="Evi Kruijer" userId="0af39978-7a4a-49b0-8bce-70804f0fc89e" providerId="ADAL" clId="{E5F0DAC2-3457-455A-BA91-FE3FC1B5E4B7}" dt="2025-09-05T09:56:11.256" v="442" actId="478"/>
          <ac:picMkLst>
            <pc:docMk/>
            <pc:sldMk cId="2056950177" sldId="297"/>
            <ac:picMk id="3" creationId="{8FE1D388-569D-D335-0C20-9A214C75965A}"/>
          </ac:picMkLst>
        </pc:picChg>
        <pc:picChg chg="add mod">
          <ac:chgData name="Evi Kruijer" userId="0af39978-7a4a-49b0-8bce-70804f0fc89e" providerId="ADAL" clId="{E5F0DAC2-3457-455A-BA91-FE3FC1B5E4B7}" dt="2025-09-05T09:56:25.049" v="450" actId="1076"/>
          <ac:picMkLst>
            <pc:docMk/>
            <pc:sldMk cId="2056950177" sldId="297"/>
            <ac:picMk id="7" creationId="{67E316F9-E682-501B-4DEE-E74BABDDB34F}"/>
          </ac:picMkLst>
        </pc:picChg>
      </pc:sldChg>
      <pc:sldChg chg="addSp delSp modSp mod">
        <pc:chgData name="Evi Kruijer" userId="0af39978-7a4a-49b0-8bce-70804f0fc89e" providerId="ADAL" clId="{E5F0DAC2-3457-455A-BA91-FE3FC1B5E4B7}" dt="2025-09-05T09:56:39.639" v="455" actId="14100"/>
        <pc:sldMkLst>
          <pc:docMk/>
          <pc:sldMk cId="1015600315" sldId="298"/>
        </pc:sldMkLst>
        <pc:spChg chg="add mod">
          <ac:chgData name="Evi Kruijer" userId="0af39978-7a4a-49b0-8bce-70804f0fc89e" providerId="ADAL" clId="{E5F0DAC2-3457-455A-BA91-FE3FC1B5E4B7}" dt="2025-09-05T09:56:39.639" v="455" actId="14100"/>
          <ac:spMkLst>
            <pc:docMk/>
            <pc:sldMk cId="1015600315" sldId="298"/>
            <ac:spMk id="8" creationId="{AB0A941B-36DE-B5A8-2D0E-166266D57B0F}"/>
          </ac:spMkLst>
        </pc:spChg>
        <pc:picChg chg="del">
          <ac:chgData name="Evi Kruijer" userId="0af39978-7a4a-49b0-8bce-70804f0fc89e" providerId="ADAL" clId="{E5F0DAC2-3457-455A-BA91-FE3FC1B5E4B7}" dt="2025-09-05T09:56:16.106" v="445" actId="478"/>
          <ac:picMkLst>
            <pc:docMk/>
            <pc:sldMk cId="1015600315" sldId="298"/>
            <ac:picMk id="3" creationId="{2043BFA5-548C-AE7A-67F0-7A9314713DC5}"/>
          </ac:picMkLst>
        </pc:picChg>
        <pc:picChg chg="add mod">
          <ac:chgData name="Evi Kruijer" userId="0af39978-7a4a-49b0-8bce-70804f0fc89e" providerId="ADAL" clId="{E5F0DAC2-3457-455A-BA91-FE3FC1B5E4B7}" dt="2025-09-05T09:56:18.739" v="447" actId="14100"/>
          <ac:picMkLst>
            <pc:docMk/>
            <pc:sldMk cId="1015600315" sldId="298"/>
            <ac:picMk id="7" creationId="{42B21B61-AD9D-17F4-545A-7B5A667BDE71}"/>
          </ac:picMkLst>
        </pc:picChg>
      </pc:sldChg>
      <pc:sldChg chg="modSp mod">
        <pc:chgData name="Evi Kruijer" userId="0af39978-7a4a-49b0-8bce-70804f0fc89e" providerId="ADAL" clId="{E5F0DAC2-3457-455A-BA91-FE3FC1B5E4B7}" dt="2025-09-05T09:56:53.139" v="458" actId="1076"/>
        <pc:sldMkLst>
          <pc:docMk/>
          <pc:sldMk cId="1737659833" sldId="299"/>
        </pc:sldMkLst>
        <pc:picChg chg="mod">
          <ac:chgData name="Evi Kruijer" userId="0af39978-7a4a-49b0-8bce-70804f0fc89e" providerId="ADAL" clId="{E5F0DAC2-3457-455A-BA91-FE3FC1B5E4B7}" dt="2025-09-05T09:56:53.139" v="458" actId="1076"/>
          <ac:picMkLst>
            <pc:docMk/>
            <pc:sldMk cId="1737659833" sldId="299"/>
            <ac:picMk id="3" creationId="{4EE112CB-4AE0-4946-1C9C-A2894B9043D0}"/>
          </ac:picMkLst>
        </pc:picChg>
      </pc:sldChg>
      <pc:sldChg chg="delSp mod delAnim">
        <pc:chgData name="Evi Kruijer" userId="0af39978-7a4a-49b0-8bce-70804f0fc89e" providerId="ADAL" clId="{E5F0DAC2-3457-455A-BA91-FE3FC1B5E4B7}" dt="2025-08-29T11:55:31.257" v="165" actId="478"/>
        <pc:sldMkLst>
          <pc:docMk/>
          <pc:sldMk cId="3330486836" sldId="300"/>
        </pc:sldMkLst>
      </pc:sldChg>
      <pc:sldChg chg="delSp mod delAnim">
        <pc:chgData name="Evi Kruijer" userId="0af39978-7a4a-49b0-8bce-70804f0fc89e" providerId="ADAL" clId="{E5F0DAC2-3457-455A-BA91-FE3FC1B5E4B7}" dt="2025-08-29T11:55:51.373" v="166" actId="478"/>
        <pc:sldMkLst>
          <pc:docMk/>
          <pc:sldMk cId="992696864" sldId="302"/>
        </pc:sldMkLst>
      </pc:sldChg>
      <pc:sldChg chg="modSp mod">
        <pc:chgData name="Evi Kruijer" userId="0af39978-7a4a-49b0-8bce-70804f0fc89e" providerId="ADAL" clId="{E5F0DAC2-3457-455A-BA91-FE3FC1B5E4B7}" dt="2025-09-05T09:58:15.439" v="477" actId="14826"/>
        <pc:sldMkLst>
          <pc:docMk/>
          <pc:sldMk cId="830358618" sldId="303"/>
        </pc:sldMkLst>
        <pc:picChg chg="mod">
          <ac:chgData name="Evi Kruijer" userId="0af39978-7a4a-49b0-8bce-70804f0fc89e" providerId="ADAL" clId="{E5F0DAC2-3457-455A-BA91-FE3FC1B5E4B7}" dt="2025-09-05T09:58:15.439" v="477" actId="14826"/>
          <ac:picMkLst>
            <pc:docMk/>
            <pc:sldMk cId="830358618" sldId="303"/>
            <ac:picMk id="3" creationId="{AC9AB6B8-4247-F83A-56EC-07A470722D76}"/>
          </ac:picMkLst>
        </pc:picChg>
      </pc:sldChg>
      <pc:sldChg chg="addSp delSp modSp mod delAnim">
        <pc:chgData name="Evi Kruijer" userId="0af39978-7a4a-49b0-8bce-70804f0fc89e" providerId="ADAL" clId="{E5F0DAC2-3457-455A-BA91-FE3FC1B5E4B7}" dt="2025-09-05T09:58:23.139" v="478" actId="14826"/>
        <pc:sldMkLst>
          <pc:docMk/>
          <pc:sldMk cId="2674625926" sldId="304"/>
        </pc:sldMkLst>
        <pc:picChg chg="add del">
          <ac:chgData name="Evi Kruijer" userId="0af39978-7a4a-49b0-8bce-70804f0fc89e" providerId="ADAL" clId="{E5F0DAC2-3457-455A-BA91-FE3FC1B5E4B7}" dt="2025-08-29T11:55:56.808" v="168" actId="478"/>
          <ac:picMkLst>
            <pc:docMk/>
            <pc:sldMk cId="2674625926" sldId="304"/>
            <ac:picMk id="5" creationId="{00000000-0000-0000-0000-000000000000}"/>
          </ac:picMkLst>
        </pc:picChg>
        <pc:picChg chg="mod">
          <ac:chgData name="Evi Kruijer" userId="0af39978-7a4a-49b0-8bce-70804f0fc89e" providerId="ADAL" clId="{E5F0DAC2-3457-455A-BA91-FE3FC1B5E4B7}" dt="2025-09-05T09:58:23.139" v="478" actId="14826"/>
          <ac:picMkLst>
            <pc:docMk/>
            <pc:sldMk cId="2674625926" sldId="304"/>
            <ac:picMk id="6" creationId="{5F5D0B30-9687-EBDD-6775-77D490DF8868}"/>
          </ac:picMkLst>
        </pc:picChg>
      </pc:sldChg>
      <pc:sldChg chg="addSp delSp modSp mod">
        <pc:chgData name="Evi Kruijer" userId="0af39978-7a4a-49b0-8bce-70804f0fc89e" providerId="ADAL" clId="{E5F0DAC2-3457-455A-BA91-FE3FC1B5E4B7}" dt="2025-09-05T09:58:44.956" v="487" actId="1076"/>
        <pc:sldMkLst>
          <pc:docMk/>
          <pc:sldMk cId="3728437317" sldId="306"/>
        </pc:sldMkLst>
        <pc:picChg chg="del">
          <ac:chgData name="Evi Kruijer" userId="0af39978-7a4a-49b0-8bce-70804f0fc89e" providerId="ADAL" clId="{E5F0DAC2-3457-455A-BA91-FE3FC1B5E4B7}" dt="2025-09-05T09:58:39.889" v="484" actId="478"/>
          <ac:picMkLst>
            <pc:docMk/>
            <pc:sldMk cId="3728437317" sldId="306"/>
            <ac:picMk id="3" creationId="{3358DFD9-336C-6D40-0810-53E5D3045E46}"/>
          </ac:picMkLst>
        </pc:picChg>
        <pc:picChg chg="add mod">
          <ac:chgData name="Evi Kruijer" userId="0af39978-7a4a-49b0-8bce-70804f0fc89e" providerId="ADAL" clId="{E5F0DAC2-3457-455A-BA91-FE3FC1B5E4B7}" dt="2025-09-05T09:58:44.956" v="487" actId="1076"/>
          <ac:picMkLst>
            <pc:docMk/>
            <pc:sldMk cId="3728437317" sldId="306"/>
            <ac:picMk id="7" creationId="{D92CDEF4-3F89-12EA-0EE9-EA094E11DAB2}"/>
          </ac:picMkLst>
        </pc:picChg>
      </pc:sldChg>
      <pc:sldChg chg="addSp delSp modSp mod">
        <pc:chgData name="Evi Kruijer" userId="0af39978-7a4a-49b0-8bce-70804f0fc89e" providerId="ADAL" clId="{E5F0DAC2-3457-455A-BA91-FE3FC1B5E4B7}" dt="2025-09-05T09:58:55.189" v="491" actId="1076"/>
        <pc:sldMkLst>
          <pc:docMk/>
          <pc:sldMk cId="2204788894" sldId="307"/>
        </pc:sldMkLst>
        <pc:picChg chg="del">
          <ac:chgData name="Evi Kruijer" userId="0af39978-7a4a-49b0-8bce-70804f0fc89e" providerId="ADAL" clId="{E5F0DAC2-3457-455A-BA91-FE3FC1B5E4B7}" dt="2025-09-05T09:58:50.206" v="488" actId="478"/>
          <ac:picMkLst>
            <pc:docMk/>
            <pc:sldMk cId="2204788894" sldId="307"/>
            <ac:picMk id="3" creationId="{ECA2BD41-91B2-E0B0-A32D-26CC967ED907}"/>
          </ac:picMkLst>
        </pc:picChg>
        <pc:picChg chg="add mod">
          <ac:chgData name="Evi Kruijer" userId="0af39978-7a4a-49b0-8bce-70804f0fc89e" providerId="ADAL" clId="{E5F0DAC2-3457-455A-BA91-FE3FC1B5E4B7}" dt="2025-09-05T09:58:55.189" v="491" actId="1076"/>
          <ac:picMkLst>
            <pc:docMk/>
            <pc:sldMk cId="2204788894" sldId="307"/>
            <ac:picMk id="7" creationId="{84762D51-E6D9-B6C3-A007-FE0262253E6B}"/>
          </ac:picMkLst>
        </pc:picChg>
      </pc:sldChg>
      <pc:sldChg chg="addSp delSp modSp mod">
        <pc:chgData name="Evi Kruijer" userId="0af39978-7a4a-49b0-8bce-70804f0fc89e" providerId="ADAL" clId="{E5F0DAC2-3457-455A-BA91-FE3FC1B5E4B7}" dt="2025-09-05T10:01:35.489" v="548" actId="14100"/>
        <pc:sldMkLst>
          <pc:docMk/>
          <pc:sldMk cId="762761275" sldId="330"/>
        </pc:sldMkLst>
        <pc:picChg chg="del">
          <ac:chgData name="Evi Kruijer" userId="0af39978-7a4a-49b0-8bce-70804f0fc89e" providerId="ADAL" clId="{E5F0DAC2-3457-455A-BA91-FE3FC1B5E4B7}" dt="2025-09-05T10:01:31.306" v="545" actId="478"/>
          <ac:picMkLst>
            <pc:docMk/>
            <pc:sldMk cId="762761275" sldId="330"/>
            <ac:picMk id="3" creationId="{BEA7EC65-8B9B-BEBF-5A72-960EC8C7C294}"/>
          </ac:picMkLst>
        </pc:picChg>
        <pc:picChg chg="add mod">
          <ac:chgData name="Evi Kruijer" userId="0af39978-7a4a-49b0-8bce-70804f0fc89e" providerId="ADAL" clId="{E5F0DAC2-3457-455A-BA91-FE3FC1B5E4B7}" dt="2025-09-05T10:01:35.489" v="548" actId="14100"/>
          <ac:picMkLst>
            <pc:docMk/>
            <pc:sldMk cId="762761275" sldId="330"/>
            <ac:picMk id="5" creationId="{767AC0D2-37D8-36A4-FEF7-F6E5C98DB3F4}"/>
          </ac:picMkLst>
        </pc:picChg>
      </pc:sldChg>
      <pc:sldChg chg="del">
        <pc:chgData name="Evi Kruijer" userId="0af39978-7a4a-49b0-8bce-70804f0fc89e" providerId="ADAL" clId="{E5F0DAC2-3457-455A-BA91-FE3FC1B5E4B7}" dt="2025-08-29T11:57:43.185" v="203" actId="47"/>
        <pc:sldMkLst>
          <pc:docMk/>
          <pc:sldMk cId="31311519" sldId="331"/>
        </pc:sldMkLst>
      </pc:sldChg>
      <pc:sldChg chg="del">
        <pc:chgData name="Evi Kruijer" userId="0af39978-7a4a-49b0-8bce-70804f0fc89e" providerId="ADAL" clId="{E5F0DAC2-3457-455A-BA91-FE3FC1B5E4B7}" dt="2025-08-29T11:57:44.423" v="204" actId="47"/>
        <pc:sldMkLst>
          <pc:docMk/>
          <pc:sldMk cId="2259031804" sldId="332"/>
        </pc:sldMkLst>
      </pc:sldChg>
      <pc:sldChg chg="del">
        <pc:chgData name="Evi Kruijer" userId="0af39978-7a4a-49b0-8bce-70804f0fc89e" providerId="ADAL" clId="{E5F0DAC2-3457-455A-BA91-FE3FC1B5E4B7}" dt="2025-08-29T11:57:45.406" v="205" actId="47"/>
        <pc:sldMkLst>
          <pc:docMk/>
          <pc:sldMk cId="1554058243" sldId="333"/>
        </pc:sldMkLst>
      </pc:sldChg>
      <pc:sldChg chg="del">
        <pc:chgData name="Evi Kruijer" userId="0af39978-7a4a-49b0-8bce-70804f0fc89e" providerId="ADAL" clId="{E5F0DAC2-3457-455A-BA91-FE3FC1B5E4B7}" dt="2025-08-29T11:57:46.273" v="206" actId="47"/>
        <pc:sldMkLst>
          <pc:docMk/>
          <pc:sldMk cId="4071198236" sldId="334"/>
        </pc:sldMkLst>
      </pc:sldChg>
      <pc:sldChg chg="del">
        <pc:chgData name="Evi Kruijer" userId="0af39978-7a4a-49b0-8bce-70804f0fc89e" providerId="ADAL" clId="{E5F0DAC2-3457-455A-BA91-FE3FC1B5E4B7}" dt="2025-08-29T11:57:47.090" v="207" actId="47"/>
        <pc:sldMkLst>
          <pc:docMk/>
          <pc:sldMk cId="3318429113" sldId="335"/>
        </pc:sldMkLst>
      </pc:sldChg>
      <pc:sldChg chg="del">
        <pc:chgData name="Evi Kruijer" userId="0af39978-7a4a-49b0-8bce-70804f0fc89e" providerId="ADAL" clId="{E5F0DAC2-3457-455A-BA91-FE3FC1B5E4B7}" dt="2025-08-29T11:57:48.357" v="208" actId="47"/>
        <pc:sldMkLst>
          <pc:docMk/>
          <pc:sldMk cId="2800757478" sldId="336"/>
        </pc:sldMkLst>
      </pc:sldChg>
      <pc:sldChg chg="del">
        <pc:chgData name="Evi Kruijer" userId="0af39978-7a4a-49b0-8bce-70804f0fc89e" providerId="ADAL" clId="{E5F0DAC2-3457-455A-BA91-FE3FC1B5E4B7}" dt="2025-08-29T11:57:39.657" v="201" actId="47"/>
        <pc:sldMkLst>
          <pc:docMk/>
          <pc:sldMk cId="936271504" sldId="337"/>
        </pc:sldMkLst>
      </pc:sldChg>
      <pc:sldChg chg="del">
        <pc:chgData name="Evi Kruijer" userId="0af39978-7a4a-49b0-8bce-70804f0fc89e" providerId="ADAL" clId="{E5F0DAC2-3457-455A-BA91-FE3FC1B5E4B7}" dt="2025-08-29T11:57:41.461" v="202" actId="47"/>
        <pc:sldMkLst>
          <pc:docMk/>
          <pc:sldMk cId="2983939023" sldId="338"/>
        </pc:sldMkLst>
      </pc:sldChg>
      <pc:sldChg chg="addSp delSp modSp mod">
        <pc:chgData name="Evi Kruijer" userId="0af39978-7a4a-49b0-8bce-70804f0fc89e" providerId="ADAL" clId="{E5F0DAC2-3457-455A-BA91-FE3FC1B5E4B7}" dt="2025-09-05T10:01:43.422" v="552" actId="14100"/>
        <pc:sldMkLst>
          <pc:docMk/>
          <pc:sldMk cId="2739002903" sldId="339"/>
        </pc:sldMkLst>
        <pc:picChg chg="del">
          <ac:chgData name="Evi Kruijer" userId="0af39978-7a4a-49b0-8bce-70804f0fc89e" providerId="ADAL" clId="{E5F0DAC2-3457-455A-BA91-FE3FC1B5E4B7}" dt="2025-09-05T10:01:39.356" v="549" actId="478"/>
          <ac:picMkLst>
            <pc:docMk/>
            <pc:sldMk cId="2739002903" sldId="339"/>
            <ac:picMk id="3" creationId="{9414473C-A566-6974-6908-617AF843B08C}"/>
          </ac:picMkLst>
        </pc:picChg>
        <pc:picChg chg="add mod">
          <ac:chgData name="Evi Kruijer" userId="0af39978-7a4a-49b0-8bce-70804f0fc89e" providerId="ADAL" clId="{E5F0DAC2-3457-455A-BA91-FE3FC1B5E4B7}" dt="2025-09-05T10:01:43.422" v="552" actId="14100"/>
          <ac:picMkLst>
            <pc:docMk/>
            <pc:sldMk cId="2739002903" sldId="339"/>
            <ac:picMk id="5" creationId="{64850D7F-BC68-D03E-49A2-9E9FA5D0B35D}"/>
          </ac:picMkLst>
        </pc:picChg>
      </pc:sldChg>
      <pc:sldChg chg="addSp delSp modSp mod">
        <pc:chgData name="Evi Kruijer" userId="0af39978-7a4a-49b0-8bce-70804f0fc89e" providerId="ADAL" clId="{E5F0DAC2-3457-455A-BA91-FE3FC1B5E4B7}" dt="2025-09-05T10:01:53.039" v="556" actId="14100"/>
        <pc:sldMkLst>
          <pc:docMk/>
          <pc:sldMk cId="2057549126" sldId="341"/>
        </pc:sldMkLst>
        <pc:picChg chg="del">
          <ac:chgData name="Evi Kruijer" userId="0af39978-7a4a-49b0-8bce-70804f0fc89e" providerId="ADAL" clId="{E5F0DAC2-3457-455A-BA91-FE3FC1B5E4B7}" dt="2025-09-05T10:01:48.539" v="553" actId="478"/>
          <ac:picMkLst>
            <pc:docMk/>
            <pc:sldMk cId="2057549126" sldId="341"/>
            <ac:picMk id="3" creationId="{B636C764-AA18-91EA-5DB5-065FC03C6A37}"/>
          </ac:picMkLst>
        </pc:picChg>
        <pc:picChg chg="add mod">
          <ac:chgData name="Evi Kruijer" userId="0af39978-7a4a-49b0-8bce-70804f0fc89e" providerId="ADAL" clId="{E5F0DAC2-3457-455A-BA91-FE3FC1B5E4B7}" dt="2025-09-05T10:01:53.039" v="556" actId="14100"/>
          <ac:picMkLst>
            <pc:docMk/>
            <pc:sldMk cId="2057549126" sldId="341"/>
            <ac:picMk id="5" creationId="{B6416372-A934-EBD0-2AE2-8F46C4FC44C6}"/>
          </ac:picMkLst>
        </pc:picChg>
      </pc:sldChg>
      <pc:sldChg chg="addSp delSp modSp mod">
        <pc:chgData name="Evi Kruijer" userId="0af39978-7a4a-49b0-8bce-70804f0fc89e" providerId="ADAL" clId="{E5F0DAC2-3457-455A-BA91-FE3FC1B5E4B7}" dt="2025-09-05T10:02:02.456" v="560" actId="14100"/>
        <pc:sldMkLst>
          <pc:docMk/>
          <pc:sldMk cId="3345480877" sldId="342"/>
        </pc:sldMkLst>
        <pc:picChg chg="del">
          <ac:chgData name="Evi Kruijer" userId="0af39978-7a4a-49b0-8bce-70804f0fc89e" providerId="ADAL" clId="{E5F0DAC2-3457-455A-BA91-FE3FC1B5E4B7}" dt="2025-09-05T10:01:59.089" v="557" actId="478"/>
          <ac:picMkLst>
            <pc:docMk/>
            <pc:sldMk cId="3345480877" sldId="342"/>
            <ac:picMk id="3" creationId="{22B37057-9A61-D91F-AEAB-6C3367DF1B85}"/>
          </ac:picMkLst>
        </pc:picChg>
        <pc:picChg chg="add mod">
          <ac:chgData name="Evi Kruijer" userId="0af39978-7a4a-49b0-8bce-70804f0fc89e" providerId="ADAL" clId="{E5F0DAC2-3457-455A-BA91-FE3FC1B5E4B7}" dt="2025-09-05T10:02:02.456" v="560" actId="14100"/>
          <ac:picMkLst>
            <pc:docMk/>
            <pc:sldMk cId="3345480877" sldId="342"/>
            <ac:picMk id="7" creationId="{BDBAAA52-46D3-EE11-8D24-A626AEAEF393}"/>
          </ac:picMkLst>
        </pc:picChg>
      </pc:sldChg>
      <pc:sldChg chg="addSp delSp modSp mod">
        <pc:chgData name="Evi Kruijer" userId="0af39978-7a4a-49b0-8bce-70804f0fc89e" providerId="ADAL" clId="{E5F0DAC2-3457-455A-BA91-FE3FC1B5E4B7}" dt="2025-09-05T10:02:19.056" v="567" actId="1076"/>
        <pc:sldMkLst>
          <pc:docMk/>
          <pc:sldMk cId="3759145226" sldId="343"/>
        </pc:sldMkLst>
        <pc:spChg chg="add del mod">
          <ac:chgData name="Evi Kruijer" userId="0af39978-7a4a-49b0-8bce-70804f0fc89e" providerId="ADAL" clId="{E5F0DAC2-3457-455A-BA91-FE3FC1B5E4B7}" dt="2025-09-05T10:02:13.606" v="565" actId="478"/>
          <ac:spMkLst>
            <pc:docMk/>
            <pc:sldMk cId="3759145226" sldId="343"/>
            <ac:spMk id="8" creationId="{F1B5D7A1-627F-5CD5-AB86-2F5AB0E9A491}"/>
          </ac:spMkLst>
        </pc:spChg>
        <pc:picChg chg="del">
          <ac:chgData name="Evi Kruijer" userId="0af39978-7a4a-49b0-8bce-70804f0fc89e" providerId="ADAL" clId="{E5F0DAC2-3457-455A-BA91-FE3FC1B5E4B7}" dt="2025-09-05T10:02:06.422" v="561" actId="478"/>
          <ac:picMkLst>
            <pc:docMk/>
            <pc:sldMk cId="3759145226" sldId="343"/>
            <ac:picMk id="3" creationId="{25176E4E-1579-28FC-B624-9048A3F7A703}"/>
          </ac:picMkLst>
        </pc:picChg>
        <pc:picChg chg="del">
          <ac:chgData name="Evi Kruijer" userId="0af39978-7a4a-49b0-8bce-70804f0fc89e" providerId="ADAL" clId="{E5F0DAC2-3457-455A-BA91-FE3FC1B5E4B7}" dt="2025-09-05T10:02:09.172" v="564" actId="478"/>
          <ac:picMkLst>
            <pc:docMk/>
            <pc:sldMk cId="3759145226" sldId="343"/>
            <ac:picMk id="4" creationId="{00000000-0000-0000-0000-000000000000}"/>
          </ac:picMkLst>
        </pc:picChg>
        <pc:picChg chg="add mod">
          <ac:chgData name="Evi Kruijer" userId="0af39978-7a4a-49b0-8bce-70804f0fc89e" providerId="ADAL" clId="{E5F0DAC2-3457-455A-BA91-FE3FC1B5E4B7}" dt="2025-09-05T10:02:19.056" v="567" actId="1076"/>
          <ac:picMkLst>
            <pc:docMk/>
            <pc:sldMk cId="3759145226" sldId="343"/>
            <ac:picMk id="5" creationId="{3A1548EF-0123-65D2-9117-2D210B189E12}"/>
          </ac:picMkLst>
        </pc:picChg>
      </pc:sldChg>
      <pc:sldChg chg="addSp delSp modSp mod ord">
        <pc:chgData name="Evi Kruijer" userId="0af39978-7a4a-49b0-8bce-70804f0fc89e" providerId="ADAL" clId="{E5F0DAC2-3457-455A-BA91-FE3FC1B5E4B7}" dt="2025-09-05T10:02:29.339" v="571" actId="14100"/>
        <pc:sldMkLst>
          <pc:docMk/>
          <pc:sldMk cId="3762611058" sldId="344"/>
        </pc:sldMkLst>
        <pc:picChg chg="del">
          <ac:chgData name="Evi Kruijer" userId="0af39978-7a4a-49b0-8bce-70804f0fc89e" providerId="ADAL" clId="{E5F0DAC2-3457-455A-BA91-FE3FC1B5E4B7}" dt="2025-09-05T10:02:23.689" v="568" actId="478"/>
          <ac:picMkLst>
            <pc:docMk/>
            <pc:sldMk cId="3762611058" sldId="344"/>
            <ac:picMk id="3" creationId="{0A7A11E4-2916-F1BE-E8DD-AD77E76B37BB}"/>
          </ac:picMkLst>
        </pc:picChg>
        <pc:picChg chg="add mod">
          <ac:chgData name="Evi Kruijer" userId="0af39978-7a4a-49b0-8bce-70804f0fc89e" providerId="ADAL" clId="{E5F0DAC2-3457-455A-BA91-FE3FC1B5E4B7}" dt="2025-09-05T10:02:29.339" v="571" actId="14100"/>
          <ac:picMkLst>
            <pc:docMk/>
            <pc:sldMk cId="3762611058" sldId="344"/>
            <ac:picMk id="5" creationId="{FF38F615-526D-8CA1-BEB5-CE67EBDA9EB8}"/>
          </ac:picMkLst>
        </pc:picChg>
      </pc:sldChg>
      <pc:sldChg chg="addSp delSp modSp mod ord">
        <pc:chgData name="Evi Kruijer" userId="0af39978-7a4a-49b0-8bce-70804f0fc89e" providerId="ADAL" clId="{E5F0DAC2-3457-455A-BA91-FE3FC1B5E4B7}" dt="2025-09-05T10:02:42.744" v="575" actId="14100"/>
        <pc:sldMkLst>
          <pc:docMk/>
          <pc:sldMk cId="2908740332" sldId="347"/>
        </pc:sldMkLst>
        <pc:picChg chg="del">
          <ac:chgData name="Evi Kruijer" userId="0af39978-7a4a-49b0-8bce-70804f0fc89e" providerId="ADAL" clId="{E5F0DAC2-3457-455A-BA91-FE3FC1B5E4B7}" dt="2025-09-05T10:02:37.639" v="572" actId="478"/>
          <ac:picMkLst>
            <pc:docMk/>
            <pc:sldMk cId="2908740332" sldId="347"/>
            <ac:picMk id="3" creationId="{26F18CFF-60AD-B480-F334-122FD683DF3D}"/>
          </ac:picMkLst>
        </pc:picChg>
        <pc:picChg chg="add mod">
          <ac:chgData name="Evi Kruijer" userId="0af39978-7a4a-49b0-8bce-70804f0fc89e" providerId="ADAL" clId="{E5F0DAC2-3457-455A-BA91-FE3FC1B5E4B7}" dt="2025-09-05T10:02:42.744" v="575" actId="14100"/>
          <ac:picMkLst>
            <pc:docMk/>
            <pc:sldMk cId="2908740332" sldId="347"/>
            <ac:picMk id="5" creationId="{95FBC9F0-7245-265B-ECA1-D18F39FBC2AC}"/>
          </ac:picMkLst>
        </pc:picChg>
      </pc:sldChg>
      <pc:sldChg chg="addSp delSp modSp mod">
        <pc:chgData name="Evi Kruijer" userId="0af39978-7a4a-49b0-8bce-70804f0fc89e" providerId="ADAL" clId="{E5F0DAC2-3457-455A-BA91-FE3FC1B5E4B7}" dt="2025-09-05T10:02:54.656" v="581" actId="1076"/>
        <pc:sldMkLst>
          <pc:docMk/>
          <pc:sldMk cId="1016978890" sldId="348"/>
        </pc:sldMkLst>
        <pc:spChg chg="add del mod">
          <ac:chgData name="Evi Kruijer" userId="0af39978-7a4a-49b0-8bce-70804f0fc89e" providerId="ADAL" clId="{E5F0DAC2-3457-455A-BA91-FE3FC1B5E4B7}" dt="2025-09-05T10:02:51.206" v="578" actId="478"/>
          <ac:spMkLst>
            <pc:docMk/>
            <pc:sldMk cId="1016978890" sldId="348"/>
            <ac:spMk id="5" creationId="{EBF1B113-C888-B2B1-9C59-A0E68D650FF9}"/>
          </ac:spMkLst>
        </pc:spChg>
        <pc:picChg chg="del">
          <ac:chgData name="Evi Kruijer" userId="0af39978-7a4a-49b0-8bce-70804f0fc89e" providerId="ADAL" clId="{E5F0DAC2-3457-455A-BA91-FE3FC1B5E4B7}" dt="2025-09-05T10:02:47.839" v="576" actId="478"/>
          <ac:picMkLst>
            <pc:docMk/>
            <pc:sldMk cId="1016978890" sldId="348"/>
            <ac:picMk id="3" creationId="{516B151D-713E-97A6-6A58-1F0A48F43656}"/>
          </ac:picMkLst>
        </pc:picChg>
        <pc:picChg chg="del">
          <ac:chgData name="Evi Kruijer" userId="0af39978-7a4a-49b0-8bce-70804f0fc89e" providerId="ADAL" clId="{E5F0DAC2-3457-455A-BA91-FE3FC1B5E4B7}" dt="2025-09-05T10:02:48.505" v="577" actId="478"/>
          <ac:picMkLst>
            <pc:docMk/>
            <pc:sldMk cId="1016978890" sldId="348"/>
            <ac:picMk id="4" creationId="{00000000-0000-0000-0000-000000000000}"/>
          </ac:picMkLst>
        </pc:picChg>
        <pc:picChg chg="add mod">
          <ac:chgData name="Evi Kruijer" userId="0af39978-7a4a-49b0-8bce-70804f0fc89e" providerId="ADAL" clId="{E5F0DAC2-3457-455A-BA91-FE3FC1B5E4B7}" dt="2025-09-05T10:02:54.656" v="581" actId="1076"/>
          <ac:picMkLst>
            <pc:docMk/>
            <pc:sldMk cId="1016978890" sldId="348"/>
            <ac:picMk id="8" creationId="{EF8AD2BA-E4E1-BDFA-9E47-66051E567B8C}"/>
          </ac:picMkLst>
        </pc:picChg>
      </pc:sldChg>
      <pc:sldChg chg="modSp mod">
        <pc:chgData name="Evi Kruijer" userId="0af39978-7a4a-49b0-8bce-70804f0fc89e" providerId="ADAL" clId="{E5F0DAC2-3457-455A-BA91-FE3FC1B5E4B7}" dt="2025-09-05T10:03:02.172" v="582" actId="197"/>
        <pc:sldMkLst>
          <pc:docMk/>
          <pc:sldMk cId="992794224" sldId="349"/>
        </pc:sldMkLst>
        <pc:picChg chg="mod">
          <ac:chgData name="Evi Kruijer" userId="0af39978-7a4a-49b0-8bce-70804f0fc89e" providerId="ADAL" clId="{E5F0DAC2-3457-455A-BA91-FE3FC1B5E4B7}" dt="2025-09-05T10:03:02.172" v="582" actId="197"/>
          <ac:picMkLst>
            <pc:docMk/>
            <pc:sldMk cId="992794224" sldId="349"/>
            <ac:picMk id="3" creationId="{3C686FA0-D904-0E93-6706-042FE8B7C894}"/>
          </ac:picMkLst>
        </pc:picChg>
      </pc:sldChg>
      <pc:sldChg chg="addSp delSp modSp mod">
        <pc:chgData name="Evi Kruijer" userId="0af39978-7a4a-49b0-8bce-70804f0fc89e" providerId="ADAL" clId="{E5F0DAC2-3457-455A-BA91-FE3FC1B5E4B7}" dt="2025-09-05T10:03:23.471" v="587" actId="1076"/>
        <pc:sldMkLst>
          <pc:docMk/>
          <pc:sldMk cId="1715080394" sldId="355"/>
        </pc:sldMkLst>
        <pc:picChg chg="del">
          <ac:chgData name="Evi Kruijer" userId="0af39978-7a4a-49b0-8bce-70804f0fc89e" providerId="ADAL" clId="{E5F0DAC2-3457-455A-BA91-FE3FC1B5E4B7}" dt="2025-09-05T10:03:15.956" v="583" actId="478"/>
          <ac:picMkLst>
            <pc:docMk/>
            <pc:sldMk cId="1715080394" sldId="355"/>
            <ac:picMk id="3" creationId="{B03EF6CA-A8AA-4C62-122E-93454A02B311}"/>
          </ac:picMkLst>
        </pc:picChg>
        <pc:picChg chg="add mod">
          <ac:chgData name="Evi Kruijer" userId="0af39978-7a4a-49b0-8bce-70804f0fc89e" providerId="ADAL" clId="{E5F0DAC2-3457-455A-BA91-FE3FC1B5E4B7}" dt="2025-09-05T10:03:23.471" v="587" actId="1076"/>
          <ac:picMkLst>
            <pc:docMk/>
            <pc:sldMk cId="1715080394" sldId="355"/>
            <ac:picMk id="5" creationId="{1552DAAA-15DA-C0D9-083E-91DC16FC2DEA}"/>
          </ac:picMkLst>
        </pc:picChg>
      </pc:sldChg>
      <pc:sldChg chg="addSp delSp modSp mod">
        <pc:chgData name="Evi Kruijer" userId="0af39978-7a4a-49b0-8bce-70804f0fc89e" providerId="ADAL" clId="{E5F0DAC2-3457-455A-BA91-FE3FC1B5E4B7}" dt="2025-09-05T10:03:57.356" v="601" actId="1076"/>
        <pc:sldMkLst>
          <pc:docMk/>
          <pc:sldMk cId="1010292910" sldId="359"/>
        </pc:sldMkLst>
        <pc:picChg chg="del">
          <ac:chgData name="Evi Kruijer" userId="0af39978-7a4a-49b0-8bce-70804f0fc89e" providerId="ADAL" clId="{E5F0DAC2-3457-455A-BA91-FE3FC1B5E4B7}" dt="2025-09-05T10:03:51.772" v="597" actId="478"/>
          <ac:picMkLst>
            <pc:docMk/>
            <pc:sldMk cId="1010292910" sldId="359"/>
            <ac:picMk id="6" creationId="{431E4EB9-FD85-FE19-D788-EA2864E4659A}"/>
          </ac:picMkLst>
        </pc:picChg>
        <pc:picChg chg="add mod">
          <ac:chgData name="Evi Kruijer" userId="0af39978-7a4a-49b0-8bce-70804f0fc89e" providerId="ADAL" clId="{E5F0DAC2-3457-455A-BA91-FE3FC1B5E4B7}" dt="2025-09-05T10:03:57.356" v="601" actId="1076"/>
          <ac:picMkLst>
            <pc:docMk/>
            <pc:sldMk cId="1010292910" sldId="359"/>
            <ac:picMk id="7" creationId="{78EDFE4E-0E72-4204-2C2C-650FAB0A4FF8}"/>
          </ac:picMkLst>
        </pc:picChg>
      </pc:sldChg>
      <pc:sldChg chg="del">
        <pc:chgData name="Evi Kruijer" userId="0af39978-7a4a-49b0-8bce-70804f0fc89e" providerId="ADAL" clId="{E5F0DAC2-3457-455A-BA91-FE3FC1B5E4B7}" dt="2025-08-29T11:58:49.673" v="227" actId="47"/>
        <pc:sldMkLst>
          <pc:docMk/>
          <pc:sldMk cId="763046424" sldId="360"/>
        </pc:sldMkLst>
      </pc:sldChg>
      <pc:sldChg chg="del">
        <pc:chgData name="Evi Kruijer" userId="0af39978-7a4a-49b0-8bce-70804f0fc89e" providerId="ADAL" clId="{E5F0DAC2-3457-455A-BA91-FE3FC1B5E4B7}" dt="2025-08-29T11:58:50.290" v="228" actId="47"/>
        <pc:sldMkLst>
          <pc:docMk/>
          <pc:sldMk cId="2035116102" sldId="361"/>
        </pc:sldMkLst>
      </pc:sldChg>
      <pc:sldChg chg="del">
        <pc:chgData name="Evi Kruijer" userId="0af39978-7a4a-49b0-8bce-70804f0fc89e" providerId="ADAL" clId="{E5F0DAC2-3457-455A-BA91-FE3FC1B5E4B7}" dt="2025-08-29T11:58:50.973" v="229" actId="47"/>
        <pc:sldMkLst>
          <pc:docMk/>
          <pc:sldMk cId="872944318" sldId="362"/>
        </pc:sldMkLst>
      </pc:sldChg>
      <pc:sldChg chg="del">
        <pc:chgData name="Evi Kruijer" userId="0af39978-7a4a-49b0-8bce-70804f0fc89e" providerId="ADAL" clId="{E5F0DAC2-3457-455A-BA91-FE3FC1B5E4B7}" dt="2025-08-29T11:58:55.907" v="238" actId="47"/>
        <pc:sldMkLst>
          <pc:docMk/>
          <pc:sldMk cId="3402328502" sldId="363"/>
        </pc:sldMkLst>
      </pc:sldChg>
      <pc:sldChg chg="del">
        <pc:chgData name="Evi Kruijer" userId="0af39978-7a4a-49b0-8bce-70804f0fc89e" providerId="ADAL" clId="{E5F0DAC2-3457-455A-BA91-FE3FC1B5E4B7}" dt="2025-08-29T11:58:56.369" v="239" actId="47"/>
        <pc:sldMkLst>
          <pc:docMk/>
          <pc:sldMk cId="712913941" sldId="364"/>
        </pc:sldMkLst>
      </pc:sldChg>
      <pc:sldChg chg="del">
        <pc:chgData name="Evi Kruijer" userId="0af39978-7a4a-49b0-8bce-70804f0fc89e" providerId="ADAL" clId="{E5F0DAC2-3457-455A-BA91-FE3FC1B5E4B7}" dt="2025-08-29T11:58:56.890" v="240" actId="47"/>
        <pc:sldMkLst>
          <pc:docMk/>
          <pc:sldMk cId="1437906409" sldId="365"/>
        </pc:sldMkLst>
      </pc:sldChg>
      <pc:sldChg chg="del">
        <pc:chgData name="Evi Kruijer" userId="0af39978-7a4a-49b0-8bce-70804f0fc89e" providerId="ADAL" clId="{E5F0DAC2-3457-455A-BA91-FE3FC1B5E4B7}" dt="2025-08-29T11:58:57.423" v="241" actId="47"/>
        <pc:sldMkLst>
          <pc:docMk/>
          <pc:sldMk cId="3571444140" sldId="366"/>
        </pc:sldMkLst>
      </pc:sldChg>
      <pc:sldChg chg="del">
        <pc:chgData name="Evi Kruijer" userId="0af39978-7a4a-49b0-8bce-70804f0fc89e" providerId="ADAL" clId="{E5F0DAC2-3457-455A-BA91-FE3FC1B5E4B7}" dt="2025-08-29T11:58:57.907" v="242" actId="47"/>
        <pc:sldMkLst>
          <pc:docMk/>
          <pc:sldMk cId="3762548011" sldId="367"/>
        </pc:sldMkLst>
      </pc:sldChg>
      <pc:sldChg chg="del">
        <pc:chgData name="Evi Kruijer" userId="0af39978-7a4a-49b0-8bce-70804f0fc89e" providerId="ADAL" clId="{E5F0DAC2-3457-455A-BA91-FE3FC1B5E4B7}" dt="2025-08-29T11:58:58.457" v="243" actId="47"/>
        <pc:sldMkLst>
          <pc:docMk/>
          <pc:sldMk cId="3591629173" sldId="368"/>
        </pc:sldMkLst>
      </pc:sldChg>
      <pc:sldChg chg="del">
        <pc:chgData name="Evi Kruijer" userId="0af39978-7a4a-49b0-8bce-70804f0fc89e" providerId="ADAL" clId="{E5F0DAC2-3457-455A-BA91-FE3FC1B5E4B7}" dt="2025-08-29T11:58:59.040" v="244" actId="47"/>
        <pc:sldMkLst>
          <pc:docMk/>
          <pc:sldMk cId="1345642395" sldId="369"/>
        </pc:sldMkLst>
      </pc:sldChg>
      <pc:sldChg chg="del">
        <pc:chgData name="Evi Kruijer" userId="0af39978-7a4a-49b0-8bce-70804f0fc89e" providerId="ADAL" clId="{E5F0DAC2-3457-455A-BA91-FE3FC1B5E4B7}" dt="2025-08-29T11:58:59.607" v="245" actId="47"/>
        <pc:sldMkLst>
          <pc:docMk/>
          <pc:sldMk cId="3430920316" sldId="370"/>
        </pc:sldMkLst>
      </pc:sldChg>
      <pc:sldChg chg="del">
        <pc:chgData name="Evi Kruijer" userId="0af39978-7a4a-49b0-8bce-70804f0fc89e" providerId="ADAL" clId="{E5F0DAC2-3457-455A-BA91-FE3FC1B5E4B7}" dt="2025-08-29T11:59:00.057" v="246" actId="47"/>
        <pc:sldMkLst>
          <pc:docMk/>
          <pc:sldMk cId="302997930" sldId="371"/>
        </pc:sldMkLst>
      </pc:sldChg>
      <pc:sldChg chg="del">
        <pc:chgData name="Evi Kruijer" userId="0af39978-7a4a-49b0-8bce-70804f0fc89e" providerId="ADAL" clId="{E5F0DAC2-3457-455A-BA91-FE3FC1B5E4B7}" dt="2025-08-29T11:59:00.590" v="247" actId="47"/>
        <pc:sldMkLst>
          <pc:docMk/>
          <pc:sldMk cId="3982836525" sldId="372"/>
        </pc:sldMkLst>
      </pc:sldChg>
      <pc:sldChg chg="del">
        <pc:chgData name="Evi Kruijer" userId="0af39978-7a4a-49b0-8bce-70804f0fc89e" providerId="ADAL" clId="{E5F0DAC2-3457-455A-BA91-FE3FC1B5E4B7}" dt="2025-08-29T11:59:01.023" v="248" actId="47"/>
        <pc:sldMkLst>
          <pc:docMk/>
          <pc:sldMk cId="3261552834" sldId="373"/>
        </pc:sldMkLst>
      </pc:sldChg>
      <pc:sldChg chg="del">
        <pc:chgData name="Evi Kruijer" userId="0af39978-7a4a-49b0-8bce-70804f0fc89e" providerId="ADAL" clId="{E5F0DAC2-3457-455A-BA91-FE3FC1B5E4B7}" dt="2025-08-29T11:59:01.540" v="249" actId="47"/>
        <pc:sldMkLst>
          <pc:docMk/>
          <pc:sldMk cId="2937077648" sldId="374"/>
        </pc:sldMkLst>
      </pc:sldChg>
      <pc:sldChg chg="del">
        <pc:chgData name="Evi Kruijer" userId="0af39978-7a4a-49b0-8bce-70804f0fc89e" providerId="ADAL" clId="{E5F0DAC2-3457-455A-BA91-FE3FC1B5E4B7}" dt="2025-08-29T11:59:02.123" v="250" actId="47"/>
        <pc:sldMkLst>
          <pc:docMk/>
          <pc:sldMk cId="1160804464" sldId="375"/>
        </pc:sldMkLst>
      </pc:sldChg>
      <pc:sldChg chg="del">
        <pc:chgData name="Evi Kruijer" userId="0af39978-7a4a-49b0-8bce-70804f0fc89e" providerId="ADAL" clId="{E5F0DAC2-3457-455A-BA91-FE3FC1B5E4B7}" dt="2025-08-29T11:59:02.740" v="251" actId="47"/>
        <pc:sldMkLst>
          <pc:docMk/>
          <pc:sldMk cId="2285523982" sldId="376"/>
        </pc:sldMkLst>
      </pc:sldChg>
      <pc:sldChg chg="del">
        <pc:chgData name="Evi Kruijer" userId="0af39978-7a4a-49b0-8bce-70804f0fc89e" providerId="ADAL" clId="{E5F0DAC2-3457-455A-BA91-FE3FC1B5E4B7}" dt="2025-08-29T11:59:03.490" v="252" actId="47"/>
        <pc:sldMkLst>
          <pc:docMk/>
          <pc:sldMk cId="2372546406" sldId="377"/>
        </pc:sldMkLst>
      </pc:sldChg>
      <pc:sldChg chg="addSp delSp modSp add del mod">
        <pc:chgData name="Evi Kruijer" userId="0af39978-7a4a-49b0-8bce-70804f0fc89e" providerId="ADAL" clId="{E5F0DAC2-3457-455A-BA91-FE3FC1B5E4B7}" dt="2025-09-05T10:04:04.789" v="605" actId="14100"/>
        <pc:sldMkLst>
          <pc:docMk/>
          <pc:sldMk cId="3911017425" sldId="378"/>
        </pc:sldMkLst>
        <pc:picChg chg="del">
          <ac:chgData name="Evi Kruijer" userId="0af39978-7a4a-49b0-8bce-70804f0fc89e" providerId="ADAL" clId="{E5F0DAC2-3457-455A-BA91-FE3FC1B5E4B7}" dt="2025-09-05T10:04:01.288" v="602" actId="478"/>
          <ac:picMkLst>
            <pc:docMk/>
            <pc:sldMk cId="3911017425" sldId="378"/>
            <ac:picMk id="3" creationId="{5067BBAE-DB44-4956-BD1A-F89D7FCB2BB2}"/>
          </ac:picMkLst>
        </pc:picChg>
        <pc:picChg chg="add mod">
          <ac:chgData name="Evi Kruijer" userId="0af39978-7a4a-49b0-8bce-70804f0fc89e" providerId="ADAL" clId="{E5F0DAC2-3457-455A-BA91-FE3FC1B5E4B7}" dt="2025-09-05T10:04:04.789" v="605" actId="14100"/>
          <ac:picMkLst>
            <pc:docMk/>
            <pc:sldMk cId="3911017425" sldId="378"/>
            <ac:picMk id="5" creationId="{EC33D274-3E18-A42D-646A-733890F9E2CB}"/>
          </ac:picMkLst>
        </pc:picChg>
      </pc:sldChg>
      <pc:sldChg chg="delSp modSp mod delAnim">
        <pc:chgData name="Evi Kruijer" userId="0af39978-7a4a-49b0-8bce-70804f0fc89e" providerId="ADAL" clId="{E5F0DAC2-3457-455A-BA91-FE3FC1B5E4B7}" dt="2025-09-05T10:04:29.805" v="606" actId="14826"/>
        <pc:sldMkLst>
          <pc:docMk/>
          <pc:sldMk cId="976098647" sldId="379"/>
        </pc:sldMkLst>
        <pc:picChg chg="mod">
          <ac:chgData name="Evi Kruijer" userId="0af39978-7a4a-49b0-8bce-70804f0fc89e" providerId="ADAL" clId="{E5F0DAC2-3457-455A-BA91-FE3FC1B5E4B7}" dt="2025-09-05T10:04:29.805" v="606" actId="14826"/>
          <ac:picMkLst>
            <pc:docMk/>
            <pc:sldMk cId="976098647" sldId="379"/>
            <ac:picMk id="6" creationId="{DE7A38FB-6B97-C31C-9065-13E9C512EA6C}"/>
          </ac:picMkLst>
        </pc:picChg>
      </pc:sldChg>
      <pc:sldChg chg="delSp mod delAnim">
        <pc:chgData name="Evi Kruijer" userId="0af39978-7a4a-49b0-8bce-70804f0fc89e" providerId="ADAL" clId="{E5F0DAC2-3457-455A-BA91-FE3FC1B5E4B7}" dt="2025-08-29T11:59:30.857" v="261" actId="478"/>
        <pc:sldMkLst>
          <pc:docMk/>
          <pc:sldMk cId="1519974374" sldId="380"/>
        </pc:sldMkLst>
      </pc:sldChg>
      <pc:sldChg chg="delSp mod delAnim">
        <pc:chgData name="Evi Kruijer" userId="0af39978-7a4a-49b0-8bce-70804f0fc89e" providerId="ADAL" clId="{E5F0DAC2-3457-455A-BA91-FE3FC1B5E4B7}" dt="2025-08-29T11:59:25.507" v="260" actId="478"/>
        <pc:sldMkLst>
          <pc:docMk/>
          <pc:sldMk cId="1431872886" sldId="381"/>
        </pc:sldMkLst>
      </pc:sldChg>
      <pc:sldChg chg="del">
        <pc:chgData name="Evi Kruijer" userId="0af39978-7a4a-49b0-8bce-70804f0fc89e" providerId="ADAL" clId="{E5F0DAC2-3457-455A-BA91-FE3FC1B5E4B7}" dt="2025-08-29T11:57:56.056" v="213" actId="47"/>
        <pc:sldMkLst>
          <pc:docMk/>
          <pc:sldMk cId="4094061978" sldId="382"/>
        </pc:sldMkLst>
      </pc:sldChg>
      <pc:sldChg chg="del">
        <pc:chgData name="Evi Kruijer" userId="0af39978-7a4a-49b0-8bce-70804f0fc89e" providerId="ADAL" clId="{E5F0DAC2-3457-455A-BA91-FE3FC1B5E4B7}" dt="2025-08-29T11:57:57.690" v="215" actId="47"/>
        <pc:sldMkLst>
          <pc:docMk/>
          <pc:sldMk cId="904078887" sldId="383"/>
        </pc:sldMkLst>
      </pc:sldChg>
      <pc:sldChg chg="del">
        <pc:chgData name="Evi Kruijer" userId="0af39978-7a4a-49b0-8bce-70804f0fc89e" providerId="ADAL" clId="{E5F0DAC2-3457-455A-BA91-FE3FC1B5E4B7}" dt="2025-08-29T11:57:58.240" v="216" actId="47"/>
        <pc:sldMkLst>
          <pc:docMk/>
          <pc:sldMk cId="1610606330" sldId="384"/>
        </pc:sldMkLst>
      </pc:sldChg>
      <pc:sldChg chg="del">
        <pc:chgData name="Evi Kruijer" userId="0af39978-7a4a-49b0-8bce-70804f0fc89e" providerId="ADAL" clId="{E5F0DAC2-3457-455A-BA91-FE3FC1B5E4B7}" dt="2025-08-29T11:57:59.040" v="217" actId="47"/>
        <pc:sldMkLst>
          <pc:docMk/>
          <pc:sldMk cId="1875181137" sldId="385"/>
        </pc:sldMkLst>
      </pc:sldChg>
      <pc:sldChg chg="del">
        <pc:chgData name="Evi Kruijer" userId="0af39978-7a4a-49b0-8bce-70804f0fc89e" providerId="ADAL" clId="{E5F0DAC2-3457-455A-BA91-FE3FC1B5E4B7}" dt="2025-08-29T11:57:59.440" v="218" actId="47"/>
        <pc:sldMkLst>
          <pc:docMk/>
          <pc:sldMk cId="2533282886" sldId="386"/>
        </pc:sldMkLst>
      </pc:sldChg>
      <pc:sldChg chg="del">
        <pc:chgData name="Evi Kruijer" userId="0af39978-7a4a-49b0-8bce-70804f0fc89e" providerId="ADAL" clId="{E5F0DAC2-3457-455A-BA91-FE3FC1B5E4B7}" dt="2025-08-29T11:57:59.840" v="219" actId="47"/>
        <pc:sldMkLst>
          <pc:docMk/>
          <pc:sldMk cId="3466808673" sldId="387"/>
        </pc:sldMkLst>
      </pc:sldChg>
      <pc:sldChg chg="del">
        <pc:chgData name="Evi Kruijer" userId="0af39978-7a4a-49b0-8bce-70804f0fc89e" providerId="ADAL" clId="{E5F0DAC2-3457-455A-BA91-FE3FC1B5E4B7}" dt="2025-08-29T11:58:00.540" v="220" actId="47"/>
        <pc:sldMkLst>
          <pc:docMk/>
          <pc:sldMk cId="1615888086" sldId="388"/>
        </pc:sldMkLst>
      </pc:sldChg>
      <pc:sldChg chg="del">
        <pc:chgData name="Evi Kruijer" userId="0af39978-7a4a-49b0-8bce-70804f0fc89e" providerId="ADAL" clId="{E5F0DAC2-3457-455A-BA91-FE3FC1B5E4B7}" dt="2025-08-29T11:58:01.173" v="221" actId="47"/>
        <pc:sldMkLst>
          <pc:docMk/>
          <pc:sldMk cId="1175474347" sldId="389"/>
        </pc:sldMkLst>
      </pc:sldChg>
      <pc:sldChg chg="addSp delSp modSp mod">
        <pc:chgData name="Evi Kruijer" userId="0af39978-7a4a-49b0-8bce-70804f0fc89e" providerId="ADAL" clId="{E5F0DAC2-3457-455A-BA91-FE3FC1B5E4B7}" dt="2025-09-05T10:03:48.006" v="596" actId="1076"/>
        <pc:sldMkLst>
          <pc:docMk/>
          <pc:sldMk cId="1399066815" sldId="390"/>
        </pc:sldMkLst>
        <pc:picChg chg="del">
          <ac:chgData name="Evi Kruijer" userId="0af39978-7a4a-49b0-8bce-70804f0fc89e" providerId="ADAL" clId="{E5F0DAC2-3457-455A-BA91-FE3FC1B5E4B7}" dt="2025-09-05T10:03:43.239" v="593" actId="478"/>
          <ac:picMkLst>
            <pc:docMk/>
            <pc:sldMk cId="1399066815" sldId="390"/>
            <ac:picMk id="3" creationId="{35F59593-82DA-AF3E-7EE5-091F4A116643}"/>
          </ac:picMkLst>
        </pc:picChg>
        <pc:picChg chg="add mod">
          <ac:chgData name="Evi Kruijer" userId="0af39978-7a4a-49b0-8bce-70804f0fc89e" providerId="ADAL" clId="{E5F0DAC2-3457-455A-BA91-FE3FC1B5E4B7}" dt="2025-09-05T10:03:48.006" v="596" actId="1076"/>
          <ac:picMkLst>
            <pc:docMk/>
            <pc:sldMk cId="1399066815" sldId="390"/>
            <ac:picMk id="7" creationId="{873F14D6-3193-B88F-6164-34416393946E}"/>
          </ac:picMkLst>
        </pc:picChg>
      </pc:sldChg>
      <pc:sldChg chg="del">
        <pc:chgData name="Evi Kruijer" userId="0af39978-7a4a-49b0-8bce-70804f0fc89e" providerId="ADAL" clId="{E5F0DAC2-3457-455A-BA91-FE3FC1B5E4B7}" dt="2025-08-29T11:58:52.090" v="231" actId="47"/>
        <pc:sldMkLst>
          <pc:docMk/>
          <pc:sldMk cId="2722278075" sldId="391"/>
        </pc:sldMkLst>
      </pc:sldChg>
      <pc:sldChg chg="del">
        <pc:chgData name="Evi Kruijer" userId="0af39978-7a4a-49b0-8bce-70804f0fc89e" providerId="ADAL" clId="{E5F0DAC2-3457-455A-BA91-FE3FC1B5E4B7}" dt="2025-08-29T11:58:52.540" v="232" actId="47"/>
        <pc:sldMkLst>
          <pc:docMk/>
          <pc:sldMk cId="2076685567" sldId="392"/>
        </pc:sldMkLst>
      </pc:sldChg>
      <pc:sldChg chg="del">
        <pc:chgData name="Evi Kruijer" userId="0af39978-7a4a-49b0-8bce-70804f0fc89e" providerId="ADAL" clId="{E5F0DAC2-3457-455A-BA91-FE3FC1B5E4B7}" dt="2025-08-29T11:58:53.173" v="233" actId="47"/>
        <pc:sldMkLst>
          <pc:docMk/>
          <pc:sldMk cId="2304222494" sldId="393"/>
        </pc:sldMkLst>
      </pc:sldChg>
      <pc:sldChg chg="del">
        <pc:chgData name="Evi Kruijer" userId="0af39978-7a4a-49b0-8bce-70804f0fc89e" providerId="ADAL" clId="{E5F0DAC2-3457-455A-BA91-FE3FC1B5E4B7}" dt="2025-08-29T11:58:54.223" v="235" actId="47"/>
        <pc:sldMkLst>
          <pc:docMk/>
          <pc:sldMk cId="950536209" sldId="394"/>
        </pc:sldMkLst>
      </pc:sldChg>
      <pc:sldChg chg="del">
        <pc:chgData name="Evi Kruijer" userId="0af39978-7a4a-49b0-8bce-70804f0fc89e" providerId="ADAL" clId="{E5F0DAC2-3457-455A-BA91-FE3FC1B5E4B7}" dt="2025-08-29T11:58:53.690" v="234" actId="47"/>
        <pc:sldMkLst>
          <pc:docMk/>
          <pc:sldMk cId="653565170" sldId="395"/>
        </pc:sldMkLst>
      </pc:sldChg>
      <pc:sldChg chg="del">
        <pc:chgData name="Evi Kruijer" userId="0af39978-7a4a-49b0-8bce-70804f0fc89e" providerId="ADAL" clId="{E5F0DAC2-3457-455A-BA91-FE3FC1B5E4B7}" dt="2025-08-29T11:58:54.790" v="236" actId="47"/>
        <pc:sldMkLst>
          <pc:docMk/>
          <pc:sldMk cId="4254007880" sldId="396"/>
        </pc:sldMkLst>
      </pc:sldChg>
      <pc:sldChg chg="del">
        <pc:chgData name="Evi Kruijer" userId="0af39978-7a4a-49b0-8bce-70804f0fc89e" providerId="ADAL" clId="{E5F0DAC2-3457-455A-BA91-FE3FC1B5E4B7}" dt="2025-08-29T11:59:04.223" v="253" actId="47"/>
        <pc:sldMkLst>
          <pc:docMk/>
          <pc:sldMk cId="455286196" sldId="397"/>
        </pc:sldMkLst>
      </pc:sldChg>
      <pc:sldChg chg="del">
        <pc:chgData name="Evi Kruijer" userId="0af39978-7a4a-49b0-8bce-70804f0fc89e" providerId="ADAL" clId="{E5F0DAC2-3457-455A-BA91-FE3FC1B5E4B7}" dt="2025-08-29T11:59:04.773" v="254" actId="47"/>
        <pc:sldMkLst>
          <pc:docMk/>
          <pc:sldMk cId="2413934491" sldId="398"/>
        </pc:sldMkLst>
      </pc:sldChg>
      <pc:sldChg chg="modSp add del mod">
        <pc:chgData name="Evi Kruijer" userId="0af39978-7a4a-49b0-8bce-70804f0fc89e" providerId="ADAL" clId="{E5F0DAC2-3457-455A-BA91-FE3FC1B5E4B7}" dt="2025-09-05T10:05:41.772" v="629" actId="14100"/>
        <pc:sldMkLst>
          <pc:docMk/>
          <pc:sldMk cId="1975718478" sldId="399"/>
        </pc:sldMkLst>
        <pc:picChg chg="mod">
          <ac:chgData name="Evi Kruijer" userId="0af39978-7a4a-49b0-8bce-70804f0fc89e" providerId="ADAL" clId="{E5F0DAC2-3457-455A-BA91-FE3FC1B5E4B7}" dt="2025-09-05T10:05:32.989" v="626" actId="14826"/>
          <ac:picMkLst>
            <pc:docMk/>
            <pc:sldMk cId="1975718478" sldId="399"/>
            <ac:picMk id="6" creationId="{55B34FD7-464B-0F04-A4C2-A50447304CBC}"/>
          </ac:picMkLst>
        </pc:picChg>
        <pc:cxnChg chg="mod">
          <ac:chgData name="Evi Kruijer" userId="0af39978-7a4a-49b0-8bce-70804f0fc89e" providerId="ADAL" clId="{E5F0DAC2-3457-455A-BA91-FE3FC1B5E4B7}" dt="2025-09-05T10:05:41.772" v="629" actId="14100"/>
          <ac:cxnSpMkLst>
            <pc:docMk/>
            <pc:sldMk cId="1975718478" sldId="399"/>
            <ac:cxnSpMk id="7" creationId="{6BE4B3F5-CE8F-AE10-4E96-9F7037A5CF8D}"/>
          </ac:cxnSpMkLst>
        </pc:cxnChg>
      </pc:sldChg>
      <pc:sldChg chg="del">
        <pc:chgData name="Evi Kruijer" userId="0af39978-7a4a-49b0-8bce-70804f0fc89e" providerId="ADAL" clId="{E5F0DAC2-3457-455A-BA91-FE3FC1B5E4B7}" dt="2025-08-29T11:59:05.273" v="255" actId="47"/>
        <pc:sldMkLst>
          <pc:docMk/>
          <pc:sldMk cId="2548946860" sldId="400"/>
        </pc:sldMkLst>
      </pc:sldChg>
      <pc:sldChg chg="del">
        <pc:chgData name="Evi Kruijer" userId="0af39978-7a4a-49b0-8bce-70804f0fc89e" providerId="ADAL" clId="{E5F0DAC2-3457-455A-BA91-FE3FC1B5E4B7}" dt="2025-08-29T11:59:05.740" v="256" actId="47"/>
        <pc:sldMkLst>
          <pc:docMk/>
          <pc:sldMk cId="429836460" sldId="401"/>
        </pc:sldMkLst>
      </pc:sldChg>
      <pc:sldChg chg="addSp delSp modSp add del mod delAnim">
        <pc:chgData name="Evi Kruijer" userId="0af39978-7a4a-49b0-8bce-70804f0fc89e" providerId="ADAL" clId="{E5F0DAC2-3457-455A-BA91-FE3FC1B5E4B7}" dt="2025-09-05T10:05:09.488" v="620" actId="1076"/>
        <pc:sldMkLst>
          <pc:docMk/>
          <pc:sldMk cId="2564840221" sldId="402"/>
        </pc:sldMkLst>
        <pc:picChg chg="add mod">
          <ac:chgData name="Evi Kruijer" userId="0af39978-7a4a-49b0-8bce-70804f0fc89e" providerId="ADAL" clId="{E5F0DAC2-3457-455A-BA91-FE3FC1B5E4B7}" dt="2025-09-05T10:05:09.488" v="620" actId="1076"/>
          <ac:picMkLst>
            <pc:docMk/>
            <pc:sldMk cId="2564840221" sldId="402"/>
            <ac:picMk id="3" creationId="{CFCFAEE9-C323-5CE0-523C-7DD6FF2DE040}"/>
          </ac:picMkLst>
        </pc:picChg>
        <pc:picChg chg="add del">
          <ac:chgData name="Evi Kruijer" userId="0af39978-7a4a-49b0-8bce-70804f0fc89e" providerId="ADAL" clId="{E5F0DAC2-3457-455A-BA91-FE3FC1B5E4B7}" dt="2025-08-29T11:59:53.523" v="264" actId="478"/>
          <ac:picMkLst>
            <pc:docMk/>
            <pc:sldMk cId="2564840221" sldId="402"/>
            <ac:picMk id="5" creationId="{00000000-0000-0000-0000-000000000000}"/>
          </ac:picMkLst>
        </pc:picChg>
        <pc:picChg chg="del">
          <ac:chgData name="Evi Kruijer" userId="0af39978-7a4a-49b0-8bce-70804f0fc89e" providerId="ADAL" clId="{E5F0DAC2-3457-455A-BA91-FE3FC1B5E4B7}" dt="2025-09-05T10:05:01.456" v="616" actId="478"/>
          <ac:picMkLst>
            <pc:docMk/>
            <pc:sldMk cId="2564840221" sldId="402"/>
            <ac:picMk id="6" creationId="{B6DB4F31-95BB-9AA2-4B47-8D2C58CC4796}"/>
          </ac:picMkLst>
        </pc:picChg>
      </pc:sldChg>
      <pc:sldChg chg="delSp add del mod delAnim">
        <pc:chgData name="Evi Kruijer" userId="0af39978-7a4a-49b0-8bce-70804f0fc89e" providerId="ADAL" clId="{E5F0DAC2-3457-455A-BA91-FE3FC1B5E4B7}" dt="2025-08-29T12:01:07.523" v="352" actId="47"/>
        <pc:sldMkLst>
          <pc:docMk/>
          <pc:sldMk cId="2536399157" sldId="403"/>
        </pc:sldMkLst>
      </pc:sldChg>
      <pc:sldChg chg="addSp delSp modSp add del mod delAnim">
        <pc:chgData name="Evi Kruijer" userId="0af39978-7a4a-49b0-8bce-70804f0fc89e" providerId="ADAL" clId="{E5F0DAC2-3457-455A-BA91-FE3FC1B5E4B7}" dt="2025-09-05T10:05:20.572" v="625" actId="1076"/>
        <pc:sldMkLst>
          <pc:docMk/>
          <pc:sldMk cId="2601763944" sldId="404"/>
        </pc:sldMkLst>
        <pc:picChg chg="add mod">
          <ac:chgData name="Evi Kruijer" userId="0af39978-7a4a-49b0-8bce-70804f0fc89e" providerId="ADAL" clId="{E5F0DAC2-3457-455A-BA91-FE3FC1B5E4B7}" dt="2025-09-05T10:05:20.572" v="625" actId="1076"/>
          <ac:picMkLst>
            <pc:docMk/>
            <pc:sldMk cId="2601763944" sldId="404"/>
            <ac:picMk id="3" creationId="{34ED31D9-7B3A-8C73-9F53-E61DFF977CD4}"/>
          </ac:picMkLst>
        </pc:picChg>
        <pc:picChg chg="del">
          <ac:chgData name="Evi Kruijer" userId="0af39978-7a4a-49b0-8bce-70804f0fc89e" providerId="ADAL" clId="{E5F0DAC2-3457-455A-BA91-FE3FC1B5E4B7}" dt="2025-09-05T10:05:14.256" v="621" actId="478"/>
          <ac:picMkLst>
            <pc:docMk/>
            <pc:sldMk cId="2601763944" sldId="404"/>
            <ac:picMk id="6" creationId="{5E328195-CAE9-845A-CF12-A07C8199D146}"/>
          </ac:picMkLst>
        </pc:picChg>
      </pc:sldChg>
      <pc:sldChg chg="delSp add del mod delAnim">
        <pc:chgData name="Evi Kruijer" userId="0af39978-7a4a-49b0-8bce-70804f0fc89e" providerId="ADAL" clId="{E5F0DAC2-3457-455A-BA91-FE3FC1B5E4B7}" dt="2025-08-29T12:01:10.023" v="355" actId="47"/>
        <pc:sldMkLst>
          <pc:docMk/>
          <pc:sldMk cId="2626792847" sldId="405"/>
        </pc:sldMkLst>
      </pc:sldChg>
      <pc:sldChg chg="delSp add del mod delAnim">
        <pc:chgData name="Evi Kruijer" userId="0af39978-7a4a-49b0-8bce-70804f0fc89e" providerId="ADAL" clId="{E5F0DAC2-3457-455A-BA91-FE3FC1B5E4B7}" dt="2025-08-29T12:01:10.406" v="356" actId="47"/>
        <pc:sldMkLst>
          <pc:docMk/>
          <pc:sldMk cId="3870621617" sldId="406"/>
        </pc:sldMkLst>
      </pc:sldChg>
      <pc:sldChg chg="delSp add del mod delAnim">
        <pc:chgData name="Evi Kruijer" userId="0af39978-7a4a-49b0-8bce-70804f0fc89e" providerId="ADAL" clId="{E5F0DAC2-3457-455A-BA91-FE3FC1B5E4B7}" dt="2025-08-29T12:01:12.356" v="357" actId="47"/>
        <pc:sldMkLst>
          <pc:docMk/>
          <pc:sldMk cId="3299131062" sldId="407"/>
        </pc:sldMkLst>
      </pc:sldChg>
      <pc:sldChg chg="del">
        <pc:chgData name="Evi Kruijer" userId="0af39978-7a4a-49b0-8bce-70804f0fc89e" providerId="ADAL" clId="{E5F0DAC2-3457-455A-BA91-FE3FC1B5E4B7}" dt="2025-08-29T12:00:26.480" v="271" actId="47"/>
        <pc:sldMkLst>
          <pc:docMk/>
          <pc:sldMk cId="15607650" sldId="408"/>
        </pc:sldMkLst>
      </pc:sldChg>
      <pc:sldChg chg="del">
        <pc:chgData name="Evi Kruijer" userId="0af39978-7a4a-49b0-8bce-70804f0fc89e" providerId="ADAL" clId="{E5F0DAC2-3457-455A-BA91-FE3FC1B5E4B7}" dt="2025-08-29T12:00:27.140" v="272" actId="47"/>
        <pc:sldMkLst>
          <pc:docMk/>
          <pc:sldMk cId="1651476410" sldId="409"/>
        </pc:sldMkLst>
      </pc:sldChg>
      <pc:sldChg chg="del">
        <pc:chgData name="Evi Kruijer" userId="0af39978-7a4a-49b0-8bce-70804f0fc89e" providerId="ADAL" clId="{E5F0DAC2-3457-455A-BA91-FE3FC1B5E4B7}" dt="2025-08-29T12:00:27.706" v="273" actId="47"/>
        <pc:sldMkLst>
          <pc:docMk/>
          <pc:sldMk cId="1213188370" sldId="410"/>
        </pc:sldMkLst>
      </pc:sldChg>
      <pc:sldChg chg="del">
        <pc:chgData name="Evi Kruijer" userId="0af39978-7a4a-49b0-8bce-70804f0fc89e" providerId="ADAL" clId="{E5F0DAC2-3457-455A-BA91-FE3FC1B5E4B7}" dt="2025-08-29T12:00:28.223" v="274" actId="47"/>
        <pc:sldMkLst>
          <pc:docMk/>
          <pc:sldMk cId="3142195148" sldId="411"/>
        </pc:sldMkLst>
      </pc:sldChg>
      <pc:sldChg chg="del">
        <pc:chgData name="Evi Kruijer" userId="0af39978-7a4a-49b0-8bce-70804f0fc89e" providerId="ADAL" clId="{E5F0DAC2-3457-455A-BA91-FE3FC1B5E4B7}" dt="2025-08-29T12:00:28.690" v="275" actId="47"/>
        <pc:sldMkLst>
          <pc:docMk/>
          <pc:sldMk cId="2965321688" sldId="412"/>
        </pc:sldMkLst>
      </pc:sldChg>
      <pc:sldChg chg="del">
        <pc:chgData name="Evi Kruijer" userId="0af39978-7a4a-49b0-8bce-70804f0fc89e" providerId="ADAL" clId="{E5F0DAC2-3457-455A-BA91-FE3FC1B5E4B7}" dt="2025-08-29T12:00:29.244" v="276" actId="47"/>
        <pc:sldMkLst>
          <pc:docMk/>
          <pc:sldMk cId="2287932257" sldId="413"/>
        </pc:sldMkLst>
      </pc:sldChg>
      <pc:sldChg chg="del">
        <pc:chgData name="Evi Kruijer" userId="0af39978-7a4a-49b0-8bce-70804f0fc89e" providerId="ADAL" clId="{E5F0DAC2-3457-455A-BA91-FE3FC1B5E4B7}" dt="2025-08-29T12:00:29.806" v="277" actId="47"/>
        <pc:sldMkLst>
          <pc:docMk/>
          <pc:sldMk cId="3820456117" sldId="414"/>
        </pc:sldMkLst>
      </pc:sldChg>
      <pc:sldChg chg="del">
        <pc:chgData name="Evi Kruijer" userId="0af39978-7a4a-49b0-8bce-70804f0fc89e" providerId="ADAL" clId="{E5F0DAC2-3457-455A-BA91-FE3FC1B5E4B7}" dt="2025-08-29T12:00:30.347" v="278" actId="47"/>
        <pc:sldMkLst>
          <pc:docMk/>
          <pc:sldMk cId="3278565324" sldId="415"/>
        </pc:sldMkLst>
      </pc:sldChg>
      <pc:sldChg chg="del">
        <pc:chgData name="Evi Kruijer" userId="0af39978-7a4a-49b0-8bce-70804f0fc89e" providerId="ADAL" clId="{E5F0DAC2-3457-455A-BA91-FE3FC1B5E4B7}" dt="2025-08-29T12:00:30.873" v="279" actId="47"/>
        <pc:sldMkLst>
          <pc:docMk/>
          <pc:sldMk cId="724063895" sldId="416"/>
        </pc:sldMkLst>
      </pc:sldChg>
      <pc:sldChg chg="del">
        <pc:chgData name="Evi Kruijer" userId="0af39978-7a4a-49b0-8bce-70804f0fc89e" providerId="ADAL" clId="{E5F0DAC2-3457-455A-BA91-FE3FC1B5E4B7}" dt="2025-08-29T12:00:31.356" v="280" actId="47"/>
        <pc:sldMkLst>
          <pc:docMk/>
          <pc:sldMk cId="4110403315" sldId="417"/>
        </pc:sldMkLst>
      </pc:sldChg>
      <pc:sldChg chg="del">
        <pc:chgData name="Evi Kruijer" userId="0af39978-7a4a-49b0-8bce-70804f0fc89e" providerId="ADAL" clId="{E5F0DAC2-3457-455A-BA91-FE3FC1B5E4B7}" dt="2025-08-29T12:00:31.806" v="281" actId="47"/>
        <pc:sldMkLst>
          <pc:docMk/>
          <pc:sldMk cId="3433974172" sldId="418"/>
        </pc:sldMkLst>
      </pc:sldChg>
      <pc:sldChg chg="del">
        <pc:chgData name="Evi Kruijer" userId="0af39978-7a4a-49b0-8bce-70804f0fc89e" providerId="ADAL" clId="{E5F0DAC2-3457-455A-BA91-FE3FC1B5E4B7}" dt="2025-08-29T12:00:32.157" v="282" actId="47"/>
        <pc:sldMkLst>
          <pc:docMk/>
          <pc:sldMk cId="3209847975" sldId="419"/>
        </pc:sldMkLst>
      </pc:sldChg>
      <pc:sldChg chg="del">
        <pc:chgData name="Evi Kruijer" userId="0af39978-7a4a-49b0-8bce-70804f0fc89e" providerId="ADAL" clId="{E5F0DAC2-3457-455A-BA91-FE3FC1B5E4B7}" dt="2025-08-29T12:00:32.540" v="283" actId="47"/>
        <pc:sldMkLst>
          <pc:docMk/>
          <pc:sldMk cId="2145713975" sldId="421"/>
        </pc:sldMkLst>
      </pc:sldChg>
      <pc:sldChg chg="del">
        <pc:chgData name="Evi Kruijer" userId="0af39978-7a4a-49b0-8bce-70804f0fc89e" providerId="ADAL" clId="{E5F0DAC2-3457-455A-BA91-FE3FC1B5E4B7}" dt="2025-08-29T12:00:32.873" v="284" actId="47"/>
        <pc:sldMkLst>
          <pc:docMk/>
          <pc:sldMk cId="998299725" sldId="422"/>
        </pc:sldMkLst>
      </pc:sldChg>
      <pc:sldChg chg="del">
        <pc:chgData name="Evi Kruijer" userId="0af39978-7a4a-49b0-8bce-70804f0fc89e" providerId="ADAL" clId="{E5F0DAC2-3457-455A-BA91-FE3FC1B5E4B7}" dt="2025-08-29T12:00:33.256" v="285" actId="47"/>
        <pc:sldMkLst>
          <pc:docMk/>
          <pc:sldMk cId="3778027815" sldId="423"/>
        </pc:sldMkLst>
      </pc:sldChg>
      <pc:sldChg chg="del">
        <pc:chgData name="Evi Kruijer" userId="0af39978-7a4a-49b0-8bce-70804f0fc89e" providerId="ADAL" clId="{E5F0DAC2-3457-455A-BA91-FE3FC1B5E4B7}" dt="2025-08-29T12:00:41.022" v="301" actId="47"/>
        <pc:sldMkLst>
          <pc:docMk/>
          <pc:sldMk cId="3537195939" sldId="424"/>
        </pc:sldMkLst>
      </pc:sldChg>
      <pc:sldChg chg="del">
        <pc:chgData name="Evi Kruijer" userId="0af39978-7a4a-49b0-8bce-70804f0fc89e" providerId="ADAL" clId="{E5F0DAC2-3457-455A-BA91-FE3FC1B5E4B7}" dt="2025-08-29T12:00:41.523" v="302" actId="47"/>
        <pc:sldMkLst>
          <pc:docMk/>
          <pc:sldMk cId="3999857379" sldId="425"/>
        </pc:sldMkLst>
      </pc:sldChg>
      <pc:sldChg chg="del">
        <pc:chgData name="Evi Kruijer" userId="0af39978-7a4a-49b0-8bce-70804f0fc89e" providerId="ADAL" clId="{E5F0DAC2-3457-455A-BA91-FE3FC1B5E4B7}" dt="2025-08-29T12:00:42.006" v="303" actId="47"/>
        <pc:sldMkLst>
          <pc:docMk/>
          <pc:sldMk cId="1499573494" sldId="426"/>
        </pc:sldMkLst>
      </pc:sldChg>
      <pc:sldChg chg="del">
        <pc:chgData name="Evi Kruijer" userId="0af39978-7a4a-49b0-8bce-70804f0fc89e" providerId="ADAL" clId="{E5F0DAC2-3457-455A-BA91-FE3FC1B5E4B7}" dt="2025-08-29T12:00:42.507" v="304" actId="47"/>
        <pc:sldMkLst>
          <pc:docMk/>
          <pc:sldMk cId="3905757277" sldId="427"/>
        </pc:sldMkLst>
      </pc:sldChg>
      <pc:sldChg chg="del">
        <pc:chgData name="Evi Kruijer" userId="0af39978-7a4a-49b0-8bce-70804f0fc89e" providerId="ADAL" clId="{E5F0DAC2-3457-455A-BA91-FE3FC1B5E4B7}" dt="2025-08-29T12:00:49.656" v="318" actId="47"/>
        <pc:sldMkLst>
          <pc:docMk/>
          <pc:sldMk cId="4022497234" sldId="428"/>
        </pc:sldMkLst>
      </pc:sldChg>
      <pc:sldChg chg="del">
        <pc:chgData name="Evi Kruijer" userId="0af39978-7a4a-49b0-8bce-70804f0fc89e" providerId="ADAL" clId="{E5F0DAC2-3457-455A-BA91-FE3FC1B5E4B7}" dt="2025-08-29T12:00:55.040" v="328" actId="47"/>
        <pc:sldMkLst>
          <pc:docMk/>
          <pc:sldMk cId="4008228828" sldId="429"/>
        </pc:sldMkLst>
      </pc:sldChg>
      <pc:sldChg chg="del">
        <pc:chgData name="Evi Kruijer" userId="0af39978-7a4a-49b0-8bce-70804f0fc89e" providerId="ADAL" clId="{E5F0DAC2-3457-455A-BA91-FE3FC1B5E4B7}" dt="2025-08-29T12:00:55.390" v="329" actId="47"/>
        <pc:sldMkLst>
          <pc:docMk/>
          <pc:sldMk cId="3138512222" sldId="430"/>
        </pc:sldMkLst>
      </pc:sldChg>
      <pc:sldChg chg="del">
        <pc:chgData name="Evi Kruijer" userId="0af39978-7a4a-49b0-8bce-70804f0fc89e" providerId="ADAL" clId="{E5F0DAC2-3457-455A-BA91-FE3FC1B5E4B7}" dt="2025-08-29T12:00:55.973" v="330" actId="47"/>
        <pc:sldMkLst>
          <pc:docMk/>
          <pc:sldMk cId="867818113" sldId="431"/>
        </pc:sldMkLst>
      </pc:sldChg>
      <pc:sldChg chg="del">
        <pc:chgData name="Evi Kruijer" userId="0af39978-7a4a-49b0-8bce-70804f0fc89e" providerId="ADAL" clId="{E5F0DAC2-3457-455A-BA91-FE3FC1B5E4B7}" dt="2025-08-29T12:00:50.190" v="319" actId="47"/>
        <pc:sldMkLst>
          <pc:docMk/>
          <pc:sldMk cId="295197070" sldId="432"/>
        </pc:sldMkLst>
      </pc:sldChg>
      <pc:sldChg chg="del">
        <pc:chgData name="Evi Kruijer" userId="0af39978-7a4a-49b0-8bce-70804f0fc89e" providerId="ADAL" clId="{E5F0DAC2-3457-455A-BA91-FE3FC1B5E4B7}" dt="2025-08-29T12:00:58.440" v="336" actId="47"/>
        <pc:sldMkLst>
          <pc:docMk/>
          <pc:sldMk cId="1349322974" sldId="433"/>
        </pc:sldMkLst>
      </pc:sldChg>
      <pc:sldChg chg="del">
        <pc:chgData name="Evi Kruijer" userId="0af39978-7a4a-49b0-8bce-70804f0fc89e" providerId="ADAL" clId="{E5F0DAC2-3457-455A-BA91-FE3FC1B5E4B7}" dt="2025-08-29T12:00:59.757" v="339" actId="47"/>
        <pc:sldMkLst>
          <pc:docMk/>
          <pc:sldMk cId="1584587452" sldId="434"/>
        </pc:sldMkLst>
      </pc:sldChg>
      <pc:sldChg chg="del">
        <pc:chgData name="Evi Kruijer" userId="0af39978-7a4a-49b0-8bce-70804f0fc89e" providerId="ADAL" clId="{E5F0DAC2-3457-455A-BA91-FE3FC1B5E4B7}" dt="2025-08-29T12:00:59.240" v="338" actId="47"/>
        <pc:sldMkLst>
          <pc:docMk/>
          <pc:sldMk cId="91764937" sldId="435"/>
        </pc:sldMkLst>
      </pc:sldChg>
      <pc:sldChg chg="del">
        <pc:chgData name="Evi Kruijer" userId="0af39978-7a4a-49b0-8bce-70804f0fc89e" providerId="ADAL" clId="{E5F0DAC2-3457-455A-BA91-FE3FC1B5E4B7}" dt="2025-08-29T12:01:00.123" v="340" actId="47"/>
        <pc:sldMkLst>
          <pc:docMk/>
          <pc:sldMk cId="2541948850" sldId="436"/>
        </pc:sldMkLst>
      </pc:sldChg>
      <pc:sldChg chg="del">
        <pc:chgData name="Evi Kruijer" userId="0af39978-7a4a-49b0-8bce-70804f0fc89e" providerId="ADAL" clId="{E5F0DAC2-3457-455A-BA91-FE3FC1B5E4B7}" dt="2025-08-29T12:01:00.606" v="341" actId="47"/>
        <pc:sldMkLst>
          <pc:docMk/>
          <pc:sldMk cId="2607937390" sldId="437"/>
        </pc:sldMkLst>
      </pc:sldChg>
      <pc:sldChg chg="del">
        <pc:chgData name="Evi Kruijer" userId="0af39978-7a4a-49b0-8bce-70804f0fc89e" providerId="ADAL" clId="{E5F0DAC2-3457-455A-BA91-FE3FC1B5E4B7}" dt="2025-08-29T12:01:00.990" v="342" actId="47"/>
        <pc:sldMkLst>
          <pc:docMk/>
          <pc:sldMk cId="1245822929" sldId="438"/>
        </pc:sldMkLst>
      </pc:sldChg>
      <pc:sldChg chg="del">
        <pc:chgData name="Evi Kruijer" userId="0af39978-7a4a-49b0-8bce-70804f0fc89e" providerId="ADAL" clId="{E5F0DAC2-3457-455A-BA91-FE3FC1B5E4B7}" dt="2025-08-29T12:01:01.540" v="343" actId="47"/>
        <pc:sldMkLst>
          <pc:docMk/>
          <pc:sldMk cId="221689169" sldId="439"/>
        </pc:sldMkLst>
      </pc:sldChg>
      <pc:sldChg chg="del">
        <pc:chgData name="Evi Kruijer" userId="0af39978-7a4a-49b0-8bce-70804f0fc89e" providerId="ADAL" clId="{E5F0DAC2-3457-455A-BA91-FE3FC1B5E4B7}" dt="2025-08-29T12:00:34.790" v="288" actId="47"/>
        <pc:sldMkLst>
          <pc:docMk/>
          <pc:sldMk cId="1840292902" sldId="440"/>
        </pc:sldMkLst>
      </pc:sldChg>
      <pc:sldChg chg="del">
        <pc:chgData name="Evi Kruijer" userId="0af39978-7a4a-49b0-8bce-70804f0fc89e" providerId="ADAL" clId="{E5F0DAC2-3457-455A-BA91-FE3FC1B5E4B7}" dt="2025-08-29T12:00:35.356" v="289" actId="47"/>
        <pc:sldMkLst>
          <pc:docMk/>
          <pc:sldMk cId="3261127735" sldId="441"/>
        </pc:sldMkLst>
      </pc:sldChg>
      <pc:sldChg chg="del">
        <pc:chgData name="Evi Kruijer" userId="0af39978-7a4a-49b0-8bce-70804f0fc89e" providerId="ADAL" clId="{E5F0DAC2-3457-455A-BA91-FE3FC1B5E4B7}" dt="2025-08-29T12:00:36.790" v="292" actId="47"/>
        <pc:sldMkLst>
          <pc:docMk/>
          <pc:sldMk cId="3356794424" sldId="442"/>
        </pc:sldMkLst>
      </pc:sldChg>
      <pc:sldChg chg="del">
        <pc:chgData name="Evi Kruijer" userId="0af39978-7a4a-49b0-8bce-70804f0fc89e" providerId="ADAL" clId="{E5F0DAC2-3457-455A-BA91-FE3FC1B5E4B7}" dt="2025-08-29T12:00:35.856" v="290" actId="47"/>
        <pc:sldMkLst>
          <pc:docMk/>
          <pc:sldMk cId="3167981647" sldId="443"/>
        </pc:sldMkLst>
      </pc:sldChg>
      <pc:sldChg chg="del">
        <pc:chgData name="Evi Kruijer" userId="0af39978-7a4a-49b0-8bce-70804f0fc89e" providerId="ADAL" clId="{E5F0DAC2-3457-455A-BA91-FE3FC1B5E4B7}" dt="2025-08-29T12:00:36.290" v="291" actId="47"/>
        <pc:sldMkLst>
          <pc:docMk/>
          <pc:sldMk cId="314854058" sldId="444"/>
        </pc:sldMkLst>
      </pc:sldChg>
      <pc:sldChg chg="del">
        <pc:chgData name="Evi Kruijer" userId="0af39978-7a4a-49b0-8bce-70804f0fc89e" providerId="ADAL" clId="{E5F0DAC2-3457-455A-BA91-FE3FC1B5E4B7}" dt="2025-08-29T12:00:39.090" v="297" actId="47"/>
        <pc:sldMkLst>
          <pc:docMk/>
          <pc:sldMk cId="338957262" sldId="445"/>
        </pc:sldMkLst>
      </pc:sldChg>
      <pc:sldChg chg="del">
        <pc:chgData name="Evi Kruijer" userId="0af39978-7a4a-49b0-8bce-70804f0fc89e" providerId="ADAL" clId="{E5F0DAC2-3457-455A-BA91-FE3FC1B5E4B7}" dt="2025-08-29T12:00:39.557" v="298" actId="47"/>
        <pc:sldMkLst>
          <pc:docMk/>
          <pc:sldMk cId="3048411084" sldId="446"/>
        </pc:sldMkLst>
      </pc:sldChg>
      <pc:sldChg chg="del">
        <pc:chgData name="Evi Kruijer" userId="0af39978-7a4a-49b0-8bce-70804f0fc89e" providerId="ADAL" clId="{E5F0DAC2-3457-455A-BA91-FE3FC1B5E4B7}" dt="2025-08-29T12:00:37.240" v="293" actId="47"/>
        <pc:sldMkLst>
          <pc:docMk/>
          <pc:sldMk cId="2183755140" sldId="447"/>
        </pc:sldMkLst>
      </pc:sldChg>
      <pc:sldChg chg="del">
        <pc:chgData name="Evi Kruijer" userId="0af39978-7a4a-49b0-8bce-70804f0fc89e" providerId="ADAL" clId="{E5F0DAC2-3457-455A-BA91-FE3FC1B5E4B7}" dt="2025-08-29T12:00:40.056" v="299" actId="47"/>
        <pc:sldMkLst>
          <pc:docMk/>
          <pc:sldMk cId="1797514459" sldId="448"/>
        </pc:sldMkLst>
      </pc:sldChg>
      <pc:sldChg chg="del">
        <pc:chgData name="Evi Kruijer" userId="0af39978-7a4a-49b0-8bce-70804f0fc89e" providerId="ADAL" clId="{E5F0DAC2-3457-455A-BA91-FE3FC1B5E4B7}" dt="2025-08-29T12:00:40.439" v="300" actId="47"/>
        <pc:sldMkLst>
          <pc:docMk/>
          <pc:sldMk cId="4269083057" sldId="449"/>
        </pc:sldMkLst>
      </pc:sldChg>
      <pc:sldChg chg="del">
        <pc:chgData name="Evi Kruijer" userId="0af39978-7a4a-49b0-8bce-70804f0fc89e" providerId="ADAL" clId="{E5F0DAC2-3457-455A-BA91-FE3FC1B5E4B7}" dt="2025-08-29T12:00:33.856" v="286" actId="47"/>
        <pc:sldMkLst>
          <pc:docMk/>
          <pc:sldMk cId="1441095393" sldId="450"/>
        </pc:sldMkLst>
      </pc:sldChg>
      <pc:sldChg chg="del">
        <pc:chgData name="Evi Kruijer" userId="0af39978-7a4a-49b0-8bce-70804f0fc89e" providerId="ADAL" clId="{E5F0DAC2-3457-455A-BA91-FE3FC1B5E4B7}" dt="2025-08-29T12:00:34.373" v="287" actId="47"/>
        <pc:sldMkLst>
          <pc:docMk/>
          <pc:sldMk cId="2130530876" sldId="452"/>
        </pc:sldMkLst>
      </pc:sldChg>
      <pc:sldChg chg="del">
        <pc:chgData name="Evi Kruijer" userId="0af39978-7a4a-49b0-8bce-70804f0fc89e" providerId="ADAL" clId="{E5F0DAC2-3457-455A-BA91-FE3FC1B5E4B7}" dt="2025-08-29T12:00:42.957" v="305" actId="47"/>
        <pc:sldMkLst>
          <pc:docMk/>
          <pc:sldMk cId="1318011416" sldId="453"/>
        </pc:sldMkLst>
      </pc:sldChg>
      <pc:sldChg chg="del">
        <pc:chgData name="Evi Kruijer" userId="0af39978-7a4a-49b0-8bce-70804f0fc89e" providerId="ADAL" clId="{E5F0DAC2-3457-455A-BA91-FE3FC1B5E4B7}" dt="2025-08-29T12:00:43.439" v="306" actId="47"/>
        <pc:sldMkLst>
          <pc:docMk/>
          <pc:sldMk cId="1660892661" sldId="454"/>
        </pc:sldMkLst>
      </pc:sldChg>
      <pc:sldChg chg="del">
        <pc:chgData name="Evi Kruijer" userId="0af39978-7a4a-49b0-8bce-70804f0fc89e" providerId="ADAL" clId="{E5F0DAC2-3457-455A-BA91-FE3FC1B5E4B7}" dt="2025-08-29T12:00:43.855" v="307" actId="47"/>
        <pc:sldMkLst>
          <pc:docMk/>
          <pc:sldMk cId="2115169802" sldId="455"/>
        </pc:sldMkLst>
      </pc:sldChg>
      <pc:sldChg chg="del">
        <pc:chgData name="Evi Kruijer" userId="0af39978-7a4a-49b0-8bce-70804f0fc89e" providerId="ADAL" clId="{E5F0DAC2-3457-455A-BA91-FE3FC1B5E4B7}" dt="2025-08-29T12:00:44.390" v="308" actId="47"/>
        <pc:sldMkLst>
          <pc:docMk/>
          <pc:sldMk cId="1805646326" sldId="456"/>
        </pc:sldMkLst>
      </pc:sldChg>
      <pc:sldChg chg="del">
        <pc:chgData name="Evi Kruijer" userId="0af39978-7a4a-49b0-8bce-70804f0fc89e" providerId="ADAL" clId="{E5F0DAC2-3457-455A-BA91-FE3FC1B5E4B7}" dt="2025-08-29T12:00:44.940" v="309" actId="47"/>
        <pc:sldMkLst>
          <pc:docMk/>
          <pc:sldMk cId="56989112" sldId="457"/>
        </pc:sldMkLst>
      </pc:sldChg>
      <pc:sldChg chg="del">
        <pc:chgData name="Evi Kruijer" userId="0af39978-7a4a-49b0-8bce-70804f0fc89e" providerId="ADAL" clId="{E5F0DAC2-3457-455A-BA91-FE3FC1B5E4B7}" dt="2025-08-29T12:00:45.590" v="310" actId="47"/>
        <pc:sldMkLst>
          <pc:docMk/>
          <pc:sldMk cId="1898877247" sldId="458"/>
        </pc:sldMkLst>
      </pc:sldChg>
      <pc:sldChg chg="del">
        <pc:chgData name="Evi Kruijer" userId="0af39978-7a4a-49b0-8bce-70804f0fc89e" providerId="ADAL" clId="{E5F0DAC2-3457-455A-BA91-FE3FC1B5E4B7}" dt="2025-08-29T12:00:46.123" v="311" actId="47"/>
        <pc:sldMkLst>
          <pc:docMk/>
          <pc:sldMk cId="3097876359" sldId="459"/>
        </pc:sldMkLst>
      </pc:sldChg>
      <pc:sldChg chg="del">
        <pc:chgData name="Evi Kruijer" userId="0af39978-7a4a-49b0-8bce-70804f0fc89e" providerId="ADAL" clId="{E5F0DAC2-3457-455A-BA91-FE3FC1B5E4B7}" dt="2025-08-29T12:00:47.657" v="314" actId="47"/>
        <pc:sldMkLst>
          <pc:docMk/>
          <pc:sldMk cId="2624212674" sldId="460"/>
        </pc:sldMkLst>
      </pc:sldChg>
      <pc:sldChg chg="del">
        <pc:chgData name="Evi Kruijer" userId="0af39978-7a4a-49b0-8bce-70804f0fc89e" providerId="ADAL" clId="{E5F0DAC2-3457-455A-BA91-FE3FC1B5E4B7}" dt="2025-08-29T12:00:46.690" v="312" actId="47"/>
        <pc:sldMkLst>
          <pc:docMk/>
          <pc:sldMk cId="3008819210" sldId="461"/>
        </pc:sldMkLst>
      </pc:sldChg>
      <pc:sldChg chg="del">
        <pc:chgData name="Evi Kruijer" userId="0af39978-7a4a-49b0-8bce-70804f0fc89e" providerId="ADAL" clId="{E5F0DAC2-3457-455A-BA91-FE3FC1B5E4B7}" dt="2025-08-29T12:00:47.223" v="313" actId="47"/>
        <pc:sldMkLst>
          <pc:docMk/>
          <pc:sldMk cId="11430993" sldId="462"/>
        </pc:sldMkLst>
      </pc:sldChg>
      <pc:sldChg chg="add del">
        <pc:chgData name="Evi Kruijer" userId="0af39978-7a4a-49b0-8bce-70804f0fc89e" providerId="ADAL" clId="{E5F0DAC2-3457-455A-BA91-FE3FC1B5E4B7}" dt="2025-08-29T11:47:43.024" v="3" actId="47"/>
        <pc:sldMkLst>
          <pc:docMk/>
          <pc:sldMk cId="3727820118" sldId="464"/>
        </pc:sldMkLst>
      </pc:sldChg>
      <pc:sldChg chg="del">
        <pc:chgData name="Evi Kruijer" userId="0af39978-7a4a-49b0-8bce-70804f0fc89e" providerId="ADAL" clId="{E5F0DAC2-3457-455A-BA91-FE3FC1B5E4B7}" dt="2025-08-29T11:57:12.090" v="200" actId="47"/>
        <pc:sldMkLst>
          <pc:docMk/>
          <pc:sldMk cId="1240015796" sldId="465"/>
        </pc:sldMkLst>
      </pc:sldChg>
      <pc:sldChg chg="addSp delSp modSp add del mod delAnim">
        <pc:chgData name="Evi Kruijer" userId="0af39978-7a4a-49b0-8bce-70804f0fc89e" providerId="ADAL" clId="{E5F0DAC2-3457-455A-BA91-FE3FC1B5E4B7}" dt="2025-09-05T10:01:26.189" v="544" actId="14100"/>
        <pc:sldMkLst>
          <pc:docMk/>
          <pc:sldMk cId="513067015" sldId="466"/>
        </pc:sldMkLst>
        <pc:spChg chg="mod">
          <ac:chgData name="Evi Kruijer" userId="0af39978-7a4a-49b0-8bce-70804f0fc89e" providerId="ADAL" clId="{E5F0DAC2-3457-455A-BA91-FE3FC1B5E4B7}" dt="2025-08-29T11:57:08.823" v="198" actId="20577"/>
          <ac:spMkLst>
            <pc:docMk/>
            <pc:sldMk cId="513067015" sldId="466"/>
            <ac:spMk id="2" creationId="{00000000-0000-0000-0000-000000000000}"/>
          </ac:spMkLst>
        </pc:spChg>
        <pc:picChg chg="add mod">
          <ac:chgData name="Evi Kruijer" userId="0af39978-7a4a-49b0-8bce-70804f0fc89e" providerId="ADAL" clId="{E5F0DAC2-3457-455A-BA91-FE3FC1B5E4B7}" dt="2025-09-05T10:01:14.522" v="540" actId="14100"/>
          <ac:picMkLst>
            <pc:docMk/>
            <pc:sldMk cId="513067015" sldId="466"/>
            <ac:picMk id="3" creationId="{D1AE3F6D-DB02-FB64-CB00-3D31FC31DC22}"/>
          </ac:picMkLst>
        </pc:picChg>
        <pc:picChg chg="del">
          <ac:chgData name="Evi Kruijer" userId="0af39978-7a4a-49b0-8bce-70804f0fc89e" providerId="ADAL" clId="{E5F0DAC2-3457-455A-BA91-FE3FC1B5E4B7}" dt="2025-09-05T10:01:11.739" v="538" actId="478"/>
          <ac:picMkLst>
            <pc:docMk/>
            <pc:sldMk cId="513067015" sldId="466"/>
            <ac:picMk id="9" creationId="{83744B85-1312-EF4C-E337-6CF4A24DA796}"/>
          </ac:picMkLst>
        </pc:picChg>
        <pc:cxnChg chg="add mod">
          <ac:chgData name="Evi Kruijer" userId="0af39978-7a4a-49b0-8bce-70804f0fc89e" providerId="ADAL" clId="{E5F0DAC2-3457-455A-BA91-FE3FC1B5E4B7}" dt="2025-09-05T10:01:26.189" v="544" actId="14100"/>
          <ac:cxnSpMkLst>
            <pc:docMk/>
            <pc:sldMk cId="513067015" sldId="466"/>
            <ac:cxnSpMk id="4" creationId="{1F59F256-FF62-E201-08DD-4996DA9A7E12}"/>
          </ac:cxnSpMkLst>
        </pc:cxnChg>
      </pc:sldChg>
      <pc:sldChg chg="del">
        <pc:chgData name="Evi Kruijer" userId="0af39978-7a4a-49b0-8bce-70804f0fc89e" providerId="ADAL" clId="{E5F0DAC2-3457-455A-BA91-FE3FC1B5E4B7}" dt="2025-08-29T11:47:37.523" v="2" actId="47"/>
        <pc:sldMkLst>
          <pc:docMk/>
          <pc:sldMk cId="4274284390" sldId="468"/>
        </pc:sldMkLst>
      </pc:sldChg>
      <pc:sldChg chg="del">
        <pc:chgData name="Evi Kruijer" userId="0af39978-7a4a-49b0-8bce-70804f0fc89e" providerId="ADAL" clId="{E5F0DAC2-3457-455A-BA91-FE3FC1B5E4B7}" dt="2025-08-29T11:57:49.189" v="209" actId="47"/>
        <pc:sldMkLst>
          <pc:docMk/>
          <pc:sldMk cId="682852561" sldId="469"/>
        </pc:sldMkLst>
      </pc:sldChg>
      <pc:sldChg chg="del">
        <pc:chgData name="Evi Kruijer" userId="0af39978-7a4a-49b0-8bce-70804f0fc89e" providerId="ADAL" clId="{E5F0DAC2-3457-455A-BA91-FE3FC1B5E4B7}" dt="2025-08-29T11:57:54.557" v="212" actId="47"/>
        <pc:sldMkLst>
          <pc:docMk/>
          <pc:sldMk cId="3937076081" sldId="470"/>
        </pc:sldMkLst>
      </pc:sldChg>
      <pc:sldChg chg="del">
        <pc:chgData name="Evi Kruijer" userId="0af39978-7a4a-49b0-8bce-70804f0fc89e" providerId="ADAL" clId="{E5F0DAC2-3457-455A-BA91-FE3FC1B5E4B7}" dt="2025-08-29T11:57:56.840" v="214" actId="47"/>
        <pc:sldMkLst>
          <pc:docMk/>
          <pc:sldMk cId="512510001" sldId="472"/>
        </pc:sldMkLst>
      </pc:sldChg>
      <pc:sldChg chg="del">
        <pc:chgData name="Evi Kruijer" userId="0af39978-7a4a-49b0-8bce-70804f0fc89e" providerId="ADAL" clId="{E5F0DAC2-3457-455A-BA91-FE3FC1B5E4B7}" dt="2025-08-29T11:58:49.018" v="226" actId="47"/>
        <pc:sldMkLst>
          <pc:docMk/>
          <pc:sldMk cId="4110168555" sldId="474"/>
        </pc:sldMkLst>
      </pc:sldChg>
      <pc:sldChg chg="del">
        <pc:chgData name="Evi Kruijer" userId="0af39978-7a4a-49b0-8bce-70804f0fc89e" providerId="ADAL" clId="{E5F0DAC2-3457-455A-BA91-FE3FC1B5E4B7}" dt="2025-08-29T11:58:51.540" v="230" actId="47"/>
        <pc:sldMkLst>
          <pc:docMk/>
          <pc:sldMk cId="4231138870" sldId="475"/>
        </pc:sldMkLst>
      </pc:sldChg>
      <pc:sldChg chg="del">
        <pc:chgData name="Evi Kruijer" userId="0af39978-7a4a-49b0-8bce-70804f0fc89e" providerId="ADAL" clId="{E5F0DAC2-3457-455A-BA91-FE3FC1B5E4B7}" dt="2025-08-29T11:58:55.373" v="237" actId="47"/>
        <pc:sldMkLst>
          <pc:docMk/>
          <pc:sldMk cId="3772115875" sldId="476"/>
        </pc:sldMkLst>
      </pc:sldChg>
      <pc:sldChg chg="addSp delSp modSp mod">
        <pc:chgData name="Evi Kruijer" userId="0af39978-7a4a-49b0-8bce-70804f0fc89e" providerId="ADAL" clId="{E5F0DAC2-3457-455A-BA91-FE3FC1B5E4B7}" dt="2025-09-05T10:04:41.589" v="610" actId="14100"/>
        <pc:sldMkLst>
          <pc:docMk/>
          <pc:sldMk cId="2398829176" sldId="478"/>
        </pc:sldMkLst>
        <pc:picChg chg="add mod">
          <ac:chgData name="Evi Kruijer" userId="0af39978-7a4a-49b0-8bce-70804f0fc89e" providerId="ADAL" clId="{E5F0DAC2-3457-455A-BA91-FE3FC1B5E4B7}" dt="2025-09-05T10:04:41.589" v="610" actId="14100"/>
          <ac:picMkLst>
            <pc:docMk/>
            <pc:sldMk cId="2398829176" sldId="478"/>
            <ac:picMk id="3" creationId="{624907A2-8A18-F59E-5842-5410D3BE9CF5}"/>
          </ac:picMkLst>
        </pc:picChg>
        <pc:picChg chg="del">
          <ac:chgData name="Evi Kruijer" userId="0af39978-7a4a-49b0-8bce-70804f0fc89e" providerId="ADAL" clId="{E5F0DAC2-3457-455A-BA91-FE3FC1B5E4B7}" dt="2025-09-05T10:04:38.172" v="607" actId="478"/>
          <ac:picMkLst>
            <pc:docMk/>
            <pc:sldMk cId="2398829176" sldId="478"/>
            <ac:picMk id="7" creationId="{643B70C6-0789-50B2-44B4-F50B17F8C24B}"/>
          </ac:picMkLst>
        </pc:picChg>
      </pc:sldChg>
      <pc:sldChg chg="addSp delSp modSp mod">
        <pc:chgData name="Evi Kruijer" userId="0af39978-7a4a-49b0-8bce-70804f0fc89e" providerId="ADAL" clId="{E5F0DAC2-3457-455A-BA91-FE3FC1B5E4B7}" dt="2025-09-05T10:04:55.722" v="615" actId="1076"/>
        <pc:sldMkLst>
          <pc:docMk/>
          <pc:sldMk cId="1505578279" sldId="479"/>
        </pc:sldMkLst>
        <pc:picChg chg="add mod">
          <ac:chgData name="Evi Kruijer" userId="0af39978-7a4a-49b0-8bce-70804f0fc89e" providerId="ADAL" clId="{E5F0DAC2-3457-455A-BA91-FE3FC1B5E4B7}" dt="2025-09-05T10:04:55.722" v="615" actId="1076"/>
          <ac:picMkLst>
            <pc:docMk/>
            <pc:sldMk cId="1505578279" sldId="479"/>
            <ac:picMk id="3" creationId="{CF970314-F37F-47DF-56F5-06711FC2EDB1}"/>
          </ac:picMkLst>
        </pc:picChg>
        <pc:picChg chg="del">
          <ac:chgData name="Evi Kruijer" userId="0af39978-7a4a-49b0-8bce-70804f0fc89e" providerId="ADAL" clId="{E5F0DAC2-3457-455A-BA91-FE3FC1B5E4B7}" dt="2025-09-05T10:04:48.039" v="611" actId="478"/>
          <ac:picMkLst>
            <pc:docMk/>
            <pc:sldMk cId="1505578279" sldId="479"/>
            <ac:picMk id="6" creationId="{B8AAC987-60E8-CA7A-7491-E4730EC636FE}"/>
          </ac:picMkLst>
        </pc:picChg>
      </pc:sldChg>
      <pc:sldChg chg="modSp add del mod">
        <pc:chgData name="Evi Kruijer" userId="0af39978-7a4a-49b0-8bce-70804f0fc89e" providerId="ADAL" clId="{E5F0DAC2-3457-455A-BA91-FE3FC1B5E4B7}" dt="2025-09-05T10:05:50.417" v="630" actId="14826"/>
        <pc:sldMkLst>
          <pc:docMk/>
          <pc:sldMk cId="371573593" sldId="481"/>
        </pc:sldMkLst>
        <pc:picChg chg="mod">
          <ac:chgData name="Evi Kruijer" userId="0af39978-7a4a-49b0-8bce-70804f0fc89e" providerId="ADAL" clId="{E5F0DAC2-3457-455A-BA91-FE3FC1B5E4B7}" dt="2025-09-05T10:05:50.417" v="630" actId="14826"/>
          <ac:picMkLst>
            <pc:docMk/>
            <pc:sldMk cId="371573593" sldId="481"/>
            <ac:picMk id="6" creationId="{069BEDC7-F23E-7C01-9174-DD8C8D6AF4B3}"/>
          </ac:picMkLst>
        </pc:picChg>
      </pc:sldChg>
      <pc:sldChg chg="del">
        <pc:chgData name="Evi Kruijer" userId="0af39978-7a4a-49b0-8bce-70804f0fc89e" providerId="ADAL" clId="{E5F0DAC2-3457-455A-BA91-FE3FC1B5E4B7}" dt="2025-08-29T12:00:25.556" v="270" actId="47"/>
        <pc:sldMkLst>
          <pc:docMk/>
          <pc:sldMk cId="1893893124" sldId="482"/>
        </pc:sldMkLst>
      </pc:sldChg>
      <pc:sldChg chg="del">
        <pc:chgData name="Evi Kruijer" userId="0af39978-7a4a-49b0-8bce-70804f0fc89e" providerId="ADAL" clId="{E5F0DAC2-3457-455A-BA91-FE3FC1B5E4B7}" dt="2025-08-29T12:00:37.740" v="294" actId="47"/>
        <pc:sldMkLst>
          <pc:docMk/>
          <pc:sldMk cId="408439311" sldId="483"/>
        </pc:sldMkLst>
      </pc:sldChg>
      <pc:sldChg chg="del">
        <pc:chgData name="Evi Kruijer" userId="0af39978-7a4a-49b0-8bce-70804f0fc89e" providerId="ADAL" clId="{E5F0DAC2-3457-455A-BA91-FE3FC1B5E4B7}" dt="2025-08-29T12:00:38.173" v="295" actId="47"/>
        <pc:sldMkLst>
          <pc:docMk/>
          <pc:sldMk cId="2374088801" sldId="484"/>
        </pc:sldMkLst>
      </pc:sldChg>
      <pc:sldChg chg="del">
        <pc:chgData name="Evi Kruijer" userId="0af39978-7a4a-49b0-8bce-70804f0fc89e" providerId="ADAL" clId="{E5F0DAC2-3457-455A-BA91-FE3FC1B5E4B7}" dt="2025-08-29T12:00:38.689" v="296" actId="47"/>
        <pc:sldMkLst>
          <pc:docMk/>
          <pc:sldMk cId="270698505" sldId="485"/>
        </pc:sldMkLst>
      </pc:sldChg>
      <pc:sldChg chg="del">
        <pc:chgData name="Evi Kruijer" userId="0af39978-7a4a-49b0-8bce-70804f0fc89e" providerId="ADAL" clId="{E5F0DAC2-3457-455A-BA91-FE3FC1B5E4B7}" dt="2025-08-29T12:00:48.156" v="315" actId="47"/>
        <pc:sldMkLst>
          <pc:docMk/>
          <pc:sldMk cId="1468658478" sldId="486"/>
        </pc:sldMkLst>
      </pc:sldChg>
      <pc:sldChg chg="del">
        <pc:chgData name="Evi Kruijer" userId="0af39978-7a4a-49b0-8bce-70804f0fc89e" providerId="ADAL" clId="{E5F0DAC2-3457-455A-BA91-FE3FC1B5E4B7}" dt="2025-08-29T12:00:48.556" v="316" actId="47"/>
        <pc:sldMkLst>
          <pc:docMk/>
          <pc:sldMk cId="2101629691" sldId="487"/>
        </pc:sldMkLst>
      </pc:sldChg>
      <pc:sldChg chg="del">
        <pc:chgData name="Evi Kruijer" userId="0af39978-7a4a-49b0-8bce-70804f0fc89e" providerId="ADAL" clId="{E5F0DAC2-3457-455A-BA91-FE3FC1B5E4B7}" dt="2025-08-29T12:00:49.119" v="317" actId="47"/>
        <pc:sldMkLst>
          <pc:docMk/>
          <pc:sldMk cId="3295721498" sldId="488"/>
        </pc:sldMkLst>
      </pc:sldChg>
      <pc:sldChg chg="del">
        <pc:chgData name="Evi Kruijer" userId="0af39978-7a4a-49b0-8bce-70804f0fc89e" providerId="ADAL" clId="{E5F0DAC2-3457-455A-BA91-FE3FC1B5E4B7}" dt="2025-08-29T12:00:54.523" v="327" actId="47"/>
        <pc:sldMkLst>
          <pc:docMk/>
          <pc:sldMk cId="39046539" sldId="489"/>
        </pc:sldMkLst>
      </pc:sldChg>
      <pc:sldChg chg="del">
        <pc:chgData name="Evi Kruijer" userId="0af39978-7a4a-49b0-8bce-70804f0fc89e" providerId="ADAL" clId="{E5F0DAC2-3457-455A-BA91-FE3FC1B5E4B7}" dt="2025-08-29T12:00:56.856" v="332" actId="47"/>
        <pc:sldMkLst>
          <pc:docMk/>
          <pc:sldMk cId="2542365472" sldId="490"/>
        </pc:sldMkLst>
      </pc:sldChg>
      <pc:sldChg chg="del">
        <pc:chgData name="Evi Kruijer" userId="0af39978-7a4a-49b0-8bce-70804f0fc89e" providerId="ADAL" clId="{E5F0DAC2-3457-455A-BA91-FE3FC1B5E4B7}" dt="2025-08-29T12:00:51.823" v="322" actId="47"/>
        <pc:sldMkLst>
          <pc:docMk/>
          <pc:sldMk cId="2025953037" sldId="491"/>
        </pc:sldMkLst>
      </pc:sldChg>
      <pc:sldChg chg="del">
        <pc:chgData name="Evi Kruijer" userId="0af39978-7a4a-49b0-8bce-70804f0fc89e" providerId="ADAL" clId="{E5F0DAC2-3457-455A-BA91-FE3FC1B5E4B7}" dt="2025-08-29T12:00:50.707" v="320" actId="47"/>
        <pc:sldMkLst>
          <pc:docMk/>
          <pc:sldMk cId="2506887277" sldId="492"/>
        </pc:sldMkLst>
      </pc:sldChg>
      <pc:sldChg chg="del">
        <pc:chgData name="Evi Kruijer" userId="0af39978-7a4a-49b0-8bce-70804f0fc89e" providerId="ADAL" clId="{E5F0DAC2-3457-455A-BA91-FE3FC1B5E4B7}" dt="2025-08-29T12:00:51.223" v="321" actId="47"/>
        <pc:sldMkLst>
          <pc:docMk/>
          <pc:sldMk cId="120462080" sldId="493"/>
        </pc:sldMkLst>
      </pc:sldChg>
      <pc:sldChg chg="del">
        <pc:chgData name="Evi Kruijer" userId="0af39978-7a4a-49b0-8bce-70804f0fc89e" providerId="ADAL" clId="{E5F0DAC2-3457-455A-BA91-FE3FC1B5E4B7}" dt="2025-08-29T12:00:52.373" v="323" actId="47"/>
        <pc:sldMkLst>
          <pc:docMk/>
          <pc:sldMk cId="547373518" sldId="494"/>
        </pc:sldMkLst>
      </pc:sldChg>
      <pc:sldChg chg="del">
        <pc:chgData name="Evi Kruijer" userId="0af39978-7a4a-49b0-8bce-70804f0fc89e" providerId="ADAL" clId="{E5F0DAC2-3457-455A-BA91-FE3FC1B5E4B7}" dt="2025-08-29T12:00:52.907" v="324" actId="47"/>
        <pc:sldMkLst>
          <pc:docMk/>
          <pc:sldMk cId="287752838" sldId="495"/>
        </pc:sldMkLst>
      </pc:sldChg>
      <pc:sldChg chg="del">
        <pc:chgData name="Evi Kruijer" userId="0af39978-7a4a-49b0-8bce-70804f0fc89e" providerId="ADAL" clId="{E5F0DAC2-3457-455A-BA91-FE3FC1B5E4B7}" dt="2025-08-29T12:00:54.073" v="326" actId="47"/>
        <pc:sldMkLst>
          <pc:docMk/>
          <pc:sldMk cId="3929502732" sldId="496"/>
        </pc:sldMkLst>
      </pc:sldChg>
      <pc:sldChg chg="del">
        <pc:chgData name="Evi Kruijer" userId="0af39978-7a4a-49b0-8bce-70804f0fc89e" providerId="ADAL" clId="{E5F0DAC2-3457-455A-BA91-FE3FC1B5E4B7}" dt="2025-08-29T12:00:53.373" v="325" actId="47"/>
        <pc:sldMkLst>
          <pc:docMk/>
          <pc:sldMk cId="2232242373" sldId="497"/>
        </pc:sldMkLst>
      </pc:sldChg>
      <pc:sldChg chg="del">
        <pc:chgData name="Evi Kruijer" userId="0af39978-7a4a-49b0-8bce-70804f0fc89e" providerId="ADAL" clId="{E5F0DAC2-3457-455A-BA91-FE3FC1B5E4B7}" dt="2025-08-29T12:00:56.440" v="331" actId="47"/>
        <pc:sldMkLst>
          <pc:docMk/>
          <pc:sldMk cId="1206574721" sldId="498"/>
        </pc:sldMkLst>
      </pc:sldChg>
      <pc:sldChg chg="del">
        <pc:chgData name="Evi Kruijer" userId="0af39978-7a4a-49b0-8bce-70804f0fc89e" providerId="ADAL" clId="{E5F0DAC2-3457-455A-BA91-FE3FC1B5E4B7}" dt="2025-08-29T12:00:58.090" v="335" actId="47"/>
        <pc:sldMkLst>
          <pc:docMk/>
          <pc:sldMk cId="1606645093" sldId="499"/>
        </pc:sldMkLst>
      </pc:sldChg>
      <pc:sldChg chg="del">
        <pc:chgData name="Evi Kruijer" userId="0af39978-7a4a-49b0-8bce-70804f0fc89e" providerId="ADAL" clId="{E5F0DAC2-3457-455A-BA91-FE3FC1B5E4B7}" dt="2025-08-29T12:00:57.256" v="333" actId="47"/>
        <pc:sldMkLst>
          <pc:docMk/>
          <pc:sldMk cId="35609133" sldId="500"/>
        </pc:sldMkLst>
      </pc:sldChg>
      <pc:sldChg chg="del">
        <pc:chgData name="Evi Kruijer" userId="0af39978-7a4a-49b0-8bce-70804f0fc89e" providerId="ADAL" clId="{E5F0DAC2-3457-455A-BA91-FE3FC1B5E4B7}" dt="2025-08-29T12:00:57.639" v="334" actId="47"/>
        <pc:sldMkLst>
          <pc:docMk/>
          <pc:sldMk cId="739364090" sldId="501"/>
        </pc:sldMkLst>
      </pc:sldChg>
      <pc:sldChg chg="del">
        <pc:chgData name="Evi Kruijer" userId="0af39978-7a4a-49b0-8bce-70804f0fc89e" providerId="ADAL" clId="{E5F0DAC2-3457-455A-BA91-FE3FC1B5E4B7}" dt="2025-08-29T12:00:58.890" v="337" actId="47"/>
        <pc:sldMkLst>
          <pc:docMk/>
          <pc:sldMk cId="3881044427" sldId="502"/>
        </pc:sldMkLst>
      </pc:sldChg>
      <pc:sldChg chg="addSp delSp modSp add mod ord delAnim modAnim">
        <pc:chgData name="Evi Kruijer" userId="0af39978-7a4a-49b0-8bce-70804f0fc89e" providerId="ADAL" clId="{E5F0DAC2-3457-455A-BA91-FE3FC1B5E4B7}" dt="2025-09-05T09:52:56.304" v="393" actId="478"/>
        <pc:sldMkLst>
          <pc:docMk/>
          <pc:sldMk cId="799292299" sldId="503"/>
        </pc:sldMkLst>
        <pc:spChg chg="mod">
          <ac:chgData name="Evi Kruijer" userId="0af39978-7a4a-49b0-8bce-70804f0fc89e" providerId="ADAL" clId="{E5F0DAC2-3457-455A-BA91-FE3FC1B5E4B7}" dt="2025-08-29T11:52:54.490" v="45" actId="20577"/>
          <ac:spMkLst>
            <pc:docMk/>
            <pc:sldMk cId="799292299" sldId="503"/>
            <ac:spMk id="2" creationId="{00000000-0000-0000-0000-000000000000}"/>
          </ac:spMkLst>
        </pc:spChg>
        <pc:spChg chg="add del mod">
          <ac:chgData name="Evi Kruijer" userId="0af39978-7a4a-49b0-8bce-70804f0fc89e" providerId="ADAL" clId="{E5F0DAC2-3457-455A-BA91-FE3FC1B5E4B7}" dt="2025-09-05T09:52:56.304" v="393" actId="478"/>
          <ac:spMkLst>
            <pc:docMk/>
            <pc:sldMk cId="799292299" sldId="503"/>
            <ac:spMk id="5" creationId="{9FE96FEF-C483-0392-9E6D-A7EF57E89D94}"/>
          </ac:spMkLst>
        </pc:spChg>
        <pc:picChg chg="add mod">
          <ac:chgData name="Evi Kruijer" userId="0af39978-7a4a-49b0-8bce-70804f0fc89e" providerId="ADAL" clId="{E5F0DAC2-3457-455A-BA91-FE3FC1B5E4B7}" dt="2025-09-05T09:52:48.288" v="389" actId="1076"/>
          <ac:picMkLst>
            <pc:docMk/>
            <pc:sldMk cId="799292299" sldId="503"/>
            <ac:picMk id="3" creationId="{1F485B52-FB12-F249-7DD1-2CAD7B3C5105}"/>
          </ac:picMkLst>
        </pc:picChg>
        <pc:picChg chg="add del">
          <ac:chgData name="Evi Kruijer" userId="0af39978-7a4a-49b0-8bce-70804f0fc89e" providerId="ADAL" clId="{E5F0DAC2-3457-455A-BA91-FE3FC1B5E4B7}" dt="2025-09-05T09:52:51.322" v="391" actId="478"/>
          <ac:picMkLst>
            <pc:docMk/>
            <pc:sldMk cId="799292299" sldId="503"/>
            <ac:picMk id="7" creationId="{62B7DDB5-5C31-041B-730D-DBB648CDDC94}"/>
          </ac:picMkLst>
        </pc:picChg>
      </pc:sldChg>
      <pc:sldChg chg="addSp delSp modSp add mod ord modAnim">
        <pc:chgData name="Evi Kruijer" userId="0af39978-7a4a-49b0-8bce-70804f0fc89e" providerId="ADAL" clId="{E5F0DAC2-3457-455A-BA91-FE3FC1B5E4B7}" dt="2025-09-05T09:53:36.389" v="402" actId="1076"/>
        <pc:sldMkLst>
          <pc:docMk/>
          <pc:sldMk cId="364491193" sldId="504"/>
        </pc:sldMkLst>
        <pc:spChg chg="mod">
          <ac:chgData name="Evi Kruijer" userId="0af39978-7a4a-49b0-8bce-70804f0fc89e" providerId="ADAL" clId="{E5F0DAC2-3457-455A-BA91-FE3FC1B5E4B7}" dt="2025-08-29T11:53:18.940" v="98" actId="20577"/>
          <ac:spMkLst>
            <pc:docMk/>
            <pc:sldMk cId="364491193" sldId="504"/>
            <ac:spMk id="2" creationId="{6E5823A1-155A-2C10-CFE4-62D6F6CFEB1B}"/>
          </ac:spMkLst>
        </pc:spChg>
        <pc:spChg chg="del">
          <ac:chgData name="Evi Kruijer" userId="0af39978-7a4a-49b0-8bce-70804f0fc89e" providerId="ADAL" clId="{E5F0DAC2-3457-455A-BA91-FE3FC1B5E4B7}" dt="2025-09-05T09:53:26.122" v="398" actId="478"/>
          <ac:spMkLst>
            <pc:docMk/>
            <pc:sldMk cId="364491193" sldId="504"/>
            <ac:spMk id="5" creationId="{E7AF4650-3D7B-1AA3-FC96-C2A0973863C0}"/>
          </ac:spMkLst>
        </pc:spChg>
        <pc:picChg chg="add mod">
          <ac:chgData name="Evi Kruijer" userId="0af39978-7a4a-49b0-8bce-70804f0fc89e" providerId="ADAL" clId="{E5F0DAC2-3457-455A-BA91-FE3FC1B5E4B7}" dt="2025-09-05T09:53:36.389" v="402" actId="1076"/>
          <ac:picMkLst>
            <pc:docMk/>
            <pc:sldMk cId="364491193" sldId="504"/>
            <ac:picMk id="3" creationId="{4C174CA5-3B7C-9729-F44D-0B8CCE4D6BCB}"/>
          </ac:picMkLst>
        </pc:picChg>
      </pc:sldChg>
      <pc:sldChg chg="addSp delSp modSp add mod modAnim">
        <pc:chgData name="Evi Kruijer" userId="0af39978-7a4a-49b0-8bce-70804f0fc89e" providerId="ADAL" clId="{E5F0DAC2-3457-455A-BA91-FE3FC1B5E4B7}" dt="2025-09-05T09:53:18.605" v="397" actId="14100"/>
        <pc:sldMkLst>
          <pc:docMk/>
          <pc:sldMk cId="3468778737" sldId="505"/>
        </pc:sldMkLst>
        <pc:spChg chg="mod">
          <ac:chgData name="Evi Kruijer" userId="0af39978-7a4a-49b0-8bce-70804f0fc89e" providerId="ADAL" clId="{E5F0DAC2-3457-455A-BA91-FE3FC1B5E4B7}" dt="2025-08-29T11:53:08.372" v="76" actId="20577"/>
          <ac:spMkLst>
            <pc:docMk/>
            <pc:sldMk cId="3468778737" sldId="505"/>
            <ac:spMk id="2" creationId="{495E06D4-207E-E90D-9129-4BCF446D131C}"/>
          </ac:spMkLst>
        </pc:spChg>
        <pc:spChg chg="del">
          <ac:chgData name="Evi Kruijer" userId="0af39978-7a4a-49b0-8bce-70804f0fc89e" providerId="ADAL" clId="{E5F0DAC2-3457-455A-BA91-FE3FC1B5E4B7}" dt="2025-09-05T09:53:13.589" v="394" actId="478"/>
          <ac:spMkLst>
            <pc:docMk/>
            <pc:sldMk cId="3468778737" sldId="505"/>
            <ac:spMk id="5" creationId="{612284E7-C5DA-0E7A-1FF0-59F630E500FF}"/>
          </ac:spMkLst>
        </pc:spChg>
        <pc:picChg chg="add mod">
          <ac:chgData name="Evi Kruijer" userId="0af39978-7a4a-49b0-8bce-70804f0fc89e" providerId="ADAL" clId="{E5F0DAC2-3457-455A-BA91-FE3FC1B5E4B7}" dt="2025-09-05T09:53:18.605" v="397" actId="14100"/>
          <ac:picMkLst>
            <pc:docMk/>
            <pc:sldMk cId="3468778737" sldId="505"/>
            <ac:picMk id="3" creationId="{35D50752-F51E-CDB1-EC4D-41B6A57BF20E}"/>
          </ac:picMkLst>
        </pc:picChg>
      </pc:sldChg>
      <pc:sldChg chg="addSp delSp modSp add mod delAnim modAnim">
        <pc:chgData name="Evi Kruijer" userId="0af39978-7a4a-49b0-8bce-70804f0fc89e" providerId="ADAL" clId="{E5F0DAC2-3457-455A-BA91-FE3FC1B5E4B7}" dt="2025-09-05T09:54:25.422" v="414" actId="1076"/>
        <pc:sldMkLst>
          <pc:docMk/>
          <pc:sldMk cId="2598349276" sldId="506"/>
        </pc:sldMkLst>
        <pc:spChg chg="mod">
          <ac:chgData name="Evi Kruijer" userId="0af39978-7a4a-49b0-8bce-70804f0fc89e" providerId="ADAL" clId="{E5F0DAC2-3457-455A-BA91-FE3FC1B5E4B7}" dt="2025-08-29T11:53:38.044" v="125" actId="20577"/>
          <ac:spMkLst>
            <pc:docMk/>
            <pc:sldMk cId="2598349276" sldId="506"/>
            <ac:spMk id="2" creationId="{00000000-0000-0000-0000-000000000000}"/>
          </ac:spMkLst>
        </pc:spChg>
        <pc:picChg chg="add mod">
          <ac:chgData name="Evi Kruijer" userId="0af39978-7a4a-49b0-8bce-70804f0fc89e" providerId="ADAL" clId="{E5F0DAC2-3457-455A-BA91-FE3FC1B5E4B7}" dt="2025-09-05T09:54:25.422" v="414" actId="1076"/>
          <ac:picMkLst>
            <pc:docMk/>
            <pc:sldMk cId="2598349276" sldId="506"/>
            <ac:picMk id="3" creationId="{F83ADF38-1B65-2524-18BF-EF9C69D9625E}"/>
          </ac:picMkLst>
        </pc:picChg>
      </pc:sldChg>
      <pc:sldChg chg="addSp delSp modSp add mod ord delAnim">
        <pc:chgData name="Evi Kruijer" userId="0af39978-7a4a-49b0-8bce-70804f0fc89e" providerId="ADAL" clId="{E5F0DAC2-3457-455A-BA91-FE3FC1B5E4B7}" dt="2025-09-05T09:54:37.322" v="417" actId="1076"/>
        <pc:sldMkLst>
          <pc:docMk/>
          <pc:sldMk cId="25094759" sldId="507"/>
        </pc:sldMkLst>
        <pc:spChg chg="mod">
          <ac:chgData name="Evi Kruijer" userId="0af39978-7a4a-49b0-8bce-70804f0fc89e" providerId="ADAL" clId="{E5F0DAC2-3457-455A-BA91-FE3FC1B5E4B7}" dt="2025-08-29T11:53:56.557" v="141" actId="20577"/>
          <ac:spMkLst>
            <pc:docMk/>
            <pc:sldMk cId="25094759" sldId="507"/>
            <ac:spMk id="2" creationId="{00000000-0000-0000-0000-000000000000}"/>
          </ac:spMkLst>
        </pc:spChg>
        <pc:picChg chg="add mod">
          <ac:chgData name="Evi Kruijer" userId="0af39978-7a4a-49b0-8bce-70804f0fc89e" providerId="ADAL" clId="{E5F0DAC2-3457-455A-BA91-FE3FC1B5E4B7}" dt="2025-09-05T09:54:37.322" v="417" actId="1076"/>
          <ac:picMkLst>
            <pc:docMk/>
            <pc:sldMk cId="25094759" sldId="507"/>
            <ac:picMk id="3" creationId="{797F1061-6173-BCDD-D5CE-2C56DF5D00C7}"/>
          </ac:picMkLst>
        </pc:picChg>
      </pc:sldChg>
      <pc:sldChg chg="addSp modSp add mod modAnim">
        <pc:chgData name="Evi Kruijer" userId="0af39978-7a4a-49b0-8bce-70804f0fc89e" providerId="ADAL" clId="{E5F0DAC2-3457-455A-BA91-FE3FC1B5E4B7}" dt="2025-09-05T09:54:46.556" v="420" actId="1076"/>
        <pc:sldMkLst>
          <pc:docMk/>
          <pc:sldMk cId="157830574" sldId="508"/>
        </pc:sldMkLst>
        <pc:spChg chg="mod">
          <ac:chgData name="Evi Kruijer" userId="0af39978-7a4a-49b0-8bce-70804f0fc89e" providerId="ADAL" clId="{E5F0DAC2-3457-455A-BA91-FE3FC1B5E4B7}" dt="2025-08-29T11:54:02.740" v="158" actId="20577"/>
          <ac:spMkLst>
            <pc:docMk/>
            <pc:sldMk cId="157830574" sldId="508"/>
            <ac:spMk id="2" creationId="{881EE9D6-A59A-FD82-88DE-C4598E86E6EC}"/>
          </ac:spMkLst>
        </pc:spChg>
        <pc:picChg chg="add mod">
          <ac:chgData name="Evi Kruijer" userId="0af39978-7a4a-49b0-8bce-70804f0fc89e" providerId="ADAL" clId="{E5F0DAC2-3457-455A-BA91-FE3FC1B5E4B7}" dt="2025-09-05T09:54:46.556" v="420" actId="1076"/>
          <ac:picMkLst>
            <pc:docMk/>
            <pc:sldMk cId="157830574" sldId="508"/>
            <ac:picMk id="3" creationId="{6E6651F6-E730-BA49-666B-46E638A5D0F1}"/>
          </ac:picMkLst>
        </pc:picChg>
      </pc:sldChg>
      <pc:sldChg chg="addSp delSp modSp add mod">
        <pc:chgData name="Evi Kruijer" userId="0af39978-7a4a-49b0-8bce-70804f0fc89e" providerId="ADAL" clId="{E5F0DAC2-3457-455A-BA91-FE3FC1B5E4B7}" dt="2025-09-05T09:59:05.139" v="495" actId="1076"/>
        <pc:sldMkLst>
          <pc:docMk/>
          <pc:sldMk cId="4131909213" sldId="509"/>
        </pc:sldMkLst>
        <pc:picChg chg="del">
          <ac:chgData name="Evi Kruijer" userId="0af39978-7a4a-49b0-8bce-70804f0fc89e" providerId="ADAL" clId="{E5F0DAC2-3457-455A-BA91-FE3FC1B5E4B7}" dt="2025-09-05T09:59:00.522" v="492" actId="478"/>
          <ac:picMkLst>
            <pc:docMk/>
            <pc:sldMk cId="4131909213" sldId="509"/>
            <ac:picMk id="3" creationId="{E7D81A10-1336-8969-3FA7-E68A99B29A6B}"/>
          </ac:picMkLst>
        </pc:picChg>
        <pc:picChg chg="add mod">
          <ac:chgData name="Evi Kruijer" userId="0af39978-7a4a-49b0-8bce-70804f0fc89e" providerId="ADAL" clId="{E5F0DAC2-3457-455A-BA91-FE3FC1B5E4B7}" dt="2025-09-05T09:59:05.139" v="495" actId="1076"/>
          <ac:picMkLst>
            <pc:docMk/>
            <pc:sldMk cId="4131909213" sldId="509"/>
            <ac:picMk id="7" creationId="{8314FA03-AA3F-A4CA-5A2C-5588B1A6E8C2}"/>
          </ac:picMkLst>
        </pc:picChg>
      </pc:sldChg>
      <pc:sldChg chg="addSp delSp modSp add mod">
        <pc:chgData name="Evi Kruijer" userId="0af39978-7a4a-49b0-8bce-70804f0fc89e" providerId="ADAL" clId="{E5F0DAC2-3457-455A-BA91-FE3FC1B5E4B7}" dt="2025-09-05T09:58:35.006" v="483" actId="1076"/>
        <pc:sldMkLst>
          <pc:docMk/>
          <pc:sldMk cId="3034783028" sldId="510"/>
        </pc:sldMkLst>
        <pc:spChg chg="mod">
          <ac:chgData name="Evi Kruijer" userId="0af39978-7a4a-49b0-8bce-70804f0fc89e" providerId="ADAL" clId="{E5F0DAC2-3457-455A-BA91-FE3FC1B5E4B7}" dt="2025-08-29T11:56:11.590" v="181" actId="20577"/>
          <ac:spMkLst>
            <pc:docMk/>
            <pc:sldMk cId="3034783028" sldId="510"/>
            <ac:spMk id="2" creationId="{B2474751-0BBC-505B-6193-93E6620E343E}"/>
          </ac:spMkLst>
        </pc:spChg>
        <pc:picChg chg="add mod">
          <ac:chgData name="Evi Kruijer" userId="0af39978-7a4a-49b0-8bce-70804f0fc89e" providerId="ADAL" clId="{E5F0DAC2-3457-455A-BA91-FE3FC1B5E4B7}" dt="2025-09-05T09:58:35.006" v="483" actId="1076"/>
          <ac:picMkLst>
            <pc:docMk/>
            <pc:sldMk cId="3034783028" sldId="510"/>
            <ac:picMk id="3" creationId="{6E902CEF-7819-A3AE-49DC-29E155BA5DE7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EBCA9-D29E-421E-B09B-8A237A027E41}" type="datetimeFigureOut">
              <a:rPr lang="nl-NL" smtClean="0"/>
              <a:t>5-9-2025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B5E43-BFC1-4F1E-8951-288C04B244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4025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EBCA9-D29E-421E-B09B-8A237A027E41}" type="datetimeFigureOut">
              <a:rPr lang="nl-NL" smtClean="0"/>
              <a:t>5-9-2025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B5E43-BFC1-4F1E-8951-288C04B244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9644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EBCA9-D29E-421E-B09B-8A237A027E41}" type="datetimeFigureOut">
              <a:rPr lang="nl-NL" smtClean="0"/>
              <a:t>5-9-2025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B5E43-BFC1-4F1E-8951-288C04B244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5878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EBCA9-D29E-421E-B09B-8A237A027E41}" type="datetimeFigureOut">
              <a:rPr lang="nl-NL" smtClean="0"/>
              <a:t>5-9-2025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B5E43-BFC1-4F1E-8951-288C04B244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7205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EBCA9-D29E-421E-B09B-8A237A027E41}" type="datetimeFigureOut">
              <a:rPr lang="nl-NL" smtClean="0"/>
              <a:t>5-9-2025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B5E43-BFC1-4F1E-8951-288C04B244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5507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EBCA9-D29E-421E-B09B-8A237A027E41}" type="datetimeFigureOut">
              <a:rPr lang="nl-NL" smtClean="0"/>
              <a:t>5-9-2025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B5E43-BFC1-4F1E-8951-288C04B244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6436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EBCA9-D29E-421E-B09B-8A237A027E41}" type="datetimeFigureOut">
              <a:rPr lang="nl-NL" smtClean="0"/>
              <a:t>5-9-2025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B5E43-BFC1-4F1E-8951-288C04B244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4125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EBCA9-D29E-421E-B09B-8A237A027E41}" type="datetimeFigureOut">
              <a:rPr lang="nl-NL" smtClean="0"/>
              <a:t>5-9-2025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B5E43-BFC1-4F1E-8951-288C04B244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1462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EBCA9-D29E-421E-B09B-8A237A027E41}" type="datetimeFigureOut">
              <a:rPr lang="nl-NL" smtClean="0"/>
              <a:t>5-9-2025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B5E43-BFC1-4F1E-8951-288C04B244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4421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EBCA9-D29E-421E-B09B-8A237A027E41}" type="datetimeFigureOut">
              <a:rPr lang="nl-NL" smtClean="0"/>
              <a:t>5-9-2025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B5E43-BFC1-4F1E-8951-288C04B244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7623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EBCA9-D29E-421E-B09B-8A237A027E41}" type="datetimeFigureOut">
              <a:rPr lang="nl-NL" smtClean="0"/>
              <a:t>5-9-2025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B5E43-BFC1-4F1E-8951-288C04B244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7265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8EBCA9-D29E-421E-B09B-8A237A027E41}" type="datetimeFigureOut">
              <a:rPr lang="nl-NL" smtClean="0"/>
              <a:t>5-9-2025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8B5E43-BFC1-4F1E-8951-288C04B244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33422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16.jpe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png"/><Relationship Id="rId5" Type="http://schemas.openxmlformats.org/officeDocument/2006/relationships/image" Target="../media/image18.jpe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.png"/><Relationship Id="rId5" Type="http://schemas.openxmlformats.org/officeDocument/2006/relationships/image" Target="../media/image19.jpe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.png"/><Relationship Id="rId5" Type="http://schemas.openxmlformats.org/officeDocument/2006/relationships/image" Target="../media/image22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.png"/><Relationship Id="rId5" Type="http://schemas.openxmlformats.org/officeDocument/2006/relationships/image" Target="../media/image23.jpe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4.jpeg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5.jpeg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4.png"/><Relationship Id="rId5" Type="http://schemas.openxmlformats.org/officeDocument/2006/relationships/image" Target="../media/image26.jpeg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4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4.png"/><Relationship Id="rId5" Type="http://schemas.openxmlformats.org/officeDocument/2006/relationships/image" Target="../media/image29.jpe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4.png"/><Relationship Id="rId5" Type="http://schemas.openxmlformats.org/officeDocument/2006/relationships/image" Target="../media/image30.png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4.png"/><Relationship Id="rId5" Type="http://schemas.openxmlformats.org/officeDocument/2006/relationships/image" Target="../media/image31.png"/><Relationship Id="rId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4.png"/><Relationship Id="rId5" Type="http://schemas.openxmlformats.org/officeDocument/2006/relationships/image" Target="../media/image31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4.png"/><Relationship Id="rId5" Type="http://schemas.openxmlformats.org/officeDocument/2006/relationships/image" Target="../media/image31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4.png"/><Relationship Id="rId5" Type="http://schemas.openxmlformats.org/officeDocument/2006/relationships/image" Target="../media/image31.pn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4.png"/><Relationship Id="rId5" Type="http://schemas.openxmlformats.org/officeDocument/2006/relationships/image" Target="../media/image33.jpeg"/><Relationship Id="rId4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34.jpe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34.jpe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4.png"/><Relationship Id="rId5" Type="http://schemas.openxmlformats.org/officeDocument/2006/relationships/image" Target="../media/image35.jpeg"/><Relationship Id="rId4" Type="http://schemas.openxmlformats.org/officeDocument/2006/relationships/image" Target="../media/image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4.png"/><Relationship Id="rId5" Type="http://schemas.openxmlformats.org/officeDocument/2006/relationships/image" Target="../media/image38.png"/><Relationship Id="rId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4.png"/><Relationship Id="rId5" Type="http://schemas.openxmlformats.org/officeDocument/2006/relationships/image" Target="../media/image39.jpeg"/><Relationship Id="rId4" Type="http://schemas.openxmlformats.org/officeDocument/2006/relationships/image" Target="../media/image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4.png"/><Relationship Id="rId5" Type="http://schemas.openxmlformats.org/officeDocument/2006/relationships/image" Target="../media/image40.jpeg"/><Relationship Id="rId4" Type="http://schemas.openxmlformats.org/officeDocument/2006/relationships/image" Target="../media/image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4.png"/><Relationship Id="rId5" Type="http://schemas.openxmlformats.org/officeDocument/2006/relationships/image" Target="../media/image41.jpeg"/><Relationship Id="rId4" Type="http://schemas.openxmlformats.org/officeDocument/2006/relationships/image" Target="../media/image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4.png"/><Relationship Id="rId5" Type="http://schemas.openxmlformats.org/officeDocument/2006/relationships/image" Target="../media/image42.jpeg"/><Relationship Id="rId4" Type="http://schemas.openxmlformats.org/officeDocument/2006/relationships/image" Target="../media/image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4.png"/><Relationship Id="rId5" Type="http://schemas.openxmlformats.org/officeDocument/2006/relationships/image" Target="../media/image43.jpeg"/><Relationship Id="rId4" Type="http://schemas.openxmlformats.org/officeDocument/2006/relationships/image" Target="../media/image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4.png"/><Relationship Id="rId5" Type="http://schemas.openxmlformats.org/officeDocument/2006/relationships/image" Target="../media/image44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sv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45.jpe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46.jpe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47.pn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48.pn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49.pn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50.pn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4.png"/><Relationship Id="rId5" Type="http://schemas.openxmlformats.org/officeDocument/2006/relationships/image" Target="../media/image51.jpeg"/><Relationship Id="rId4" Type="http://schemas.openxmlformats.org/officeDocument/2006/relationships/image" Target="../media/image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4.png"/><Relationship Id="rId5" Type="http://schemas.openxmlformats.org/officeDocument/2006/relationships/image" Target="../media/image51.jpeg"/><Relationship Id="rId4" Type="http://schemas.openxmlformats.org/officeDocument/2006/relationships/image" Target="../media/image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2.jpeg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4.png"/><Relationship Id="rId5" Type="http://schemas.openxmlformats.org/officeDocument/2006/relationships/image" Target="../media/image2.jpeg"/><Relationship Id="rId4" Type="http://schemas.openxmlformats.org/officeDocument/2006/relationships/image" Target="../media/image2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3.png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4.png"/><Relationship Id="rId5" Type="http://schemas.openxmlformats.org/officeDocument/2006/relationships/image" Target="../media/image2.jpeg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sv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4.png"/><Relationship Id="rId5" Type="http://schemas.openxmlformats.org/officeDocument/2006/relationships/image" Target="../media/image54.jpeg"/><Relationship Id="rId4" Type="http://schemas.openxmlformats.org/officeDocument/2006/relationships/image" Target="../media/image2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55.jpe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6" Type="http://schemas.openxmlformats.org/officeDocument/2006/relationships/image" Target="../media/image56.jpe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6" Type="http://schemas.openxmlformats.org/officeDocument/2006/relationships/image" Target="../media/image57.jpe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6" Type="http://schemas.openxmlformats.org/officeDocument/2006/relationships/image" Target="../media/image4.png"/><Relationship Id="rId5" Type="http://schemas.openxmlformats.org/officeDocument/2006/relationships/image" Target="../media/image58.png"/><Relationship Id="rId4" Type="http://schemas.openxmlformats.org/officeDocument/2006/relationships/image" Target="../media/image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6" Type="http://schemas.openxmlformats.org/officeDocument/2006/relationships/image" Target="../media/image59.jpe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5" Type="http://schemas.openxmlformats.org/officeDocument/2006/relationships/image" Target="../media/image60.jpeg"/><Relationship Id="rId4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6" Type="http://schemas.openxmlformats.org/officeDocument/2006/relationships/image" Target="../media/image61.pn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6" Type="http://schemas.openxmlformats.org/officeDocument/2006/relationships/image" Target="../media/image4.png"/><Relationship Id="rId5" Type="http://schemas.openxmlformats.org/officeDocument/2006/relationships/image" Target="../media/image62.jpeg"/><Relationship Id="rId4" Type="http://schemas.openxmlformats.org/officeDocument/2006/relationships/image" Target="../media/image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6" Type="http://schemas.openxmlformats.org/officeDocument/2006/relationships/image" Target="../media/image4.png"/><Relationship Id="rId5" Type="http://schemas.openxmlformats.org/officeDocument/2006/relationships/image" Target="../media/image63.jpe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11.jpeg"/><Relationship Id="rId4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6" Type="http://schemas.openxmlformats.org/officeDocument/2006/relationships/image" Target="../media/image64.pn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5" Type="http://schemas.openxmlformats.org/officeDocument/2006/relationships/image" Target="../media/image65.png"/><Relationship Id="rId4" Type="http://schemas.openxmlformats.org/officeDocument/2006/relationships/image" Target="../media/image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6" Type="http://schemas.openxmlformats.org/officeDocument/2006/relationships/image" Target="../media/image4.png"/><Relationship Id="rId5" Type="http://schemas.openxmlformats.org/officeDocument/2006/relationships/image" Target="../media/image66.jpeg"/><Relationship Id="rId4" Type="http://schemas.openxmlformats.org/officeDocument/2006/relationships/image" Target="../media/image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6" Type="http://schemas.openxmlformats.org/officeDocument/2006/relationships/image" Target="../media/image4.png"/><Relationship Id="rId5" Type="http://schemas.openxmlformats.org/officeDocument/2006/relationships/image" Target="../media/image67.jpeg"/><Relationship Id="rId4" Type="http://schemas.openxmlformats.org/officeDocument/2006/relationships/image" Target="../media/image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6" Type="http://schemas.openxmlformats.org/officeDocument/2006/relationships/image" Target="../media/image4.png"/><Relationship Id="rId5" Type="http://schemas.openxmlformats.org/officeDocument/2006/relationships/image" Target="../media/image68.jpeg"/><Relationship Id="rId4" Type="http://schemas.openxmlformats.org/officeDocument/2006/relationships/image" Target="../media/image2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6" Type="http://schemas.openxmlformats.org/officeDocument/2006/relationships/image" Target="../media/image4.png"/><Relationship Id="rId5" Type="http://schemas.openxmlformats.org/officeDocument/2006/relationships/image" Target="../media/image69.jpeg"/><Relationship Id="rId4" Type="http://schemas.openxmlformats.org/officeDocument/2006/relationships/image" Target="../media/image2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6" Type="http://schemas.openxmlformats.org/officeDocument/2006/relationships/image" Target="../media/image4.png"/><Relationship Id="rId5" Type="http://schemas.openxmlformats.org/officeDocument/2006/relationships/image" Target="../media/image70.jpeg"/><Relationship Id="rId4" Type="http://schemas.openxmlformats.org/officeDocument/2006/relationships/image" Target="../media/image2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5.m4a"/><Relationship Id="rId1" Type="http://schemas.microsoft.com/office/2007/relationships/media" Target="../media/media65.m4a"/><Relationship Id="rId6" Type="http://schemas.openxmlformats.org/officeDocument/2006/relationships/image" Target="../media/image4.png"/><Relationship Id="rId5" Type="http://schemas.openxmlformats.org/officeDocument/2006/relationships/image" Target="../media/image71.jpeg"/><Relationship Id="rId4" Type="http://schemas.openxmlformats.org/officeDocument/2006/relationships/image" Target="../media/image2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6.m4a"/><Relationship Id="rId1" Type="http://schemas.microsoft.com/office/2007/relationships/media" Target="../media/media66.m4a"/><Relationship Id="rId6" Type="http://schemas.openxmlformats.org/officeDocument/2006/relationships/image" Target="../media/image72.jpe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7.m4a"/><Relationship Id="rId1" Type="http://schemas.microsoft.com/office/2007/relationships/media" Target="../media/media67.m4a"/><Relationship Id="rId6" Type="http://schemas.openxmlformats.org/officeDocument/2006/relationships/image" Target="../media/image4.png"/><Relationship Id="rId5" Type="http://schemas.openxmlformats.org/officeDocument/2006/relationships/image" Target="../media/image73.jpe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12.jpeg"/><Relationship Id="rId4" Type="http://schemas.openxmlformats.org/officeDocument/2006/relationships/image" Target="../media/image2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8.m4a"/><Relationship Id="rId1" Type="http://schemas.microsoft.com/office/2007/relationships/media" Target="../media/media68.m4a"/><Relationship Id="rId6" Type="http://schemas.openxmlformats.org/officeDocument/2006/relationships/image" Target="../media/image74.png"/><Relationship Id="rId5" Type="http://schemas.openxmlformats.org/officeDocument/2006/relationships/image" Target="../media/image4.png"/><Relationship Id="rId4" Type="http://schemas.openxmlformats.org/officeDocument/2006/relationships/image" Target="../media/image20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9.m4a"/><Relationship Id="rId1" Type="http://schemas.microsoft.com/office/2007/relationships/media" Target="../media/media69.m4a"/><Relationship Id="rId6" Type="http://schemas.openxmlformats.org/officeDocument/2006/relationships/image" Target="../media/image4.png"/><Relationship Id="rId5" Type="http://schemas.openxmlformats.org/officeDocument/2006/relationships/image" Target="../media/image75.jpeg"/><Relationship Id="rId4" Type="http://schemas.openxmlformats.org/officeDocument/2006/relationships/image" Target="../media/image20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0.m4a"/><Relationship Id="rId1" Type="http://schemas.microsoft.com/office/2007/relationships/media" Target="../media/media70.m4a"/><Relationship Id="rId6" Type="http://schemas.openxmlformats.org/officeDocument/2006/relationships/image" Target="../media/image4.png"/><Relationship Id="rId5" Type="http://schemas.openxmlformats.org/officeDocument/2006/relationships/image" Target="../media/image76.jpeg"/><Relationship Id="rId4" Type="http://schemas.openxmlformats.org/officeDocument/2006/relationships/image" Target="../media/image20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1.m4a"/><Relationship Id="rId1" Type="http://schemas.microsoft.com/office/2007/relationships/media" Target="../media/media71.m4a"/><Relationship Id="rId6" Type="http://schemas.openxmlformats.org/officeDocument/2006/relationships/image" Target="../media/image77.jpeg"/><Relationship Id="rId5" Type="http://schemas.openxmlformats.org/officeDocument/2006/relationships/image" Target="../media/image4.png"/><Relationship Id="rId4" Type="http://schemas.openxmlformats.org/officeDocument/2006/relationships/image" Target="../media/image2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2.m4a"/><Relationship Id="rId1" Type="http://schemas.microsoft.com/office/2007/relationships/media" Target="../media/media72.m4a"/><Relationship Id="rId6" Type="http://schemas.openxmlformats.org/officeDocument/2006/relationships/image" Target="../media/image78.pn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3.m4a"/><Relationship Id="rId1" Type="http://schemas.microsoft.com/office/2007/relationships/media" Target="../media/media73.m4a"/><Relationship Id="rId6" Type="http://schemas.openxmlformats.org/officeDocument/2006/relationships/image" Target="../media/image79.jpe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4.m4a"/><Relationship Id="rId1" Type="http://schemas.microsoft.com/office/2007/relationships/media" Target="../media/media74.m4a"/><Relationship Id="rId6" Type="http://schemas.openxmlformats.org/officeDocument/2006/relationships/image" Target="../media/image4.png"/><Relationship Id="rId5" Type="http://schemas.openxmlformats.org/officeDocument/2006/relationships/image" Target="../media/image80.jpeg"/><Relationship Id="rId4" Type="http://schemas.openxmlformats.org/officeDocument/2006/relationships/image" Target="../media/image6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5.m4a"/><Relationship Id="rId1" Type="http://schemas.microsoft.com/office/2007/relationships/media" Target="../media/media75.m4a"/><Relationship Id="rId6" Type="http://schemas.openxmlformats.org/officeDocument/2006/relationships/image" Target="../media/image4.png"/><Relationship Id="rId5" Type="http://schemas.openxmlformats.org/officeDocument/2006/relationships/image" Target="../media/image81.jpeg"/><Relationship Id="rId4" Type="http://schemas.openxmlformats.org/officeDocument/2006/relationships/image" Target="../media/image6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6.m4a"/><Relationship Id="rId1" Type="http://schemas.microsoft.com/office/2007/relationships/media" Target="../media/media76.m4a"/><Relationship Id="rId6" Type="http://schemas.openxmlformats.org/officeDocument/2006/relationships/image" Target="../media/image4.png"/><Relationship Id="rId5" Type="http://schemas.openxmlformats.org/officeDocument/2006/relationships/image" Target="../media/image82.jpeg"/><Relationship Id="rId4" Type="http://schemas.openxmlformats.org/officeDocument/2006/relationships/image" Target="../media/image6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7.m4a"/><Relationship Id="rId1" Type="http://schemas.microsoft.com/office/2007/relationships/media" Target="../media/media77.m4a"/><Relationship Id="rId6" Type="http://schemas.openxmlformats.org/officeDocument/2006/relationships/image" Target="../media/image83.jpeg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13.jpeg"/><Relationship Id="rId4" Type="http://schemas.openxmlformats.org/officeDocument/2006/relationships/image" Target="../media/image2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8.m4a"/><Relationship Id="rId1" Type="http://schemas.microsoft.com/office/2007/relationships/media" Target="../media/media78.m4a"/><Relationship Id="rId6" Type="http://schemas.openxmlformats.org/officeDocument/2006/relationships/image" Target="../media/image84.jpeg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9.m4a"/><Relationship Id="rId1" Type="http://schemas.microsoft.com/office/2007/relationships/media" Target="../media/media79.m4a"/><Relationship Id="rId6" Type="http://schemas.openxmlformats.org/officeDocument/2006/relationships/image" Target="../media/image4.png"/><Relationship Id="rId5" Type="http://schemas.openxmlformats.org/officeDocument/2006/relationships/image" Target="../media/image85.jpeg"/><Relationship Id="rId4" Type="http://schemas.openxmlformats.org/officeDocument/2006/relationships/image" Target="../media/image6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0.m4a"/><Relationship Id="rId1" Type="http://schemas.microsoft.com/office/2007/relationships/media" Target="../media/media80.m4a"/><Relationship Id="rId6" Type="http://schemas.openxmlformats.org/officeDocument/2006/relationships/image" Target="../media/image4.png"/><Relationship Id="rId5" Type="http://schemas.openxmlformats.org/officeDocument/2006/relationships/image" Target="../media/image86.jpeg"/><Relationship Id="rId4" Type="http://schemas.openxmlformats.org/officeDocument/2006/relationships/image" Target="../media/image6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1.m4a"/><Relationship Id="rId1" Type="http://schemas.microsoft.com/office/2007/relationships/media" Target="../media/media81.m4a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2.m4a"/><Relationship Id="rId1" Type="http://schemas.microsoft.com/office/2007/relationships/media" Target="../media/media82.m4a"/><Relationship Id="rId6" Type="http://schemas.openxmlformats.org/officeDocument/2006/relationships/image" Target="../media/image4.png"/><Relationship Id="rId5" Type="http://schemas.openxmlformats.org/officeDocument/2006/relationships/image" Target="../media/image87.jpeg"/><Relationship Id="rId4" Type="http://schemas.openxmlformats.org/officeDocument/2006/relationships/image" Target="../media/image6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3.m4a"/><Relationship Id="rId1" Type="http://schemas.microsoft.com/office/2007/relationships/media" Target="../media/media83.m4a"/><Relationship Id="rId6" Type="http://schemas.openxmlformats.org/officeDocument/2006/relationships/image" Target="../media/image4.png"/><Relationship Id="rId5" Type="http://schemas.openxmlformats.org/officeDocument/2006/relationships/image" Target="../media/image88.jpeg"/><Relationship Id="rId4" Type="http://schemas.openxmlformats.org/officeDocument/2006/relationships/image" Target="../media/image6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4.m4a"/><Relationship Id="rId1" Type="http://schemas.microsoft.com/office/2007/relationships/media" Target="../media/media84.m4a"/><Relationship Id="rId6" Type="http://schemas.openxmlformats.org/officeDocument/2006/relationships/image" Target="../media/image4.png"/><Relationship Id="rId5" Type="http://schemas.openxmlformats.org/officeDocument/2006/relationships/image" Target="../media/image89.jpeg"/><Relationship Id="rId4" Type="http://schemas.openxmlformats.org/officeDocument/2006/relationships/image" Target="../media/image6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5.m4a"/><Relationship Id="rId1" Type="http://schemas.microsoft.com/office/2007/relationships/media" Target="../media/media85.m4a"/><Relationship Id="rId6" Type="http://schemas.openxmlformats.org/officeDocument/2006/relationships/image" Target="../media/image4.png"/><Relationship Id="rId5" Type="http://schemas.openxmlformats.org/officeDocument/2006/relationships/image" Target="../media/image90.jpeg"/><Relationship Id="rId4" Type="http://schemas.openxmlformats.org/officeDocument/2006/relationships/image" Target="../media/image2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6.m4a"/><Relationship Id="rId1" Type="http://schemas.microsoft.com/office/2007/relationships/media" Target="../media/media86.m4a"/><Relationship Id="rId6" Type="http://schemas.openxmlformats.org/officeDocument/2006/relationships/image" Target="../media/image4.png"/><Relationship Id="rId5" Type="http://schemas.openxmlformats.org/officeDocument/2006/relationships/image" Target="../media/image91.jpe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4.jpe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2B3D48A-01C6-8AA3-49F1-0F5A41EB9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79249"/>
            <a:ext cx="7886700" cy="3697714"/>
          </a:xfrm>
        </p:spPr>
        <p:txBody>
          <a:bodyPr/>
          <a:lstStyle/>
          <a:p>
            <a:pPr marL="0" indent="0" algn="ctr">
              <a:buNone/>
            </a:pPr>
            <a:r>
              <a:rPr lang="nl-NL" sz="5400" b="1">
                <a:solidFill>
                  <a:schemeClr val="bg1"/>
                </a:solidFill>
              </a:rPr>
              <a:t>Thema ‘</a:t>
            </a:r>
            <a:r>
              <a:rPr lang="nl-NL" sz="5400" b="1" err="1">
                <a:solidFill>
                  <a:schemeClr val="bg1"/>
                </a:solidFill>
              </a:rPr>
              <a:t>Boekeloeren</a:t>
            </a:r>
            <a:r>
              <a:rPr lang="nl-NL" sz="5400" b="1">
                <a:solidFill>
                  <a:schemeClr val="bg1"/>
                </a:solidFill>
              </a:rPr>
              <a:t>’</a:t>
            </a:r>
          </a:p>
          <a:p>
            <a:endParaRPr lang="nl-NL"/>
          </a:p>
        </p:txBody>
      </p:sp>
      <p:pic>
        <p:nvPicPr>
          <p:cNvPr id="1026" name="Picture 2" descr="Taalcentrum Almere">
            <a:extLst>
              <a:ext uri="{FF2B5EF4-FFF2-40B4-BE49-F238E27FC236}">
                <a16:creationId xmlns:a16="http://schemas.microsoft.com/office/drawing/2014/main" id="{BD66985B-5108-DDDA-01DE-E5953FA80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818" y="4050728"/>
            <a:ext cx="2960130" cy="212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9745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sprookjesboek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69E5B16D-C005-C993-DA53-D4FB6CDBA3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82733" y="2076072"/>
            <a:ext cx="2612713" cy="3503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126997C-2CA2-CA1F-BEF7-E6EBE2691B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4313" y="575628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83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5"/>
    </mc:Choice>
    <mc:Fallback xmlns="">
      <p:transition spd="slow" advTm="3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stripboek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A4B4A9B-EE6F-E1B2-DA53-AD92145324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65172" y="1976332"/>
            <a:ext cx="3413656" cy="3413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64DE188-F82E-699A-7FA6-311610A247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7479" y="57499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31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88"/>
    </mc:Choice>
    <mc:Fallback xmlns="">
      <p:transition spd="slow" advTm="3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8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tijdschrift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D7824310-102B-ABE7-1596-7C57346AFA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23873" y="2219625"/>
            <a:ext cx="4696253" cy="3134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846A3AD-E213-0EED-2F5A-6B53A6127F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3090" y="57432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24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72"/>
    </mc:Choice>
    <mc:Fallback xmlns="">
      <p:transition spd="slow" advTm="3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soort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6C0C0E40-AC06-BCF5-D2DD-68AF799AC0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04685" y="2384277"/>
            <a:ext cx="2934629" cy="2934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1DFC30B-3DC8-8797-588E-59EA292D55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8650" y="57499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58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70"/>
    </mc:Choice>
    <mc:Fallback xmlns="">
      <p:transition spd="slow" advTm="2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prentenboek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EC70217B-18D7-972D-4B87-7FF24BCF1C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921" y="2163028"/>
            <a:ext cx="4708157" cy="2843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ACED01D-51FE-5902-7325-C7DB38BD67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9723" y="572553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85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9"/>
    </mc:Choice>
    <mc:Fallback xmlns="">
      <p:transition spd="slow" advTm="3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4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pimpmijnbakfiets.nl/image/cache/data/patronen/geel-500x500.JPG">
            <a:extLst>
              <a:ext uri="{FF2B5EF4-FFF2-40B4-BE49-F238E27FC236}">
                <a16:creationId xmlns:a16="http://schemas.microsoft.com/office/drawing/2014/main" id="{62B7DDB5-5C31-041B-730D-DBB648CDDC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schrijver/de schrijfster</a:t>
            </a:r>
            <a:endParaRPr lang="nl-NL" sz="440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F485B52-FB12-F249-7DD1-2CAD7B3C51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586" y="2032248"/>
            <a:ext cx="5011452" cy="3340968"/>
          </a:xfrm>
          <a:prstGeom prst="rect">
            <a:avLst/>
          </a:prstGeom>
          <a:noFill/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49B912D-ABE0-AE2A-B8AA-7782ABAA6E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6657" y="56650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29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46"/>
    </mc:Choice>
    <mc:Fallback xmlns="">
      <p:transition spd="slow" advTm="37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4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0948EE-D65A-4A24-96B5-E49D0416F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pimpmijnbakfiets.nl/image/cache/data/patronen/geel-500x500.JPG">
            <a:extLst>
              <a:ext uri="{FF2B5EF4-FFF2-40B4-BE49-F238E27FC236}">
                <a16:creationId xmlns:a16="http://schemas.microsoft.com/office/drawing/2014/main" id="{3CEAB166-B74F-7682-C53E-A6914C0B05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95E06D4-207E-E90D-9129-4BCF446D1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illustrator</a:t>
            </a:r>
            <a:endParaRPr lang="nl-NL" sz="440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5D50752-F51E-CDB1-EC4D-41B6A57BF2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92"/>
          <a:stretch>
            <a:fillRect/>
          </a:stretch>
        </p:blipFill>
        <p:spPr bwMode="auto">
          <a:xfrm>
            <a:off x="2199132" y="2137400"/>
            <a:ext cx="4475045" cy="33633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8298702-5894-2713-17FD-384A358B51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6657" y="550562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77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46"/>
    </mc:Choice>
    <mc:Fallback xmlns="">
      <p:transition spd="slow" advTm="37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F9C3F2-C15D-9532-84B1-0751C425D2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pimpmijnbakfiets.nl/image/cache/data/patronen/geel-500x500.JPG">
            <a:extLst>
              <a:ext uri="{FF2B5EF4-FFF2-40B4-BE49-F238E27FC236}">
                <a16:creationId xmlns:a16="http://schemas.microsoft.com/office/drawing/2014/main" id="{5CFD96F8-2BEC-1AC5-1F6B-39653B4D77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E5823A1-155A-2C10-CFE4-62D6F6CFE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uitgever</a:t>
            </a:r>
            <a:endParaRPr lang="nl-NL" sz="4400" dirty="0"/>
          </a:p>
        </p:txBody>
      </p:sp>
      <p:pic>
        <p:nvPicPr>
          <p:cNvPr id="3" name="Afbeelding 2" descr="Om tafel met een uitgever">
            <a:extLst>
              <a:ext uri="{FF2B5EF4-FFF2-40B4-BE49-F238E27FC236}">
                <a16:creationId xmlns:a16="http://schemas.microsoft.com/office/drawing/2014/main" id="{4C174CA5-3B7C-9729-F44D-0B8CCE4D6B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3"/>
          <a:stretch>
            <a:fillRect/>
          </a:stretch>
        </p:blipFill>
        <p:spPr bwMode="auto">
          <a:xfrm>
            <a:off x="2267471" y="2097379"/>
            <a:ext cx="4609058" cy="31910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0A98AB7-BFAB-B3DF-1B75-F017F54518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8291" y="56067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9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46"/>
    </mc:Choice>
    <mc:Fallback xmlns="">
      <p:transition spd="slow" advTm="37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/>
              <a:t>aanwijzen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8D971B1-B70D-97C2-14B4-31F0B6B621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4457" y="5852311"/>
            <a:ext cx="487363" cy="487363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F1D13B6C-EB16-DF23-D9F8-2A7EDA04B2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562" y="2036744"/>
            <a:ext cx="3652875" cy="36528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5075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8"/>
    </mc:Choice>
    <mc:Fallback xmlns="">
      <p:transition spd="slow" advTm="2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/>
              <a:t>laten zien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A374324-1E7F-9A8D-06AD-AAD2A39474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8650" y="5852311"/>
            <a:ext cx="487363" cy="487363"/>
          </a:xfrm>
          <a:prstGeom prst="rect">
            <a:avLst/>
          </a:prstGeom>
        </p:spPr>
      </p:pic>
      <p:pic>
        <p:nvPicPr>
          <p:cNvPr id="3" name="Afbeelding 2" descr="Voorlezen voor alle leeftijden">
            <a:extLst>
              <a:ext uri="{FF2B5EF4-FFF2-40B4-BE49-F238E27FC236}">
                <a16:creationId xmlns:a16="http://schemas.microsoft.com/office/drawing/2014/main" id="{722A46BE-7B44-1C24-A39C-83E92F61A3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627" y="2517943"/>
            <a:ext cx="4496746" cy="29742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313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6"/>
    </mc:Choice>
    <mc:Fallback xmlns="">
      <p:transition spd="slow" advTm="2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boek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8A7C432E-ADAF-412F-9931-60A92B8DFF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475" y="1860077"/>
            <a:ext cx="4409266" cy="3433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906208D-45A6-0D80-A63A-72212D6303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3090" y="57499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04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7"/>
    </mc:Choice>
    <mc:Fallback xmlns="">
      <p:transition spd="slow" advTm="3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ordening</a:t>
            </a:r>
            <a:endParaRPr lang="nl-NL" sz="4400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F83ADF38-1B65-2524-18BF-EF9C69D962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218" y="1792001"/>
            <a:ext cx="3163564" cy="4071701"/>
          </a:xfrm>
          <a:prstGeom prst="rect">
            <a:avLst/>
          </a:prstGeom>
          <a:noFill/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F31FF71-8A37-27F7-0BA2-469FE16A37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6384" y="56200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34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6"/>
    </mc:Choice>
    <mc:Fallback xmlns="">
      <p:transition spd="slow" advTm="30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alfabetisch</a:t>
            </a:r>
            <a:endParaRPr lang="nl-NL" sz="44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797F1061-6173-BCDD-D5CE-2C56DF5D00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4" t="13141" r="19365" b="8478"/>
          <a:stretch>
            <a:fillRect/>
          </a:stretch>
        </p:blipFill>
        <p:spPr bwMode="auto">
          <a:xfrm>
            <a:off x="3081381" y="1800519"/>
            <a:ext cx="2981238" cy="39686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A29FB18-35BE-1C8E-4B01-39F55B8D96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5249" y="54430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81"/>
    </mc:Choice>
    <mc:Fallback xmlns="">
      <p:transition spd="slow" advTm="6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254A8F-6EFA-B821-680A-DAAFA67A07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1EE9D6-A59A-FD82-88DE-C4598E86E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chronologisch</a:t>
            </a:r>
            <a:endParaRPr lang="nl-NL" sz="44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63011D3-41B1-F17B-0F35-62EB20D16E8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1A0F185B-913D-4BC3-D264-332EDAD98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6E6651F6-E730-BA49-666B-46E638A5D0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701" y="1875979"/>
            <a:ext cx="4022595" cy="3582356"/>
          </a:xfrm>
          <a:prstGeom prst="rect">
            <a:avLst/>
          </a:prstGeom>
          <a:noFill/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71FC1F7-3444-E3CD-95C9-CE911A1B7F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3389" y="54430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3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81"/>
    </mc:Choice>
    <mc:Fallback xmlns="">
      <p:transition spd="slow" advTm="6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letter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E7D81A10-1336-8969-3FA7-E68A99B29A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95" b="-3049"/>
          <a:stretch>
            <a:fillRect/>
          </a:stretch>
        </p:blipFill>
        <p:spPr bwMode="auto">
          <a:xfrm>
            <a:off x="2643511" y="1690689"/>
            <a:ext cx="3856978" cy="40437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3DA12F6-8A7E-7E15-F2CF-65552E4F4E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846" y="57344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45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9"/>
    </mc:Choice>
    <mc:Fallback xmlns="">
      <p:transition spd="slow" advTm="26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rij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583781B-8675-4A33-1A28-C289870C28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16560" y="2270759"/>
            <a:ext cx="3510879" cy="3510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388A890-A5AD-A2D1-DC86-7603F815B5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5469" y="57499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4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6"/>
    </mc:Choice>
    <mc:Fallback xmlns="">
      <p:transition spd="slow" advTm="30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/>
              <a:t>in het midden</a:t>
            </a:r>
            <a:endParaRPr lang="nl-NL" sz="4400"/>
          </a:p>
        </p:txBody>
      </p:sp>
      <p:pic>
        <p:nvPicPr>
          <p:cNvPr id="5" name="Picture 2" descr="http://www.levelsbc.nl/wp-content/uploads/2013/02/Achtergrond_paars111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8EBD064B-9014-DA37-FC4D-86CF80B818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37148" y="2507364"/>
            <a:ext cx="2869704" cy="2869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175648C-3509-857E-9791-229DD4051F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5286" y="5501028"/>
            <a:ext cx="487363" cy="487363"/>
          </a:xfrm>
          <a:prstGeom prst="rect">
            <a:avLst/>
          </a:prstGeom>
        </p:spPr>
      </p:pic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F0D51843-648D-3A11-0991-EEED1476B81B}"/>
              </a:ext>
            </a:extLst>
          </p:cNvPr>
          <p:cNvCxnSpPr>
            <a:cxnSpLocks/>
          </p:cNvCxnSpPr>
          <p:nvPr/>
        </p:nvCxnSpPr>
        <p:spPr>
          <a:xfrm>
            <a:off x="4517284" y="1758269"/>
            <a:ext cx="109432" cy="1411052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138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7"/>
    </mc:Choice>
    <mc:Fallback xmlns="">
      <p:transition spd="slow" advTm="28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/>
              <a:t>achteraan</a:t>
            </a:r>
            <a:endParaRPr lang="nl-NL" sz="4400"/>
          </a:p>
        </p:txBody>
      </p:sp>
      <p:pic>
        <p:nvPicPr>
          <p:cNvPr id="5" name="Picture 2" descr="http://www.levelsbc.nl/wp-content/uploads/2013/02/Achtergrond_paars111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8EBD064B-9014-DA37-FC4D-86CF80B818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37148" y="2507364"/>
            <a:ext cx="2869704" cy="2869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39D125F-504D-2B63-4CAA-BEBD223E87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8650" y="5554863"/>
            <a:ext cx="487363" cy="487363"/>
          </a:xfrm>
          <a:prstGeom prst="rect">
            <a:avLst/>
          </a:prstGeom>
        </p:spPr>
      </p:pic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E5165E9C-769D-136D-FF92-9212DDCBF8FF}"/>
              </a:ext>
            </a:extLst>
          </p:cNvPr>
          <p:cNvCxnSpPr>
            <a:cxnSpLocks/>
          </p:cNvCxnSpPr>
          <p:nvPr/>
        </p:nvCxnSpPr>
        <p:spPr>
          <a:xfrm>
            <a:off x="5158306" y="1924386"/>
            <a:ext cx="109432" cy="1411052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23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6"/>
    </mc:Choice>
    <mc:Fallback xmlns="">
      <p:transition spd="slow" advTm="2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/>
              <a:t>vooraan</a:t>
            </a:r>
            <a:endParaRPr lang="nl-NL" sz="4400"/>
          </a:p>
        </p:txBody>
      </p:sp>
      <p:pic>
        <p:nvPicPr>
          <p:cNvPr id="5" name="Picture 2" descr="http://www.levelsbc.nl/wp-content/uploads/2013/02/Achtergrond_paars111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8EBD064B-9014-DA37-FC4D-86CF80B818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37148" y="2507364"/>
            <a:ext cx="2869704" cy="2869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285BB67-50F9-FAD7-76C2-29F89E4F25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8650" y="5638800"/>
            <a:ext cx="487363" cy="487363"/>
          </a:xfrm>
          <a:prstGeom prst="rect">
            <a:avLst/>
          </a:prstGeom>
        </p:spPr>
      </p:pic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0C9CFDAB-1335-FBB0-17BC-2FC0238654F8}"/>
              </a:ext>
            </a:extLst>
          </p:cNvPr>
          <p:cNvCxnSpPr>
            <a:cxnSpLocks/>
          </p:cNvCxnSpPr>
          <p:nvPr/>
        </p:nvCxnSpPr>
        <p:spPr>
          <a:xfrm>
            <a:off x="3780148" y="1904214"/>
            <a:ext cx="82997" cy="1159654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565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3"/>
    </mc:Choice>
    <mc:Fallback xmlns="">
      <p:transition spd="slow" advTm="2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/>
              <a:t>de volgorde</a:t>
            </a:r>
            <a:r>
              <a:rPr lang="nl-NL" sz="4400"/>
              <a:t>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1C63E902-8124-F7EB-C23C-05FEDD14EE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73655" y="1787491"/>
            <a:ext cx="4796688" cy="3997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DBBD0C6-1A06-B39A-EA4F-C31149731A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6959" y="55410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6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3"/>
    </mc:Choice>
    <mc:Fallback xmlns="">
      <p:transition spd="slow" advTm="3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voornaam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72FB295-9F31-CA09-3782-54A85A5967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191" y="5643640"/>
            <a:ext cx="487363" cy="48736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67E316F9-E682-501B-4DEE-E74BABDDB3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89"/>
          <a:stretch>
            <a:fillRect/>
          </a:stretch>
        </p:blipFill>
        <p:spPr bwMode="auto">
          <a:xfrm>
            <a:off x="3311524" y="1750377"/>
            <a:ext cx="2923445" cy="38932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Ovaal 7">
            <a:extLst>
              <a:ext uri="{FF2B5EF4-FFF2-40B4-BE49-F238E27FC236}">
                <a16:creationId xmlns:a16="http://schemas.microsoft.com/office/drawing/2014/main" id="{9F2C578F-BEA6-0836-B0FD-CE5B97CAAF37}"/>
              </a:ext>
            </a:extLst>
          </p:cNvPr>
          <p:cNvSpPr/>
          <p:nvPr/>
        </p:nvSpPr>
        <p:spPr>
          <a:xfrm>
            <a:off x="3794929" y="1819514"/>
            <a:ext cx="861911" cy="574894"/>
          </a:xfrm>
          <a:prstGeom prst="ellipse">
            <a:avLst/>
          </a:prstGeom>
          <a:noFill/>
          <a:ln w="76200">
            <a:solidFill>
              <a:srgbClr val="EE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695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8"/>
    </mc:Choice>
    <mc:Fallback xmlns="">
      <p:transition spd="slow" advTm="3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/>
              <a:t>de kaft</a:t>
            </a:r>
            <a:r>
              <a:rPr lang="nl-NL" sz="4400"/>
              <a:t>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AEDECFB9-B8BD-B395-24AE-3F10EAF346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36394" y="1743752"/>
            <a:ext cx="4271211" cy="4073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F29DEA8-8E6D-A802-F65D-1DF00F90E1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933" y="5749949"/>
            <a:ext cx="487363" cy="487363"/>
          </a:xfrm>
          <a:prstGeom prst="rect">
            <a:avLst/>
          </a:prstGeom>
        </p:spPr>
      </p:pic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7AD1A9F1-9875-F245-D4BD-A5053D8996BA}"/>
              </a:ext>
            </a:extLst>
          </p:cNvPr>
          <p:cNvCxnSpPr/>
          <p:nvPr/>
        </p:nvCxnSpPr>
        <p:spPr>
          <a:xfrm flipH="1" flipV="1">
            <a:off x="5715000" y="3318829"/>
            <a:ext cx="177800" cy="1395095"/>
          </a:xfrm>
          <a:prstGeom prst="straightConnector1">
            <a:avLst/>
          </a:prstGeom>
          <a:ln w="57150">
            <a:solidFill>
              <a:srgbClr val="EE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851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2"/>
    </mc:Choice>
    <mc:Fallback xmlns="">
      <p:transition spd="slow" advTm="3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achternaam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DB80354-D464-D230-B4A2-CE69B50084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0946" y="5749949"/>
            <a:ext cx="487363" cy="48736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2B21B61-AD9D-17F4-545A-7B5A667BDE7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89"/>
          <a:stretch>
            <a:fillRect/>
          </a:stretch>
        </p:blipFill>
        <p:spPr bwMode="auto">
          <a:xfrm>
            <a:off x="3311524" y="1750377"/>
            <a:ext cx="2853605" cy="38002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Ovaal 7">
            <a:extLst>
              <a:ext uri="{FF2B5EF4-FFF2-40B4-BE49-F238E27FC236}">
                <a16:creationId xmlns:a16="http://schemas.microsoft.com/office/drawing/2014/main" id="{AB0A941B-36DE-B5A8-2D0E-166266D57B0F}"/>
              </a:ext>
            </a:extLst>
          </p:cNvPr>
          <p:cNvSpPr/>
          <p:nvPr/>
        </p:nvSpPr>
        <p:spPr>
          <a:xfrm>
            <a:off x="4449452" y="1770822"/>
            <a:ext cx="1265548" cy="699001"/>
          </a:xfrm>
          <a:prstGeom prst="ellipse">
            <a:avLst/>
          </a:prstGeom>
          <a:noFill/>
          <a:ln w="76200">
            <a:solidFill>
              <a:srgbClr val="EE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560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1"/>
    </mc:Choice>
    <mc:Fallback xmlns="">
      <p:transition spd="slow" advTm="2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rommeltje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4EE112CB-4AE0-4946-1C9C-A2894B9043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70331" y="2138280"/>
            <a:ext cx="4437517" cy="3379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51A6250-ACF1-671A-BD04-D533FF9640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4212" y="569890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65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2"/>
    </mc:Choice>
    <mc:Fallback xmlns="">
      <p:transition spd="slow" advTm="3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/>
              <a:t>geloven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81851CD-B723-2A12-6661-0E48A8D4BB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707" y="2036743"/>
            <a:ext cx="3938586" cy="3938586"/>
          </a:xfrm>
          <a:prstGeom prst="rect">
            <a:avLst/>
          </a:prstGeom>
          <a:noFill/>
        </p:spPr>
      </p:pic>
      <p:sp>
        <p:nvSpPr>
          <p:cNvPr id="8" name="Tekstballon: rechthoek met afgeronde hoeken 7">
            <a:extLst>
              <a:ext uri="{FF2B5EF4-FFF2-40B4-BE49-F238E27FC236}">
                <a16:creationId xmlns:a16="http://schemas.microsoft.com/office/drawing/2014/main" id="{4B5C19EC-FB1B-AD3D-D192-7AEEB933CC58}"/>
              </a:ext>
            </a:extLst>
          </p:cNvPr>
          <p:cNvSpPr/>
          <p:nvPr/>
        </p:nvSpPr>
        <p:spPr>
          <a:xfrm>
            <a:off x="3091992" y="1690689"/>
            <a:ext cx="1407999" cy="969241"/>
          </a:xfrm>
          <a:prstGeom prst="wedgeRoundRectCallout">
            <a:avLst>
              <a:gd name="adj1" fmla="val 24478"/>
              <a:gd name="adj2" fmla="val 152388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nl-NL" sz="11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9" name="Gedachtewolkje: wolk 8">
            <a:extLst>
              <a:ext uri="{FF2B5EF4-FFF2-40B4-BE49-F238E27FC236}">
                <a16:creationId xmlns:a16="http://schemas.microsoft.com/office/drawing/2014/main" id="{C1C7000C-375C-6094-8899-A18538CF2217}"/>
              </a:ext>
            </a:extLst>
          </p:cNvPr>
          <p:cNvSpPr/>
          <p:nvPr/>
        </p:nvSpPr>
        <p:spPr>
          <a:xfrm>
            <a:off x="5877482" y="1822387"/>
            <a:ext cx="1748803" cy="1128203"/>
          </a:xfrm>
          <a:prstGeom prst="cloudCallout">
            <a:avLst>
              <a:gd name="adj1" fmla="val -42462"/>
              <a:gd name="adj2" fmla="val 85361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nl-NL" sz="11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10" name="Afbeelding 9" descr="Cute Fairies Clip Art">
            <a:extLst>
              <a:ext uri="{FF2B5EF4-FFF2-40B4-BE49-F238E27FC236}">
                <a16:creationId xmlns:a16="http://schemas.microsoft.com/office/drawing/2014/main" id="{1FA27823-F62A-AD16-D35F-B31AF67BDED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64"/>
          <a:stretch>
            <a:fillRect/>
          </a:stretch>
        </p:blipFill>
        <p:spPr bwMode="auto">
          <a:xfrm>
            <a:off x="3334670" y="1758845"/>
            <a:ext cx="863600" cy="6959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Afbeelding 10" descr="Cute Fairies Clip Art">
            <a:extLst>
              <a:ext uri="{FF2B5EF4-FFF2-40B4-BE49-F238E27FC236}">
                <a16:creationId xmlns:a16="http://schemas.microsoft.com/office/drawing/2014/main" id="{EC886AF2-5719-8F57-0D26-B59F6E1215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64"/>
          <a:stretch>
            <a:fillRect/>
          </a:stretch>
        </p:blipFill>
        <p:spPr bwMode="auto">
          <a:xfrm>
            <a:off x="6320083" y="2016263"/>
            <a:ext cx="863600" cy="6959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EA7C964-4A09-8FFD-D910-29516D0E04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2290" y="58499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39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3"/>
    </mc:Choice>
    <mc:Fallback xmlns="">
      <p:transition spd="slow" advTm="25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/>
              <a:t>het is (niet) waar</a:t>
            </a:r>
            <a:endParaRPr lang="nl-NL" sz="440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 descr="Didactief | Ontwikkelingsgericht Onderwijs is meer van hetzelfde, WAAR of NIET  WAAR?">
            <a:extLst>
              <a:ext uri="{FF2B5EF4-FFF2-40B4-BE49-F238E27FC236}">
                <a16:creationId xmlns:a16="http://schemas.microsoft.com/office/drawing/2014/main" id="{16086437-B04E-E410-2924-6DFBEB1BA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429" y="1893611"/>
            <a:ext cx="3939139" cy="3939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336F215-D15D-0C3A-D2ED-CC67AE5A99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5249" y="55890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8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81"/>
    </mc:Choice>
    <mc:Fallback xmlns="">
      <p:transition spd="slow" advTm="6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5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/>
              <a:t>opzoeken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81EBBBC-F709-D35B-A8DA-F30BA16299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827" y="2531642"/>
            <a:ext cx="4322345" cy="2869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2AF026F-8A53-6B10-4732-B3E0976879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8111" y="58109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48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2"/>
    </mc:Choice>
    <mc:Fallback xmlns="">
      <p:transition spd="slow" advTm="2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</a:t>
            </a:r>
            <a:r>
              <a:rPr lang="nl-NL"/>
              <a:t>betekenis</a:t>
            </a:r>
            <a:endParaRPr lang="nl-NL" sz="440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Klantenservice opzoeken als het echt niet anders kan | CustomerFirst">
            <a:extLst>
              <a:ext uri="{FF2B5EF4-FFF2-40B4-BE49-F238E27FC236}">
                <a16:creationId xmlns:a16="http://schemas.microsoft.com/office/drawing/2014/main" id="{3387CC44-43A7-5BCE-CD55-4D5E7C9CF8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848" y="2345549"/>
            <a:ext cx="5293940" cy="2964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1EBCC20-BAE2-AB2B-77EC-E87D037E5F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4161" y="56347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78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8"/>
    </mc:Choice>
    <mc:Fallback xmlns="">
      <p:transition spd="slow" advTm="2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/>
              <a:t>te weten komen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Goed om weten uit Nutrinews september 2021 | Voedingsinfo NICE">
            <a:extLst>
              <a:ext uri="{FF2B5EF4-FFF2-40B4-BE49-F238E27FC236}">
                <a16:creationId xmlns:a16="http://schemas.microsoft.com/office/drawing/2014/main" id="{36B6FCCD-A78F-DB63-A34B-6F9A57455B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2376136"/>
            <a:ext cx="4191000" cy="3221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9BACF33-8623-5E33-5E13-7D57B42BB2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1253" y="56896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69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0"/>
    </mc:Choice>
    <mc:Fallback xmlns="">
      <p:transition spd="slow" advTm="3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woordenboek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AC9AB6B8-4247-F83A-56EC-07A470722D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61762" y="1621708"/>
            <a:ext cx="3212403" cy="4272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15AA94F-3A9A-C65F-8337-A631E227B2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0946" y="565052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35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0"/>
    </mc:Choice>
    <mc:Fallback xmlns="">
      <p:transition spd="slow" advTm="2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/>
              <a:t>fantaseren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F5D0B30-9687-EBDD-6775-77D490DF88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16760" y="2383775"/>
            <a:ext cx="4110479" cy="3242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0268FA4-A5BC-38EC-B340-4290D4E7B7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6750" y="58012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62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6"/>
    </mc:Choice>
    <mc:Fallback xmlns="">
      <p:transition spd="slow" advTm="2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B9C94D-FA36-A20E-8F75-3749592524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474751-0BBC-505B-6193-93E6620E3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informeren</a:t>
            </a:r>
          </a:p>
        </p:txBody>
      </p:sp>
      <p:pic>
        <p:nvPicPr>
          <p:cNvPr id="4" name="Picture 2" descr="http://vermiljoenshop.be/646-thickbox/boordstof-rood.jpg">
            <a:extLst>
              <a:ext uri="{FF2B5EF4-FFF2-40B4-BE49-F238E27FC236}">
                <a16:creationId xmlns:a16="http://schemas.microsoft.com/office/drawing/2014/main" id="{1E5BF1B4-D30A-5E9D-BEAF-7C8A7E74095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>
            <a:extLst>
              <a:ext uri="{FF2B5EF4-FFF2-40B4-BE49-F238E27FC236}">
                <a16:creationId xmlns:a16="http://schemas.microsoft.com/office/drawing/2014/main" id="{83623C04-29FF-C1CE-9939-E04C45C5B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Signaleren &amp; informeren - Hartpatiënten Nederland">
            <a:extLst>
              <a:ext uri="{FF2B5EF4-FFF2-40B4-BE49-F238E27FC236}">
                <a16:creationId xmlns:a16="http://schemas.microsoft.com/office/drawing/2014/main" id="{6E902CEF-7819-A3AE-49DC-29E155BA5D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48"/>
          <a:stretch>
            <a:fillRect/>
          </a:stretch>
        </p:blipFill>
        <p:spPr bwMode="auto">
          <a:xfrm>
            <a:off x="2591079" y="2313940"/>
            <a:ext cx="3817824" cy="337567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294C26C-8476-6F85-D11D-6D72E4F9D7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6750" y="58401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78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6"/>
    </mc:Choice>
    <mc:Fallback xmlns="">
      <p:transition spd="slow" advTm="2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/>
              <a:t>lezen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03A9B8F5-E326-1F8F-C819-729355A981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415" y="2502962"/>
            <a:ext cx="5177170" cy="2899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pgenomen geluid" descr="Volume silhouet">
            <a:hlinkClick r:id="" action="ppaction://media"/>
            <a:extLst>
              <a:ext uri="{FF2B5EF4-FFF2-40B4-BE49-F238E27FC236}">
                <a16:creationId xmlns:a16="http://schemas.microsoft.com/office/drawing/2014/main" id="{97176565-9F1F-7673-46CF-399FDD2B57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28650" y="60055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35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2"/>
    </mc:Choice>
    <mc:Fallback xmlns="">
      <p:transition spd="slow" advTm="2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boekenkast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511EEF2-21AC-5200-6B15-2861580DDA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4314" y="5670272"/>
            <a:ext cx="487363" cy="487363"/>
          </a:xfrm>
          <a:prstGeom prst="rect">
            <a:avLst/>
          </a:prstGeom>
        </p:spPr>
      </p:pic>
      <p:pic>
        <p:nvPicPr>
          <p:cNvPr id="7" name="Afbeelding 6" descr="Lage boekenkast - Schoolmeubels Op Maat">
            <a:extLst>
              <a:ext uri="{FF2B5EF4-FFF2-40B4-BE49-F238E27FC236}">
                <a16:creationId xmlns:a16="http://schemas.microsoft.com/office/drawing/2014/main" id="{D92CDEF4-3F89-12EA-0EE9-EA094E11DAB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0" b="4534"/>
          <a:stretch>
            <a:fillRect/>
          </a:stretch>
        </p:blipFill>
        <p:spPr bwMode="auto">
          <a:xfrm>
            <a:off x="3095728" y="1690689"/>
            <a:ext cx="2952544" cy="42020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2843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1"/>
    </mc:Choice>
    <mc:Fallback xmlns="">
      <p:transition spd="slow" advTm="3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kookboek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2B4B17B-73A7-2EBA-3E31-FA85FE69B9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6457" y="5634761"/>
            <a:ext cx="487363" cy="487363"/>
          </a:xfrm>
          <a:prstGeom prst="rect">
            <a:avLst/>
          </a:prstGeom>
        </p:spPr>
      </p:pic>
      <p:pic>
        <p:nvPicPr>
          <p:cNvPr id="7" name="Afbeelding 6" descr="Mijn eerste kookboek">
            <a:extLst>
              <a:ext uri="{FF2B5EF4-FFF2-40B4-BE49-F238E27FC236}">
                <a16:creationId xmlns:a16="http://schemas.microsoft.com/office/drawing/2014/main" id="{84762D51-E6D9-B6C3-A007-FE0262253E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452" y="1839666"/>
            <a:ext cx="3029275" cy="40470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478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9"/>
    </mc:Choice>
    <mc:Fallback xmlns="">
      <p:transition spd="slow" advTm="2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letter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3DA12F6-8A7E-7E15-F2CF-65552E4F4E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0846" y="5734413"/>
            <a:ext cx="487363" cy="487363"/>
          </a:xfrm>
          <a:prstGeom prst="rect">
            <a:avLst/>
          </a:prstGeom>
        </p:spPr>
      </p:pic>
      <p:pic>
        <p:nvPicPr>
          <p:cNvPr id="7" name="Afbeelding 6" descr="Letter S sticker Arial letter stickers kopen? - Stickermaster">
            <a:extLst>
              <a:ext uri="{FF2B5EF4-FFF2-40B4-BE49-F238E27FC236}">
                <a16:creationId xmlns:a16="http://schemas.microsoft.com/office/drawing/2014/main" id="{8314FA03-AA3F-A4CA-5A2C-5588B1A6E8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481" y="1941185"/>
            <a:ext cx="3773334" cy="37733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190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9"/>
    </mc:Choice>
    <mc:Fallback xmlns="">
      <p:transition spd="slow" advTm="26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woord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8FAF1FA-6E07-7E13-7161-6E8281B446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702" y="5743291"/>
            <a:ext cx="487363" cy="48736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5AA859C-666D-C19C-14A1-636EF99B56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2088" y="1690689"/>
            <a:ext cx="3212724" cy="396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87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2"/>
    </mc:Choice>
    <mc:Fallback xmlns="">
      <p:transition spd="slow" advTm="2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zin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2388F89-B628-0914-0AFC-1763E11E9C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601" y="5670273"/>
            <a:ext cx="487363" cy="48736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8FAE8EC-381B-94C0-451B-0C10EF7AC8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1525" y="1795145"/>
            <a:ext cx="3240420" cy="4200302"/>
          </a:xfrm>
          <a:prstGeom prst="rect">
            <a:avLst/>
          </a:prstGeom>
        </p:spPr>
      </p:pic>
      <p:sp>
        <p:nvSpPr>
          <p:cNvPr id="8" name="Ovaal 7">
            <a:extLst>
              <a:ext uri="{FF2B5EF4-FFF2-40B4-BE49-F238E27FC236}">
                <a16:creationId xmlns:a16="http://schemas.microsoft.com/office/drawing/2014/main" id="{E8F093B6-F28E-40AB-26C4-437C723B67DF}"/>
              </a:ext>
            </a:extLst>
          </p:cNvPr>
          <p:cNvSpPr/>
          <p:nvPr/>
        </p:nvSpPr>
        <p:spPr>
          <a:xfrm>
            <a:off x="4114671" y="3969173"/>
            <a:ext cx="1600329" cy="484505"/>
          </a:xfrm>
          <a:prstGeom prst="ellipse">
            <a:avLst/>
          </a:prstGeom>
          <a:noFill/>
          <a:ln w="76200">
            <a:solidFill>
              <a:srgbClr val="EE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8716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8"/>
    </mc:Choice>
    <mc:Fallback xmlns="">
      <p:transition spd="slow" advTm="2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verhaal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B658BE5-63F4-00B1-2F9B-954B344AC6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112" y="5652517"/>
            <a:ext cx="487363" cy="48736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DAE28B6-79C6-29E8-8DD8-B109827473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1921" y="1780222"/>
            <a:ext cx="2840158" cy="4115976"/>
          </a:xfrm>
          <a:prstGeom prst="rect">
            <a:avLst/>
          </a:prstGeom>
        </p:spPr>
      </p:pic>
      <p:sp>
        <p:nvSpPr>
          <p:cNvPr id="8" name="Ovaal 7">
            <a:extLst>
              <a:ext uri="{FF2B5EF4-FFF2-40B4-BE49-F238E27FC236}">
                <a16:creationId xmlns:a16="http://schemas.microsoft.com/office/drawing/2014/main" id="{2CC43BFC-B4D6-4CA7-C4E3-B4EB8B373CAB}"/>
              </a:ext>
            </a:extLst>
          </p:cNvPr>
          <p:cNvSpPr/>
          <p:nvPr/>
        </p:nvSpPr>
        <p:spPr>
          <a:xfrm>
            <a:off x="3039300" y="2978499"/>
            <a:ext cx="1443990" cy="1932865"/>
          </a:xfrm>
          <a:prstGeom prst="ellipse">
            <a:avLst/>
          </a:prstGeom>
          <a:noFill/>
          <a:ln w="76200">
            <a:solidFill>
              <a:srgbClr val="EE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7969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0"/>
    </mc:Choice>
    <mc:Fallback xmlns="">
      <p:transition spd="slow" advTm="2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/>
              <a:t>verkopen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1723FB49-B58F-E12D-D755-B418EA569F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812" y="2154035"/>
            <a:ext cx="3558376" cy="3558376"/>
          </a:xfrm>
          <a:prstGeom prst="rect">
            <a:avLst/>
          </a:prstGeom>
          <a:noFill/>
        </p:spPr>
      </p:pic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16517AB5-46E5-048C-F4DD-7BC7C87F4158}"/>
              </a:ext>
            </a:extLst>
          </p:cNvPr>
          <p:cNvCxnSpPr/>
          <p:nvPr/>
        </p:nvCxnSpPr>
        <p:spPr>
          <a:xfrm>
            <a:off x="4941583" y="1853454"/>
            <a:ext cx="599440" cy="483870"/>
          </a:xfrm>
          <a:prstGeom prst="straightConnector1">
            <a:avLst/>
          </a:prstGeom>
          <a:ln w="12382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140C438-C1FA-6F3A-8369-5B861A41AC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8650" y="586935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61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0"/>
    </mc:Choice>
    <mc:Fallback xmlns="">
      <p:transition spd="slow" advTm="3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/>
              <a:t>kopen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120A4D7-4589-C107-C6BB-289CD41A83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812" y="2154035"/>
            <a:ext cx="3558376" cy="3558376"/>
          </a:xfrm>
          <a:prstGeom prst="rect">
            <a:avLst/>
          </a:prstGeom>
          <a:noFill/>
        </p:spPr>
      </p:pic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78066868-BDDA-3D78-25E8-9A034E5E8384}"/>
              </a:ext>
            </a:extLst>
          </p:cNvPr>
          <p:cNvCxnSpPr/>
          <p:nvPr/>
        </p:nvCxnSpPr>
        <p:spPr>
          <a:xfrm flipH="1">
            <a:off x="3517703" y="2248406"/>
            <a:ext cx="317500" cy="739775"/>
          </a:xfrm>
          <a:prstGeom prst="straightConnector1">
            <a:avLst/>
          </a:prstGeom>
          <a:ln w="12382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E2DE497-A730-981D-5185-2662FC60E1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8650" y="58207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45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1"/>
    </mc:Choice>
    <mc:Fallback xmlns="">
      <p:transition spd="slow" advTm="2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pimpmijnbakfiets.nl/image/cache/data/patronen/geel-500x500.JPG">
            <a:extLst>
              <a:ext uri="{FF2B5EF4-FFF2-40B4-BE49-F238E27FC236}">
                <a16:creationId xmlns:a16="http://schemas.microsoft.com/office/drawing/2014/main" id="{62B7DDB5-5C31-041B-730D-DBB648CDDC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</a:t>
            </a:r>
            <a:r>
              <a:rPr lang="nl-NL"/>
              <a:t>winkeljuffrouw</a:t>
            </a:r>
            <a:endParaRPr lang="nl-NL" sz="440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801A576-52BB-03A4-E72C-20BC9AE34D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7478" y="5670272"/>
            <a:ext cx="487363" cy="487363"/>
          </a:xfrm>
          <a:prstGeom prst="rect">
            <a:avLst/>
          </a:prstGeom>
        </p:spPr>
      </p:pic>
      <p:pic>
        <p:nvPicPr>
          <p:cNvPr id="5" name="Afbeelding 4" descr="Albert Heijn vacatures | Werken bij Albert Heijn">
            <a:extLst>
              <a:ext uri="{FF2B5EF4-FFF2-40B4-BE49-F238E27FC236}">
                <a16:creationId xmlns:a16="http://schemas.microsoft.com/office/drawing/2014/main" id="{B175972B-A3E3-B5CA-C3A9-A7DE4E76EE5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3" r="20858" b="4368"/>
          <a:stretch/>
        </p:blipFill>
        <p:spPr bwMode="auto">
          <a:xfrm>
            <a:off x="3065597" y="1734502"/>
            <a:ext cx="3190574" cy="42232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6559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46"/>
    </mc:Choice>
    <mc:Fallback xmlns="">
      <p:transition spd="slow" advTm="37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7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pimpmijnbakfiets.nl/image/cache/data/patronen/geel-500x500.JPG">
            <a:extLst>
              <a:ext uri="{FF2B5EF4-FFF2-40B4-BE49-F238E27FC236}">
                <a16:creationId xmlns:a16="http://schemas.microsoft.com/office/drawing/2014/main" id="{0B48B739-E3C8-860A-4E19-D826132639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/>
              <a:t>d</a:t>
            </a:r>
            <a:r>
              <a:rPr lang="nl-NL" sz="4400"/>
              <a:t>e klant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6024E2C-3B6A-010C-8EA3-0ACCDF5FE0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3090" y="5634762"/>
            <a:ext cx="487363" cy="48736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8F5FB826-30ED-D76D-61AB-E654D75544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123" y="1993196"/>
            <a:ext cx="3747728" cy="3747728"/>
          </a:xfrm>
          <a:prstGeom prst="rect">
            <a:avLst/>
          </a:prstGeom>
          <a:noFill/>
        </p:spPr>
      </p:pic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9B6F7BB1-773D-7F72-0899-FF062B1F0017}"/>
              </a:ext>
            </a:extLst>
          </p:cNvPr>
          <p:cNvCxnSpPr>
            <a:cxnSpLocks/>
          </p:cNvCxnSpPr>
          <p:nvPr/>
        </p:nvCxnSpPr>
        <p:spPr>
          <a:xfrm>
            <a:off x="4304403" y="1904388"/>
            <a:ext cx="1181997" cy="989641"/>
          </a:xfrm>
          <a:prstGeom prst="straightConnector1">
            <a:avLst/>
          </a:prstGeom>
          <a:ln w="1238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358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9"/>
    </mc:Choice>
    <mc:Fallback xmlns="">
      <p:transition spd="slow" advTm="26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/>
              <a:t>voorlezen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oe kan ik kinderen betrekken bij een verhaal? - de Rolf groep">
            <a:extLst>
              <a:ext uri="{FF2B5EF4-FFF2-40B4-BE49-F238E27FC236}">
                <a16:creationId xmlns:a16="http://schemas.microsoft.com/office/drawing/2014/main" id="{0D7DCB41-F927-EFF4-99D0-7D6F5A9ED8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964" y="2530606"/>
            <a:ext cx="5634054" cy="2948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pgenomen geluid" descr="Volume silhouet">
            <a:hlinkClick r:id="" action="ppaction://media"/>
            <a:extLst>
              <a:ext uri="{FF2B5EF4-FFF2-40B4-BE49-F238E27FC236}">
                <a16:creationId xmlns:a16="http://schemas.microsoft.com/office/drawing/2014/main" id="{D6738A1B-7945-83D7-A46B-250C046097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28650" y="59501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76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0"/>
    </mc:Choice>
    <mc:Fallback xmlns="">
      <p:transition spd="slow" advTm="2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</a:t>
            </a:r>
            <a:r>
              <a:rPr lang="nl-NL" sz="4400" dirty="0"/>
              <a:t>e verkoper/de verkoopster </a:t>
            </a: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B3A0B6A2-568D-4F35-E8A3-261FBF3B5E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Picture 2" descr="http://www.pimpmijnbakfiets.nl/image/cache/data/patronen/geel-500x500.JPG">
            <a:extLst>
              <a:ext uri="{FF2B5EF4-FFF2-40B4-BE49-F238E27FC236}">
                <a16:creationId xmlns:a16="http://schemas.microsoft.com/office/drawing/2014/main" id="{35B6CCD8-9DC4-4420-2240-D95B12CDC0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Vacature Verkoopmedewerker Winkels - 8-40 uur - - Werken bij Coolblue">
            <a:extLst>
              <a:ext uri="{FF2B5EF4-FFF2-40B4-BE49-F238E27FC236}">
                <a16:creationId xmlns:a16="http://schemas.microsoft.com/office/drawing/2014/main" id="{D1AE3F6D-DB02-FB64-CB00-3D31FC31DC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5" r="22435"/>
          <a:stretch/>
        </p:blipFill>
        <p:spPr bwMode="auto">
          <a:xfrm>
            <a:off x="3285807" y="1728470"/>
            <a:ext cx="3020551" cy="3993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1F59F256-FF62-E201-08DD-4996DA9A7E12}"/>
              </a:ext>
            </a:extLst>
          </p:cNvPr>
          <p:cNvCxnSpPr>
            <a:cxnSpLocks/>
          </p:cNvCxnSpPr>
          <p:nvPr/>
        </p:nvCxnSpPr>
        <p:spPr>
          <a:xfrm>
            <a:off x="2611225" y="1765276"/>
            <a:ext cx="1282045" cy="431169"/>
          </a:xfrm>
          <a:prstGeom prst="straightConnector1">
            <a:avLst/>
          </a:prstGeom>
          <a:ln w="1111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4CC4A14-07D7-A4EC-C388-4E4895BC76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3133" y="55364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06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0"/>
    </mc:Choice>
    <mc:Fallback xmlns="">
      <p:transition spd="slow" advTm="29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2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7C76C057-5192-18E6-4F5C-8E1271AE73CC}"/>
              </a:ext>
            </a:extLst>
          </p:cNvPr>
          <p:cNvSpPr/>
          <p:nvPr/>
        </p:nvSpPr>
        <p:spPr>
          <a:xfrm>
            <a:off x="628650" y="1411550"/>
            <a:ext cx="7886700" cy="4829452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</a:t>
            </a:r>
            <a:r>
              <a:rPr lang="nl-NL"/>
              <a:t>kassa</a:t>
            </a:r>
            <a:endParaRPr lang="nl-NL" sz="440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ED32FE2-A655-A18F-2C43-9FBC0C61CE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0846" y="5661395"/>
            <a:ext cx="487363" cy="48736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67AC0D2-37D8-36A4-FEF7-F6E5C98DB3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724" y="1975808"/>
            <a:ext cx="3685587" cy="36855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6276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3"/>
    </mc:Choice>
    <mc:Fallback xmlns="">
      <p:transition spd="slow" advTm="2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32D72D21-EC59-9E8A-D2BA-931DEBFB2CFC}"/>
              </a:ext>
            </a:extLst>
          </p:cNvPr>
          <p:cNvSpPr/>
          <p:nvPr/>
        </p:nvSpPr>
        <p:spPr>
          <a:xfrm>
            <a:off x="628650" y="1411550"/>
            <a:ext cx="7886700" cy="482945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sprookjesfiguren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EB212E9-DB09-E64E-762F-32E5A6858C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968" y="5634761"/>
            <a:ext cx="487363" cy="487363"/>
          </a:xfrm>
          <a:prstGeom prst="rect">
            <a:avLst/>
          </a:prstGeom>
        </p:spPr>
      </p:pic>
      <p:pic>
        <p:nvPicPr>
          <p:cNvPr id="5" name="Afbeelding 4" descr="Sprookjesfiguren | Premium Vector">
            <a:extLst>
              <a:ext uri="{FF2B5EF4-FFF2-40B4-BE49-F238E27FC236}">
                <a16:creationId xmlns:a16="http://schemas.microsoft.com/office/drawing/2014/main" id="{64850D7F-BC68-D03E-49A2-9E9FA5D0B3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883" y="1615910"/>
            <a:ext cx="4663887" cy="43606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900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2"/>
    </mc:Choice>
    <mc:Fallback xmlns="">
      <p:transition spd="slow" advTm="32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3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0EA35257-64CF-2D78-74BC-712041059412}"/>
              </a:ext>
            </a:extLst>
          </p:cNvPr>
          <p:cNvSpPr/>
          <p:nvPr/>
        </p:nvSpPr>
        <p:spPr>
          <a:xfrm>
            <a:off x="628650" y="1411550"/>
            <a:ext cx="7886700" cy="482945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/>
              <a:t>d</a:t>
            </a:r>
            <a:r>
              <a:rPr lang="nl-NL" sz="4400"/>
              <a:t>e reus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E040BFC-124C-2078-B70E-2C4EE49309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9824" y="5707780"/>
            <a:ext cx="487363" cy="487363"/>
          </a:xfrm>
          <a:prstGeom prst="rect">
            <a:avLst/>
          </a:prstGeom>
        </p:spPr>
      </p:pic>
      <p:pic>
        <p:nvPicPr>
          <p:cNvPr id="5" name="Afbeelding 4" descr="Klein Duimpje en de reus 2509 (linksonder op achterkant) - W-SB - LastDodo">
            <a:extLst>
              <a:ext uri="{FF2B5EF4-FFF2-40B4-BE49-F238E27FC236}">
                <a16:creationId xmlns:a16="http://schemas.microsoft.com/office/drawing/2014/main" id="{B6416372-A934-EBD0-2AE2-8F46C4FC44C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3" r="6718"/>
          <a:stretch>
            <a:fillRect/>
          </a:stretch>
        </p:blipFill>
        <p:spPr bwMode="auto">
          <a:xfrm>
            <a:off x="2156859" y="1921113"/>
            <a:ext cx="4415164" cy="378666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5754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9"/>
    </mc:Choice>
    <mc:Fallback xmlns="">
      <p:transition spd="slow" advTm="3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2155A649-DA5A-A864-78F9-0D21815A4F37}"/>
              </a:ext>
            </a:extLst>
          </p:cNvPr>
          <p:cNvSpPr/>
          <p:nvPr/>
        </p:nvSpPr>
        <p:spPr>
          <a:xfrm>
            <a:off x="628650" y="1411550"/>
            <a:ext cx="7886700" cy="482945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/>
              <a:t>de dwerg</a:t>
            </a:r>
            <a:r>
              <a:rPr lang="nl-NL" sz="4400"/>
              <a:t>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D38D1C12-A4CB-0AD9-9CD1-51778B10B5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886461"/>
            <a:ext cx="2604953" cy="3953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168617B-8AAF-3FFB-6D89-564CC06AE2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6457" y="55962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14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5"/>
    </mc:Choice>
    <mc:Fallback xmlns="">
      <p:transition spd="slow" advTm="3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/>
              <a:t>de draak</a:t>
            </a:r>
            <a:r>
              <a:rPr lang="nl-NL" sz="4400"/>
              <a:t>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C12498F-FCA9-5D9D-6FB6-E305C94BEA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9824" y="5643640"/>
            <a:ext cx="487363" cy="487363"/>
          </a:xfrm>
          <a:prstGeom prst="rect">
            <a:avLst/>
          </a:prstGeom>
        </p:spPr>
      </p:pic>
      <p:pic>
        <p:nvPicPr>
          <p:cNvPr id="7" name="Afbeelding 6" descr="The Green Dragon">
            <a:extLst>
              <a:ext uri="{FF2B5EF4-FFF2-40B4-BE49-F238E27FC236}">
                <a16:creationId xmlns:a16="http://schemas.microsoft.com/office/drawing/2014/main" id="{BDBAAA52-46D3-EE11-8D24-A626AEAEF3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148" y="1807599"/>
            <a:ext cx="4085630" cy="39050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548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9"/>
    </mc:Choice>
    <mc:Fallback xmlns="">
      <p:transition spd="slow" advTm="2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151184E6-E3BF-A108-A947-C9227D896C5E}"/>
              </a:ext>
            </a:extLst>
          </p:cNvPr>
          <p:cNvSpPr/>
          <p:nvPr/>
        </p:nvSpPr>
        <p:spPr>
          <a:xfrm>
            <a:off x="628650" y="1411550"/>
            <a:ext cx="7886700" cy="482945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kabouter </a:t>
            </a:r>
          </a:p>
        </p:txBody>
      </p:sp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F08EBC9-1BED-CCCB-9ACA-6C2AFAD19F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8702" y="5661395"/>
            <a:ext cx="487363" cy="48736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3A1548EF-0123-65D2-9117-2D210B189E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414" y="1630410"/>
            <a:ext cx="2045172" cy="42746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914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0"/>
    </mc:Choice>
    <mc:Fallback xmlns="">
      <p:transition spd="slow" advTm="3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9B6372E8-2558-FE2F-A008-E8686A70FA65}"/>
              </a:ext>
            </a:extLst>
          </p:cNvPr>
          <p:cNvSpPr/>
          <p:nvPr/>
        </p:nvSpPr>
        <p:spPr>
          <a:xfrm>
            <a:off x="628650" y="1411550"/>
            <a:ext cx="7886700" cy="482945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fee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2777132-1D8A-B748-4472-035A746BB0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1916" y="5698902"/>
            <a:ext cx="487363" cy="48736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FF38F615-526D-8CA1-BEB5-CE67EBDA9EB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4" r="12242"/>
          <a:stretch>
            <a:fillRect/>
          </a:stretch>
        </p:blipFill>
        <p:spPr bwMode="auto">
          <a:xfrm>
            <a:off x="2783889" y="1804935"/>
            <a:ext cx="3199561" cy="40773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6261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5"/>
    </mc:Choice>
    <mc:Fallback xmlns="">
      <p:transition spd="slow" advTm="2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kroon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4AD11EA3-17A2-CDD6-DD04-15017C9122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404" y="2387049"/>
            <a:ext cx="3601192" cy="283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F973B74-8E93-45DD-E7F7-CF54829C42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8701" y="57344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14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6"/>
    </mc:Choice>
    <mc:Fallback xmlns="">
      <p:transition spd="slow" advTm="3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troon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F07BDC51-6189-50BA-059B-3143CBEDE8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204" y="2249828"/>
            <a:ext cx="3273592" cy="3428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B45F398-4DAD-F5DE-E66B-19DC38C738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5283" y="56803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09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2"/>
    </mc:Choice>
    <mc:Fallback xmlns="">
      <p:transition spd="slow" advTm="2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/>
              <a:t>uitkiezen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621D5700-AF0D-0AE0-90D1-40D3E7FCB4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43848" y="2214429"/>
            <a:ext cx="4256303" cy="354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D020867-8107-8D0D-36C4-1B0C34550B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6750" y="58499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07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0"/>
    </mc:Choice>
    <mc:Fallback xmlns="">
      <p:transition spd="slow" advTm="2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F47F503A-F878-FED0-4B79-679074F5F2E3}"/>
              </a:ext>
            </a:extLst>
          </p:cNvPr>
          <p:cNvSpPr/>
          <p:nvPr/>
        </p:nvSpPr>
        <p:spPr>
          <a:xfrm>
            <a:off x="628650" y="1411550"/>
            <a:ext cx="7886700" cy="4829452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kasteel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C7D1CA9-B88C-9F42-AB24-A444AB0F36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0946" y="5749949"/>
            <a:ext cx="487363" cy="48736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FBC9F0-7245-265B-ECA1-D18F39FBC2A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2" r="17038"/>
          <a:stretch>
            <a:fillRect/>
          </a:stretch>
        </p:blipFill>
        <p:spPr bwMode="auto">
          <a:xfrm>
            <a:off x="2504139" y="1881177"/>
            <a:ext cx="4152734" cy="40577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0874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1"/>
    </mc:Choice>
    <mc:Fallback xmlns="">
      <p:transition spd="slow" advTm="2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576B49B2-2F82-0924-4096-AF941E268874}"/>
              </a:ext>
            </a:extLst>
          </p:cNvPr>
          <p:cNvSpPr/>
          <p:nvPr/>
        </p:nvSpPr>
        <p:spPr>
          <a:xfrm>
            <a:off x="628650" y="1411550"/>
            <a:ext cx="7886700" cy="482945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heks</a:t>
            </a:r>
          </a:p>
        </p:txBody>
      </p:sp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689F9B8-9B03-4717-913F-442659785E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8702" y="5734413"/>
            <a:ext cx="487363" cy="487363"/>
          </a:xfrm>
          <a:prstGeom prst="rect">
            <a:avLst/>
          </a:prstGeom>
        </p:spPr>
      </p:pic>
      <p:pic>
        <p:nvPicPr>
          <p:cNvPr id="8" name="Afbeelding 7" descr="GC74NT8 [GLE17] Hennie de Heks viert feest (Traditional Cache) in  Noord-Brabant, Netherlands created by MADpalace">
            <a:extLst>
              <a:ext uri="{FF2B5EF4-FFF2-40B4-BE49-F238E27FC236}">
                <a16:creationId xmlns:a16="http://schemas.microsoft.com/office/drawing/2014/main" id="{EF8AD2BA-E4E1-BDFA-9E47-66051E567B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096" y="1859236"/>
            <a:ext cx="3031808" cy="38751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697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7"/>
    </mc:Choice>
    <mc:Fallback xmlns="">
      <p:transition spd="slow" advTm="24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bezemsteel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Heksen bezemsteel 110 cm nu maar € 5.99 in deze speelgoedwinkel">
            <a:extLst>
              <a:ext uri="{FF2B5EF4-FFF2-40B4-BE49-F238E27FC236}">
                <a16:creationId xmlns:a16="http://schemas.microsoft.com/office/drawing/2014/main" id="{3C686FA0-D904-0E93-6706-042FE8B7C8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659079" y="1914931"/>
            <a:ext cx="3825842" cy="3825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4F35AA9-85DF-590B-7C12-3760372428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4275" y="574077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79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3"/>
    </mc:Choice>
    <mc:Fallback xmlns="">
      <p:transition spd="slow" advTm="2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3358114D-2598-AE2A-A8AB-379C0422E78D}"/>
              </a:ext>
            </a:extLst>
          </p:cNvPr>
          <p:cNvSpPr/>
          <p:nvPr/>
        </p:nvSpPr>
        <p:spPr>
          <a:xfrm>
            <a:off x="628650" y="1411550"/>
            <a:ext cx="7886700" cy="4829452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paleis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45B483C9-2B44-23BF-0153-DD8081392D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096" y="2315559"/>
            <a:ext cx="4041808" cy="2690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AFDBA55-4CA6-9B87-8F5D-D3D8B0FA33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3191" y="569890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23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6"/>
    </mc:Choice>
    <mc:Fallback xmlns="">
      <p:transition spd="slow" advTm="2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96870DF2-D45D-466F-9252-3649BC2A8D65}"/>
              </a:ext>
            </a:extLst>
          </p:cNvPr>
          <p:cNvSpPr/>
          <p:nvPr/>
        </p:nvSpPr>
        <p:spPr>
          <a:xfrm>
            <a:off x="628650" y="1411550"/>
            <a:ext cx="7886700" cy="482945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koning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E8727264-FCD3-FDF8-C415-186D810AF7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346" y="1908886"/>
            <a:ext cx="2555307" cy="3837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F954F78-5FE4-207F-B33F-5B949EDF79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3090" y="57468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2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0"/>
    </mc:Choice>
    <mc:Fallback xmlns="">
      <p:transition spd="slow" advTm="2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6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B7C2CAB7-6412-DA37-A4CE-217954435091}"/>
              </a:ext>
            </a:extLst>
          </p:cNvPr>
          <p:cNvSpPr/>
          <p:nvPr/>
        </p:nvSpPr>
        <p:spPr>
          <a:xfrm>
            <a:off x="628650" y="1411550"/>
            <a:ext cx="7886700" cy="482945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koningin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3B68CAE5-3B50-FEDB-7521-7ECE914313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607" y="1978853"/>
            <a:ext cx="2508785" cy="3768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491F24B-5B4C-ADFA-54F3-F51122C839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9824" y="57408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10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0"/>
    </mc:Choice>
    <mc:Fallback xmlns="">
      <p:transition spd="slow" advTm="2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A4A3B0EF-E792-ABF6-21DD-85BC42A85C13}"/>
              </a:ext>
            </a:extLst>
          </p:cNvPr>
          <p:cNvSpPr/>
          <p:nvPr/>
        </p:nvSpPr>
        <p:spPr>
          <a:xfrm>
            <a:off x="628650" y="1411550"/>
            <a:ext cx="7886700" cy="482945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prins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Gratis vectors en illustraties met Prins prinses Downloaden | Freepik">
            <a:extLst>
              <a:ext uri="{FF2B5EF4-FFF2-40B4-BE49-F238E27FC236}">
                <a16:creationId xmlns:a16="http://schemas.microsoft.com/office/drawing/2014/main" id="{A70FCCCF-2BC4-F9E0-A0EA-22C15DC754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065" y="1907737"/>
            <a:ext cx="3531870" cy="3531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C074701-3A60-762D-12CF-510BFC842D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6558" y="56900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68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3"/>
    </mc:Choice>
    <mc:Fallback xmlns="">
      <p:transition spd="slow" advTm="2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AEE731E5-E426-F307-0001-04E24DE2CD4A}"/>
              </a:ext>
            </a:extLst>
          </p:cNvPr>
          <p:cNvSpPr/>
          <p:nvPr/>
        </p:nvSpPr>
        <p:spPr>
          <a:xfrm>
            <a:off x="628650" y="1411550"/>
            <a:ext cx="7886700" cy="482945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prinses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Fotobehang Mooie prinses - PIXERS.NL">
            <a:extLst>
              <a:ext uri="{FF2B5EF4-FFF2-40B4-BE49-F238E27FC236}">
                <a16:creationId xmlns:a16="http://schemas.microsoft.com/office/drawing/2014/main" id="{C50C86B5-2E03-FB17-7119-400D31C0E0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950" y="1879020"/>
            <a:ext cx="2470099" cy="3968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BEB141D-5998-639E-5F16-8B7F893A61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2068" y="560365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05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2"/>
    </mc:Choice>
    <mc:Fallback xmlns="">
      <p:transition spd="slow" advTm="2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2BA5C468-F0F5-86B0-70CF-9E973AEB62AE}"/>
              </a:ext>
            </a:extLst>
          </p:cNvPr>
          <p:cNvSpPr/>
          <p:nvPr/>
        </p:nvSpPr>
        <p:spPr>
          <a:xfrm>
            <a:off x="628650" y="1411550"/>
            <a:ext cx="7886700" cy="482945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ridder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1694224-6B54-85E2-A969-565EA04C33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2069" y="5749949"/>
            <a:ext cx="487363" cy="487363"/>
          </a:xfrm>
          <a:prstGeom prst="rect">
            <a:avLst/>
          </a:prstGeom>
        </p:spPr>
      </p:pic>
      <p:pic>
        <p:nvPicPr>
          <p:cNvPr id="5" name="Afbeelding 4" descr="Ridder Kostuum Heren Met Harnas">
            <a:extLst>
              <a:ext uri="{FF2B5EF4-FFF2-40B4-BE49-F238E27FC236}">
                <a16:creationId xmlns:a16="http://schemas.microsoft.com/office/drawing/2014/main" id="{1552DAAA-15DA-C0D9-083E-91DC16FC2D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7" r="15473"/>
          <a:stretch>
            <a:fillRect/>
          </a:stretch>
        </p:blipFill>
        <p:spPr bwMode="auto">
          <a:xfrm>
            <a:off x="2998719" y="1502153"/>
            <a:ext cx="3146562" cy="44187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1508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8"/>
    </mc:Choice>
    <mc:Fallback xmlns="">
      <p:transition spd="slow" advTm="3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spook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7E96ED13-4749-C757-8BBB-2C1ABF8405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935" y="2632306"/>
            <a:ext cx="4240129" cy="237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85A6C66-AA9A-83CE-CAD3-BD81681FCB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968" y="56347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44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7"/>
    </mc:Choice>
    <mc:Fallback xmlns="">
      <p:transition spd="slow" advTm="3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3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illustratie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Home - another view | Illustrations &amp; graphic design">
            <a:extLst>
              <a:ext uri="{FF2B5EF4-FFF2-40B4-BE49-F238E27FC236}">
                <a16:creationId xmlns:a16="http://schemas.microsoft.com/office/drawing/2014/main" id="{F9765FB3-6679-0BF2-B627-4CB5720AA5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916" y="1678087"/>
            <a:ext cx="4750168" cy="4299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2F98ACE-F052-1F95-818F-332E38CCDD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9824" y="571665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17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7"/>
    </mc:Choice>
    <mc:Fallback xmlns="">
      <p:transition spd="slow" advTm="34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/>
              <a:t>S</a:t>
            </a:r>
            <a:r>
              <a:rPr lang="nl-NL" sz="4400"/>
              <a:t>neeuwwitje</a:t>
            </a:r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86CC999-FA6F-B1E5-684A-4F896E0C46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860" y="5594256"/>
            <a:ext cx="487363" cy="487363"/>
          </a:xfrm>
          <a:prstGeom prst="rect">
            <a:avLst/>
          </a:prstGeom>
        </p:spPr>
      </p:pic>
      <p:pic>
        <p:nvPicPr>
          <p:cNvPr id="6" name="Afbeelding 5" descr="Sneeuwwitje | Kingdom Hearts Wiki | Fandom">
            <a:extLst>
              <a:ext uri="{FF2B5EF4-FFF2-40B4-BE49-F238E27FC236}">
                <a16:creationId xmlns:a16="http://schemas.microsoft.com/office/drawing/2014/main" id="{B36EB08D-4DBD-55D0-6C08-8EE735CAC4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236" y="1620329"/>
            <a:ext cx="1909525" cy="42739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332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0"/>
    </mc:Choice>
    <mc:Fallback xmlns="">
      <p:transition spd="slow" advTm="3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/>
              <a:t>d</a:t>
            </a:r>
            <a:r>
              <a:rPr lang="nl-NL" sz="4400"/>
              <a:t>e boze stiefmoeder</a:t>
            </a:r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E83D1D1E-7E9F-ADCB-F1D7-728CC62843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055" y="2233590"/>
            <a:ext cx="4071887" cy="3254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B0AA821-170D-2181-803D-56492BFD27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5493" y="56386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81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85"/>
    </mc:Choice>
    <mc:Fallback xmlns="">
      <p:transition spd="slow" advTm="3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5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/>
              <a:t>de jager</a:t>
            </a:r>
            <a:endParaRPr lang="nl-NL" sz="4400"/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Muta be looking like the Huntsman from Snow White (1938), he do be slaying  pussy and shit : r/SomeOrdinaryGmrs">
            <a:extLst>
              <a:ext uri="{FF2B5EF4-FFF2-40B4-BE49-F238E27FC236}">
                <a16:creationId xmlns:a16="http://schemas.microsoft.com/office/drawing/2014/main" id="{A325EF99-44EE-5725-36AB-E9227FC186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365" y="2345485"/>
            <a:ext cx="4033386" cy="2981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E8BE0B0-C56D-291B-80E4-1522A1046A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8860" y="56186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69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5"/>
    </mc:Choice>
    <mc:Fallback xmlns="">
      <p:transition spd="slow" advTm="2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giftig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1DA422A-ABD8-FB82-276B-55B6C16108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5233" y="5519352"/>
            <a:ext cx="487363" cy="487363"/>
          </a:xfrm>
          <a:prstGeom prst="rect">
            <a:avLst/>
          </a:prstGeom>
        </p:spPr>
      </p:pic>
      <p:pic>
        <p:nvPicPr>
          <p:cNvPr id="7" name="Afbeelding 6" descr="De giftige appel">
            <a:extLst>
              <a:ext uri="{FF2B5EF4-FFF2-40B4-BE49-F238E27FC236}">
                <a16:creationId xmlns:a16="http://schemas.microsoft.com/office/drawing/2014/main" id="{873F14D6-3193-B88F-6164-3441639394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176" y="1817613"/>
            <a:ext cx="3135941" cy="39058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906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3"/>
    </mc:Choice>
    <mc:Fallback xmlns="">
      <p:transition spd="slow" advTm="2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glazen kist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E260E76-F523-82BF-465E-E052D095E3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7580" y="5725535"/>
            <a:ext cx="487363" cy="48736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8EDFE4E-0E72-4204-2C2C-650FAB0A4FF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1" t="14844" b="17998"/>
          <a:stretch>
            <a:fillRect/>
          </a:stretch>
        </p:blipFill>
        <p:spPr bwMode="auto">
          <a:xfrm>
            <a:off x="2162794" y="2208922"/>
            <a:ext cx="5141486" cy="297581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1029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66"/>
    </mc:Choice>
    <mc:Fallback xmlns="">
      <p:transition spd="slow" advTm="38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8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77712567-C842-6268-DFAD-70D5A41B77FC}"/>
              </a:ext>
            </a:extLst>
          </p:cNvPr>
          <p:cNvSpPr/>
          <p:nvPr/>
        </p:nvSpPr>
        <p:spPr>
          <a:xfrm>
            <a:off x="628650" y="1411550"/>
            <a:ext cx="7886700" cy="4829452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bibliotheek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0181662-7236-4573-3F50-57A80CDD4F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4212" y="5749949"/>
            <a:ext cx="487363" cy="487363"/>
          </a:xfrm>
          <a:prstGeom prst="rect">
            <a:avLst/>
          </a:prstGeom>
        </p:spPr>
      </p:pic>
      <p:pic>
        <p:nvPicPr>
          <p:cNvPr id="5" name="Afbeelding 4" descr="De Nieuwe Bibliotheek gaat weer open | Almere Centrum">
            <a:extLst>
              <a:ext uri="{FF2B5EF4-FFF2-40B4-BE49-F238E27FC236}">
                <a16:creationId xmlns:a16="http://schemas.microsoft.com/office/drawing/2014/main" id="{EC33D274-3E18-A42D-646A-733890F9E2C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76"/>
          <a:stretch>
            <a:fillRect/>
          </a:stretch>
        </p:blipFill>
        <p:spPr bwMode="auto">
          <a:xfrm>
            <a:off x="2562922" y="2004092"/>
            <a:ext cx="3960426" cy="36697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1101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4"/>
    </mc:Choice>
    <mc:Fallback xmlns="">
      <p:transition spd="slow" advTm="3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3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/>
              <a:t>uitzoeken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E7A38FB-6B97-C31C-9065-13E9C512EA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92629" y="2476454"/>
            <a:ext cx="4358740" cy="2905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E0230E4-B351-6BFD-3C1E-C0802950B1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2733" y="58596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09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7"/>
    </mc:Choice>
    <mc:Fallback xmlns="">
      <p:transition spd="slow" advTm="1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/>
              <a:t>lenen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Volwassenen abonnement">
            <a:extLst>
              <a:ext uri="{FF2B5EF4-FFF2-40B4-BE49-F238E27FC236}">
                <a16:creationId xmlns:a16="http://schemas.microsoft.com/office/drawing/2014/main" id="{91DA24E0-551E-665C-2B39-4B8D310152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340" y="2441900"/>
            <a:ext cx="4389320" cy="3156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9F1ABA9-7F39-59CC-CE49-03D17A3EBF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6750" y="58888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87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2"/>
    </mc:Choice>
    <mc:Fallback xmlns="">
      <p:transition spd="slow" advTm="25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/>
              <a:t>lid zijn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Gratis e-books, een vakantie-abonnement en meer zomeracties van de  bibliotheek">
            <a:extLst>
              <a:ext uri="{FF2B5EF4-FFF2-40B4-BE49-F238E27FC236}">
                <a16:creationId xmlns:a16="http://schemas.microsoft.com/office/drawing/2014/main" id="{6A0EE814-E581-C6B1-13AB-8857AA6144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357" y="2480972"/>
            <a:ext cx="4759285" cy="3182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9A88D64-9F06-2A44-89EC-81FAB348F0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6750" y="586935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97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4"/>
    </mc:Choice>
    <mc:Fallback xmlns="">
      <p:transition spd="slow" advTm="2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/>
              <a:t>boeken bekijken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1D53550-9665-189D-F636-2CAE16CF57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6750" y="5874459"/>
            <a:ext cx="487363" cy="487363"/>
          </a:xfrm>
          <a:prstGeom prst="rect">
            <a:avLst/>
          </a:prstGeom>
        </p:spPr>
      </p:pic>
      <p:pic>
        <p:nvPicPr>
          <p:cNvPr id="3" name="Afbeelding 2" descr="Gastlenen | De Nieuwe Bibliotheek">
            <a:extLst>
              <a:ext uri="{FF2B5EF4-FFF2-40B4-BE49-F238E27FC236}">
                <a16:creationId xmlns:a16="http://schemas.microsoft.com/office/drawing/2014/main" id="{624907A2-8A18-F59E-5842-5410D3BE9CF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2" r="13702"/>
          <a:stretch>
            <a:fillRect/>
          </a:stretch>
        </p:blipFill>
        <p:spPr bwMode="auto">
          <a:xfrm>
            <a:off x="2439518" y="2036742"/>
            <a:ext cx="4517855" cy="36528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9882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2"/>
    </mc:Choice>
    <mc:Fallback xmlns="">
      <p:transition spd="slow" advTm="26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/>
              <a:t>de titel</a:t>
            </a:r>
            <a:r>
              <a:rPr lang="nl-NL" sz="4400"/>
              <a:t>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DADB820B-4FF0-EB50-1518-A1D03E739D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70832" y="1733012"/>
            <a:ext cx="2779795" cy="4260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248D531-B6C3-E9AF-07FF-6461F59EBE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9824" y="5749668"/>
            <a:ext cx="487363" cy="487363"/>
          </a:xfrm>
          <a:prstGeom prst="rect">
            <a:avLst/>
          </a:prstGeom>
        </p:spPr>
      </p:pic>
      <p:sp>
        <p:nvSpPr>
          <p:cNvPr id="7" name="Ovaal 6">
            <a:extLst>
              <a:ext uri="{FF2B5EF4-FFF2-40B4-BE49-F238E27FC236}">
                <a16:creationId xmlns:a16="http://schemas.microsoft.com/office/drawing/2014/main" id="{238236D0-9556-88A9-A3B0-D087EC94FF5A}"/>
              </a:ext>
            </a:extLst>
          </p:cNvPr>
          <p:cNvSpPr/>
          <p:nvPr/>
        </p:nvSpPr>
        <p:spPr>
          <a:xfrm>
            <a:off x="3293373" y="1733011"/>
            <a:ext cx="2421627" cy="1556943"/>
          </a:xfrm>
          <a:prstGeom prst="ellipse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NL"/>
          </a:p>
        </p:txBody>
      </p:sp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7C9C5FA5-F5EA-AF41-FE88-08E15DF8B2D4}"/>
              </a:ext>
            </a:extLst>
          </p:cNvPr>
          <p:cNvCxnSpPr/>
          <p:nvPr/>
        </p:nvCxnSpPr>
        <p:spPr>
          <a:xfrm flipV="1">
            <a:off x="2932574" y="3107127"/>
            <a:ext cx="543560" cy="1441450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170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3"/>
    </mc:Choice>
    <mc:Fallback xmlns="">
      <p:transition spd="slow" advTm="31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51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/>
              <a:t>een boek kiezen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3F9309B-4B57-F7A2-8C49-BDD45C3EE1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6750" y="5790852"/>
            <a:ext cx="487363" cy="487363"/>
          </a:xfrm>
          <a:prstGeom prst="rect">
            <a:avLst/>
          </a:prstGeom>
        </p:spPr>
      </p:pic>
      <p:pic>
        <p:nvPicPr>
          <p:cNvPr id="3" name="Afbeelding 2" descr="Kinderen helpen bij het kiezen van een leesboek - Klas van juf Linda">
            <a:extLst>
              <a:ext uri="{FF2B5EF4-FFF2-40B4-BE49-F238E27FC236}">
                <a16:creationId xmlns:a16="http://schemas.microsoft.com/office/drawing/2014/main" id="{CF970314-F37F-47DF-56F5-06711FC2ED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311" y="2433587"/>
            <a:ext cx="4687377" cy="31315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557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3"/>
    </mc:Choice>
    <mc:Fallback xmlns="">
      <p:transition spd="slow" advTm="27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/>
              <a:t>pakken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Inspiratie voor HR: 3 leestips voor het voorjaar van 2020 · Willemijn Boskma">
            <a:extLst>
              <a:ext uri="{FF2B5EF4-FFF2-40B4-BE49-F238E27FC236}">
                <a16:creationId xmlns:a16="http://schemas.microsoft.com/office/drawing/2014/main" id="{8B73A90C-7FFD-F214-56D8-02F243014C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657" y="2514600"/>
            <a:ext cx="4186685" cy="2786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300AC26-E8F6-2CE2-4A98-CBBB006CC4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6750" y="57818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39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2"/>
    </mc:Choice>
    <mc:Fallback xmlns="">
      <p:transition spd="slow" advTm="2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/>
              <a:t>meenemen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FCFAEE9-C323-5CE0-523C-7DD6FF2DE0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562" y="2112962"/>
            <a:ext cx="3652876" cy="3652876"/>
          </a:xfrm>
          <a:prstGeom prst="rect">
            <a:avLst/>
          </a:prstGeom>
          <a:noFill/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3024599-733E-C18C-6582-84E07C999E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6750" y="57658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84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5"/>
    </mc:Choice>
    <mc:Fallback xmlns="">
      <p:transition spd="slow" advTm="24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/>
              <a:t>lezen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34ED31D9-7B3A-8C73-9F53-E61DFF977C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8"/>
          <a:stretch>
            <a:fillRect/>
          </a:stretch>
        </p:blipFill>
        <p:spPr bwMode="auto">
          <a:xfrm>
            <a:off x="2394424" y="2473998"/>
            <a:ext cx="4355151" cy="30440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82AD041-B184-B152-883D-1A90428F7F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7201" y="577208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76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3"/>
    </mc:Choice>
    <mc:Fallback xmlns="">
      <p:transition spd="slow" advTm="2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/>
              <a:t>terugbrengen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Vrij terugbrengen bib-boeken is een succes | Foto | pzc.nl">
            <a:extLst>
              <a:ext uri="{FF2B5EF4-FFF2-40B4-BE49-F238E27FC236}">
                <a16:creationId xmlns:a16="http://schemas.microsoft.com/office/drawing/2014/main" id="{B7701CB9-FBF8-FA8E-4473-3575F8D8A2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242" y="2436446"/>
            <a:ext cx="4269498" cy="2845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8BFDB41-0E35-F72A-AE70-FFBBFD7879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8650" y="58207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79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0"/>
    </mc:Choice>
    <mc:Fallback xmlns="">
      <p:transition spd="slow" advTm="2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/>
              <a:t>terugleggen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Stilzitten als ze iets leren hoeven kleuters Nicolas, Yasser, Nina en  Shadell niet meer dankzij de beweegvloer | Foto | gelderlander.nl">
            <a:extLst>
              <a:ext uri="{FF2B5EF4-FFF2-40B4-BE49-F238E27FC236}">
                <a16:creationId xmlns:a16="http://schemas.microsoft.com/office/drawing/2014/main" id="{5B200BFC-14DE-9F89-D121-B8677E8852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9" r="1"/>
          <a:stretch/>
        </p:blipFill>
        <p:spPr bwMode="auto">
          <a:xfrm>
            <a:off x="3208671" y="2237786"/>
            <a:ext cx="2726657" cy="35345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898BF31-BFC2-0788-70EC-92B8C5C4DD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6205" y="57723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2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0"/>
    </mc:Choice>
    <mc:Fallback xmlns="">
      <p:transition spd="slow" advTm="2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/>
              <a:t>terugzetten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uis opruimen: verschillende checklists voor iedere ruimte | Westwing">
            <a:extLst>
              <a:ext uri="{FF2B5EF4-FFF2-40B4-BE49-F238E27FC236}">
                <a16:creationId xmlns:a16="http://schemas.microsoft.com/office/drawing/2014/main" id="{6A803A98-FF6C-F3FF-1ADD-1DF44AC25D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319" y="2178470"/>
            <a:ext cx="2633362" cy="3511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535114C-B338-8C27-F6F7-9EA674A81E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0409" y="577208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13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6"/>
    </mc:Choice>
    <mc:Fallback xmlns="">
      <p:transition spd="slow" advTm="24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rug van een boek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5B34FD7-464B-0F04-A4C2-A50447304C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" r="1164"/>
          <a:stretch/>
        </p:blipFill>
        <p:spPr bwMode="auto">
          <a:xfrm>
            <a:off x="3429000" y="1830194"/>
            <a:ext cx="2644496" cy="406597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6BE4B3F5-CE8F-AE10-4E96-9F7037A5CF8D}"/>
              </a:ext>
            </a:extLst>
          </p:cNvPr>
          <p:cNvCxnSpPr>
            <a:cxnSpLocks/>
          </p:cNvCxnSpPr>
          <p:nvPr/>
        </p:nvCxnSpPr>
        <p:spPr>
          <a:xfrm flipV="1">
            <a:off x="2771480" y="3827852"/>
            <a:ext cx="1055802" cy="2311996"/>
          </a:xfrm>
          <a:prstGeom prst="straightConnector1">
            <a:avLst/>
          </a:prstGeom>
          <a:ln w="1016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2F2E904-A649-2981-568E-EBC94BE1B9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6374" y="56524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71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6"/>
    </mc:Choice>
    <mc:Fallback xmlns="">
      <p:transition spd="slow" advTm="3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reisboek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069BEDC7-F23E-7C01-9174-DD8C8D6AF4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17531" y="1690689"/>
            <a:ext cx="3308936" cy="4175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2A7F15A-52CE-F3D8-ACE0-8E9C249EC3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968" y="562282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7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0"/>
    </mc:Choice>
    <mc:Fallback xmlns="">
      <p:transition spd="slow" advTm="2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leesboek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F6FDCAC-CD0E-7D12-F6BE-307C9B3F18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968" y="5670273"/>
            <a:ext cx="487363" cy="48736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1AD37A7-7D51-ABC8-1E48-93D5EBD4AC9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9" t="13066" b="14558"/>
          <a:stretch>
            <a:fillRect/>
          </a:stretch>
        </p:blipFill>
        <p:spPr bwMode="auto">
          <a:xfrm>
            <a:off x="2513570" y="2031767"/>
            <a:ext cx="4116860" cy="34078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6187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9"/>
    </mc:Choice>
    <mc:Fallback xmlns="">
      <p:transition spd="slow" advTm="3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c6b88fd-cdb9-4555-b96c-5b041ec73eef" xsi:nil="true"/>
    <lcf76f155ced4ddcb4097134ff3c332f xmlns="ebf5450b-4da8-4325-98be-37eb624cc67b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7EF603E5C6A7342B741E5847C80CC52" ma:contentTypeVersion="18" ma:contentTypeDescription="Een nieuw document maken." ma:contentTypeScope="" ma:versionID="ee379cd308a25673034bf96152822b22">
  <xsd:schema xmlns:xsd="http://www.w3.org/2001/XMLSchema" xmlns:xs="http://www.w3.org/2001/XMLSchema" xmlns:p="http://schemas.microsoft.com/office/2006/metadata/properties" xmlns:ns2="ebf5450b-4da8-4325-98be-37eb624cc67b" xmlns:ns3="2c6b88fd-cdb9-4555-b96c-5b041ec73eef" targetNamespace="http://schemas.microsoft.com/office/2006/metadata/properties" ma:root="true" ma:fieldsID="9d86f3cafa16b2bc0f6cd9d75494f594" ns2:_="" ns3:_="">
    <xsd:import namespace="ebf5450b-4da8-4325-98be-37eb624cc67b"/>
    <xsd:import namespace="2c6b88fd-cdb9-4555-b96c-5b041ec73ee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f5450b-4da8-4325-98be-37eb624cc6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Length (seconds)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Afbeeldingtags" ma:readOnly="false" ma:fieldId="{5cf76f15-5ced-4ddc-b409-7134ff3c332f}" ma:taxonomyMulti="true" ma:sspId="42bc7d07-b8a2-4d0b-8b88-3461a645f2e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6b88fd-cdb9-4555-b96c-5b041ec73eef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f2e5e682-18c0-4d00-b62a-1829f15b20fa}" ma:internalName="TaxCatchAll" ma:showField="CatchAllData" ma:web="2c6b88fd-cdb9-4555-b96c-5b041ec73ee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E81243C-F201-4AB3-99B0-C89955D6423D}">
  <ds:schemaRefs>
    <ds:schemaRef ds:uri="http://schemas.microsoft.com/office/2006/metadata/properties"/>
    <ds:schemaRef ds:uri="http://schemas.microsoft.com/office/infopath/2007/PartnerControls"/>
    <ds:schemaRef ds:uri="2c6b88fd-cdb9-4555-b96c-5b041ec73eef"/>
    <ds:schemaRef ds:uri="ebf5450b-4da8-4325-98be-37eb624cc67b"/>
  </ds:schemaRefs>
</ds:datastoreItem>
</file>

<file path=customXml/itemProps2.xml><?xml version="1.0" encoding="utf-8"?>
<ds:datastoreItem xmlns:ds="http://schemas.openxmlformats.org/officeDocument/2006/customXml" ds:itemID="{4B7525FC-CB35-4813-B6BF-A79111A5CAA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724CA13-B436-417E-B5D6-2FB9B25F5E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bf5450b-4da8-4325-98be-37eb624cc67b"/>
    <ds:schemaRef ds:uri="2c6b88fd-cdb9-4555-b96c-5b041ec73ee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50</TotalTime>
  <Words>174</Words>
  <Application>Microsoft Office PowerPoint</Application>
  <PresentationFormat>Diavoorstelling (4:3)</PresentationFormat>
  <Paragraphs>90</Paragraphs>
  <Slides>88</Slides>
  <Notes>0</Notes>
  <HiddenSlides>0</HiddenSlides>
  <MMClips>87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88</vt:i4>
      </vt:variant>
    </vt:vector>
  </HeadingPairs>
  <TitlesOfParts>
    <vt:vector size="94" baseType="lpstr">
      <vt:lpstr>Aptos</vt:lpstr>
      <vt:lpstr>Arial</vt:lpstr>
      <vt:lpstr>Calibri</vt:lpstr>
      <vt:lpstr>Calibri Light</vt:lpstr>
      <vt:lpstr>Wingdings</vt:lpstr>
      <vt:lpstr>Kantoorthema</vt:lpstr>
      <vt:lpstr>PowerPoint-presentatie</vt:lpstr>
      <vt:lpstr>lhet boek</vt:lpstr>
      <vt:lpstr>de kaft </vt:lpstr>
      <vt:lpstr>lezen</vt:lpstr>
      <vt:lpstr>voorlezen</vt:lpstr>
      <vt:lpstr>uitkiezen</vt:lpstr>
      <vt:lpstr>de illustratie </vt:lpstr>
      <vt:lpstr>de titel </vt:lpstr>
      <vt:lpstr>lhet leesboek</vt:lpstr>
      <vt:lpstr>lhet sprookjesboek</vt:lpstr>
      <vt:lpstr>lhet stripboek</vt:lpstr>
      <vt:lpstr>lhet tijdschrift</vt:lpstr>
      <vt:lpstr>de soort </vt:lpstr>
      <vt:lpstr>lhet prentenboek</vt:lpstr>
      <vt:lpstr>de schrijver/de schrijfster</vt:lpstr>
      <vt:lpstr>de illustrator</vt:lpstr>
      <vt:lpstr>de uitgever</vt:lpstr>
      <vt:lpstr>aanwijzen</vt:lpstr>
      <vt:lpstr>laten zien</vt:lpstr>
      <vt:lpstr>de ordening</vt:lpstr>
      <vt:lpstr>alfabetisch</vt:lpstr>
      <vt:lpstr>chronologisch</vt:lpstr>
      <vt:lpstr>de letter</vt:lpstr>
      <vt:lpstr>de rij</vt:lpstr>
      <vt:lpstr>in het midden</vt:lpstr>
      <vt:lpstr>achteraan</vt:lpstr>
      <vt:lpstr>vooraan</vt:lpstr>
      <vt:lpstr>de volgorde </vt:lpstr>
      <vt:lpstr>de voornaam</vt:lpstr>
      <vt:lpstr>de achternaam</vt:lpstr>
      <vt:lpstr>lhet rommeltje</vt:lpstr>
      <vt:lpstr>geloven</vt:lpstr>
      <vt:lpstr>het is (niet) waar</vt:lpstr>
      <vt:lpstr>opzoeken</vt:lpstr>
      <vt:lpstr>de betekenis</vt:lpstr>
      <vt:lpstr>te weten komen</vt:lpstr>
      <vt:lpstr>lhet woordenboek</vt:lpstr>
      <vt:lpstr>fantaseren</vt:lpstr>
      <vt:lpstr>informeren</vt:lpstr>
      <vt:lpstr>de boekenkast </vt:lpstr>
      <vt:lpstr>lhet kookboek</vt:lpstr>
      <vt:lpstr>de letter</vt:lpstr>
      <vt:lpstr>lhet woord</vt:lpstr>
      <vt:lpstr>de zin</vt:lpstr>
      <vt:lpstr>lhet verhaal</vt:lpstr>
      <vt:lpstr>verkopen</vt:lpstr>
      <vt:lpstr>kopen</vt:lpstr>
      <vt:lpstr>de winkeljuffrouw</vt:lpstr>
      <vt:lpstr>de klant </vt:lpstr>
      <vt:lpstr>de verkoper/de verkoopster </vt:lpstr>
      <vt:lpstr>de kassa</vt:lpstr>
      <vt:lpstr>de sprookjesfiguren</vt:lpstr>
      <vt:lpstr>de reus </vt:lpstr>
      <vt:lpstr>de dwerg </vt:lpstr>
      <vt:lpstr>de draak </vt:lpstr>
      <vt:lpstr>de kabouter </vt:lpstr>
      <vt:lpstr>de fee </vt:lpstr>
      <vt:lpstr>de kroon </vt:lpstr>
      <vt:lpstr>de troon </vt:lpstr>
      <vt:lpstr>lhet kasteel</vt:lpstr>
      <vt:lpstr>de heks</vt:lpstr>
      <vt:lpstr>de bezemsteel </vt:lpstr>
      <vt:lpstr>lhet paleis</vt:lpstr>
      <vt:lpstr>de koning </vt:lpstr>
      <vt:lpstr>de koningin </vt:lpstr>
      <vt:lpstr>de prins </vt:lpstr>
      <vt:lpstr>de prinses </vt:lpstr>
      <vt:lpstr>de ridder </vt:lpstr>
      <vt:lpstr>lhet spook</vt:lpstr>
      <vt:lpstr>Sneeuwwitje</vt:lpstr>
      <vt:lpstr>de boze stiefmoeder</vt:lpstr>
      <vt:lpstr>de jager</vt:lpstr>
      <vt:lpstr>giftig</vt:lpstr>
      <vt:lpstr>de glazen kist</vt:lpstr>
      <vt:lpstr>de bibliotheek </vt:lpstr>
      <vt:lpstr>uitzoeken</vt:lpstr>
      <vt:lpstr>lenen</vt:lpstr>
      <vt:lpstr>lid zijn</vt:lpstr>
      <vt:lpstr>boeken bekijken</vt:lpstr>
      <vt:lpstr>een boek kiezen</vt:lpstr>
      <vt:lpstr>pakken</vt:lpstr>
      <vt:lpstr>meenemen</vt:lpstr>
      <vt:lpstr>lezen</vt:lpstr>
      <vt:lpstr>terugbrengen</vt:lpstr>
      <vt:lpstr>terugleggen</vt:lpstr>
      <vt:lpstr>terugzetten</vt:lpstr>
      <vt:lpstr>de rug van een boek </vt:lpstr>
      <vt:lpstr>lhet reisboek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lhet boek</dc:title>
  <dc:creator>Bruno Leite de Oliveira</dc:creator>
  <cp:lastModifiedBy>Willemijn Gerritsen</cp:lastModifiedBy>
  <cp:revision>9</cp:revision>
  <dcterms:created xsi:type="dcterms:W3CDTF">2023-07-18T08:53:21Z</dcterms:created>
  <dcterms:modified xsi:type="dcterms:W3CDTF">2025-09-05T12:18:57Z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0x010100C7EF603E5C6A7342B741E5847C80CC52</vt:lpwstr>
  </property>
  <property fmtid="{D5CDD505-2E9C-101B-9397-08002B2CF9AE}" pid="3" name="MediaServiceImageTags">
    <vt:lpwstr/>
  </property>
</Properties>
</file>