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8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351" r:id="rId25"/>
    <p:sldId id="289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52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0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54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95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53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46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793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41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61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70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54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98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6648-A310-4AE6-B4B2-28FE82D5408D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CB62-8E0D-49D4-8EF3-472BCA181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17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6.jpeg"/><Relationship Id="rId5" Type="http://schemas.openxmlformats.org/officeDocument/2006/relationships/hyperlink" Target="http://www.google.nl/imgres?q=gezellig&amp;hl=en&amp;biw=1920&amp;bih=754&amp;tbm=isch&amp;tbnid=ElhKtszgDMmZxM:&amp;imgrefurl=http://www.goedenwel.nl/davys-corner-forever21/forum/davys-corner-de-enige-echte-gewoon-gezellig-deel-11alweer-de-laatste-we?page=4&amp;imgurl=http://www.sbschuinesloot.nl/assets/images/Gezellig%201%20%5banimatiemagazijnCA4T2O4N%5d.gif&amp;w=306&amp;h=312&amp;ei=pLBFUIDQF4jL0QWitIGICg&amp;zoom=1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gebit&amp;num=10&amp;hl=en&amp;biw=1920&amp;bih=754&amp;tbm=isch&amp;tbnid=c5x8Hq0JRinloM:&amp;imgrefurl=http://www.spreekbeurten.info/tandarts1.html&amp;imgurl=http://www.spreekbeurten.info/tanda8.jpg&amp;w=589&amp;h=409&amp;ei=-qlFULSaE-Ox0QWGmIHQDw&amp;zoom=1&amp;iact=hc&amp;vpx=703&amp;vpy=351&amp;dur=137&amp;hovh=187&amp;hovw=270&amp;tx=164&amp;ty=130&amp;sig=104438204577482536398&amp;page=1&amp;tbnh=134&amp;tbnw=179&amp;start=0&amp;ndsp=42&amp;ved=1t:429,r:14,s:0,i:116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behandelkamer+tandarts&amp;start=121&amp;hl=nl&amp;gbv=2&amp;biw=1920&amp;bih=817&amp;addh=36&amp;tbm=isch&amp;tbnid=2Vd1yXjU5GcxLM:&amp;imgrefurl=http://www.tandartsdekoning.nl/&amp;docid=zI2tVS9_kozdKM&amp;imgurl=http://www.tandartsdekoning.nl/media/blokken_onderaan/tand%20met%20instrumenten.jpg&amp;w=500&amp;h=334&amp;ei=PmSzT8GMJsOE-wad7_T9CA&amp;zoom=1&amp;iact=hc&amp;vpx=752&amp;vpy=515&amp;dur=1698&amp;hovh=183&amp;hovw=275&amp;tx=168&amp;ty=144&amp;sig=114440088025714174403&amp;page=3&amp;tbnh=121&amp;tbnw=163&amp;ndsp=67&amp;ved=1t:429,r:4,s:121,i:8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-POsood8yE&amp;list=PLmlPkTFID-Du1VMjRuqSfi_bbqf-0UAVv&amp;index=3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ehbo&amp;hl=en&amp;biw=1920&amp;bih=754&amp;tbm=isch&amp;tbnid=XfOXO7WeDZpzzM:&amp;imgrefurl=http://www.ehboudenhout.nl/cms/&amp;imgurl=http://www.ehboudenhout.nl/cms/uploads/images/afbeelding_ehbo.jpg&amp;w=512&amp;h=384&amp;ei=u71FUMXyIIPS0QWAxYH4BQ&amp;zoom=1&amp;iact=hc&amp;vpx=1226&amp;vpy=139&amp;dur=275&amp;hovh=194&amp;hovw=259&amp;tx=183&amp;ty=109&amp;sig=104438204577482536398&amp;page=1&amp;tbnh=130&amp;tbnw=164&amp;start=0&amp;ndsp=44&amp;ved=1t:429,r:7,s:0,i:9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2.jpeg"/><Relationship Id="rId5" Type="http://schemas.openxmlformats.org/officeDocument/2006/relationships/hyperlink" Target="http://www.google.nl/imgres?q=opereren&amp;hl=nl&amp;gbv=2&amp;biw=1920&amp;bih=817&amp;tbm=isch&amp;tbnid=ACKhDCIqQ9nB3M:&amp;imgrefurl=http://entertainment.nl.msn.com/tv/tv-tips/nachtmerrie-opereren-zonder-voldoende-verdoving&amp;docid=6ItEUKrpmuKd0M&amp;imgurl=http://cp.db3.s-msn.com/MSN/nl_content/01%20channels/02%20Entertainment/02%20Automated/Mediacourant/tvtips/03%20Images/44390ED72174A57B9E4C3340E6E.jpg&amp;w=417&amp;h=270&amp;ei=q9C0T8yqEsqq-gaEiv2bDg&amp;zoom=1&amp;iact=hc&amp;vpx=432&amp;vpy=138&amp;dur=3736&amp;hovh=181&amp;hovw=279&amp;tx=158&amp;ty=119&amp;sig=114440088025714174403&amp;page=1&amp;tbnh=103&amp;tbnw=137&amp;start=0&amp;ndsp=57&amp;ved=1t:429,r:2,s:0,i:73" TargetMode="External"/><Relationship Id="rId4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hyperlink" Target="http://www.google.nl/imgres?q=gebit&amp;num=10&amp;hl=en&amp;biw=1920&amp;bih=754&amp;tbm=isch&amp;tbnid=c5x8Hq0JRinloM:&amp;imgrefurl=http://www.spreekbeurten.info/tandarts1.html&amp;imgurl=http://www.spreekbeurten.info/tanda8.jpg&amp;w=589&amp;h=409&amp;ei=-qlFULSaE-Ox0QWGmIHQDw&amp;zoom=1&amp;iact=hc&amp;vpx=703&amp;vpy=351&amp;dur=137&amp;hovh=187&amp;hovw=270&amp;tx=164&amp;ty=130&amp;sig=104438204577482536398&amp;page=1&amp;tbnh=134&amp;tbnw=179&amp;start=0&amp;ndsp=42&amp;ved=1t:429,r:14,s:0,i:116" TargetMode="Externa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66.jpeg"/><Relationship Id="rId5" Type="http://schemas.openxmlformats.org/officeDocument/2006/relationships/hyperlink" Target="http://www.google.nl/imgres?q=teleurgesteld&amp;hl=en&amp;biw=1920&amp;bih=754&amp;tbm=isch&amp;tbnid=4XdIeCVDlZoY1M:&amp;imgrefurl=http://gebedsbroeders.nl/blog/ik-ben-niet-boos-ik-ben-alleen-teleurgesteld&amp;imgurl=http://gebedsbroeders.nl/media/upload/images/teleurstelling.jpg&amp;w=506&amp;h=337&amp;ei=LdxFUL3_MJG20QXO0oCwDQ&amp;zoom=1&amp;iact=hc&amp;vpx=460&amp;vpy=184&amp;dur=81&amp;hovh=183&amp;hovw=275&amp;tx=163&amp;ty=129&amp;sig=104438204577482536398&amp;page=1&amp;tbnh=131&amp;tbnw=175&amp;start=0&amp;ndsp=40&amp;ved=1t:429,r:2,s:0,i:79" TargetMode="Externa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7.gif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68.jpeg"/><Relationship Id="rId5" Type="http://schemas.openxmlformats.org/officeDocument/2006/relationships/hyperlink" Target="http://www.google.nl/imgres?q=zenuwachtig&amp;hl=en&amp;biw=1920&amp;bih=754&amp;tbm=isch&amp;tbnid=JQKOprzxYzZ1YM:&amp;imgrefurl=http://www.quest.nl/vraag-en-antwoord/waarom-kunnen-we-niet-eten-als-we-zenuwachtig-zijn&amp;imgurl=http://static.quest.nl/thumbnails/genjArticle/detail/55/15/00/waarom-kunnen-we-niet-eten-als-we-zenuwachtig-zijn-1555.jpg&amp;w=626&amp;h=268&amp;ei=UN1FULHdK_G10QWy3oGABA&amp;zoom=1&amp;iact=hc&amp;vpx=727&amp;vpy=232&amp;dur=3023&amp;hovh=147&amp;hovw=343&amp;tx=207&amp;ty=95&amp;sig=104438204577482536398&amp;page=1&amp;tbnh=70&amp;tbnw=164&amp;start=0&amp;ndsp=44&amp;ved=1t:429,r:5,s:0,i:88" TargetMode="External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://www.google.nl/imgres?q=infuus&amp;start=76&amp;hl=nl&amp;gbv=2&amp;biw=1920&amp;bih=817&amp;tbm=isch&amp;tbnid=rDXYeHo1UxRcbM:&amp;imgrefurl=http://whgdierenartsen.nl/Bibliotheek/tabid/69/ItemID/432/Default.aspx?Word=Infuus+bij+uw+huisdier+-+wanneer+en+waarom&amp;docid=IEPN_UMm1tl5QM&amp;imgurl=http://www.whgdierenartsen.nl/html/whgnieuws-september2007/img/infuusbeleid_3.jpg&amp;w=350&amp;h=414&amp;ei=j2CzT9WXCIeU-waC-PS4Dw&amp;zoom=1&amp;iact=hc&amp;vpx=1183&amp;vpy=454&amp;dur=1210&amp;hovh=244&amp;hovw=206&amp;tx=108&amp;ty=146&amp;sig=114440088025714174403&amp;page=2&amp;tbnh=119&amp;tbnw=101&amp;ndsp=71&amp;ved=1t:429,r:55,s:76,i:120" TargetMode="External"/><Relationship Id="rId7" Type="http://schemas.openxmlformats.org/officeDocument/2006/relationships/hyperlink" Target="http://www.google.nl/imgres?q=infuus&amp;start=76&amp;hl=nl&amp;gbv=2&amp;biw=1920&amp;bih=817&amp;tbm=isch&amp;tbnid=8WWYoMJnMzaZlM:&amp;imgrefurl=http://www.studiokoning.nl/Foto_18/Infuus.html&amp;docid=sAgKyJ6M35v61M&amp;imgurl=http://www.studiokoning.nl/Foto_18/Infuus_11012012_7447.jpg&amp;w=737&amp;h=490&amp;ei=rmCzT_-LEY28-Qa8leGZDQ&amp;zoom=1&amp;iact=hc&amp;vpx=1353&amp;vpy=232&amp;dur=128&amp;hovh=183&amp;hovw=275&amp;tx=158&amp;ty=114&amp;sig=114440088025714174403&amp;page=2&amp;tbnh=115&amp;tbnw=153&amp;ndsp=71&amp;ved=1t:429,r:9,s:76,i:23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://www.google.nl/imgres?q=infuus&amp;start=290&amp;hl=nl&amp;gbv=2&amp;biw=1920&amp;bih=817&amp;addh=36&amp;tbm=isch&amp;tbnid=DKtZtZA-RnSCVM:&amp;imgrefurl=http://www.123people.nl/s/annette+gerrits&amp;docid=1eOC2ffX7wBO7M&amp;imgurl=http://lh3.ggpht.com/-UbBi4whoplk/Sf6kqwEdWlI/AAAAAAAACpY/S2zqoeWZY-4/bs_mmc_oma_infuus_10I0064.jpg&amp;w=512&amp;h=341&amp;ei=j2CzT9WXCIeU-waC-PS4Dw&amp;zoom=1&amp;iact=hc&amp;vpx=1598&amp;vpy=482&amp;dur=6028&amp;hovh=183&amp;hovw=275&amp;tx=178&amp;ty=113&amp;sig=114440088025714174403&amp;page=5&amp;tbnh=116&amp;tbnw=160&amp;ndsp=69&amp;ved=1t:429,r:68,s:290,i:147" TargetMode="External"/><Relationship Id="rId4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4.mp4"/><Relationship Id="rId1" Type="http://schemas.microsoft.com/office/2007/relationships/media" Target="../media/media54.mp4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82.png"/><Relationship Id="rId4" Type="http://schemas.openxmlformats.org/officeDocument/2006/relationships/image" Target="../media/image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85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kiespijn&amp;hl=en&amp;biw=1920&amp;bih=754&amp;tbm=isch&amp;tbnid=E4LCBI0jXVEA9M:&amp;imgrefurl=http://gezondheid.webstein.nl/mondpijn/kiespijn-hoe-kom-je-ervan-af-zonder-medicijnen/&amp;imgurl=http://gezondheid.webstein.nl/wp-content/uploads/2008/10/kiespijn.jpg&amp;w=265&amp;h=250&amp;ei=KatFUIevDae30QXJgoAI&amp;zoom=1&amp;iact=hc&amp;vpx=1218&amp;vpy=199&amp;dur=932&amp;hovh=200&amp;hovw=212&amp;tx=141&amp;ty=94&amp;sig=104438204577482536398&amp;page=1&amp;tbnh=125&amp;tbnw=132&amp;start=0&amp;ndsp=45&amp;ved=1t:429,r:7,s:0,i:9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89.jpeg"/><Relationship Id="rId4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90.jpeg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91.jpeg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hyperlink" Target="http://www.google.nl/imgres?q=kiespijn&amp;hl=en&amp;biw=1920&amp;bih=754&amp;tbm=isch&amp;tbnid=E4LCBI0jXVEA9M:&amp;imgrefurl=http://gezondheid.webstein.nl/mondpijn/kiespijn-hoe-kom-je-ervan-af-zonder-medicijnen/&amp;imgurl=http://gezondheid.webstein.nl/wp-content/uploads/2008/10/kiespijn.jpg&amp;w=265&amp;h=250&amp;ei=KatFUIevDae30QXJgoAI&amp;zoom=1&amp;iact=hc&amp;vpx=1218&amp;vpy=199&amp;dur=932&amp;hovh=200&amp;hovw=212&amp;tx=141&amp;ty=94&amp;sig=104438204577482536398&amp;page=1&amp;tbnh=125&amp;tbnw=132&amp;start=0&amp;ndsp=45&amp;ved=1t:429,r:7,s:0,i:94" TargetMode="External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4064730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nijlpaard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eurenhealth.com/media/catalog/category/1413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98995"/>
            <a:ext cx="540060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BA1FA5-B9B7-4F9B-BEF8-8FA0FD63E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1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tand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i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6742"/>
            <a:ext cx="439248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kies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38440"/>
          <a:stretch/>
        </p:blipFill>
        <p:spPr bwMode="auto">
          <a:xfrm>
            <a:off x="6228184" y="1746742"/>
            <a:ext cx="1911927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158B1C-4888-4575-A177-A1A12E6F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248" y="5658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tijger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jg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89654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BC9DC9-5694-4248-AD6C-FBA85EBAF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8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bezoek brengen aan 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zoekbrengen aa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76064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636FBC-ECDC-445A-B9D0-A6F93859A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boren</a:t>
            </a:r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dderkerkse tandarts mag weer boren van inspectie | Rotterdam | AD.nl">
            <a:extLst>
              <a:ext uri="{FF2B5EF4-FFF2-40B4-BE49-F238E27FC236}">
                <a16:creationId xmlns:a16="http://schemas.microsoft.com/office/drawing/2014/main" id="{9DA2AE5F-DC66-4DDD-AFEB-C1037AAE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85" y="2229270"/>
            <a:ext cx="6126230" cy="34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A5E475-5453-4F34-BF70-11A524929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boterham bijt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63700"/>
            <a:ext cx="6749402" cy="448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1243AB-C720-42E0-B96F-DEC064B3A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269" y="5724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ergens achter komen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ergens achter kom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54461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00DE3F-A340-4684-A66B-41A0BAF82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11" y="5666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gaatjes vullen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aatjes vull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844823"/>
            <a:ext cx="460851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22DCC7-2DCB-4028-A8F6-1365E1AE0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849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auwen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3"/>
            <a:ext cx="590465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AAC071-ACF4-4052-9D03-97C1E64D2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835" y="5606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snoepen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3.she.be/nl/imgpath/assets_img_she/2011/07/01/1915456/kinderen-snoepen-beter-wel-dan-niet_1000x6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0465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BB20B8-85F7-468F-9892-81E9054D3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tandarts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jolie.nl/weblog/images3/21apr03Leora-tandarts.jpg&amp;sa=X&amp;ei=EhMyUP-hPMKN0wXT04D4DA&amp;ved=0CAwQ8wc4Rg&amp;usg=AFQjCNF4lXnzceFFpnv3I2r_OGOoW_TRmw">
            <a:extLst>
              <a:ext uri="{FF2B5EF4-FFF2-40B4-BE49-F238E27FC236}">
                <a16:creationId xmlns:a16="http://schemas.microsoft.com/office/drawing/2014/main" id="{FA2680E4-A015-4927-9D6F-8BD7153EE1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736812"/>
            <a:ext cx="331236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11BB19-3588-4B96-816F-80C5DB767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kies trekken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340768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.imgur.com/RpC7q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44" y="1700808"/>
            <a:ext cx="597666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0E563F-D04A-4F5B-B5A7-424865B73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875" y="5520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gezellig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 descr="http://t2.gstatic.com/images?q=tbn:ANd9GcS1gnJC47ghakU5ekqlzzktopIdyDrSvlHu_Cub4JWCY6byjPDxdW1QfIWhRQ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18309"/>
            <a:ext cx="432048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BAC03D-D930-4585-8057-49CCF24A3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336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</a:t>
            </a:r>
            <a:br>
              <a:rPr lang="nl-NL" dirty="0"/>
            </a:br>
            <a:r>
              <a:rPr lang="nl-NL" dirty="0"/>
              <a:t>het gebit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t0.gstatic.com/images?q=tbn:ANd9GcS61cKc9SCeynSC29C3AtprOEqxGoW-u3ll_5MKX0tG7Jb_nPNa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73" y="1844824"/>
            <a:ext cx="5843905" cy="4047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49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foto’s van dag 1: het mondspiegeltje</a:t>
            </a:r>
            <a:br>
              <a:rPr lang="nl-NL" dirty="0"/>
            </a:b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1402202" cy="276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 descr="http://t1.gstatic.com/images?q=tbn:ANd9GcSKPDSPBb1BkNNj9K5RrJb9kwoxqlG_tFsF7yR5ej7luLOMbTcX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681730" cy="244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geriatricare.files.wordpress.com/2010/06/tandarts.jpg?w=59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9120"/>
            <a:ext cx="3605024" cy="2054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80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de link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www.youtube.com/watch?v=4-POsood8yE&amp;list=PLmlPkTFID-Du1VMjRuqSfi_bbqf-0UAVv&amp;index=32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961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Picture 2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76" y="1600200"/>
            <a:ext cx="64020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57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Tijdelijke aanduiding voor inhoud 4" descr="C:\Users\Gebruiker\Pictures\2012_05_18\klanklessen_00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01" y="1600200"/>
            <a:ext cx="320139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4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Tijdelijke aanduiding voor inhoud 4" descr="C:\Users\Gebruiker\Pictures\2012_05_18\klanklessen_000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392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6" name="Tijdelijke aanduiding voor inhoud 5" descr="C:\Users\Gebruiker\Pictures\2012_05_18\klanklessen_000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86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Pictures\2012_05_18\klanklessen_000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66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behandelkamer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ehandelkam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9743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A555FD-6EDC-48A1-AF0B-636C6EF8F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31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841634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EHBO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kind ehbo bied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3056"/>
            <a:ext cx="5760640" cy="32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582215-1396-44DF-98F2-9E34EA1A1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2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jodium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hvmaterialenkopen.nl/media/catalog/product/cache/1/image/5e06319eda06f020e43594a9c230972d/1/5/151a0032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815BB3-B2AB-4AD2-B8C1-7B77798CA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9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medicijnen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zameling medicijnen">
            <a:extLst>
              <a:ext uri="{FF2B5EF4-FFF2-40B4-BE49-F238E27FC236}">
                <a16:creationId xmlns:a16="http://schemas.microsoft.com/office/drawing/2014/main" id="{BF929D11-8135-43DB-925E-5C5DEA66C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335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AE9A6C-0320-4623-8D4C-78F993159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660" y="5427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pil(</a:t>
            </a:r>
            <a:r>
              <a:rPr lang="nl-NL" dirty="0" err="1"/>
              <a:t>len</a:t>
            </a:r>
            <a:r>
              <a:rPr lang="nl-NL" dirty="0"/>
              <a:t>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 pil">
            <a:extLst>
              <a:ext uri="{FF2B5EF4-FFF2-40B4-BE49-F238E27FC236}">
                <a16:creationId xmlns:a16="http://schemas.microsoft.com/office/drawing/2014/main" id="{9D0E9B6F-5680-44E9-B45E-A4AE3ECC4EE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D4AB62-7AAD-4BDD-9B2B-D3D2BC662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265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pleister(s)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LEISTER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4056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682A70-05D6-49C1-92DE-CBA663307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prik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 PRI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0E8114-10D3-4FCF-A194-6CEE72DCF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368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spuit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 Injection Site Chart | DiaMedical USA">
            <a:extLst>
              <a:ext uri="{FF2B5EF4-FFF2-40B4-BE49-F238E27FC236}">
                <a16:creationId xmlns:a16="http://schemas.microsoft.com/office/drawing/2014/main" id="{57878008-E76B-493C-B552-AECE6211B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105818"/>
            <a:ext cx="58293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8F0345-BEDE-45D2-BF56-540B4D756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47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(dokters)spullen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75622"/>
            <a:ext cx="4104456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8E7925-96DD-43AD-8F9A-CF336AF01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verband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het verband">
            <a:extLst>
              <a:ext uri="{FF2B5EF4-FFF2-40B4-BE49-F238E27FC236}">
                <a16:creationId xmlns:a16="http://schemas.microsoft.com/office/drawing/2014/main" id="{FEDC1F9D-6911-4732-982C-B7E4E57C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6" y="1988840"/>
            <a:ext cx="5355148" cy="35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180EB-3131-42D4-8FA3-AF4D27430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boor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oor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384376" cy="278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boor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3517756" cy="283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A11FBC-1FA2-4AF9-93B7-2E15183DC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228" y="5657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schoonmaken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OND SCHOONMAK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5"/>
            <a:ext cx="52565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0D5DA7-DFD4-4456-A57F-73043DBA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734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851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Het woord van de dag 2:</a:t>
            </a:r>
            <a:br>
              <a:rPr lang="nl-NL" dirty="0"/>
            </a:br>
            <a:r>
              <a:rPr lang="nl-NL" dirty="0"/>
              <a:t>EHBO </a:t>
            </a:r>
            <a:r>
              <a:rPr lang="nl-NL" sz="3600" dirty="0"/>
              <a:t>(</a:t>
            </a:r>
            <a:r>
              <a:rPr lang="nl-NL" sz="3600" u="sng" dirty="0"/>
              <a:t>E</a:t>
            </a:r>
            <a:r>
              <a:rPr lang="nl-NL" sz="3600" dirty="0"/>
              <a:t>erste </a:t>
            </a:r>
            <a:r>
              <a:rPr lang="nl-NL" sz="3600" u="sng" dirty="0"/>
              <a:t>H</a:t>
            </a:r>
            <a:r>
              <a:rPr lang="nl-NL" sz="3600" dirty="0"/>
              <a:t>ulp </a:t>
            </a:r>
            <a:r>
              <a:rPr lang="nl-NL" sz="3600" u="sng" dirty="0"/>
              <a:t>B</a:t>
            </a:r>
            <a:r>
              <a:rPr lang="nl-NL" sz="3600" dirty="0"/>
              <a:t>ij </a:t>
            </a:r>
            <a:r>
              <a:rPr lang="nl-NL" sz="3600" u="sng" dirty="0"/>
              <a:t>O</a:t>
            </a:r>
            <a:r>
              <a:rPr lang="nl-NL" sz="3600" dirty="0"/>
              <a:t>ngelukken)</a:t>
            </a:r>
            <a:br>
              <a:rPr lang="nl-NL" sz="3600" dirty="0"/>
            </a:b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3" y="1556792"/>
            <a:ext cx="770485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t3.gstatic.com/images?q=tbn:ANd9GcQ-6HEBWi6VCp7VmG2IXizXnFuul3-gNvtWZFxDurpJcDdau5hC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64" y="1916832"/>
            <a:ext cx="5667375" cy="424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198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836712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4166907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patiënt / de zieke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atien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45638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ziek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562320" cy="305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E784E6-5818-4143-8693-6ECA156B6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bezoekuur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fbeeldingsresultaat voor bezoekuur ziekenhu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Afbeeldingsresultaat voor bezoekuur ziekenhu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6" descr="data:image/jpeg;base64,/9j/4AAQSkZJRgABAQAAAQABAAD/2wCEAAkGBxQRERQUExQVFhQUGB4ZFxgYGB0bHBseGxccIBkaHRwYHSkgHB4lHx0aIjEhJSkrLi4uGx80ODMsNygtLisBCgoKDg0OGxAQGy0kICQsLyw0NDQtLS8sLywsNCwsLDQsMC8vLzQsLCwvLCwsLDQsLCwsLCwsLCwsLCwsLCwsLP/AABEIARAAuQMBEQACEQEDEQH/xAAcAAEAAgMBAQEAAAAAAAAAAAAABAUDBgcCAQj/xABNEAACAQIEAwUEBgYHBAkFAAABAgMAEQQFEiEGMUETIlFhcQcygZEUQlJiobEjM3KCktEVorKzweHwFzRzwkNTdIOTw9Pj8SQlNURk/8QAGwEBAAIDAQEAAAAAAAAAAAAAAAIEAQMFBgf/xABCEQABAwIDBQUHAgQFAgcBAAABAAIDBBESITEFQVFhcRMigZGhBhQyscHR8ELhIzNS8RU0YnKCNUMkU4OSosLiFv/aAAwDAQACEQMRAD8Apa5q+lpREoiURKIlESiJREoiURKIlESiJREoiURKIlESiJREoiURKIlESiJRF0LJfZ/DPhoZmmlUyRq5A0WF1uea8qsthBF7rzlTtuWKd8QYDYkb93ismM9malCYMQS3QOAQfK62t62NDBwKhH7QOxWlZly19f2XPJoyjMrCzKSrDwINiPgRVciy9K1wcA5uhz8146X6HkelFnfZKwiHY2Ox8KIM80G5sOfhRN10Oxt18KJzQmiL6wtz2v41lBnovlYRfH2v4isrIzXQ+NeE8LhcG0sSsHDILl2I3YA7E2qxJG1rbheb2ZtKoqKkRvNxY7huC55eqy9JZeiOXny86ysL4TWEX1hbnt61lBnovOseIos2K9EVhYXyiJREoiURKIuz5TgjPlEUIIBlwoQE9NUdr1eAuy3JeIqJhDtF0hF8LyfIrxw3lC5VhZTLLqUEyMVUgKAoGw3JO3OsMb2bc1mtqjtGdojbY6a6rWuB8qTHYnEYuVAVEhKIdxqY6u8OR0gr5XN+grXE0OJcV1NqVL6SCOmjOdszyGWXU38MluOU498U06SYYpAp0IZB+sFyD3CPd2BHMb1ta4uuCMlxKiFtOGOZJd5zNv08M+KreBMqgjSeSIKzdtKqtzIVHIRQegsAb9b+lRiaBchWtq1Mz3MY/IYWnxIuT9FR8V8SM2HeLFYExzNtGWs6DxZXAHeA6C/y2qEj8rOGa6Gz6BrZhJBNdo1tkehHA81seV4lcLlUU6xqSuGRyB3dR0Am5AO5PXetoOFlxwXMnjNRtB0Rdq8jjbMrwEizjA62jCuQwW+5jdSRs1hcXt4XB3rGUjVm8mzKrCHXGXQg8vyxVP7PcnjiwhxskZeQhmQadRVVvso+0xB89wPG8ImANxFXdsVT5Kj3VjrDIHOwJPHkPuVePJ9My+V8ZB2I0udLG5UAXV9wCpHoOXnU/iYcQVAN92rGtpn4sxmN99RvuFCyTBw5Xl/0h0vKUVpDtqLPbSgJ5AEgfjWGgMZcrfVSy7QrOxae7cgcLDU9cr+i1zivi7D4zCaTARPfa/8A0dvrBwO8Dy07db9L63ytc3TNdPZ+y56WouH9z58rbuvkugcQ5suEw5ldC6gqNItfc2HPat73YRdeco6Z1TN2bTY5+i1jg/LosZPPjnj7pktEjAHTZV1MQNib7Dwsa1xtDiXLq7RnkpomUjXZgZkb7k2H3V/lGMbHRS/SMMY4iSqCTm6/aKsAV/1Y7XqbTiGYXPqIhSSN7KTE7U23HrvVFwbk0WFwr4soZXIdo7DU2hSdAQfaYAG/3gOla42hrcSv7Sq5KicU98IyB3C51vyH0VlmDfSsslfFwiFtDsFY3KFQdDC4BB5bWv062qZ7zLuCrQj3euaynfiFwL8b6jomUdkMrglmQMsMCyHYE/o0uD5nb50bbACUqO0Ne+OI2LnEeZWhcacULj+x0oyCPVcNY3LabWI8AD86rySY7L0OzNnGjxYiDe3pdazWpdRKIlESiJRF1+GQrkYZSVYYO4INiCItiCORq7/2/BeMc0O2rYi47T6rD7Oc3OKwzwzEu8Wx1G5ZHva5PP6y+gHjWIXYm2Kntml93nEkYsHcNxGv0K8cBIMJNi8Ex7yydpHf66FVAI8SAFv5mkXdJapbWcaiOKqGhFjyIJ/eyy5xlGZTyMgxMUeHYndQQ+k9CLXJ6bOAfwo5rzvyUKaq2fCwOMZLxx0v+f6Tb1VFwxw5joYmkw0yI3aMjROO43ZsVvex3uDyA2A3qDGPAuCuhXV9FK8MmYSLA3GouL8uPHW+S2jiw/8A2uX6T2fadn9X3e1t3dOrf3rVtf8AB3lydn/55vYXw38cO+9uS+YXAtPk8USWDSYVFGrYXMa87A0teOw4LMkzYdpOkdoHk+pTKMOMqy89sykpqdrcizHuqt7E9B5msNHZszWKh52hWfwxrYeA3n5rD7OseJcAsasBLECjdbG5KtbqCCPiCOlITdtls2zCY6svI7rs/uFT59kGZYiKX6RiIuzRSwjjuA5UEgEaRz8ybG23WoOY8jMq7SVuz4Ht7JhuTa53X8T6AK8jVc0ysIrAF0UHrpkQqbEeGofEG/Wp/GyyoEu2fXYnC9ifEG4+R81oee8Dz4XCtM7oxUgFUubKdtWpgLm5Xa3U71odEWi69BSbYhqJxE0EX3nj0z5710TijLmx2B0Qst30OpYnSQCDzAPMeVWHtxtyXmqCdtJVYpAcrg8eChcAAwLNg5CvbQPqsOTK6qQy3AJFyR8qjFldpW/a5EzmVLPhcLdCLixUXNsizPEs8b4mJYDf3AQWHQMLX35Ea7etYcx7srrdT1mz4AHtjJfz3dPplforDgjGdrl6ohCzQqYmBF9DLcKSAdxyPPfepRm7VW2pF2dWXuF2uOLhcHWy1/iHIcymhlbEzxlIlLiOO9m078tK+ouW3HTnUHseRmV0aOtoIpGthYbk2ud1/E+NrK3T/wDAn/sZ/uzUx/L8FTP/AFb/ANT6rklUl7FKIlESiJREoikfT5dOjtZdFtOjtG028NN7W8qliOl1r7GLFiwi+t7C9+q8YfEvGSY3dCdiUYqbeF1I2rAJGik+NjxZ7QeoB+a+yYuRmDtI5ccnLsWFuVmJuOZpc6rAjYG4Q0AcLC3kpcufYpl0tiJivh2jb+pvc/GpY3cVpbRU7TiEbb9Ao+CzCWH9VLJH46GIB9QDY/GsBxGi2SwRy/zGg9QvuOzCWcgyyvJblqYkD0B2HwoXE6pFBFELRtA6BdRbG6MlQpJpkXCpbS1mBEa8rG4NWif4fgvJ9li2mQ5twXndlqVy7HZlNPbtZZJLctTEgegOwqqXE6r1kUEUX8toHQLFhsS8bao3ZG+0jFT6XB5VgEjRTfGx4wvAI5i6k4zOMRMNMk8rr9kubH1F7H41kucdStUVLBEbsYAemaw4PGyQnVFI8ZPMoxW/rY7/ABrAJGinJDHKLSNB6i69Y3Mppv1sskluQZiQPQE2FZLidViKCKL+W0DoFkwmc4iJdMc8qL9kOQB6C+3woHOGhUZKWCQ4nsBPRR/pUmvtO0ftPt621/xXv+NYub3Wzs2YcGEW4WFvLRSsTnmJkXS+ImZfAu1j62O/xrJe471qZR07DiaxoPQKLhcU8Tao3dG8UYqfTY8vKsAkaLbJGyQWeARzF1nxubzzC0s0rj7LOdP8N7VkuJ1K1xUsMRuxgB6Z+axfT5dGjtZdFraO0bTbw03tbytTEdFPsYsWLCL8bC/mo9RWxKIlESiJREoit8m4bnxSs8YURqbF5G0rfwvYk/KptjLs1Tqa+GncGvJudwFyrzjjLFw+EwK6UEgQiRkA7xCpclgO9vfc1slbZoVDZdQZ6iY3Nr5A7szu3Kvh4IxbIG0opI1CNnAkI/Z6fEjztURE5WHbXpWutckaXAy8/sFrpUg2IsQbEHp4ita6d7i4XROMuD5JsSpw6Qxp2Si1wmpgzlrKo3Niu/pViSIl2S81s3akcUBExcTiPOwsLZnndaOcpm7f6P2bdtfTo2ve1+fK1t73tbetGE3su8KmLsu2xd3W/wCf3Vlj+DMTChkKxsAQG0PqKkkDvCwtuRe17elTMTgLqtFtanldgBI4XFgeilf7P8b9hP8AxBWexetP+N0nE+Sg5fwpiZjIFVFETFHd20pqU2IB3v6gWqIjcVvm2lTxBtySXC4AFzYqJnWSzYRwky2LC6kG6sOtj5XG3PceIrDmFuq3U1XFUtLozprxHVWkfA+MZNWlAxXUIy4EhH7PL5kVLsnWVV22KUOtc2va9svP9lY5flHbZRaOINO0+kHSA+zi41HcAC97nYXqQbePIZqrNVdltG73WYG31y04KnzHhPEwNCrhD27BEKtcajyBJAt+WxqBjcLK9DtOnla4tJ7oubjOyiHI5vpX0Wy9te1tW19Gvny92sYDiwrd75F2HvH6f3t81kw3DmIkeaNEDPh9nUML8yO748jQRuNwoPr4I2Me42D9MvmsuO4UxMUsURVWkmBKKjX922rUSAFtfnyrJjcDZQi2lTyRukBIDdbjjpbivub8KYjDRGVxGyKbOY31aD94WFt7Da/Ojo3AXSn2lBPII23BOlxa/RSYuBsYzW0xqCAQzOApvewBAJJ25W8KyIXLU7bFKBe5PK2f9lSZll8mHlaKVdLrzHMG/Ig9Qag5pabFX4J2TMEkZuCotRW1KIlESiJRFuXEw05RgAu0Z3e3LWVJ3/eL/Gt7/wCWLLiUOe0Z7/Fu6f2t4KzxkYEeSLILC6XB230x2B+Nqkf0KrG4l9YWc/mfovmfZph8JmMknY4iXGWAj1lRGLpYdmF7xFiRyO+rrRzg1996UlNPU0TWY2tj32viyN875Dz0sufTSF2Zm95mLH1Jufxquc16NrQ1oaNALLdPaRqOZ4cJ7/ZxaPHV20lrfED5Vvm+MWXE2LhFDIXaXdfphC2mPQc4mt+sXCKBa176yWtfrYp8625doei5DsY2ay+naH5ZfVaJLnUEWGnw+EhnvLtPJOQXABsQVS4BuSLm256mtBcACGr0DaSaSZk1Q9tm/CG6eBPnlfTgrvCZc2Gy7tMvCyyyj9PKhGtBa5RFG9xy8etr2tINsy7FQknE9bgqyWtb8IOh5k8/LdfjCz2xyTBlP1fad+3K/wCkuW/evz62rDv5YVikv/ikwdrbLplp4eitwF7DJlm97tVIDc9IQ6efmYvwqe5t1S73a1bo9LHzvn/9lgzrNoMJmEsghxEuMOyayBGAygDQF7zC23LnflWHODXE71spaaapo2sL2ti32vfI775A+PBZMhmU5PIZZzCskrB5ApJ78g1AActVyL9L1lh/h5lRq2OG0WiNmIhosL8Bl5a818z09hi8twiLaCJ42Riblzq0+m1z/GOW1HZOa0aJSfxqeoqXHvuBBHAWv6/RR2iJ4i5HZg3L6v0UDV6X2v41j/uraHD/AAbXdbxx3Uzh9yMZm5BsQCQfAgyVlnxOWisANNSg/miqvZYi68Vz19iNJW2rcnWVv1uE59bVCDerm3icMfDFv05X5aqsxmdQJg5sNg4pgrkGaSYgvsQACEuFuRbe3pc7YLgG2arUdJM+pZPUObcfCG6euvHf1srj2jMe1wO/JAR5HUu489hUptQqWxQOzm6/QqH7Uv8Afx/wU/tSVif4lv2D/lP+R+QWo1oXYSiJREoiURXOT8UYnCxmONlMZNwrqGAJNyR4b725X6c62Nkc0WCo1OzoKh+N4z4g281gzPPZ8SqLNJr0ElTYA3PPcAfLptWHPLtVsgo4YHExttfJWUfHONCBe0UkCwcopcfE7H4g1LtnKsdj0hdiwnpc2/PFa7I5YlibliST4km5Na10gA0ADctjTjvGgAF0YgWDmNdQ+W34Vs7Zy5h2NSE3sRyubfniqWHM5km7dZGE1ydfMknne+xHlyqGI3urzqeJ0fZFow8Pz+6uMTxdicSBFLIqxSMqylUCkqSA1yb2232tyqZlc7IqkzZdPBeSNpLgCRc3z3Ldvo2KTMY9A7PAQx7WYCPT2ZvcX3bXbnyC36m++zg/kuF2lM+idi70zjwzvf5W9TZaNDxTNh5Z/o7DsZJXZUZdS2LkggHcbW2FaO0IJtou+7Z0U0bO2HeDQLg2OnqqzNc2mxMnaTOWYbC2wUfdA5evOoOcXG5VqnpooGYIxYfPqrdeOsaE09opIFg5RS/z5fMVPtnKkdjUhdiwnpc2/PFVTZxMYDhyw7Jn1kWFyxa972vzqGI2srgpYhKJgO8Bbw0XrF53NLHFG73EFuzNgGWwsO8N/D5DwrJeSLLEdHDG9z2jN2vA+Cs5eOcawUdqBpINwigtbo3l5C16l2zlVbsekBJw68zl0/CoEHEM6PM6sA2IFpDpG/PpbbmeVRxnPmrDqGFzWMIyZpmVCy/HSYeRZImKOvIjw6gg7EeRrAcQbhb5oWTMLJBcFWubcW4rExmKRlCN7wVANXqdz8rVJ0riLKpT7Mp4HiRgNxpc6KFmeczYhkaVgTGLL3QLC/kN6i5xOq3wUkUAcIxa+q8ZtmkuKk7SZgz6QtwANgSRsPU0c4uzKzT08dOzBGLC91CqK3pREoiURKIvqi5AG5PIDmaEgC5Qm2ZXuWFk95WW/wBoEfnUWSMfm0g9DdRa9rvhIPQr4ImKlgpKrzNthflc9KF7Q4NJzKyXNBDb5leKkspRFnlwciDU0cir4sjAfMitTKiF7sLXgnkQVrbNG42a4E9QsSIWIABJPIAXJ9AK2OcGi7jYKZIAuTZScSZ0QJIZlTkEcuE9Ap7tRjqGSizHA9CCtTOwc7EzCTxFr+eqiVNbkoiURSHwUoXUYpAviUYD1vatIqIXOwh7SeFxdaxNGThDhfqFhRCxAAJJ5AC5PoBW1zg0XcbBTJAFzksk+FeO2tHS/LUpF/S4qEc0cnwOB6EFRZIx/wALgehusNbFNZoMLJJfQjtbnpUn8hWuSeKP43AdSAoPlYz4nAdSAsTqQSCCCOYIsR6g1MEOFwbhSBBFws0eCkZdSxyMviEYj5gVrdUQtdhc8A8Li6g6aNpwlwB6hYK2rYlESiJREoiURbPwjjYUKpoPbuxXVz2te9zy8LDnXB2xT1EgL8X8MC9uf145rkbShmdd2LuAXtz+visfHbfp08o/+ZqlsAfwHf7voFPZA/hO6/QKzjhOFwaxqP005Cj9p+d/2V/KqDpG1daZHfBGL+DfuVUc8VNUXn4GZ+A+5WuJlOnErBK6rfmwOwutxa4G52Hqa7prsVKaiJpPLxtuv1XUNVigM0Yvy8bfur7h/KUjxctm1iJV0nbYve/La4A/GuNtGukko2XGEuJv0H0N/Rc2sqnvpm3FsRN+g+h+inZRm5xE2IidV0JcLtzAYqdV+d9qqVlC2mgilYTc69bXFui0VNKIYo5Gk3OvXXJYuHsAuHGIe1yruB46E3A+PX0Fbdo1Lql0Md9Q0+J/MlKtndOY2cQD4lfcpxRx2FkEoW9yuw25AqRe+4J/Co1cI2fVMdETbI+tiPFKmIUdQ0xnn9D5rRE3t517A5L0ZyXoxkcwR8DUQ4HQqIcDoVMybHCCZZCoYDp1F+q35H/OqtbTGohMbXWP5keS0VUJmiLAbfm/kt14ezZ8T2jNGFQEBSLm/O4N+dtt/OvK7SoY6TC1rruOv06LgVtKynwhrrnf9FE4bw8aDEzKBbtHC+SLvYeAJv8AACrO05JZDDA4/pbf/ccs/wA4rdXPe8xxHgL9T+fNe8oxZx2GkEqre5XYbcgVIvfcE/hUKyAbPqmOiJtr62PmsVMQo52mMnj9D5rWzlCfREmEv6Rio0bWuzWt43HP4Gu779J72YSzui+ee4XvwsdF1fe3+8mIt7ovn0F/VbLnuP8AoMUSxKtr2sfBRvy6nx9a4VBTDaEz3yk/udPALk0kHvkjnSE/ufoF84gy1JpsMxHvPpbzXSXsf4SPiabOq3wQzNB0FxyN8P1Hks0VQ6KOQDcLjkbgfX0WXH5w0WLhgULoYDVtv3iQtt9rWqFPQNlo5J3E4he3hmb9VCGkbJTPmJzH0zN1r3GmFCThht2i3PqDYn47V2dhzOfTlrv0m3gunsuUvhwncfRUFdldJKIlESiJRFecKZc7zLKttMbd6535HkOtcna1VHHC6J2rhkuftGoYyMxnVwyVxxRhCJo8QwBii0axfc/pDyHXmOtczZM7TC+mabPde3DTj4Kjs+UGJ0A+J17cNFKwGdQYqZAI31qCVZgNtt7WY86r1Gz6mkgcS4YTYEAnPhuWmajnp4iS4WNr2v8AZVvE8ST4hYY0tOT3mOwI0XG+52A8Kv7Ke+npjPI7+HuG+97aczzVugc6GEyvPc3Dnf8AN698LRHDYiSCTTqZVK2Oxtfly6Hl5GobWeKumZUR3sCQeIv/AG9VHaDhUQNmZoCVPyfKWw82IlcroYkqb9CxY38LbfjVOtrm1MEUTAbjXra2XVVqmqbNFHG0G4162tkvHD+NXELiEvuzuR46H2Bqe0ad1M+F9tA0eLdVKshMDo3cAPMaplGFOBwsjSlb3LbHb3QFAJ5kkfjSsmG0KtjYgbZD1uT4JUyCsqGiMcvqfJaPhJTGysvvIQR6ivWSsbK0sdoV6CRokBa7Qqxx2fzzIY3YFWteygciCPxFUoNmU0EgkYMxzPRVoqGGJ4ewZjmsWSZacTKEvYAamPWwI5ee4FTrqsUsOO1zoOv2UquoEEePfoOq3bNcFL2IhwwRFtYksQQPAWB3PU/zvXlKSoh7czVV3HXS+fPMabguBTzRdqZZ7k9N/PPdwULhmPTHPhXI1oTe3KzoNxyvvf8ACre1H4pI6tgOEgeYJW+vdieyoboR6gr3k+FOBw0jSlb3LbG490BQL8ySPxqNbMNoVTGxA209bnyWKqUVk7RGOX1PktVGUSpAuJ7ukWPPve8ADa1rE2616H36F85pc759NLn05Ls+9RvlMGd8+mi2viDLjjYomiZbXvcn6rDc+o22rzuzqoUEsjZQf3H3XFoqgUkjhID+4TP8xSKbDKT7r6m+6pUoCf4ifgabPpHzQzOA1FhzNw7LyHmlHTvkikcBqLDmbg/T1XvMMnaTGQzAjQoGrffuklbeN7j5VCmr2RUckDgcRvbxsD5KMNW1lM+I6nTxsCqDjTFB5woN+zWx9SbkfAWrs7DhcynLnfqN/D8uunsuMthxHefRa/XZXSSiJREoiURZYcU6e47rfnpYj8jWt8Mcmb2g9QCoOjY/4mg9RdepcZIws0kjA9C7EfImsNp4mHE1gB5ALDYY2m7WgHoFjilZDdWKnxUkH5ipvY14s4Ajnmpua1ws4XXr6S+sPrbWOTajq+fOo9jHgwYRh4Wy8lHs2YcFhbhbJfJZ2dtTMS3PUTvty3rLI2MbgaABw3LLWNa3C0ZLJNjpXGlpHZfAsSPkTUGU0LDiYwA8gFFsMbDdrQD0CxRSFTdSVI5EEg/MVtcxrxhcLjmpuaHCzhcL3iMXJJbW7tblqYm3zrXHBFF8DQOgAUWRMZ8DQOgWGtqmlEWSGZkN0ZlPK6kg+m1RfGx4s8A9RdRcxrhZwB6rL/SM3/XS/wDiN/OtXusH9Df/AGj7KHu8X9DfILEMQ+rXqbX9rUdXz51s7JmHBhFuFsvJTwNw4bC3C2S9YjFySW1u7W5amJ/OoxwRRfA0DoAFhkTGfA0DoEOKcp2ettAN9Nzb5VkQxh/aYRi42zTsmY8dhfjvX3D42SMWSR1B6KxA+QNYkp4pDd7QeoBWHwxvN3NB8FidySSSSTzJNyfUmtjWhosBYKYAAsFnjx8qrpWWQL4ByB+e1anU0LnYnMBPGwWt0ETjiLRfoFGrctqURKIlESiJREoiURKIlESiJREoiURKIlESiJREoiURKIlESiJREoiURKIlESiJREJrNlguA1K+ah48udYUrFfaLCURKIlESiJREoiURKIlESiJREoiURKIlESiJREoiURKIlEWzcAcFLjZnxGJGqCMhY4+jtYE6vui426k77Ag9KCQNis3XevC7dhe6uLpDcWGEcBv9breOMOMcLlcYj0q0pXuQJYbdC1hZF+Fz0BsbTjiLui5c1RhzcblcIzvP5MTK0hWOLV9SJdC/wAyfE9asNpo252WqTa9Y9mDtCB1+uvqqwufE1usAqBkeTck+ayxYt15MfzHyNa3wRv1Ct0+06uA3jkI8bjyOStcDmobZ9j49D/KufPRFoxMzC9fsv2jZO4RVADXHQ7j9j6dFZVQXqEoiURKIlESiJRFFxmPWPbm3gP8fCrMNM+XPQLkbS21T0XdPefwH1O758lVS5tIeVlHkP510GUUTdc15Go9pa2Q9whg5D6m/pZYv6Qk+2fwrZ7rF/SqY23Xg37U+n2Vjk+eKkinERmaIe8qtoY/ED8Nr+IrU6hjOYV+P2nrGtwuseds/t6LtXD2EyrMYNUEMZA2ZbaZEJ6NY6h6gkG2xNaHQBuRCnHteqd3myH85aLQeM+EJMvnRo3eTDTEgatyjWJ0k/C4PkQeVymEZiOQBCs7Iqqs1oaXlzXXvck2yOfLP7KmrnL2yURKIlESiLf8h4pjwOTvJsZI5GRUP1nc6k+Fjc+SNV+lbjFl4r2ivFUYzoQLfJcvweAlxxxWKmclYlMk0h5lj7ka9NTGyjoo9AD0iQ2wC8o1pku4qiqa1JREoiu8sy7T3n59B4f51yqqqxdxmi93sLYfY2qKgd7cOHM8/l10s6oL1S8STKvvMB6mptjc74RdaJqqCD+a8N6kBR2zKMfW+QNbhSTHcua/2g2ew27S/QH7Lz/SsfiflUvcpVp//paDifJelzOI/W/A1g0cw3Laz2h2e427S3UH7LPHOrcmB9DWl0b2/ECF0Yaynm/lPaehHyWStasqmzXL7XdeXNh4eddSkqr2Y7wXiNv7ELC6qgzBzcOHEjlx4dNKqugvIpREoivMgmxOEAx2HO0cnZv4C4BCyDqj8gfFeh0kwdZ3dK2sxNGNq6/xRnkWNyYTpt2jJZTzVxINa+oAb1G/WubUNwggr1WwHY6ppbpY38vvZcyqgvbJREoiURKIqbPpt1Xpa59d7f4/OurQM7pcvDe1k5M0cPAX8/7Loud5WMHwyiAWacxSSeJLsrb+gCr+7W5rsUq4T24YLLktWVQSiK7yzLtPfcb9B4efrXLqqrF3GafNe62HsPsbVFQO9uHDmefy66ZMVmipsO8fLl861xUb35nIK1X+0dNTksj77uWg8ftfwUfBx4rGPogjdz1Eanb9o9B5k2q+2nhjzPqvK1G2q6rNg7CODcvXX1W2ZX7IsbLYzPFAD0J1uPgnd/rVIztGioClcc3FbJhfYvCB+kxUrH7iqn9rVUDUHcFsFI3eVL/2N4L/AK7FfxR/+nWPeHLPujOJUXE+xeAj9HiZlP31V/7IWsioPBDSN3Fa7mnsfxkdzDJFMB03jY+ga6/NhUxO06rU6kcNCtRx+FxeCbTPHJH4ax3T+y3I/umoughl3eSu0+16+kNg4kcDmPzoQs2FzVW2bun8PnVGWie3NuY9V6mg9paefuzdw/8Ax893jlzUXM8vt305dQOnmPKrFLVX7j9fz1XK25sPs71NMO7qQN3Mcvl00q6vryaURdG9jMKTyY3DSC8c8A1D9lrX8iNexrRPlYhW6Wxu0rXcOJMPJNgnYlYpWNuQLr3C9vNbfCqtcMTGvC9H7LSBlRJEdSLjwOfnceSlVzF7dKIlESiJRFQZ6P0n7v8AOuxQ/wArxXzz2nBFdc/0j6ruvGuE+lZG2je0Mcq+iBXP9UGsRmz1RlGKPJfnurq5anfQ3jUSbAg8j/r8KqduyVxi9V3/APC6mhhZXEgEEHCfTXfy1GuumXt5cU6xRIxZ9giblj/L8AOdZipmRd45lR2htyorv4be63gN/U8OS6fwj7I1UCTHtqbn2KGyj9txux8lsPM0fPuaqMdKBm5dQwWDjhQJEixoOSooUD4CtBN9VaAA0WesLKhZrm0OGUNM4QMbDYkk+QUEnzNtutZAJ0WC4DVeM1zmLDW7TtDcE/o4pJbAc2bskbSB4m1A0lCQFLw2IWRFdGDI6hlYG4IIuCD1BFYOSystEWLFYZJVKSIro2xVgGB9QdjQGywRfVc04t9kkUgMmCPZPz7JiTGf2TuUPzHkKsMnI+JVpKUHNuS5XJ22DlMMyMrL7yNzHmDyI8CNjSanZMLjXj91b2dtiooHYHd5nA/Th8j6qHJCX1SKtlB5DpU2yBmGNxzVeWlkqhJVwx2jB0G7w4DU7hfLIZRq3rmLqvsFwZMuKmtsqLGD5sSxHw0r8xVeoOgV2kGpVDxrb+m8Vblcf3KX/GtFR/l12dh3/wATFuB+SjVyl79KIlESiJRFVZ7Dsr+Gx/wro0EmZZ4rx/tXSEtZUDd3T8x9fNTsdxtiJMBDgQdMca6XYHeRQe4p8FAsLdbfCr4jAdiXkTO4sDQoGBwYjHaSdNwPD/OqM85ld2cf5+y9bsrZUdFH77WZEZgcP/0dw3ddGAwU+Y4hYYVuzch9VR1dj0A6n0AuSBVqKJsDFwNobQm2jNfRo0HAc+fFd94L4Ohy2Kyd+Zh+klI3byH2V+787netD5C4rMcQYLBWed5wmEj1usjC9u4ha3mTyUeZI+e1RAupOdZM6zhMKqs6yMGYL3ELWuwF2PuqLsOZ9L0AujnWVjWFJUfGv+4zfu/3i1Juqi/RYeLeJUwumESRJPMDoMrBUjHWVySLgdFG7HYWFyMsYTmsPeG5Kx4egijwsCQOJIkjVUcENqCi17jY3t0qLr3zUm2tkrGsLKqMqzZ5cRiIXi7PsQhU69RZZNdiQBZT3DsCefwqRbYAqAdckK3qKmqLi3hSDMYtEos6/q5B7yHy8R4qdj62Imx5aclrkja8WK/P+dZTPlmJMUo8wR7si9GH+rg1Yexk7LH+y10dZNs6bGzTeNxH5odyh4zCAr2kfunmPCtUMxa7spNePH8/M10dpbNjli99o/gOrd7Tv8OI3aju6bF7OeN2y2Qo41YaQ3cAd5WsBrXx2ABHgNvPfLHizGq4kE2DI6KuixTYnEz4ltjI7Nbw1NcD4CwqnWuDWNYvT+y8BfPJUHQCw6nP0A9VNrmL2yURKIlESiLzLGGBB5GpNcWkOC1TwsnjdHILgiyg4HLAjFm3IPd/n61bnrC9uFuXFef2X7PMpZTLKcRB7vLmefy+UXGyNPKsUQLEsFVRzZibD+VW6SHs24nan5Lg7f2kaufsYz3GnzO8/Qee9d+4C4STLcOF2M72Mzjqfsg/ZXkPHc9ajI/EVSijDG2Wz1rW1U3GMTPgp1RSzFdgoJJ7w5AbmpN1UX/CU4vhZ8JIqKWbVGQFBJ2lQnYeQvRuqP0VzUVJKIlESiJRFUYLAuuOxMxA7OWKBVN+ZQza9unvr86kT3QFEDvEq3qKklEVDxnwxHmOGMT2DjeKS26N/ip5EdR5gETY8tN1rkjD22K/PCLJhJ3hmBVlbS6noR18x1v1BvW2phErLt1W7Y20XUNRgf8AA7I8uB8N/LwXrHZWb3j5E7jw8/StFPWC1pN355rqbW9nHGQSUgyccxwvvH+n5bstLPCwCNQo6c/M9aoyyGR5cV6mgo2UcDYW7tTxO8/m5Za1K4lESiJREoiURQ81xOhNubbD/E1apIu0kz0C4m36/wB1pSGnvPyH1PgPUhbv7EuGQS2OkHu3SC/jyd/+Ufv10Z3/AKV4Klj/AFldeZwLXIFzYX8fCqyurxNiUQqGdVLGygkC58BfmaJdZaIlESiJREoiURKIlESiKmzXPTh2JfDy9irKrTAppGsgatOvWVBIBNtt9iBepBt96gXW3KwxeNWPmd/Ac65tbtKCkH8Q58Br+3it7I3P0XMPbLw8JoUx8Q7yALNbqpNlY+asdJ8j92ujs+rbPG17dHC/3CpVkNs94XPcnxOpLHmu3w6fyrRWxYH4hofmvZ+zdf7xTdk495mXhu8tPAKfVNehSiJREoiURKIlEVJjlafELEm7MyxqPFmIA/EgV2aNmCLEd+a+de0VSZ63sxozu+Op+3gv0zkuWrhcPFAnuxIFHnYbk+ZNyfM1pcbm60NbhFlT8aYVD9FlKgumKgCseahplBt4XqTDqOShJuPMKHmGGhlxOZDEBSFwsYGr6sRWUsy35XcNcj7C+ArIJAFuKEAk34LYOG5HbB4Zpb9o0MZe/PUYxqv53vUXWubKTL4RdWNRUkoiURKIlESiJRF5kcKLk2A8ahJIyNpe82AWQCTYLReJs5aeYQ9lMMPGyuzLGT2zKQyqLco1IBN92IA2AOrjVW12Og/8K9ocd5IFhxsd53cBnqpiI47PBsOWqmsxJudya8E57nnE43JXSAsp+XxrNHLh5BdJFII8iLMPka9Z7M1ZBdAf9w+v09VUqowRfwX58bDNhMW8L843aNj42Ng3odj6Gva1Le0huOqqbEqDS17QdHd0+OnrZXFcVfS0oiURKIlESiITbesgXNlhzg1pcdBms/smwP0jNY2O4iDzH1HdH9ZwfhXdl7sdh0XyaJxlnMjtSSfNfoSqavrDicKkgAdQwVlcX6Mpup9QQDQGywRdR8wyeCdlaaJJCosCwvtcEqfFbgGx22rIcRohaDqp1YWUoiURKIlESiLBjMWkKNJK6oi7lmIAHxNZAvosE21XCuN+JDiZnbL58d2SC8pMziLnsVUm6j9r4AVYBZHhbIQC42HElUpHl1zHfLVbHwDlLRQdtMWaaYA3YklU+qu/j7x9R4V4D2k2iKio7GP4Gert58NB48V1qCAsZidqfktprzavJRFnwMumRT5/nsau7Nn7Gqjfzt4HI/NQkbiYQuX+2nL+yzESgWE8asT95e6fwCfOvrEBu2y87U3a8OCq4n1KD4gGuI9uFxHBfVKeUTRNkH6gD5i69VFbkoiURKIlEWHGm0b/ALJ/Kt0AvI3qqG1H4aKU/wCk+osts9gkAM2LfqqRr/Ezk/2BXWqNy+bUY1K7LVVXV47ZdWnUNVr6bi9vG3O1EXuiJREoiURKIsEmNjVwjSIHPJSwDH0BNzWbLFwtO479osWXsYUTtcRpBteyJflqPO/XSOltxcVsjiLs1plnDMt659h8vxucuJsZIywc1AFh/wB2nIftm5/ark7U27BQXji70nDcP9x+gz6JDSyVBxPyb+aLeIckgSAwLGBEbal+1Yg94nc3tvevCP2lUvqPeHOu8aHh04W3LsNgjazABkrGqK2pRFXzZmUlVHikVXfQsncKlrEjYMWANjYkfKrrKISRF7JGktGIt717b8yLXF8xdajLZwBBzNr5Kwqktq1T27w6o8HL5uv8SoR/ZNfX6J+NgdxAK89Wt0Wi5Y14k9LfI2qhVC0zl9A2HJj2fEeRHkSPopVV11koiURKIlEUfMf1T+lb6b+a1czbX+Ql6fULdvYD/wDu/wDc/wDm11KjcvnVHv8ABddqsrq51jMHJCYo2g/+pfHh0xOpLyK05Zrd7tbjD6kZSoUKp3IAB3Ag+X56rSb8N66LWlbkoiURKIqvibNRhcJPNqUNHGzJqPNtJ0Dzu1hbzqTW3ICi92FpK/LuJmaR2eRi7ubszG5JPUmugBZcguJNyujcA8L4eXDpiJo9bs7EaidNgbe7ybcE73rw3tDtmphqHU8LsLQBe2tznru8LLtUNLG6MSPFyugV4xdVKIlESiLXswXXiYmiSbtUkAYur9kI9xIRq7lyt7FO9ci+167dOezpXtlezA5psARjxatBt3rA6h3dtpnZVX96QFoNwfC2/l5ZrYa4itLW/bb/ALjhPHtB/dGvq+yb+7x3/ob8guFXb+q55lH6pfj+ZrVWfzj4fJe39nf+nx/8vmVMqqu2lESiJREoiw4xbxuPun8q2wG0jTzVLaTMdHK0f0n5LavYLiQJ8VH1eNG/gYg/2xXXqBkCvmdGdQuz1VV5QocqhSVphGO1a4LndrHmAT7oNhsLDas3NrLFhe6m1hZSiLyrgkgEEqbHyNgbH4EH40RaDxx7TIcHqhw+mbEcj1jjP3iPeb7o+JFbo4S7M6KvLUBuQzK0DLeF8XmE4xOOLaWILa9nYfZVR7i/K19hXF2n7Q09Kwx05xP5ZgHmd/QX5qUFFLK7FLkFtMnAWCLauzYD7IdtJ+Zv8jXmG+020AzDiB54Rf7eivnZ8BN7eq2OGJUUKoCqosABYADkAK4UkjpHF7zcnMlXAABYL3UVlKIlESiJREoBc2CLUvbxPZcHF/xGPwCAfm1fYKNmFtuAAXnqx2i0jLVtEnpf5m9c+pN5XL6FsSPs6CIcr+ZJ+qk1XXUSiJREoiURCKysEAixXr2YY/6NmsQJsJC0J/e935uEruvOOPEOq+UBhgqHRHcSPJfomqaupRF4WUEkAi45i+49RRFB4hzhMFhpJ5PdjF7dWPJVHmTYVlrcRsoucGi5XB8u4pxmK7TDjERw/SpmllkLaSdSovZq3MKAoAUWJ5XtWyrkbTRGXAXW3AXP5xO5UonvldguBfet44d4Pw+EswHaSj/pGHL9kcl/Pzr51tLb1VW3bfCzgPqd/wAuS7VPRxw56nithriq2lESiJREoiURRswxqQRtI5sq+AuSTsAB1JOwFb6ankqJRFHqfLmTyG9RkeGNxFZYJQ6qw5MAw9CLitckZjeWHUEjyWWm4uFMy+LVIo87n4b1d2TB21WxvA38s/2UJXYWFco9sWYdvmZjXcQosf7x7zf2gPhX1aHusuV56cGSUMbrp4lQY1sAPAWrhudiJPFfVoYxFG2MaAAeWS9VFbEoiURKIlESiKkzVTHKsimx2ZSOjKdj+Rrr0T8UeE7l8+9paUw1YmGjxfxGR+h8V+k+Gc3XGYWHELb9IoJA6MNnX4MCPhUHNwmypsdiaCrJmsLnpUVJcuyXE9m+AkMaaGMhimT9bL2qOyfSBbu6lu5sWu6oTotaqNdtSOFsrY+89guRuGYGvEE6arEULrtxZAq+ziBMXYTqJFU3Ct7oNrXty5E14V+2Kx0hkEhB0yysOX5fiul2EZFiLqJBkuHT3cPCvpGv8q0v2jVv+KVx/wCR+6yIYxo0eSnAW2HKqZJJuVsX2iJREoiURKIlEVNnmBlkbWpjKpG2lGDX1spBYW5nSdI8NTeO3W2dUwRtwOxBznC5FvhBBAz0F8zxsOCrzMe43Fsh6qZkisMPCHADCNbgAi3dFgQd725+d6qV5YaqQx6Yj8+W7hyWyG/Zi/BXcOJTC4ebFSe7GpPqB0HmTYDzr0/szRkNdOd+Q6b/AF+SrVcgGXBfnzDSNiMS8sm7MzSN4amJP5n8K9fVvwRWG/JavZ+mNTXB50b3j13eufgrquMvo6URKIlESiJREoijZjh+0QjqNxViml7N9zouVtmg98pSxvxDMdRu8Rktn9i/E/YzNg5TZJjeInpJbdf3gPmo+1XUnZcYgvndNJY4Cup5xinDafdXy6/H/CvCber6pkhhHdbxG/x+nzC7UEbCMW9a5hsphjYMkYBF9O5st+elSdKX66QK4MtdUSswPdcZX0ubaXOptzJW5sLGm4H5y4KbVRbErCJWUSiJREoiURYZ8VGmzuin7zAfma2xwSyC7Gk9ASol7W6lZq1KSURZsLhzIwUfHyHU1boaR9VMIm+PIbz+b1F7wxtytG9s/Eg7mAhPdSzTW8eaJ8PeP7vnX1Sjp2xMDWjICwXn6ua/dWl5VhtCb823P+AqlVy9o/LQL3mwKD3SlBcO8/M/QeA9SVMqqu2lESiJREoiURKIlEVLm2FKMJEuN73GxB6EEcvXxrq0c+Idm7X6LwntHsswye9RDuuOfI8eh+fULs/AXFSZph+ylIGLiHe6awNu0A89tQHI+FxVLa2zGVUeA+B4H7fmq5lJU+e9WM0RQlWFiK+a1FPJTyGOQWIXYa4OFwvFaVlUHEWBViqqZRNOwQFZpVCgC7vpV9I0oD0sWK3512tmVL2BznBpZGCTdjTcn4Rci+bjx0Btoq08YJyvc8z45X4eqvgLVxSbm6sr7RFHxeOji09o6qW2UHm3jYDc/Ct8FNLPfs2k214DqdAoue1upUitCklEWv5/C0JlxY7J0SJQ0ciG5CF2Oh9VlY6+RU3IFdrZ0jJwyj7zSXGzmnK7g0Zi2YGHiLZqtM0tJky038r7/HgtgBrinJWV6jQsQALk8q2RRPleGMFyVgkAXKj8ZcSJlOG7pDYqUfo1/wCc/cX8Tt42+j7H2U2ljw6uOp+g5f3XJq6nf5LiGAhaaRpZCWJYsxPNmJuSfHfc11aufs24G6n5K1sDZZqpu3kHcafN32Gp8ldVx19CSiJREoiURKIlESiJRF8ZQRY7g1kEg3CjJG2RpY8XByKpiJMJKs0LFWQ3RxzB8D47XFjsRcV2aedszbHVfONr7JkoJMbM2E5HhyP5muz8HcaQZogim0xYsD3ej25tHfn4lOY87Xrm7T2THVMs/wADvH7fmq1U1X58FbYvBtGe8Nuh6Gvn1ds2ejdZ4y3HcfsusyRr9FXnCL2vam5cJoHgATc2HiSBf9kVW7d/Y9iNL4uZNrC/TO3UrOEYsXgpFaVJKItTzGQpPjJDiOxeONDELIdSBL76wSymTULJY368rekpmCSnp4hFja5zsWbsje24gAhtjd1xbdrei82ke4usQBbTT+99LLZ8K5ZELDSxUFh4EjcfA15+ZrWyOa03AJAPEbldaSQCVlrWsqJLlkLv2jRIXuDqKgm490+o6HpVllbUMj7JryG8L8dfPeoGJhOIjNWOFwrSGyj1PQVOjoJqt2GMeO4eP4UfI1gzULivi3D5TGVFpcUw7qeHgz291fLmfxH0DZeyI6VvdzO8/bgPwrl1NXx8lxPETzY+dppnLMx7zeHgqjoB0HSuvNM2BthqsbM2ZLtGW5yYNT9Bz+WpVtHGFAAFgK4znFxudV9IhhZDGI4xYDReqitqURKIlESiJREoiURKIlEVRn0vur8T+Q/xrpbPZq7wXjfayp/lwD/cfkPqqlWIIIJBBuCNiCORB6GukvGA20XSuE/avJEBFjVM8fLtBbtAPvA7P67H1qtNSteCLZHcdFciqyPiXR8sxOExy6sLOrdSt9x6obMvxFeVrfZqJ5vEcB4aj9vPwXUirL817myyRfq39N/8687PsOti/TiHLP019FbbOw71FeMjmCPUVzJIZI/jaR1BC2Ag6LE8akgkAkciQDb08Ki17mggEi+vNZIBWVUJ5An0FZZE+TJjSegusEgaqTDlsjfVt67f510oNiVkv6LDnl+/otbp2DemYPhsGuvFzog6Am1/RR3m9AK9DRezMbTeY4jwGQ+59FVlq7DguecVe1lmBiwCdknLtWA1fuLyX1NzvyBr1cFIyNoaBYDcNFy5asn4VzGWVnYsxLMxuWYkkk8ySdyfOrapEk5lWWRS95l8RcfD/X4VQr2XaHL1nspU4ZXwHeLjqP2PormuUvcpREoiURKIlESiJREoiURKIqrGZc8khNwF6fLwrow1UcUYbbNeQ2jsKqrax0hcA3K3QDgskOUIPeJb8B+FQfXSH4clapvZeljzlJefIemfqs0+XRsLWtbqNv8A5rUyqlab3v1V2q2DRTsDcGEjQty/v4581XtlkkbBo23G4KnSw9PD4GrzK2N2Tsl5aq9mauE3hIePI+R+hV5l3tCzLDWBmLqPqzLr/rGzn+Kt4ZG/NvouRIamA2laR1FlsOF9tE4H6TCxOfuuyfmGqJpxxWBWcQpf+2n/APhF/wDj/wDtVD3Rv4Fn33l6qNifbRMR+jwsSn7zs/4ALUxTjisGs4Ba9mPtHzLE3Al7MHmIU0/1jdx8GqXZxszPqjHzzHDG0noCVQ/0fLKxeRiWPNnJZj8Sbn4mtL62NmTc11qb2brJzeXuDnmfIfUhWGGy9E6XPiaoS1UknIL1dDsOkpcwMTuJz8hoPnzSbLo2+rb02/yoyrlbvv1Sp2DQz/owni3L009FggyvQ4YNsOhFbpKztIy0hc+l9nTS1TJo5LgHQjO2n5orKqC9QlESiJREoiURKIlESiJREoiURKIlESiIRWVggEWKxNhUPNF+QrYJpBo4+apv2bSPN3RN8gvH0GP7AqXvMv8AUVq/wah/8pq9LhUH1F+QqJnkOrj5razZlGzNsTfILMBWsm6uNAaLDJKwspREoiURKIlESiJREoiUR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4" name="Picture 2" descr="Bezoektijden">
            <a:extLst>
              <a:ext uri="{FF2B5EF4-FFF2-40B4-BE49-F238E27FC236}">
                <a16:creationId xmlns:a16="http://schemas.microsoft.com/office/drawing/2014/main" id="{5F4F2F5D-014B-4BA9-A9F6-C4525F6B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16" y="2564904"/>
            <a:ext cx="4660768" cy="28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3A828B-2F86-4246-82E0-F7DC70E7D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fruit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ui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96044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825937-E385-44D7-A228-F2B05E554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49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infuus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fuus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45638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infuus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452073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78D372-D68E-49D5-9C17-0B9C655CB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55952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matras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tr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04056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003500-32CA-4A6B-BD01-02A85D233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1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medicijn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zameling medicijnen">
            <a:extLst>
              <a:ext uri="{FF2B5EF4-FFF2-40B4-BE49-F238E27FC236}">
                <a16:creationId xmlns:a16="http://schemas.microsoft.com/office/drawing/2014/main" id="{531B376B-454A-45E8-B363-DBCAFCAC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48681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17CF3E-C6F9-46E8-855B-CD76FD324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72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sinaasappelsap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naasappelsa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DE7E23-E6B2-425E-9A79-64E0135FC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26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gaatje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aatjes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45638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gaatje in kies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616300" cy="270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80BAD3-0BA1-4CA3-B011-9203A56CC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458" y="55062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slangetje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langetj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7646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7A8454-A259-452B-906F-9B06FB3E1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wagentje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agentj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79" y="1644112"/>
            <a:ext cx="391124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7AE2FC-9C58-4BB2-B12E-5DE33D001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78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ziekenzaal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iekenzaa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859779"/>
            <a:ext cx="525658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84EF93-A8AA-405C-AD2A-AD39D47C5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amandelen knippen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mandelen knippen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8555"/>
            <a:ext cx="561662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amandelen knippen 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25547" r="67747" b="40198"/>
          <a:stretch/>
        </p:blipFill>
        <p:spPr bwMode="auto">
          <a:xfrm>
            <a:off x="6804248" y="1948553"/>
            <a:ext cx="1390746" cy="191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ECC11C-9CE3-449C-9BC9-98BFC523F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8547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bezig zijn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zig zijn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5"/>
            <a:ext cx="504056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2B21BC-A544-4D3A-949C-1E9607D72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13" y="56661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 is afgesproken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fgesprok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18393"/>
            <a:ext cx="367240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4AC626-0FA0-41A9-9CC3-764356BDF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96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last hebben (van hoofdpijn)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ast hebben v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5"/>
            <a:ext cx="568863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1B874D-FB76-43C6-A632-E6F334758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521" y="5605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 vliegen (de deur)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Vrouw rennen en springen door middel van open deur van gebouw naar zonnige buiten. Stockfoto - 18416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3" y="1844824"/>
            <a:ext cx="338437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4A3BC7-9888-440A-9F3C-FC6BC45EC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35" y="5677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opereren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49">
            <a:hlinkClick r:id="rId5"/>
            <a:extLst>
              <a:ext uri="{FF2B5EF4-FFF2-40B4-BE49-F238E27FC236}">
                <a16:creationId xmlns:a16="http://schemas.microsoft.com/office/drawing/2014/main" id="{ECC732B6-5522-48B2-9B7E-A4DB2205587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81733"/>
            <a:ext cx="4032448" cy="324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EE2A29-F737-45B3-9071-74F260E64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043" y="565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zich zorgen 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28161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ich zorgen mak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16193"/>
            <a:ext cx="684076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D72DEB-710E-4B66-9DA9-E25EEDDEF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261" y="57598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gebit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S61cKc9SCeynSC29C3AtprOEqxGoW-u3ll_5MKX0tG7Jb_nPN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7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500EB4-37A3-47D5-BC06-36E262139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497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onwennig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onwenni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661346"/>
            <a:ext cx="381642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4287CD-E06D-406E-B692-DA32620B8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42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rechtop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sociaalopstap.nl/file/images/name/zitten_ced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81642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A05C10-B28F-44C3-87B7-79EB3DC7D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teleurgesteld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t0.gstatic.com/images?q=tbn:ANd9GcTw1j2s-0L2pLkMf8dueJ03Skzpua5eiMVFIvRTLa_ucbA3UHBr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90465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024D00-E472-4B12-80E7-B83F5CF2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325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vriendelijk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riendelij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968552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FF3047-2077-42F3-B612-DC8339090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zenuwachtig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2.gstatic.com/images?q=tbn:ANd9GcQ7vx530Odh_ZMuV8XpNufhVmKMDyRI2q532cutPjn3ChdBUuXAJw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22" y="1970337"/>
            <a:ext cx="6984776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EA81D6-3434-4487-865E-950169A59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215" y="5361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zuur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alkyourmind.files.wordpress.com/2011/02/zuu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4095"/>
            <a:ext cx="460851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F71808-7812-4B72-8225-65718AAFE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445" y="5319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</a:t>
            </a:r>
            <a:br>
              <a:rPr lang="nl-NL" dirty="0"/>
            </a:br>
            <a:r>
              <a:rPr lang="nl-NL" dirty="0"/>
              <a:t>het bezoekuur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ezoektijden">
            <a:extLst>
              <a:ext uri="{FF2B5EF4-FFF2-40B4-BE49-F238E27FC236}">
                <a16:creationId xmlns:a16="http://schemas.microsoft.com/office/drawing/2014/main" id="{217536CA-635C-4043-851C-E51A456E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16" y="2564904"/>
            <a:ext cx="4660768" cy="28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14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foto’s van dag 3:</a:t>
            </a:r>
            <a:br>
              <a:rPr lang="nl-NL" dirty="0"/>
            </a:br>
            <a:r>
              <a:rPr lang="nl-NL" dirty="0"/>
              <a:t>het ziekenhuis</a:t>
            </a:r>
          </a:p>
        </p:txBody>
      </p:sp>
      <p:pic>
        <p:nvPicPr>
          <p:cNvPr id="4" name="Tijdelijke aanduiding voor inhoud 3" descr="http://www.geertfotografeert.nl/2010/almere/flevoziekenhuis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87" y="1600200"/>
            <a:ext cx="67814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735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infuus</a:t>
            </a:r>
          </a:p>
        </p:txBody>
      </p:sp>
      <p:pic>
        <p:nvPicPr>
          <p:cNvPr id="4" name="Tijdelijke aanduiding voor inhoud 3" descr="http://helganullens.be/images/3d_work/400x450/09_infuus_tota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1820986" cy="242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://t0.gstatic.com/images?q=tbn:ANd9GcRQ3PNjeDYp-XZ4LIudRWq6a-tdzm6ycK_g6y0M0m7TR7L0zMQ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28" y="1556792"/>
            <a:ext cx="203784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t1.gstatic.com/images?q=tbn:ANd9GcRg70dKYHrU-og_2acJgaI1LYuulv-Bk0odS-aoz0ZyJDJZ-Xd4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771129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t0.gstatic.com/images?q=tbn:ANd9GcTqaBIeZYde4lceuLI2NcHvbIwZEA04P-GwXC1qkcwNZ_QO1DCvI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28" y="4221088"/>
            <a:ext cx="3768902" cy="2298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297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3D3 Keelpij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0501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0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wachtkamer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105_Wachtruim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125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2C6149-6820-4BDE-B94C-9865BAD3F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76" y="1600200"/>
            <a:ext cx="319864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796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6140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824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0407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692696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630128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assistente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ssisten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5446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C99501-6F06-4059-9712-4A78E8DBF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14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akelig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keli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682305"/>
            <a:ext cx="295232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9B833A-185E-4F23-A795-F9920EB20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943" y="5421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b2b-marketing.org/wp-content/uploads/2010/04/scooby-and-shaggy-afraid-scooby-doo-2992126-852-4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1276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305235-9315-4E8F-BEEF-31140F716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273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Gerelateerde afbeeld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3123" r="3362" b="4738"/>
          <a:stretch/>
        </p:blipFill>
        <p:spPr bwMode="auto">
          <a:xfrm>
            <a:off x="2867890" y="1814945"/>
            <a:ext cx="3408219" cy="33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F0427A-B435-4C5F-B1DB-7B02049EC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leuk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cl.jroo.me/z3/D/T/F/d/a.aaa-Funny-pictures-by-Belew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5446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514686-3D4F-4D39-8D70-D90E8D14C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053" y="5368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i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482453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kies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/>
          <a:stretch/>
        </p:blipFill>
        <p:spPr bwMode="auto">
          <a:xfrm>
            <a:off x="6331526" y="1703616"/>
            <a:ext cx="205689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DFA67C-306A-4CA3-A461-34EE9E727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26" y="5657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spannend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panne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82305"/>
            <a:ext cx="302433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330F5F-DAF9-48B1-BFF9-5728CD038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834" y="535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foto van dag 4: de behandelkamer van de tandarts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www.tandarts-rangel.nl/images/fotos/IMG_419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89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de kiespijn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64896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t2.gstatic.com/images?q=tbn:ANd9GcTmn39dNkNnmlxzaR3-qacWbjCApVq7FwqKAlRqpzp-VCk9DQFz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819496" cy="415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370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764704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99463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operatie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mages.medicalmedia.nl/data/media/4/operer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8884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659CF4-B028-4D45-8AEF-5D3B5C99E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3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gang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ANG ziekenhui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7"/>
            <a:ext cx="309634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1AE49A-39C1-405F-B2C8-486C4223F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2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EHBO-koffer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HBO koffer A – BIO brandpreventie">
            <a:extLst>
              <a:ext uri="{FF2B5EF4-FFF2-40B4-BE49-F238E27FC236}">
                <a16:creationId xmlns:a16="http://schemas.microsoft.com/office/drawing/2014/main" id="{DA015511-8A75-44D9-A7DE-78ACA833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05" y="1772816"/>
            <a:ext cx="4407389" cy="40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0E0A2B-3296-4514-8488-3DF115F48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drankje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3" y="1450650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RRyUlilB-Pi45R_gWns63ytPYqY25KcBI1IOygVwbT3eJNeS-dcO-NjHOi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700808"/>
            <a:ext cx="468051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503E64-5725-4B03-8532-04AB5F364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703" y="5407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foto’s van dag 5:</a:t>
            </a:r>
            <a:br>
              <a:rPr lang="nl-NL" dirty="0"/>
            </a:br>
            <a:r>
              <a:rPr lang="nl-NL" dirty="0"/>
              <a:t>het ziekenhuis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www.geertfotografeert.nl/2010/almere/flevoziekenhuis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87" y="1600200"/>
            <a:ext cx="67814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8761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wachtruimte</a:t>
            </a:r>
          </a:p>
        </p:txBody>
      </p:sp>
      <p:pic>
        <p:nvPicPr>
          <p:cNvPr id="5" name="Picture 4" descr="105_Wachtruimte">
            <a:extLst>
              <a:ext uri="{FF2B5EF4-FFF2-40B4-BE49-F238E27FC236}">
                <a16:creationId xmlns:a16="http://schemas.microsoft.com/office/drawing/2014/main" id="{F2464E05-DC93-4676-8290-DDDA8854F9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26" y="1700808"/>
            <a:ext cx="5888601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69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kiespijn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2.gstatic.com/images?q=tbn:ANd9GcTmn39dNkNnmlxzaR3-qacWbjCApVq7FwqKAlRqpzp-VCk9DQFz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9"/>
            <a:ext cx="446449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C9E7C1-9AB6-400B-8AD2-D239D6ED9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612" y="5633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behandelkamer</a:t>
            </a:r>
          </a:p>
        </p:txBody>
      </p:sp>
      <p:pic>
        <p:nvPicPr>
          <p:cNvPr id="4" name="Tijdelijke aanduiding voor inhoud 3" descr="http://www.smcamsterdam.nl/images/SMCAlmere/behandelkamer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110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 dag 5:                            problemen oplossen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Picture 4" descr="probleem oplossen - T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61" y="1600200"/>
            <a:ext cx="623967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6281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306</Words>
  <Application>Microsoft Office PowerPoint</Application>
  <PresentationFormat>Diavoorstelling (4:3)</PresentationFormat>
  <Paragraphs>102</Paragraphs>
  <Slides>91</Slides>
  <Notes>0</Notes>
  <HiddenSlides>0</HiddenSlides>
  <MMClips>64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91</vt:i4>
      </vt:variant>
    </vt:vector>
  </HeadingPairs>
  <TitlesOfParts>
    <vt:vector size="95" baseType="lpstr">
      <vt:lpstr>Arial</vt:lpstr>
      <vt:lpstr>Calibri</vt:lpstr>
      <vt:lpstr>Century Gothic</vt:lpstr>
      <vt:lpstr>Kantoorthema</vt:lpstr>
      <vt:lpstr>PowerPoint-presentatie</vt:lpstr>
      <vt:lpstr>de tandarts</vt:lpstr>
      <vt:lpstr>de behandelkamer</vt:lpstr>
      <vt:lpstr>de boor</vt:lpstr>
      <vt:lpstr>het gaatje</vt:lpstr>
      <vt:lpstr>het gebit</vt:lpstr>
      <vt:lpstr>de wachtkamer</vt:lpstr>
      <vt:lpstr>de kies</vt:lpstr>
      <vt:lpstr>de kiespijn</vt:lpstr>
      <vt:lpstr>het nijlpaard</vt:lpstr>
      <vt:lpstr>de tand</vt:lpstr>
      <vt:lpstr>de tijger</vt:lpstr>
      <vt:lpstr>een bezoek brengen aan </vt:lpstr>
      <vt:lpstr>boren</vt:lpstr>
      <vt:lpstr>bijten</vt:lpstr>
      <vt:lpstr>ergens achter komen</vt:lpstr>
      <vt:lpstr>gaatjes vullen</vt:lpstr>
      <vt:lpstr>kauwen</vt:lpstr>
      <vt:lpstr>snoepen</vt:lpstr>
      <vt:lpstr>een kies trekken</vt:lpstr>
      <vt:lpstr>gezellig</vt:lpstr>
      <vt:lpstr>het woord van de dag 1: het gebit</vt:lpstr>
      <vt:lpstr> de foto’s van dag 1: het mondspiegeltje </vt:lpstr>
      <vt:lpstr>Het verhaal dag 1 Klik op de link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PowerPoint-presentatie</vt:lpstr>
      <vt:lpstr>EHBO</vt:lpstr>
      <vt:lpstr>de jodium</vt:lpstr>
      <vt:lpstr>de medicijnen</vt:lpstr>
      <vt:lpstr>de pil(len)</vt:lpstr>
      <vt:lpstr>de pleister(s)</vt:lpstr>
      <vt:lpstr>de prik</vt:lpstr>
      <vt:lpstr>de spuit</vt:lpstr>
      <vt:lpstr>de (dokters)spullen</vt:lpstr>
      <vt:lpstr>het verband</vt:lpstr>
      <vt:lpstr>schoonmaken</vt:lpstr>
      <vt:lpstr>Het woord van de dag 2: EHBO (Eerste Hulp Bij Ongelukken) </vt:lpstr>
      <vt:lpstr>PowerPoint-presentatie</vt:lpstr>
      <vt:lpstr>de patiënt / de zieke</vt:lpstr>
      <vt:lpstr>het bezoekuur</vt:lpstr>
      <vt:lpstr>het fruit</vt:lpstr>
      <vt:lpstr>het infuus</vt:lpstr>
      <vt:lpstr>de matras</vt:lpstr>
      <vt:lpstr>het medicijn</vt:lpstr>
      <vt:lpstr>het sinaasappelsap</vt:lpstr>
      <vt:lpstr>het slangetje</vt:lpstr>
      <vt:lpstr>het wagentje</vt:lpstr>
      <vt:lpstr>de ziekenzaal</vt:lpstr>
      <vt:lpstr>amandelen knippen</vt:lpstr>
      <vt:lpstr>bezig zijn</vt:lpstr>
      <vt:lpstr>dat is afgesproken</vt:lpstr>
      <vt:lpstr>last hebben (van hoofdpijn)</vt:lpstr>
      <vt:lpstr>open vliegen (de deur)</vt:lpstr>
      <vt:lpstr>opereren</vt:lpstr>
      <vt:lpstr>zich zorgen maken</vt:lpstr>
      <vt:lpstr>onwennig</vt:lpstr>
      <vt:lpstr>rechtop</vt:lpstr>
      <vt:lpstr>teleurgesteld</vt:lpstr>
      <vt:lpstr>vriendelijk</vt:lpstr>
      <vt:lpstr>zenuwachtig</vt:lpstr>
      <vt:lpstr>zuur</vt:lpstr>
      <vt:lpstr>het woord van de dag 3: het bezoekuur</vt:lpstr>
      <vt:lpstr>de foto’s van dag 3: het ziekenhuis</vt:lpstr>
      <vt:lpstr>het infuus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PowerPoint-presentatie</vt:lpstr>
      <vt:lpstr>de assistente</vt:lpstr>
      <vt:lpstr>akelig</vt:lpstr>
      <vt:lpstr>bang</vt:lpstr>
      <vt:lpstr>eng</vt:lpstr>
      <vt:lpstr>leuk</vt:lpstr>
      <vt:lpstr>spannend</vt:lpstr>
      <vt:lpstr> de foto van dag 4: de behandelkamer van de tandarts </vt:lpstr>
      <vt:lpstr>het woord van de dag 4: de kiespijn</vt:lpstr>
      <vt:lpstr>PowerPoint-presentatie</vt:lpstr>
      <vt:lpstr>de operatie</vt:lpstr>
      <vt:lpstr>de gang</vt:lpstr>
      <vt:lpstr>de EHBO-koffer</vt:lpstr>
      <vt:lpstr>het drankje</vt:lpstr>
      <vt:lpstr> de foto’s van dag 5: het ziekenhuis </vt:lpstr>
      <vt:lpstr>De wachtruimte</vt:lpstr>
      <vt:lpstr>de behandelkamer</vt:lpstr>
      <vt:lpstr> De taalfuncties van  dag 5:                            problemen oplossen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M3</dc:title>
  <dc:creator>Gebruiker</dc:creator>
  <cp:lastModifiedBy>Gabriëlle ten Klooster</cp:lastModifiedBy>
  <cp:revision>21</cp:revision>
  <dcterms:created xsi:type="dcterms:W3CDTF">2015-07-10T19:08:34Z</dcterms:created>
  <dcterms:modified xsi:type="dcterms:W3CDTF">2021-02-25T10:11:10Z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