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m4a" ContentType="audio/mp4"/>
  <Default Extension="svg" ContentType="image/svg+xml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113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7.xml" ContentType="application/vnd.openxmlformats-officedocument.presentationml.slide+xml"/>
  <Override PartName="/ppt/slides/slide38.xml" ContentType="application/vnd.openxmlformats-officedocument.presentationml.slide+xml"/>
  <Override PartName="/ppt/slides/slide59.xml" ContentType="application/vnd.openxmlformats-officedocument.presentationml.slide+xml"/>
  <Override PartName="/ppt/slides/slide80.xml" ContentType="application/vnd.openxmlformats-officedocument.presentationml.slide+xml"/>
  <Override PartName="/ppt/slides/slide134.xml" ContentType="application/vnd.openxmlformats-officedocument.presentationml.slide+xml"/>
  <Override PartName="/ppt/slides/slide155.xml" ContentType="application/vnd.openxmlformats-officedocument.presentationml.slide+xml"/>
  <Override PartName="/ppt/slides/slide166.xml" ContentType="application/vnd.openxmlformats-officedocument.presentationml.slide+xml"/>
  <Override PartName="/ppt/slides/slide187.xml" ContentType="application/vnd.openxmlformats-officedocument.presentationml.slide+xml"/>
  <Override PartName="/ppt/slides/slide201.xml" ContentType="application/vnd.openxmlformats-officedocument.presentationml.slide+xml"/>
  <Override PartName="/ppt/slides/slide103.xml" ContentType="application/vnd.openxmlformats-officedocument.presentationml.slide+xml"/>
  <Override PartName="/ppt/slides/slide7.xml" ContentType="application/vnd.openxmlformats-officedocument.presentationml.slide+xml"/>
  <Override PartName="/ppt/slides/slide28.xml" ContentType="application/vnd.openxmlformats-officedocument.presentationml.slide+xml"/>
  <Override PartName="/ppt/slides/slide49.xml" ContentType="application/vnd.openxmlformats-officedocument.presentationml.slide+xml"/>
  <Override PartName="/ppt/slides/slide70.xml" ContentType="application/vnd.openxmlformats-officedocument.presentationml.slide+xml"/>
  <Override PartName="/ppt/slides/slide124.xml" ContentType="application/vnd.openxmlformats-officedocument.presentationml.slide+xml"/>
  <Override PartName="/ppt/slides/slide145.xml" ContentType="application/vnd.openxmlformats-officedocument.presentationml.slide+xml"/>
  <Override PartName="/ppt/slides/slide1.xml" ContentType="application/vnd.openxmlformats-officedocument.presentationml.slide+xml"/>
  <Override PartName="/ppt/slides/slide91.xml" ContentType="application/vnd.openxmlformats-officedocument.presentationml.slide+xml"/>
  <Override PartName="/ppt/slides/slide156.xml" ContentType="application/vnd.openxmlformats-officedocument.presentationml.slide+xml"/>
  <Override PartName="/ppt/slides/slide177.xml" ContentType="application/vnd.openxmlformats-officedocument.presentationml.slide+xml"/>
  <Override PartName="/ppt/changesInfos/changesInfo1.xml" ContentType="application/vnd.ms-powerpoint.changesinfo+xml"/>
  <Override PartName="/ppt/slides/slide18.xml" ContentType="application/vnd.openxmlformats-officedocument.presentationml.slide+xml"/>
  <Override PartName="/ppt/slides/slide39.xml" ContentType="application/vnd.openxmlformats-officedocument.presentationml.slide+xml"/>
  <Override PartName="/ppt/slides/slide60.xml" ContentType="application/vnd.openxmlformats-officedocument.presentationml.slide+xml"/>
  <Override PartName="/ppt/slides/slide114.xml" ContentType="application/vnd.openxmlformats-officedocument.presentationml.slide+xml"/>
  <Override PartName="/ppt/slides/slide135.xml" ContentType="application/vnd.openxmlformats-officedocument.presentationml.slide+xml"/>
  <Override PartName="/ppt/slides/slide81.xml" ContentType="application/vnd.openxmlformats-officedocument.presentationml.slide+xml"/>
  <Override PartName="/ppt/slides/slide146.xml" ContentType="application/vnd.openxmlformats-officedocument.presentationml.slide+xml"/>
  <Override PartName="/ppt/slides/slide167.xml" ContentType="application/vnd.openxmlformats-officedocument.presentationml.slide+xml"/>
  <Override PartName="/ppt/slides/slide188.xml" ContentType="application/vnd.openxmlformats-officedocument.presentationml.slide+xml"/>
  <Override PartName="/ppt/slides/slide202.xml" ContentType="application/vnd.openxmlformats-officedocument.presentationml.slide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s/slide104.xml" ContentType="application/vnd.openxmlformats-officedocument.presentationml.slide+xml"/>
  <Override PartName="/ppt/slides/slide125.xml" ContentType="application/vnd.openxmlformats-officedocument.presentationml.slide+xml"/>
  <Override PartName="/ppt/slides/slide50.xml" ContentType="application/vnd.openxmlformats-officedocument.presentationml.slide+xml"/>
  <Override PartName="/ppt/slides/slide71.xml" ContentType="application/vnd.openxmlformats-officedocument.presentationml.slide+xml"/>
  <Override PartName="/ppt/slides/slide92.xml" ContentType="application/vnd.openxmlformats-officedocument.presentationml.slide+xml"/>
  <Override PartName="/ppt/slides/slide136.xml" ContentType="application/vnd.openxmlformats-officedocument.presentationml.slide+xml"/>
  <Override PartName="/ppt/slides/slide157.xml" ContentType="application/vnd.openxmlformats-officedocument.presentationml.slide+xml"/>
  <Override PartName="/ppt/slides/slide178.xml" ContentType="application/vnd.openxmlformats-officedocument.presentationml.slide+xml"/>
  <Override PartName="/ppt/revisionInfo.xml" ContentType="application/vnd.ms-powerpoint.revisioninfo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15.xml" ContentType="application/vnd.openxmlformats-officedocument.presentationml.slide+xml"/>
  <Override PartName="/ppt/slides/slide40.xml" ContentType="application/vnd.openxmlformats-officedocument.presentationml.slide+xml"/>
  <Override PartName="/ppt/slides/slide61.xml" ContentType="application/vnd.openxmlformats-officedocument.presentationml.slide+xml"/>
  <Override PartName="/ppt/slides/slide82.xml" ContentType="application/vnd.openxmlformats-officedocument.presentationml.slide+xml"/>
  <Override PartName="/ppt/slides/slide126.xml" ContentType="application/vnd.openxmlformats-officedocument.presentationml.slide+xml"/>
  <Override PartName="/ppt/slides/slide147.xml" ContentType="application/vnd.openxmlformats-officedocument.presentationml.slide+xml"/>
  <Override PartName="/ppt/slides/slide168.xml" ContentType="application/vnd.openxmlformats-officedocument.presentationml.slide+xml"/>
  <Override PartName="/ppt/slides/slide189.xml" ContentType="application/vnd.openxmlformats-officedocument.presentationml.slide+xml"/>
  <Override PartName="/ppt/slides/slide203.xml" ContentType="application/vnd.openxmlformats-officedocument.presentationml.slide+xml"/>
  <Override PartName="/ppt/slides/slide9.xml" ContentType="application/vnd.openxmlformats-officedocument.presentationml.slide+xml"/>
  <Override PartName="/ppt/slides/slide105.xml" ContentType="application/vnd.openxmlformats-officedocument.presentationml.slide+xml"/>
  <Override PartName="/ppt/slides/slide30.xml" ContentType="application/vnd.openxmlformats-officedocument.presentationml.slide+xml"/>
  <Override PartName="/ppt/slides/slide51.xml" ContentType="application/vnd.openxmlformats-officedocument.presentationml.slide+xml"/>
  <Override PartName="/ppt/slides/slide72.xml" ContentType="application/vnd.openxmlformats-officedocument.presentationml.slide+xml"/>
  <Override PartName="/ppt/slides/slide93.xml" ContentType="application/vnd.openxmlformats-officedocument.presentationml.slide+xml"/>
  <Override PartName="/ppt/slides/slide116.xml" ContentType="application/vnd.openxmlformats-officedocument.presentationml.slide+xml"/>
  <Override PartName="/ppt/slides/slide137.xml" ContentType="application/vnd.openxmlformats-officedocument.presentationml.slide+xml"/>
  <Override PartName="/ppt/slides/slide3.xml" ContentType="application/vnd.openxmlformats-officedocument.presentationml.slide+xml"/>
  <Override PartName="/ppt/slides/slide158.xml" ContentType="application/vnd.openxmlformats-officedocument.presentationml.slide+xml"/>
  <Override PartName="/ppt/slides/slide179.xml" ContentType="application/vnd.openxmlformats-officedocument.presentationml.slide+xml"/>
  <Override PartName="/ppt/slides/slide20.xml" ContentType="application/vnd.openxmlformats-officedocument.presentationml.slide+xml"/>
  <Override PartName="/ppt/slides/slide41.xml" ContentType="application/vnd.openxmlformats-officedocument.presentationml.slide+xml"/>
  <Override PartName="/ppt/slides/slide62.xml" ContentType="application/vnd.openxmlformats-officedocument.presentationml.slide+xml"/>
  <Override PartName="/ppt/slides/slide83.xml" ContentType="application/vnd.openxmlformats-officedocument.presentationml.slide+xml"/>
  <Override PartName="/ppt/slides/slide106.xml" ContentType="application/vnd.openxmlformats-officedocument.presentationml.slide+xml"/>
  <Override PartName="/ppt/slides/slide127.xml" ContentType="application/vnd.openxmlformats-officedocument.presentationml.slide+xml"/>
  <Override PartName="/ppt/slides/slide148.xml" ContentType="application/vnd.openxmlformats-officedocument.presentationml.slide+xml"/>
  <Override PartName="/ppt/slides/slide169.xml" ContentType="application/vnd.openxmlformats-officedocument.presentationml.slide+xml"/>
  <Override PartName="/ppt/slides/slide190.xml" ContentType="application/vnd.openxmlformats-officedocument.presentationml.slide+xml"/>
  <Override PartName="/ppt/slides/slide204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52.xml" ContentType="application/vnd.openxmlformats-officedocument.presentationml.slide+xml"/>
  <Override PartName="/ppt/slides/slide73.xml" ContentType="application/vnd.openxmlformats-officedocument.presentationml.slide+xml"/>
  <Override PartName="/ppt/slides/slide96.xml" ContentType="application/vnd.openxmlformats-officedocument.presentationml.slide+xml"/>
  <Override PartName="/ppt/slides/slide101.xml" ContentType="application/vnd.openxmlformats-officedocument.presentationml.slide+xml"/>
  <Override PartName="/ppt/slides/slide122.xml" ContentType="application/vnd.openxmlformats-officedocument.presentationml.slide+xml"/>
  <Override PartName="/ppt/slides/slide143.xml" ContentType="application/vnd.openxmlformats-officedocument.presentationml.slide+xml"/>
  <Override PartName="/ppt/slides/slide164.xml" ContentType="application/vnd.openxmlformats-officedocument.presentationml.slide+xml"/>
  <Override PartName="/ppt/slides/slide4.xml" ContentType="application/vnd.openxmlformats-officedocument.presentationml.slide+xml"/>
  <Override PartName="/ppt/slides/slide47.xml" ContentType="application/vnd.openxmlformats-officedocument.presentationml.slide+xml"/>
  <Override PartName="/ppt/slides/slide68.xml" ContentType="application/vnd.openxmlformats-officedocument.presentationml.slide+xml"/>
  <Override PartName="/ppt/slides/slide89.xml" ContentType="application/vnd.openxmlformats-officedocument.presentationml.slide+xml"/>
  <Override PartName="/ppt/slides/slide94.xml" ContentType="application/vnd.openxmlformats-officedocument.presentationml.slide+xml"/>
  <Override PartName="/ppt/slides/slide117.xml" ContentType="application/vnd.openxmlformats-officedocument.presentationml.slide+xml"/>
  <Override PartName="/ppt/slides/slide138.xml" ContentType="application/vnd.openxmlformats-officedocument.presentationml.slide+xml"/>
  <Override PartName="/ppt/slides/slide159.xml" ContentType="application/vnd.openxmlformats-officedocument.presentationml.slide+xml"/>
  <Override PartName="/ppt/slides/slide180.xml" ContentType="application/vnd.openxmlformats-officedocument.presentationml.slide+xml"/>
  <Override PartName="/ppt/slides/slide185.xml" ContentType="application/vnd.openxmlformats-officedocument.presentationml.slide+xml"/>
  <Override PartName="/customXml/item3.xml" ContentType="application/xml"/>
  <Override PartName="/customXml/itemProps3.xml" ContentType="application/vnd.openxmlformats-officedocument.customXmlProperties+xml"/>
  <Override PartName="/ppt/slides/slide21.xml" ContentType="application/vnd.openxmlformats-officedocument.presentationml.slide+xml"/>
  <Override PartName="/ppt/slides/slide42.xml" ContentType="application/vnd.openxmlformats-officedocument.presentationml.slide+xml"/>
  <Override PartName="/ppt/slides/slide63.xml" ContentType="application/vnd.openxmlformats-officedocument.presentationml.slide+xml"/>
  <Override PartName="/ppt/slides/slide112.xml" ContentType="application/vnd.openxmlformats-officedocument.presentationml.slide+xml"/>
  <Override PartName="/ppt/slides/slide133.xml" ContentType="application/vnd.openxmlformats-officedocument.presentationml.slide+xml"/>
  <Override PartName="/ppt/slides/slide154.xml" ContentType="application/vnd.openxmlformats-officedocument.presentationml.slide+xml"/>
  <Override PartName="/ppt/slides/slide16.xml" ContentType="application/vnd.openxmlformats-officedocument.presentationml.slide+xml"/>
  <Override PartName="/ppt/slides/slide37.xml" ContentType="application/vnd.openxmlformats-officedocument.presentationml.slide+xml"/>
  <Override PartName="/ppt/slides/slide58.xml" ContentType="application/vnd.openxmlformats-officedocument.presentationml.slide+xml"/>
  <Override PartName="/ppt/slides/slide79.xml" ContentType="application/vnd.openxmlformats-officedocument.presentationml.slide+xml"/>
  <Override PartName="/ppt/slides/slide84.xml" ContentType="application/vnd.openxmlformats-officedocument.presentationml.slide+xml"/>
  <Override PartName="/ppt/slides/slide107.xml" ContentType="application/vnd.openxmlformats-officedocument.presentationml.slide+xml"/>
  <Override PartName="/ppt/slides/slide128.xml" ContentType="application/vnd.openxmlformats-officedocument.presentationml.slide+xml"/>
  <Override PartName="/ppt/slides/slide149.xml" ContentType="application/vnd.openxmlformats-officedocument.presentationml.slide+xml"/>
  <Override PartName="/ppt/slides/slide170.xml" ContentType="application/vnd.openxmlformats-officedocument.presentationml.slide+xml"/>
  <Override PartName="/ppt/slides/slide175.xml" ContentType="application/vnd.openxmlformats-officedocument.presentationml.slide+xml"/>
  <Override PartName="/ppt/slides/slide191.xml" ContentType="application/vnd.openxmlformats-officedocument.presentationml.slide+xml"/>
  <Override PartName="/ppt/slides/slide205.xml" ContentType="application/vnd.openxmlformats-officedocument.presentationml.slide+xml"/>
  <Override PartName="/ppt/slides/slide186.xml" ContentType="application/vnd.openxmlformats-officedocument.presentationml.slide+xml"/>
  <Override PartName="/ppt/slides/slide200.xml" ContentType="application/vnd.openxmlformats-officedocument.presentationml.slide+xml"/>
  <Override PartName="/ppt/slides/slide11.xml" ContentType="application/vnd.openxmlformats-officedocument.presentationml.slide+xml"/>
  <Override PartName="/ppt/slides/slide32.xml" ContentType="application/vnd.openxmlformats-officedocument.presentationml.slide+xml"/>
  <Override PartName="/ppt/slides/slide53.xml" ContentType="application/vnd.openxmlformats-officedocument.presentationml.slide+xml"/>
  <Override PartName="/ppt/slides/slide102.xml" ContentType="application/vnd.openxmlformats-officedocument.presentationml.slide+xml"/>
  <Override PartName="/ppt/slides/slide123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48.xml" ContentType="application/vnd.openxmlformats-officedocument.presentationml.slide+xml"/>
  <Override PartName="/ppt/slides/slide69.xml" ContentType="application/vnd.openxmlformats-officedocument.presentationml.slide+xml"/>
  <Override PartName="/ppt/slides/slide74.xml" ContentType="application/vnd.openxmlformats-officedocument.presentationml.slide+xml"/>
  <Override PartName="/ppt/slides/slide90.xml" ContentType="application/vnd.openxmlformats-officedocument.presentationml.slide+xml"/>
  <Override PartName="/ppt/slides/slide95.xml" ContentType="application/vnd.openxmlformats-officedocument.presentationml.slide+xml"/>
  <Override PartName="/ppt/slides/slide97.xml" ContentType="application/vnd.openxmlformats-officedocument.presentationml.slide+xml"/>
  <Override PartName="/ppt/slides/slide118.xml" ContentType="application/vnd.openxmlformats-officedocument.presentationml.slide+xml"/>
  <Override PartName="/ppt/slides/slide139.xml" ContentType="application/vnd.openxmlformats-officedocument.presentationml.slide+xml"/>
  <Override PartName="/ppt/slides/slide144.xml" ContentType="application/vnd.openxmlformats-officedocument.presentationml.slide+xml"/>
  <Override PartName="/ppt/slides/slide160.xml" ContentType="application/vnd.openxmlformats-officedocument.presentationml.slide+xml"/>
  <Override PartName="/ppt/slides/slide165.xml" ContentType="application/vnd.openxmlformats-officedocument.presentationml.slide+xml"/>
  <Override PartName="/ppt/slides/slide181.xml" ContentType="application/vnd.openxmlformats-officedocument.presentationml.slide+xml"/>
  <Override PartName="/ppt/slides/slide5.xml" ContentType="application/vnd.openxmlformats-officedocument.presentationml.slide+xml"/>
  <Override PartName="/ppt/slides/slide176.xml" ContentType="application/vnd.openxmlformats-officedocument.presentationml.slide+xml"/>
  <Override PartName="/ppt/slides/slide206.xml" ContentType="application/vnd.openxmlformats-officedocument.presentationml.slide+xml"/>
  <Override PartName="/ppt/tableStyles.xml" ContentType="application/vnd.openxmlformats-officedocument.presentationml.tableStyles+xml"/>
  <Override PartName="/ppt/slides/slide22.xml" ContentType="application/vnd.openxmlformats-officedocument.presentationml.slide+xml"/>
  <Override PartName="/ppt/slides/slide43.xml" ContentType="application/vnd.openxmlformats-officedocument.presentationml.slide+xml"/>
  <Override PartName="/ppt/slides/slide64.xml" ContentType="application/vnd.openxmlformats-officedocument.presentationml.slide+xml"/>
  <Override PartName="/ppt/slides/slide85.xml" ContentType="application/vnd.openxmlformats-officedocument.presentationml.slide+xml"/>
  <Override PartName="/ppt/slides/slide108.xml" ContentType="application/vnd.openxmlformats-officedocument.presentationml.slide+xml"/>
  <Override PartName="/ppt/slides/slide129.xml" ContentType="application/vnd.openxmlformats-officedocument.presentationml.slide+xml"/>
  <Override PartName="/ppt/slides/slide150.xml" ContentType="application/vnd.openxmlformats-officedocument.presentationml.slide+xml"/>
  <Override PartName="/ppt/slides/slide171.xml" ContentType="application/vnd.openxmlformats-officedocument.presentationml.slide+xml"/>
  <Override PartName="/ppt/slides/slide192.xml" ContentType="application/vnd.openxmlformats-officedocument.presentationml.slide+xml"/>
  <Override PartName="/ppt/slides/slide196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54.xml" ContentType="application/vnd.openxmlformats-officedocument.presentationml.slide+xml"/>
  <Override PartName="/ppt/slides/slide75.xml" ContentType="application/vnd.openxmlformats-officedocument.presentationml.slide+xml"/>
  <Override PartName="/ppt/slides/slide98.xml" ContentType="application/vnd.openxmlformats-officedocument.presentationml.slide+xml"/>
  <Override PartName="/ppt/slides/slide119.xml" ContentType="application/vnd.openxmlformats-officedocument.presentationml.slide+xml"/>
  <Override PartName="/ppt/slides/slide140.xml" ContentType="application/vnd.openxmlformats-officedocument.presentationml.slide+xml"/>
  <Override PartName="/ppt/slides/slide86.xml" ContentType="application/vnd.openxmlformats-officedocument.presentationml.slide+xml"/>
  <Override PartName="/ppt/slides/slide161.xml" ContentType="application/vnd.openxmlformats-officedocument.presentationml.slide+xml"/>
  <Override PartName="/ppt/slides/slide182.xml" ContentType="application/vnd.openxmlformats-officedocument.presentationml.slide+xml"/>
  <Override PartName="/ppt/slides/slide207.xml" ContentType="application/vnd.openxmlformats-officedocument.presentationml.slide+xml"/>
  <Override PartName="/ppt/slides/slide23.xml" ContentType="application/vnd.openxmlformats-officedocument.presentationml.slide+xml"/>
  <Override PartName="/ppt/slides/slide44.xml" ContentType="application/vnd.openxmlformats-officedocument.presentationml.slide+xml"/>
  <Override PartName="/ppt/slides/slide65.xml" ContentType="application/vnd.openxmlformats-officedocument.presentationml.slide+xml"/>
  <Override PartName="/ppt/slides/slide109.xml" ContentType="application/vnd.openxmlformats-officedocument.presentationml.slide+xml"/>
  <Override PartName="/ppt/slides/slide130.xml" ContentType="application/vnd.openxmlformats-officedocument.presentationml.slide+xml"/>
  <Override PartName="/ppt/slides/slide76.xml" ContentType="application/vnd.openxmlformats-officedocument.presentationml.slide+xml"/>
  <Override PartName="/ppt/slides/slide151.xml" ContentType="application/vnd.openxmlformats-officedocument.presentationml.slide+xml"/>
  <Override PartName="/ppt/slides/slide172.xml" ContentType="application/vnd.openxmlformats-officedocument.presentationml.slide+xml"/>
  <Override PartName="/ppt/slides/slide193.xml" ContentType="application/vnd.openxmlformats-officedocument.presentationml.slide+xml"/>
  <Override PartName="/ppt/slides/slide197.xml" ContentType="application/vnd.openxmlformats-officedocument.presentationml.slide+xml"/>
  <Override PartName="/ppt/slides/slide13.xml" ContentType="application/vnd.openxmlformats-officedocument.presentationml.slide+xml"/>
  <Override PartName="/ppt/slides/slide34.xml" ContentType="application/vnd.openxmlformats-officedocument.presentationml.slide+xml"/>
  <Override PartName="/ppt/slides/slide55.xml" ContentType="application/vnd.openxmlformats-officedocument.presentationml.slide+xml"/>
  <Override PartName="/ppt/slides/slide99.xml" ContentType="application/vnd.openxmlformats-officedocument.presentationml.slide+xml"/>
  <Override PartName="/ppt/slides/slide120.xml" ContentType="application/vnd.openxmlformats-officedocument.presentationml.slide+xml"/>
  <Override PartName="/ppt/slides/slide66.xml" ContentType="application/vnd.openxmlformats-officedocument.presentationml.slide+xml"/>
  <Override PartName="/ppt/slides/slide87.xml" ContentType="application/vnd.openxmlformats-officedocument.presentationml.slide+xml"/>
  <Override PartName="/ppt/slides/slide141.xml" ContentType="application/vnd.openxmlformats-officedocument.presentationml.slide+xml"/>
  <Override PartName="/ppt/slides/slide162.xml" ContentType="application/vnd.openxmlformats-officedocument.presentationml.slide+xml"/>
  <Override PartName="/ppt/slides/slide183.xml" ContentType="application/vnd.openxmlformats-officedocument.presentationml.slide+xml"/>
  <Override PartName="/customXml/item1.xml" ContentType="application/xml"/>
  <Override PartName="/customXml/itemProps1.xml" ContentType="application/vnd.openxmlformats-officedocument.customXmlProperties+xml"/>
  <Override PartName="/ppt/presProps.xml" ContentType="application/vnd.openxmlformats-officedocument.presentationml.presProps+xml"/>
  <Override PartName="/ppt/slides/slide24.xml" ContentType="application/vnd.openxmlformats-officedocument.presentationml.slide+xml"/>
  <Override PartName="/ppt/slides/slide45.xml" ContentType="application/vnd.openxmlformats-officedocument.presentationml.slide+xml"/>
  <Override PartName="/ppt/slides/slide110.xml" ContentType="application/vnd.openxmlformats-officedocument.presentationml.slide+xml"/>
  <Override PartName="/ppt/slides/slide56.xml" ContentType="application/vnd.openxmlformats-officedocument.presentationml.slide+xml"/>
  <Override PartName="/ppt/slides/slide77.xml" ContentType="application/vnd.openxmlformats-officedocument.presentationml.slide+xml"/>
  <Override PartName="/ppt/slides/slide131.xml" ContentType="application/vnd.openxmlformats-officedocument.presentationml.slide+xml"/>
  <Override PartName="/ppt/slides/slide152.xml" ContentType="application/vnd.openxmlformats-officedocument.presentationml.slide+xml"/>
  <Override PartName="/ppt/slides/slide173.xml" ContentType="application/vnd.openxmlformats-officedocument.presentationml.slide+xml"/>
  <Override PartName="/ppt/slides/slide194.xml" ContentType="application/vnd.openxmlformats-officedocument.presentationml.slide+xml"/>
  <Override PartName="/ppt/slides/slide198.xml" ContentType="application/vnd.openxmlformats-officedocument.presentationml.slide+xml"/>
  <Override PartName="/ppt/slides/slide14.xml" ContentType="application/vnd.openxmlformats-officedocument.presentationml.slide+xml"/>
  <Override PartName="/ppt/slides/slide35.xml" ContentType="application/vnd.openxmlformats-officedocument.presentationml.slide+xml"/>
  <Override PartName="/ppt/slides/slide46.xml" ContentType="application/vnd.openxmlformats-officedocument.presentationml.slide+xml"/>
  <Override PartName="/ppt/slides/slide100.xml" ContentType="application/vnd.openxmlformats-officedocument.presentationml.slide+xml"/>
  <Override PartName="/ppt/slides/slide121.xml" ContentType="application/vnd.openxmlformats-officedocument.presentationml.slide+xml"/>
  <Override PartName="/ppt/slides/slide142.xml" ContentType="application/vnd.openxmlformats-officedocument.presentationml.slide+xml"/>
  <Override PartName="/ppt/slides/slide163.xml" ContentType="application/vnd.openxmlformats-officedocument.presentationml.slide+xml"/>
  <Override PartName="/ppt/slides/slide184.xml" ContentType="application/vnd.openxmlformats-officedocument.presentationml.slide+xml"/>
  <Override PartName="/ppt/slides/slide6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customXml/item2.xml" ContentType="application/xml"/>
  <Override PartName="/customXml/itemProps2.xml" ContentType="application/vnd.openxmlformats-officedocument.customXmlProperties+xml"/>
  <Override PartName="/ppt/slides/slide25.xml" ContentType="application/vnd.openxmlformats-officedocument.presentationml.slide+xml"/>
  <Override PartName="/ppt/slides/slide36.xml" ContentType="application/vnd.openxmlformats-officedocument.presentationml.slide+xml"/>
  <Override PartName="/ppt/slides/slide111.xml" ContentType="application/vnd.openxmlformats-officedocument.presentationml.slide+xml"/>
  <Override PartName="/ppt/slides/slide132.xml" ContentType="application/vnd.openxmlformats-officedocument.presentationml.slide+xml"/>
  <Override PartName="/ppt/slides/slide153.xml" ContentType="application/vnd.openxmlformats-officedocument.presentationml.slide+xml"/>
  <Override PartName="/ppt/slides/slide174.xml" ContentType="application/vnd.openxmlformats-officedocument.presentationml.slide+xml"/>
  <Override PartName="/ppt/slides/slide57.xml" ContentType="application/vnd.openxmlformats-officedocument.presentationml.slide+xml"/>
  <Override PartName="/ppt/slides/slide78.xml" ContentType="application/vnd.openxmlformats-officedocument.presentationml.slide+xml"/>
  <Override PartName="/ppt/slides/slide195.xml" ContentType="application/vnd.openxmlformats-officedocument.presentationml.slide+xml"/>
  <Override PartName="/ppt/slides/slide199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5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2" r:id="rId5"/>
    <p:sldId id="466" r:id="rId6"/>
    <p:sldId id="271" r:id="rId7"/>
    <p:sldId id="467" r:id="rId8"/>
    <p:sldId id="468" r:id="rId9"/>
    <p:sldId id="262" r:id="rId10"/>
    <p:sldId id="469" r:id="rId11"/>
    <p:sldId id="470" r:id="rId12"/>
    <p:sldId id="471" r:id="rId13"/>
    <p:sldId id="472" r:id="rId14"/>
    <p:sldId id="266" r:id="rId15"/>
    <p:sldId id="473" r:id="rId16"/>
    <p:sldId id="474" r:id="rId17"/>
    <p:sldId id="475" r:id="rId18"/>
    <p:sldId id="476" r:id="rId19"/>
    <p:sldId id="258" r:id="rId20"/>
    <p:sldId id="477" r:id="rId21"/>
    <p:sldId id="478" r:id="rId22"/>
    <p:sldId id="479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  <p:sldId id="490" r:id="rId34"/>
    <p:sldId id="491" r:id="rId35"/>
    <p:sldId id="492" r:id="rId36"/>
    <p:sldId id="493" r:id="rId37"/>
    <p:sldId id="494" r:id="rId38"/>
    <p:sldId id="495" r:id="rId39"/>
    <p:sldId id="496" r:id="rId40"/>
    <p:sldId id="497" r:id="rId41"/>
    <p:sldId id="628" r:id="rId42"/>
    <p:sldId id="629" r:id="rId43"/>
    <p:sldId id="498" r:id="rId44"/>
    <p:sldId id="499" r:id="rId45"/>
    <p:sldId id="500" r:id="rId46"/>
    <p:sldId id="501" r:id="rId47"/>
    <p:sldId id="502" r:id="rId48"/>
    <p:sldId id="503" r:id="rId49"/>
    <p:sldId id="504" r:id="rId50"/>
    <p:sldId id="505" r:id="rId51"/>
    <p:sldId id="506" r:id="rId52"/>
    <p:sldId id="507" r:id="rId53"/>
    <p:sldId id="508" r:id="rId54"/>
    <p:sldId id="509" r:id="rId55"/>
    <p:sldId id="630" r:id="rId56"/>
    <p:sldId id="632" r:id="rId57"/>
    <p:sldId id="631" r:id="rId58"/>
    <p:sldId id="511" r:id="rId59"/>
    <p:sldId id="510" r:id="rId60"/>
    <p:sldId id="268" r:id="rId61"/>
    <p:sldId id="633" r:id="rId62"/>
    <p:sldId id="634" r:id="rId63"/>
    <p:sldId id="636" r:id="rId64"/>
    <p:sldId id="635" r:id="rId65"/>
    <p:sldId id="637" r:id="rId66"/>
    <p:sldId id="626" r:id="rId67"/>
    <p:sldId id="515" r:id="rId68"/>
    <p:sldId id="512" r:id="rId69"/>
    <p:sldId id="513" r:id="rId70"/>
    <p:sldId id="514" r:id="rId71"/>
    <p:sldId id="269" r:id="rId72"/>
    <p:sldId id="516" r:id="rId73"/>
    <p:sldId id="517" r:id="rId74"/>
    <p:sldId id="519" r:id="rId75"/>
    <p:sldId id="638" r:id="rId76"/>
    <p:sldId id="520" r:id="rId77"/>
    <p:sldId id="521" r:id="rId78"/>
    <p:sldId id="522" r:id="rId79"/>
    <p:sldId id="523" r:id="rId80"/>
    <p:sldId id="524" r:id="rId81"/>
    <p:sldId id="639" r:id="rId82"/>
    <p:sldId id="640" r:id="rId83"/>
    <p:sldId id="641" r:id="rId84"/>
    <p:sldId id="642" r:id="rId85"/>
    <p:sldId id="525" r:id="rId86"/>
    <p:sldId id="643" r:id="rId87"/>
    <p:sldId id="526" r:id="rId88"/>
    <p:sldId id="527" r:id="rId89"/>
    <p:sldId id="528" r:id="rId90"/>
    <p:sldId id="529" r:id="rId91"/>
    <p:sldId id="530" r:id="rId92"/>
    <p:sldId id="531" r:id="rId93"/>
    <p:sldId id="532" r:id="rId94"/>
    <p:sldId id="533" r:id="rId95"/>
    <p:sldId id="534" r:id="rId96"/>
    <p:sldId id="535" r:id="rId97"/>
    <p:sldId id="536" r:id="rId98"/>
    <p:sldId id="537" r:id="rId99"/>
    <p:sldId id="538" r:id="rId100"/>
    <p:sldId id="539" r:id="rId101"/>
    <p:sldId id="540" r:id="rId102"/>
    <p:sldId id="541" r:id="rId103"/>
    <p:sldId id="542" r:id="rId104"/>
    <p:sldId id="543" r:id="rId105"/>
    <p:sldId id="544" r:id="rId106"/>
    <p:sldId id="545" r:id="rId107"/>
    <p:sldId id="547" r:id="rId108"/>
    <p:sldId id="645" r:id="rId109"/>
    <p:sldId id="646" r:id="rId110"/>
    <p:sldId id="647" r:id="rId111"/>
    <p:sldId id="649" r:id="rId112"/>
    <p:sldId id="546" r:id="rId113"/>
    <p:sldId id="651" r:id="rId114"/>
    <p:sldId id="652" r:id="rId115"/>
    <p:sldId id="653" r:id="rId116"/>
    <p:sldId id="654" r:id="rId117"/>
    <p:sldId id="655" r:id="rId118"/>
    <p:sldId id="656" r:id="rId119"/>
    <p:sldId id="657" r:id="rId120"/>
    <p:sldId id="650" r:id="rId121"/>
    <p:sldId id="644" r:id="rId122"/>
    <p:sldId id="548" r:id="rId123"/>
    <p:sldId id="549" r:id="rId124"/>
    <p:sldId id="550" r:id="rId125"/>
    <p:sldId id="658" r:id="rId126"/>
    <p:sldId id="659" r:id="rId127"/>
    <p:sldId id="660" r:id="rId128"/>
    <p:sldId id="661" r:id="rId129"/>
    <p:sldId id="627" r:id="rId130"/>
    <p:sldId id="551" r:id="rId131"/>
    <p:sldId id="552" r:id="rId132"/>
    <p:sldId id="553" r:id="rId133"/>
    <p:sldId id="554" r:id="rId134"/>
    <p:sldId id="555" r:id="rId135"/>
    <p:sldId id="556" r:id="rId136"/>
    <p:sldId id="557" r:id="rId137"/>
    <p:sldId id="558" r:id="rId138"/>
    <p:sldId id="559" r:id="rId139"/>
    <p:sldId id="560" r:id="rId140"/>
    <p:sldId id="561" r:id="rId141"/>
    <p:sldId id="562" r:id="rId142"/>
    <p:sldId id="563" r:id="rId143"/>
    <p:sldId id="565" r:id="rId144"/>
    <p:sldId id="566" r:id="rId145"/>
    <p:sldId id="567" r:id="rId146"/>
    <p:sldId id="568" r:id="rId147"/>
    <p:sldId id="569" r:id="rId148"/>
    <p:sldId id="570" r:id="rId149"/>
    <p:sldId id="662" r:id="rId150"/>
    <p:sldId id="571" r:id="rId151"/>
    <p:sldId id="572" r:id="rId152"/>
    <p:sldId id="573" r:id="rId153"/>
    <p:sldId id="574" r:id="rId154"/>
    <p:sldId id="575" r:id="rId155"/>
    <p:sldId id="576" r:id="rId156"/>
    <p:sldId id="577" r:id="rId157"/>
    <p:sldId id="578" r:id="rId158"/>
    <p:sldId id="579" r:id="rId159"/>
    <p:sldId id="580" r:id="rId160"/>
    <p:sldId id="582" r:id="rId161"/>
    <p:sldId id="583" r:id="rId162"/>
    <p:sldId id="581" r:id="rId163"/>
    <p:sldId id="584" r:id="rId164"/>
    <p:sldId id="585" r:id="rId165"/>
    <p:sldId id="586" r:id="rId166"/>
    <p:sldId id="587" r:id="rId167"/>
    <p:sldId id="588" r:id="rId168"/>
    <p:sldId id="589" r:id="rId169"/>
    <p:sldId id="591" r:id="rId170"/>
    <p:sldId id="590" r:id="rId171"/>
    <p:sldId id="592" r:id="rId172"/>
    <p:sldId id="593" r:id="rId173"/>
    <p:sldId id="594" r:id="rId174"/>
    <p:sldId id="595" r:id="rId175"/>
    <p:sldId id="596" r:id="rId176"/>
    <p:sldId id="598" r:id="rId177"/>
    <p:sldId id="597" r:id="rId178"/>
    <p:sldId id="599" r:id="rId179"/>
    <p:sldId id="600" r:id="rId180"/>
    <p:sldId id="601" r:id="rId181"/>
    <p:sldId id="602" r:id="rId182"/>
    <p:sldId id="605" r:id="rId183"/>
    <p:sldId id="603" r:id="rId184"/>
    <p:sldId id="604" r:id="rId185"/>
    <p:sldId id="606" r:id="rId186"/>
    <p:sldId id="607" r:id="rId187"/>
    <p:sldId id="608" r:id="rId188"/>
    <p:sldId id="609" r:id="rId189"/>
    <p:sldId id="610" r:id="rId190"/>
    <p:sldId id="611" r:id="rId191"/>
    <p:sldId id="612" r:id="rId192"/>
    <p:sldId id="613" r:id="rId193"/>
    <p:sldId id="614" r:id="rId194"/>
    <p:sldId id="615" r:id="rId195"/>
    <p:sldId id="663" r:id="rId196"/>
    <p:sldId id="664" r:id="rId197"/>
    <p:sldId id="616" r:id="rId198"/>
    <p:sldId id="617" r:id="rId199"/>
    <p:sldId id="618" r:id="rId200"/>
    <p:sldId id="619" r:id="rId201"/>
    <p:sldId id="620" r:id="rId202"/>
    <p:sldId id="665" r:id="rId203"/>
    <p:sldId id="667" r:id="rId204"/>
    <p:sldId id="668" r:id="rId205"/>
    <p:sldId id="669" r:id="rId206"/>
    <p:sldId id="621" r:id="rId207"/>
    <p:sldId id="622" r:id="rId208"/>
    <p:sldId id="623" r:id="rId209"/>
    <p:sldId id="624" r:id="rId210"/>
    <p:sldId id="625" r:id="rId2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97E95-F93A-4EDD-8CB5-E3EBF2903D04}" v="531" dt="2025-05-06T10:22:49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113.xml" Id="rId117" /><Relationship Type="http://schemas.openxmlformats.org/officeDocument/2006/relationships/slide" Target="/ppt/slides/slide17.xml" Id="rId21" /><Relationship Type="http://schemas.openxmlformats.org/officeDocument/2006/relationships/slide" Target="/ppt/slides/slide38.xml" Id="rId42" /><Relationship Type="http://schemas.openxmlformats.org/officeDocument/2006/relationships/slide" Target="/ppt/slides/slide59.xml" Id="rId63" /><Relationship Type="http://schemas.openxmlformats.org/officeDocument/2006/relationships/slide" Target="/ppt/slides/slide80.xml" Id="rId84" /><Relationship Type="http://schemas.openxmlformats.org/officeDocument/2006/relationships/slide" Target="/ppt/slides/slide134.xml" Id="rId138" /><Relationship Type="http://schemas.openxmlformats.org/officeDocument/2006/relationships/slide" Target="/ppt/slides/slide155.xml" Id="rId159" /><Relationship Type="http://schemas.openxmlformats.org/officeDocument/2006/relationships/slide" Target="/ppt/slides/slide166.xml" Id="rId170" /><Relationship Type="http://schemas.openxmlformats.org/officeDocument/2006/relationships/slide" Target="/ppt/slides/slide187.xml" Id="rId191" /><Relationship Type="http://schemas.openxmlformats.org/officeDocument/2006/relationships/slide" Target="/ppt/slides/slide201.xml" Id="rId205" /><Relationship Type="http://schemas.openxmlformats.org/officeDocument/2006/relationships/slide" Target="/ppt/slides/slide103.xml" Id="rId107" /><Relationship Type="http://schemas.openxmlformats.org/officeDocument/2006/relationships/slide" Target="/ppt/slides/slide7.xml" Id="rId11" /><Relationship Type="http://schemas.openxmlformats.org/officeDocument/2006/relationships/slide" Target="/ppt/slides/slide28.xml" Id="rId32" /><Relationship Type="http://schemas.openxmlformats.org/officeDocument/2006/relationships/slide" Target="/ppt/slides/slide49.xml" Id="rId53" /><Relationship Type="http://schemas.openxmlformats.org/officeDocument/2006/relationships/slide" Target="/ppt/slides/slide70.xml" Id="rId74" /><Relationship Type="http://schemas.openxmlformats.org/officeDocument/2006/relationships/slide" Target="/ppt/slides/slide124.xml" Id="rId128" /><Relationship Type="http://schemas.openxmlformats.org/officeDocument/2006/relationships/slide" Target="/ppt/slides/slide145.xml" Id="rId149" /><Relationship Type="http://schemas.openxmlformats.org/officeDocument/2006/relationships/slide" Target="/ppt/slides/slide1.xml" Id="rId5" /><Relationship Type="http://schemas.openxmlformats.org/officeDocument/2006/relationships/slide" Target="/ppt/slides/slide91.xml" Id="rId95" /><Relationship Type="http://schemas.openxmlformats.org/officeDocument/2006/relationships/slide" Target="/ppt/slides/slide156.xml" Id="rId160" /><Relationship Type="http://schemas.openxmlformats.org/officeDocument/2006/relationships/slide" Target="/ppt/slides/slide177.xml" Id="rId181" /><Relationship Type="http://schemas.microsoft.com/office/2016/11/relationships/changesInfo" Target="/ppt/changesInfos/changesInfo1.xml" Id="rId216" /><Relationship Type="http://schemas.openxmlformats.org/officeDocument/2006/relationships/slide" Target="/ppt/slides/slide18.xml" Id="rId22" /><Relationship Type="http://schemas.openxmlformats.org/officeDocument/2006/relationships/slide" Target="/ppt/slides/slide39.xml" Id="rId43" /><Relationship Type="http://schemas.openxmlformats.org/officeDocument/2006/relationships/slide" Target="/ppt/slides/slide60.xml" Id="rId64" /><Relationship Type="http://schemas.openxmlformats.org/officeDocument/2006/relationships/slide" Target="/ppt/slides/slide114.xml" Id="rId118" /><Relationship Type="http://schemas.openxmlformats.org/officeDocument/2006/relationships/slide" Target="/ppt/slides/slide135.xml" Id="rId139" /><Relationship Type="http://schemas.openxmlformats.org/officeDocument/2006/relationships/slide" Target="/ppt/slides/slide81.xml" Id="rId85" /><Relationship Type="http://schemas.openxmlformats.org/officeDocument/2006/relationships/slide" Target="/ppt/slides/slide146.xml" Id="rId150" /><Relationship Type="http://schemas.openxmlformats.org/officeDocument/2006/relationships/slide" Target="/ppt/slides/slide167.xml" Id="rId171" /><Relationship Type="http://schemas.openxmlformats.org/officeDocument/2006/relationships/slide" Target="/ppt/slides/slide188.xml" Id="rId192" /><Relationship Type="http://schemas.openxmlformats.org/officeDocument/2006/relationships/slide" Target="/ppt/slides/slide202.xml" Id="rId206" /><Relationship Type="http://schemas.openxmlformats.org/officeDocument/2006/relationships/slide" Target="/ppt/slides/slide8.xml" Id="rId12" /><Relationship Type="http://schemas.openxmlformats.org/officeDocument/2006/relationships/slide" Target="/ppt/slides/slide29.xml" Id="rId33" /><Relationship Type="http://schemas.openxmlformats.org/officeDocument/2006/relationships/slide" Target="/ppt/slides/slide104.xml" Id="rId108" /><Relationship Type="http://schemas.openxmlformats.org/officeDocument/2006/relationships/slide" Target="/ppt/slides/slide125.xml" Id="rId129" /><Relationship Type="http://schemas.openxmlformats.org/officeDocument/2006/relationships/slide" Target="/ppt/slides/slide50.xml" Id="rId54" /><Relationship Type="http://schemas.openxmlformats.org/officeDocument/2006/relationships/slide" Target="/ppt/slides/slide71.xml" Id="rId75" /><Relationship Type="http://schemas.openxmlformats.org/officeDocument/2006/relationships/slide" Target="/ppt/slides/slide92.xml" Id="rId96" /><Relationship Type="http://schemas.openxmlformats.org/officeDocument/2006/relationships/slide" Target="/ppt/slides/slide136.xml" Id="rId140" /><Relationship Type="http://schemas.openxmlformats.org/officeDocument/2006/relationships/slide" Target="/ppt/slides/slide157.xml" Id="rId161" /><Relationship Type="http://schemas.openxmlformats.org/officeDocument/2006/relationships/slide" Target="/ppt/slides/slide178.xml" Id="rId182" /><Relationship Type="http://schemas.microsoft.com/office/2015/10/relationships/revisionInfo" Target="/ppt/revisionInfo.xml" Id="rId217" /><Relationship Type="http://schemas.openxmlformats.org/officeDocument/2006/relationships/slide" Target="/ppt/slides/slide2.xml" Id="rId6" /><Relationship Type="http://schemas.openxmlformats.org/officeDocument/2006/relationships/slide" Target="/ppt/slides/slide19.xml" Id="rId23" /><Relationship Type="http://schemas.openxmlformats.org/officeDocument/2006/relationships/slide" Target="/ppt/slides/slide115.xml" Id="rId119" /><Relationship Type="http://schemas.openxmlformats.org/officeDocument/2006/relationships/slide" Target="/ppt/slides/slide40.xml" Id="rId44" /><Relationship Type="http://schemas.openxmlformats.org/officeDocument/2006/relationships/slide" Target="/ppt/slides/slide61.xml" Id="rId65" /><Relationship Type="http://schemas.openxmlformats.org/officeDocument/2006/relationships/slide" Target="/ppt/slides/slide82.xml" Id="rId86" /><Relationship Type="http://schemas.openxmlformats.org/officeDocument/2006/relationships/slide" Target="/ppt/slides/slide126.xml" Id="rId130" /><Relationship Type="http://schemas.openxmlformats.org/officeDocument/2006/relationships/slide" Target="/ppt/slides/slide147.xml" Id="rId151" /><Relationship Type="http://schemas.openxmlformats.org/officeDocument/2006/relationships/slide" Target="/ppt/slides/slide168.xml" Id="rId172" /><Relationship Type="http://schemas.openxmlformats.org/officeDocument/2006/relationships/slide" Target="/ppt/slides/slide189.xml" Id="rId193" /><Relationship Type="http://schemas.openxmlformats.org/officeDocument/2006/relationships/slide" Target="/ppt/slides/slide203.xml" Id="rId207" /><Relationship Type="http://schemas.openxmlformats.org/officeDocument/2006/relationships/slide" Target="/ppt/slides/slide9.xml" Id="rId13" /><Relationship Type="http://schemas.openxmlformats.org/officeDocument/2006/relationships/slide" Target="/ppt/slides/slide105.xml" Id="rId109" /><Relationship Type="http://schemas.openxmlformats.org/officeDocument/2006/relationships/slide" Target="/ppt/slides/slide30.xml" Id="rId34" /><Relationship Type="http://schemas.openxmlformats.org/officeDocument/2006/relationships/slide" Target="/ppt/slides/slide51.xml" Id="rId55" /><Relationship Type="http://schemas.openxmlformats.org/officeDocument/2006/relationships/slide" Target="/ppt/slides/slide72.xml" Id="rId76" /><Relationship Type="http://schemas.openxmlformats.org/officeDocument/2006/relationships/slide" Target="/ppt/slides/slide93.xml" Id="rId97" /><Relationship Type="http://schemas.openxmlformats.org/officeDocument/2006/relationships/slide" Target="/ppt/slides/slide116.xml" Id="rId120" /><Relationship Type="http://schemas.openxmlformats.org/officeDocument/2006/relationships/slide" Target="/ppt/slides/slide137.xml" Id="rId141" /><Relationship Type="http://schemas.openxmlformats.org/officeDocument/2006/relationships/slide" Target="/ppt/slides/slide3.xml" Id="rId7" /><Relationship Type="http://schemas.openxmlformats.org/officeDocument/2006/relationships/slide" Target="/ppt/slides/slide158.xml" Id="rId162" /><Relationship Type="http://schemas.openxmlformats.org/officeDocument/2006/relationships/slide" Target="/ppt/slides/slide179.xml" Id="rId183" /><Relationship Type="http://schemas.openxmlformats.org/officeDocument/2006/relationships/slide" Target="/ppt/slides/slide20.xml" Id="rId24" /><Relationship Type="http://schemas.openxmlformats.org/officeDocument/2006/relationships/slide" Target="/ppt/slides/slide41.xml" Id="rId45" /><Relationship Type="http://schemas.openxmlformats.org/officeDocument/2006/relationships/slide" Target="/ppt/slides/slide62.xml" Id="rId66" /><Relationship Type="http://schemas.openxmlformats.org/officeDocument/2006/relationships/slide" Target="/ppt/slides/slide83.xml" Id="rId87" /><Relationship Type="http://schemas.openxmlformats.org/officeDocument/2006/relationships/slide" Target="/ppt/slides/slide106.xml" Id="rId110" /><Relationship Type="http://schemas.openxmlformats.org/officeDocument/2006/relationships/slide" Target="/ppt/slides/slide127.xml" Id="rId131" /><Relationship Type="http://schemas.openxmlformats.org/officeDocument/2006/relationships/slide" Target="/ppt/slides/slide148.xml" Id="rId152" /><Relationship Type="http://schemas.openxmlformats.org/officeDocument/2006/relationships/slide" Target="/ppt/slides/slide169.xml" Id="rId173" /><Relationship Type="http://schemas.openxmlformats.org/officeDocument/2006/relationships/slide" Target="/ppt/slides/slide190.xml" Id="rId194" /><Relationship Type="http://schemas.openxmlformats.org/officeDocument/2006/relationships/slide" Target="/ppt/slides/slide204.xml" Id="rId208" /><Relationship Type="http://schemas.openxmlformats.org/officeDocument/2006/relationships/slide" Target="/ppt/slides/slide10.xml" Id="rId14" /><Relationship Type="http://schemas.openxmlformats.org/officeDocument/2006/relationships/slide" Target="/ppt/slides/slide26.xml" Id="rId30" /><Relationship Type="http://schemas.openxmlformats.org/officeDocument/2006/relationships/slide" Target="/ppt/slides/slide31.xml" Id="rId35" /><Relationship Type="http://schemas.openxmlformats.org/officeDocument/2006/relationships/slide" Target="/ppt/slides/slide52.xml" Id="rId56" /><Relationship Type="http://schemas.openxmlformats.org/officeDocument/2006/relationships/slide" Target="/ppt/slides/slide73.xml" Id="rId77" /><Relationship Type="http://schemas.openxmlformats.org/officeDocument/2006/relationships/slide" Target="/ppt/slides/slide96.xml" Id="rId100" /><Relationship Type="http://schemas.openxmlformats.org/officeDocument/2006/relationships/slide" Target="/ppt/slides/slide101.xml" Id="rId105" /><Relationship Type="http://schemas.openxmlformats.org/officeDocument/2006/relationships/slide" Target="/ppt/slides/slide122.xml" Id="rId126" /><Relationship Type="http://schemas.openxmlformats.org/officeDocument/2006/relationships/slide" Target="/ppt/slides/slide143.xml" Id="rId147" /><Relationship Type="http://schemas.openxmlformats.org/officeDocument/2006/relationships/slide" Target="/ppt/slides/slide164.xml" Id="rId168" /><Relationship Type="http://schemas.openxmlformats.org/officeDocument/2006/relationships/slide" Target="/ppt/slides/slide4.xml" Id="rId8" /><Relationship Type="http://schemas.openxmlformats.org/officeDocument/2006/relationships/slide" Target="/ppt/slides/slide47.xml" Id="rId51" /><Relationship Type="http://schemas.openxmlformats.org/officeDocument/2006/relationships/slide" Target="/ppt/slides/slide68.xml" Id="rId72" /><Relationship Type="http://schemas.openxmlformats.org/officeDocument/2006/relationships/slide" Target="/ppt/slides/slide89.xml" Id="rId93" /><Relationship Type="http://schemas.openxmlformats.org/officeDocument/2006/relationships/slide" Target="/ppt/slides/slide94.xml" Id="rId98" /><Relationship Type="http://schemas.openxmlformats.org/officeDocument/2006/relationships/slide" Target="/ppt/slides/slide117.xml" Id="rId121" /><Relationship Type="http://schemas.openxmlformats.org/officeDocument/2006/relationships/slide" Target="/ppt/slides/slide138.xml" Id="rId142" /><Relationship Type="http://schemas.openxmlformats.org/officeDocument/2006/relationships/slide" Target="/ppt/slides/slide159.xml" Id="rId163" /><Relationship Type="http://schemas.openxmlformats.org/officeDocument/2006/relationships/slide" Target="/ppt/slides/slide180.xml" Id="rId184" /><Relationship Type="http://schemas.openxmlformats.org/officeDocument/2006/relationships/slide" Target="/ppt/slides/slide185.xml" Id="rId189" /><Relationship Type="http://schemas.openxmlformats.org/officeDocument/2006/relationships/customXml" Target="/customXml/item3.xml" Id="rId3" /><Relationship Type="http://schemas.openxmlformats.org/officeDocument/2006/relationships/theme" Target="/ppt/theme/theme1.xml" Id="rId214" /><Relationship Type="http://schemas.openxmlformats.org/officeDocument/2006/relationships/slide" Target="/ppt/slides/slide21.xml" Id="rId25" /><Relationship Type="http://schemas.openxmlformats.org/officeDocument/2006/relationships/slide" Target="/ppt/slides/slide42.xml" Id="rId46" /><Relationship Type="http://schemas.openxmlformats.org/officeDocument/2006/relationships/slide" Target="/ppt/slides/slide63.xml" Id="rId67" /><Relationship Type="http://schemas.openxmlformats.org/officeDocument/2006/relationships/slide" Target="/ppt/slides/slide112.xml" Id="rId116" /><Relationship Type="http://schemas.openxmlformats.org/officeDocument/2006/relationships/slide" Target="/ppt/slides/slide133.xml" Id="rId137" /><Relationship Type="http://schemas.openxmlformats.org/officeDocument/2006/relationships/slide" Target="/ppt/slides/slide154.xml" Id="rId158" /><Relationship Type="http://schemas.openxmlformats.org/officeDocument/2006/relationships/slide" Target="/ppt/slides/slide16.xml" Id="rId20" /><Relationship Type="http://schemas.openxmlformats.org/officeDocument/2006/relationships/slide" Target="/ppt/slides/slide37.xml" Id="rId41" /><Relationship Type="http://schemas.openxmlformats.org/officeDocument/2006/relationships/slide" Target="/ppt/slides/slide58.xml" Id="rId62" /><Relationship Type="http://schemas.openxmlformats.org/officeDocument/2006/relationships/slide" Target="/ppt/slides/slide79.xml" Id="rId83" /><Relationship Type="http://schemas.openxmlformats.org/officeDocument/2006/relationships/slide" Target="/ppt/slides/slide84.xml" Id="rId88" /><Relationship Type="http://schemas.openxmlformats.org/officeDocument/2006/relationships/slide" Target="/ppt/slides/slide107.xml" Id="rId111" /><Relationship Type="http://schemas.openxmlformats.org/officeDocument/2006/relationships/slide" Target="/ppt/slides/slide128.xml" Id="rId132" /><Relationship Type="http://schemas.openxmlformats.org/officeDocument/2006/relationships/slide" Target="/ppt/slides/slide149.xml" Id="rId153" /><Relationship Type="http://schemas.openxmlformats.org/officeDocument/2006/relationships/slide" Target="/ppt/slides/slide170.xml" Id="rId174" /><Relationship Type="http://schemas.openxmlformats.org/officeDocument/2006/relationships/slide" Target="/ppt/slides/slide175.xml" Id="rId179" /><Relationship Type="http://schemas.openxmlformats.org/officeDocument/2006/relationships/slide" Target="/ppt/slides/slide191.xml" Id="rId195" /><Relationship Type="http://schemas.openxmlformats.org/officeDocument/2006/relationships/slide" Target="/ppt/slides/slide205.xml" Id="rId209" /><Relationship Type="http://schemas.openxmlformats.org/officeDocument/2006/relationships/slide" Target="/ppt/slides/slide186.xml" Id="rId190" /><Relationship Type="http://schemas.openxmlformats.org/officeDocument/2006/relationships/slide" Target="/ppt/slides/slide200.xml" Id="rId204" /><Relationship Type="http://schemas.openxmlformats.org/officeDocument/2006/relationships/slide" Target="/ppt/slides/slide11.xml" Id="rId15" /><Relationship Type="http://schemas.openxmlformats.org/officeDocument/2006/relationships/slide" Target="/ppt/slides/slide32.xml" Id="rId36" /><Relationship Type="http://schemas.openxmlformats.org/officeDocument/2006/relationships/slide" Target="/ppt/slides/slide53.xml" Id="rId57" /><Relationship Type="http://schemas.openxmlformats.org/officeDocument/2006/relationships/slide" Target="/ppt/slides/slide102.xml" Id="rId106" /><Relationship Type="http://schemas.openxmlformats.org/officeDocument/2006/relationships/slide" Target="/ppt/slides/slide123.xml" Id="rId127" /><Relationship Type="http://schemas.openxmlformats.org/officeDocument/2006/relationships/slide" Target="/ppt/slides/slide6.xml" Id="rId10" /><Relationship Type="http://schemas.openxmlformats.org/officeDocument/2006/relationships/slide" Target="/ppt/slides/slide27.xml" Id="rId31" /><Relationship Type="http://schemas.openxmlformats.org/officeDocument/2006/relationships/slide" Target="/ppt/slides/slide48.xml" Id="rId52" /><Relationship Type="http://schemas.openxmlformats.org/officeDocument/2006/relationships/slide" Target="/ppt/slides/slide69.xml" Id="rId73" /><Relationship Type="http://schemas.openxmlformats.org/officeDocument/2006/relationships/slide" Target="/ppt/slides/slide74.xml" Id="rId78" /><Relationship Type="http://schemas.openxmlformats.org/officeDocument/2006/relationships/slide" Target="/ppt/slides/slide90.xml" Id="rId94" /><Relationship Type="http://schemas.openxmlformats.org/officeDocument/2006/relationships/slide" Target="/ppt/slides/slide95.xml" Id="rId99" /><Relationship Type="http://schemas.openxmlformats.org/officeDocument/2006/relationships/slide" Target="/ppt/slides/slide97.xml" Id="rId101" /><Relationship Type="http://schemas.openxmlformats.org/officeDocument/2006/relationships/slide" Target="/ppt/slides/slide118.xml" Id="rId122" /><Relationship Type="http://schemas.openxmlformats.org/officeDocument/2006/relationships/slide" Target="/ppt/slides/slide139.xml" Id="rId143" /><Relationship Type="http://schemas.openxmlformats.org/officeDocument/2006/relationships/slide" Target="/ppt/slides/slide144.xml" Id="rId148" /><Relationship Type="http://schemas.openxmlformats.org/officeDocument/2006/relationships/slide" Target="/ppt/slides/slide160.xml" Id="rId164" /><Relationship Type="http://schemas.openxmlformats.org/officeDocument/2006/relationships/slide" Target="/ppt/slides/slide165.xml" Id="rId169" /><Relationship Type="http://schemas.openxmlformats.org/officeDocument/2006/relationships/slide" Target="/ppt/slides/slide181.xml" Id="rId185" /><Relationship Type="http://schemas.openxmlformats.org/officeDocument/2006/relationships/slideMaster" Target="/ppt/slideMasters/slideMaster1.xml" Id="rId4" /><Relationship Type="http://schemas.openxmlformats.org/officeDocument/2006/relationships/slide" Target="/ppt/slides/slide5.xml" Id="rId9" /><Relationship Type="http://schemas.openxmlformats.org/officeDocument/2006/relationships/slide" Target="/ppt/slides/slide176.xml" Id="rId180" /><Relationship Type="http://schemas.openxmlformats.org/officeDocument/2006/relationships/slide" Target="/ppt/slides/slide206.xml" Id="rId210" /><Relationship Type="http://schemas.openxmlformats.org/officeDocument/2006/relationships/tableStyles" Target="/ppt/tableStyles.xml" Id="rId215" /><Relationship Type="http://schemas.openxmlformats.org/officeDocument/2006/relationships/slide" Target="/ppt/slides/slide22.xml" Id="rId26" /><Relationship Type="http://schemas.openxmlformats.org/officeDocument/2006/relationships/slide" Target="/ppt/slides/slide43.xml" Id="rId47" /><Relationship Type="http://schemas.openxmlformats.org/officeDocument/2006/relationships/slide" Target="/ppt/slides/slide64.xml" Id="rId68" /><Relationship Type="http://schemas.openxmlformats.org/officeDocument/2006/relationships/slide" Target="/ppt/slides/slide85.xml" Id="rId89" /><Relationship Type="http://schemas.openxmlformats.org/officeDocument/2006/relationships/slide" Target="/ppt/slides/slide108.xml" Id="rId112" /><Relationship Type="http://schemas.openxmlformats.org/officeDocument/2006/relationships/slide" Target="/ppt/slides/slide129.xml" Id="rId133" /><Relationship Type="http://schemas.openxmlformats.org/officeDocument/2006/relationships/slide" Target="/ppt/slides/slide150.xml" Id="rId154" /><Relationship Type="http://schemas.openxmlformats.org/officeDocument/2006/relationships/slide" Target="/ppt/slides/slide171.xml" Id="rId175" /><Relationship Type="http://schemas.openxmlformats.org/officeDocument/2006/relationships/slide" Target="/ppt/slides/slide192.xml" Id="rId196" /><Relationship Type="http://schemas.openxmlformats.org/officeDocument/2006/relationships/slide" Target="/ppt/slides/slide196.xml" Id="rId200" /><Relationship Type="http://schemas.openxmlformats.org/officeDocument/2006/relationships/slide" Target="/ppt/slides/slide12.xml" Id="rId16" /><Relationship Type="http://schemas.openxmlformats.org/officeDocument/2006/relationships/slide" Target="/ppt/slides/slide33.xml" Id="rId37" /><Relationship Type="http://schemas.openxmlformats.org/officeDocument/2006/relationships/slide" Target="/ppt/slides/slide54.xml" Id="rId58" /><Relationship Type="http://schemas.openxmlformats.org/officeDocument/2006/relationships/slide" Target="/ppt/slides/slide75.xml" Id="rId79" /><Relationship Type="http://schemas.openxmlformats.org/officeDocument/2006/relationships/slide" Target="/ppt/slides/slide98.xml" Id="rId102" /><Relationship Type="http://schemas.openxmlformats.org/officeDocument/2006/relationships/slide" Target="/ppt/slides/slide119.xml" Id="rId123" /><Relationship Type="http://schemas.openxmlformats.org/officeDocument/2006/relationships/slide" Target="/ppt/slides/slide140.xml" Id="rId144" /><Relationship Type="http://schemas.openxmlformats.org/officeDocument/2006/relationships/slide" Target="/ppt/slides/slide86.xml" Id="rId90" /><Relationship Type="http://schemas.openxmlformats.org/officeDocument/2006/relationships/slide" Target="/ppt/slides/slide161.xml" Id="rId165" /><Relationship Type="http://schemas.openxmlformats.org/officeDocument/2006/relationships/slide" Target="/ppt/slides/slide182.xml" Id="rId186" /><Relationship Type="http://schemas.openxmlformats.org/officeDocument/2006/relationships/slide" Target="/ppt/slides/slide207.xml" Id="rId211" /><Relationship Type="http://schemas.openxmlformats.org/officeDocument/2006/relationships/slide" Target="/ppt/slides/slide23.xml" Id="rId27" /><Relationship Type="http://schemas.openxmlformats.org/officeDocument/2006/relationships/slide" Target="/ppt/slides/slide44.xml" Id="rId48" /><Relationship Type="http://schemas.openxmlformats.org/officeDocument/2006/relationships/slide" Target="/ppt/slides/slide65.xml" Id="rId69" /><Relationship Type="http://schemas.openxmlformats.org/officeDocument/2006/relationships/slide" Target="/ppt/slides/slide109.xml" Id="rId113" /><Relationship Type="http://schemas.openxmlformats.org/officeDocument/2006/relationships/slide" Target="/ppt/slides/slide130.xml" Id="rId134" /><Relationship Type="http://schemas.openxmlformats.org/officeDocument/2006/relationships/slide" Target="/ppt/slides/slide76.xml" Id="rId80" /><Relationship Type="http://schemas.openxmlformats.org/officeDocument/2006/relationships/slide" Target="/ppt/slides/slide151.xml" Id="rId155" /><Relationship Type="http://schemas.openxmlformats.org/officeDocument/2006/relationships/slide" Target="/ppt/slides/slide172.xml" Id="rId176" /><Relationship Type="http://schemas.openxmlformats.org/officeDocument/2006/relationships/slide" Target="/ppt/slides/slide193.xml" Id="rId197" /><Relationship Type="http://schemas.openxmlformats.org/officeDocument/2006/relationships/slide" Target="/ppt/slides/slide197.xml" Id="rId201" /><Relationship Type="http://schemas.openxmlformats.org/officeDocument/2006/relationships/slide" Target="/ppt/slides/slide13.xml" Id="rId17" /><Relationship Type="http://schemas.openxmlformats.org/officeDocument/2006/relationships/slide" Target="/ppt/slides/slide34.xml" Id="rId38" /><Relationship Type="http://schemas.openxmlformats.org/officeDocument/2006/relationships/slide" Target="/ppt/slides/slide55.xml" Id="rId59" /><Relationship Type="http://schemas.openxmlformats.org/officeDocument/2006/relationships/slide" Target="/ppt/slides/slide99.xml" Id="rId103" /><Relationship Type="http://schemas.openxmlformats.org/officeDocument/2006/relationships/slide" Target="/ppt/slides/slide120.xml" Id="rId124" /><Relationship Type="http://schemas.openxmlformats.org/officeDocument/2006/relationships/slide" Target="/ppt/slides/slide66.xml" Id="rId70" /><Relationship Type="http://schemas.openxmlformats.org/officeDocument/2006/relationships/slide" Target="/ppt/slides/slide87.xml" Id="rId91" /><Relationship Type="http://schemas.openxmlformats.org/officeDocument/2006/relationships/slide" Target="/ppt/slides/slide141.xml" Id="rId145" /><Relationship Type="http://schemas.openxmlformats.org/officeDocument/2006/relationships/slide" Target="/ppt/slides/slide162.xml" Id="rId166" /><Relationship Type="http://schemas.openxmlformats.org/officeDocument/2006/relationships/slide" Target="/ppt/slides/slide183.xml" Id="rId187" /><Relationship Type="http://schemas.openxmlformats.org/officeDocument/2006/relationships/customXml" Target="/customXml/item1.xml" Id="rId1" /><Relationship Type="http://schemas.openxmlformats.org/officeDocument/2006/relationships/presProps" Target="/ppt/presProps.xml" Id="rId212" /><Relationship Type="http://schemas.openxmlformats.org/officeDocument/2006/relationships/slide" Target="/ppt/slides/slide24.xml" Id="rId28" /><Relationship Type="http://schemas.openxmlformats.org/officeDocument/2006/relationships/slide" Target="/ppt/slides/slide45.xml" Id="rId49" /><Relationship Type="http://schemas.openxmlformats.org/officeDocument/2006/relationships/slide" Target="/ppt/slides/slide110.xml" Id="rId114" /><Relationship Type="http://schemas.openxmlformats.org/officeDocument/2006/relationships/slide" Target="/ppt/slides/slide56.xml" Id="rId60" /><Relationship Type="http://schemas.openxmlformats.org/officeDocument/2006/relationships/slide" Target="/ppt/slides/slide77.xml" Id="rId81" /><Relationship Type="http://schemas.openxmlformats.org/officeDocument/2006/relationships/slide" Target="/ppt/slides/slide131.xml" Id="rId135" /><Relationship Type="http://schemas.openxmlformats.org/officeDocument/2006/relationships/slide" Target="/ppt/slides/slide152.xml" Id="rId156" /><Relationship Type="http://schemas.openxmlformats.org/officeDocument/2006/relationships/slide" Target="/ppt/slides/slide173.xml" Id="rId177" /><Relationship Type="http://schemas.openxmlformats.org/officeDocument/2006/relationships/slide" Target="/ppt/slides/slide194.xml" Id="rId198" /><Relationship Type="http://schemas.openxmlformats.org/officeDocument/2006/relationships/slide" Target="/ppt/slides/slide198.xml" Id="rId202" /><Relationship Type="http://schemas.openxmlformats.org/officeDocument/2006/relationships/slide" Target="/ppt/slides/slide14.xml" Id="rId18" /><Relationship Type="http://schemas.openxmlformats.org/officeDocument/2006/relationships/slide" Target="/ppt/slides/slide35.xml" Id="rId39" /><Relationship Type="http://schemas.openxmlformats.org/officeDocument/2006/relationships/slide" Target="/ppt/slides/slide46.xml" Id="rId50" /><Relationship Type="http://schemas.openxmlformats.org/officeDocument/2006/relationships/slide" Target="/ppt/slides/slide100.xml" Id="rId104" /><Relationship Type="http://schemas.openxmlformats.org/officeDocument/2006/relationships/slide" Target="/ppt/slides/slide121.xml" Id="rId125" /><Relationship Type="http://schemas.openxmlformats.org/officeDocument/2006/relationships/slide" Target="/ppt/slides/slide142.xml" Id="rId146" /><Relationship Type="http://schemas.openxmlformats.org/officeDocument/2006/relationships/slide" Target="/ppt/slides/slide163.xml" Id="rId167" /><Relationship Type="http://schemas.openxmlformats.org/officeDocument/2006/relationships/slide" Target="/ppt/slides/slide184.xml" Id="rId188" /><Relationship Type="http://schemas.openxmlformats.org/officeDocument/2006/relationships/slide" Target="/ppt/slides/slide67.xml" Id="rId71" /><Relationship Type="http://schemas.openxmlformats.org/officeDocument/2006/relationships/slide" Target="/ppt/slides/slide88.xml" Id="rId92" /><Relationship Type="http://schemas.openxmlformats.org/officeDocument/2006/relationships/viewProps" Target="/ppt/viewProps.xml" Id="rId213" /><Relationship Type="http://schemas.openxmlformats.org/officeDocument/2006/relationships/customXml" Target="/customXml/item2.xml" Id="rId2" /><Relationship Type="http://schemas.openxmlformats.org/officeDocument/2006/relationships/slide" Target="/ppt/slides/slide25.xml" Id="rId29" /><Relationship Type="http://schemas.openxmlformats.org/officeDocument/2006/relationships/slide" Target="/ppt/slides/slide36.xml" Id="rId40" /><Relationship Type="http://schemas.openxmlformats.org/officeDocument/2006/relationships/slide" Target="/ppt/slides/slide111.xml" Id="rId115" /><Relationship Type="http://schemas.openxmlformats.org/officeDocument/2006/relationships/slide" Target="/ppt/slides/slide132.xml" Id="rId136" /><Relationship Type="http://schemas.openxmlformats.org/officeDocument/2006/relationships/slide" Target="/ppt/slides/slide153.xml" Id="rId157" /><Relationship Type="http://schemas.openxmlformats.org/officeDocument/2006/relationships/slide" Target="/ppt/slides/slide174.xml" Id="rId178" /><Relationship Type="http://schemas.openxmlformats.org/officeDocument/2006/relationships/slide" Target="/ppt/slides/slide57.xml" Id="rId61" /><Relationship Type="http://schemas.openxmlformats.org/officeDocument/2006/relationships/slide" Target="/ppt/slides/slide78.xml" Id="rId82" /><Relationship Type="http://schemas.openxmlformats.org/officeDocument/2006/relationships/slide" Target="/ppt/slides/slide195.xml" Id="rId199" /><Relationship Type="http://schemas.openxmlformats.org/officeDocument/2006/relationships/slide" Target="/ppt/slides/slide199.xml" Id="rId203" /><Relationship Type="http://schemas.openxmlformats.org/officeDocument/2006/relationships/slide" Target="/ppt/slides/slide15.xml" Id="rId19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mijn Gerritsen" userId="8aa5d691-83b3-4c6f-b406-da0a76de7bd5" providerId="ADAL" clId="{BD131113-465E-40FD-90AE-170033AEE463}"/>
    <pc:docChg chg="undo custSel delSld modSld">
      <pc:chgData name="Willemijn Gerritsen" userId="8aa5d691-83b3-4c6f-b406-da0a76de7bd5" providerId="ADAL" clId="{BD131113-465E-40FD-90AE-170033AEE463}" dt="2024-03-22T10:18:37.631" v="200" actId="1076"/>
      <pc:docMkLst>
        <pc:docMk/>
      </pc:docMkLst>
      <pc:sldChg chg="modSp mod">
        <pc:chgData name="Willemijn Gerritsen" userId="8aa5d691-83b3-4c6f-b406-da0a76de7bd5" providerId="ADAL" clId="{BD131113-465E-40FD-90AE-170033AEE463}" dt="2024-03-22T09:10:49.149" v="14" actId="1076"/>
        <pc:sldMkLst>
          <pc:docMk/>
          <pc:sldMk cId="1883047808" sldId="258"/>
        </pc:sldMkLst>
      </pc:sldChg>
      <pc:sldChg chg="modSp mod">
        <pc:chgData name="Willemijn Gerritsen" userId="8aa5d691-83b3-4c6f-b406-da0a76de7bd5" providerId="ADAL" clId="{BD131113-465E-40FD-90AE-170033AEE463}" dt="2024-03-22T09:08:31.043" v="3" actId="1076"/>
        <pc:sldMkLst>
          <pc:docMk/>
          <pc:sldMk cId="3987355527" sldId="262"/>
        </pc:sldMkLst>
      </pc:sldChg>
      <pc:sldChg chg="modSp mod">
        <pc:chgData name="Willemijn Gerritsen" userId="8aa5d691-83b3-4c6f-b406-da0a76de7bd5" providerId="ADAL" clId="{BD131113-465E-40FD-90AE-170033AEE463}" dt="2024-03-22T09:09:52.465" v="9" actId="1076"/>
        <pc:sldMkLst>
          <pc:docMk/>
          <pc:sldMk cId="98783771" sldId="266"/>
        </pc:sldMkLst>
      </pc:sldChg>
      <pc:sldChg chg="modSp mod">
        <pc:chgData name="Willemijn Gerritsen" userId="8aa5d691-83b3-4c6f-b406-da0a76de7bd5" providerId="ADAL" clId="{BD131113-465E-40FD-90AE-170033AEE463}" dt="2024-03-22T09:21:06.777" v="64" actId="1076"/>
        <pc:sldMkLst>
          <pc:docMk/>
          <pc:sldMk cId="2911387961" sldId="268"/>
        </pc:sldMkLst>
      </pc:sldChg>
      <pc:sldChg chg="modSp mod">
        <pc:chgData name="Willemijn Gerritsen" userId="8aa5d691-83b3-4c6f-b406-da0a76de7bd5" providerId="ADAL" clId="{BD131113-465E-40FD-90AE-170033AEE463}" dt="2024-03-22T09:23:03.151" v="69" actId="1076"/>
        <pc:sldMkLst>
          <pc:docMk/>
          <pc:sldMk cId="3840939140" sldId="269"/>
        </pc:sldMkLst>
      </pc:sldChg>
      <pc:sldChg chg="modSp mod">
        <pc:chgData name="Willemijn Gerritsen" userId="8aa5d691-83b3-4c6f-b406-da0a76de7bd5" providerId="ADAL" clId="{BD131113-465E-40FD-90AE-170033AEE463}" dt="2024-03-22T09:07:57.822" v="0" actId="1076"/>
        <pc:sldMkLst>
          <pc:docMk/>
          <pc:sldMk cId="3698517271" sldId="271"/>
        </pc:sldMkLst>
      </pc:sldChg>
      <pc:sldChg chg="modSp mod">
        <pc:chgData name="Willemijn Gerritsen" userId="8aa5d691-83b3-4c6f-b406-da0a76de7bd5" providerId="ADAL" clId="{BD131113-465E-40FD-90AE-170033AEE463}" dt="2024-03-22T09:08:08.751" v="1" actId="1076"/>
        <pc:sldMkLst>
          <pc:docMk/>
          <pc:sldMk cId="1198887869" sldId="467"/>
        </pc:sldMkLst>
      </pc:sldChg>
      <pc:sldChg chg="modSp mod">
        <pc:chgData name="Willemijn Gerritsen" userId="8aa5d691-83b3-4c6f-b406-da0a76de7bd5" providerId="ADAL" clId="{BD131113-465E-40FD-90AE-170033AEE463}" dt="2024-03-22T09:08:21.346" v="2" actId="1076"/>
        <pc:sldMkLst>
          <pc:docMk/>
          <pc:sldMk cId="3613939083" sldId="468"/>
        </pc:sldMkLst>
      </pc:sldChg>
      <pc:sldChg chg="modSp mod">
        <pc:chgData name="Willemijn Gerritsen" userId="8aa5d691-83b3-4c6f-b406-da0a76de7bd5" providerId="ADAL" clId="{BD131113-465E-40FD-90AE-170033AEE463}" dt="2024-03-22T09:09:04.267" v="4" actId="1076"/>
        <pc:sldMkLst>
          <pc:docMk/>
          <pc:sldMk cId="2258018003" sldId="469"/>
        </pc:sldMkLst>
      </pc:sldChg>
      <pc:sldChg chg="modSp mod">
        <pc:chgData name="Willemijn Gerritsen" userId="8aa5d691-83b3-4c6f-b406-da0a76de7bd5" providerId="ADAL" clId="{BD131113-465E-40FD-90AE-170033AEE463}" dt="2024-03-22T09:09:15.227" v="5" actId="1076"/>
        <pc:sldMkLst>
          <pc:docMk/>
          <pc:sldMk cId="3746788712" sldId="470"/>
        </pc:sldMkLst>
      </pc:sldChg>
      <pc:sldChg chg="delSp modSp mod delAnim">
        <pc:chgData name="Willemijn Gerritsen" userId="8aa5d691-83b3-4c6f-b406-da0a76de7bd5" providerId="ADAL" clId="{BD131113-465E-40FD-90AE-170033AEE463}" dt="2024-03-22T09:09:34.190" v="7" actId="1076"/>
        <pc:sldMkLst>
          <pc:docMk/>
          <pc:sldMk cId="2230617199" sldId="471"/>
        </pc:sldMkLst>
      </pc:sldChg>
      <pc:sldChg chg="modSp mod">
        <pc:chgData name="Willemijn Gerritsen" userId="8aa5d691-83b3-4c6f-b406-da0a76de7bd5" providerId="ADAL" clId="{BD131113-465E-40FD-90AE-170033AEE463}" dt="2024-03-22T09:09:43.930" v="8" actId="1076"/>
        <pc:sldMkLst>
          <pc:docMk/>
          <pc:sldMk cId="4105260222" sldId="472"/>
        </pc:sldMkLst>
      </pc:sldChg>
      <pc:sldChg chg="modSp mod">
        <pc:chgData name="Willemijn Gerritsen" userId="8aa5d691-83b3-4c6f-b406-da0a76de7bd5" providerId="ADAL" clId="{BD131113-465E-40FD-90AE-170033AEE463}" dt="2024-03-22T09:10:05.643" v="10" actId="1076"/>
        <pc:sldMkLst>
          <pc:docMk/>
          <pc:sldMk cId="1989350255" sldId="473"/>
        </pc:sldMkLst>
      </pc:sldChg>
      <pc:sldChg chg="modSp mod">
        <pc:chgData name="Willemijn Gerritsen" userId="8aa5d691-83b3-4c6f-b406-da0a76de7bd5" providerId="ADAL" clId="{BD131113-465E-40FD-90AE-170033AEE463}" dt="2024-03-22T09:10:15.135" v="11" actId="1076"/>
        <pc:sldMkLst>
          <pc:docMk/>
          <pc:sldMk cId="809725914" sldId="474"/>
        </pc:sldMkLst>
      </pc:sldChg>
      <pc:sldChg chg="modSp mod">
        <pc:chgData name="Willemijn Gerritsen" userId="8aa5d691-83b3-4c6f-b406-da0a76de7bd5" providerId="ADAL" clId="{BD131113-465E-40FD-90AE-170033AEE463}" dt="2024-03-22T09:10:29.984" v="12" actId="1076"/>
        <pc:sldMkLst>
          <pc:docMk/>
          <pc:sldMk cId="556885652" sldId="475"/>
        </pc:sldMkLst>
      </pc:sldChg>
      <pc:sldChg chg="modSp mod">
        <pc:chgData name="Willemijn Gerritsen" userId="8aa5d691-83b3-4c6f-b406-da0a76de7bd5" providerId="ADAL" clId="{BD131113-465E-40FD-90AE-170033AEE463}" dt="2024-03-22T09:10:38.194" v="13" actId="1076"/>
        <pc:sldMkLst>
          <pc:docMk/>
          <pc:sldMk cId="3970326471" sldId="476"/>
        </pc:sldMkLst>
      </pc:sldChg>
      <pc:sldChg chg="modSp mod">
        <pc:chgData name="Willemijn Gerritsen" userId="8aa5d691-83b3-4c6f-b406-da0a76de7bd5" providerId="ADAL" clId="{BD131113-465E-40FD-90AE-170033AEE463}" dt="2024-03-22T09:11:00.566" v="15" actId="1076"/>
        <pc:sldMkLst>
          <pc:docMk/>
          <pc:sldMk cId="2891673374" sldId="477"/>
        </pc:sldMkLst>
      </pc:sldChg>
      <pc:sldChg chg="modSp mod">
        <pc:chgData name="Willemijn Gerritsen" userId="8aa5d691-83b3-4c6f-b406-da0a76de7bd5" providerId="ADAL" clId="{BD131113-465E-40FD-90AE-170033AEE463}" dt="2024-03-22T09:11:11.073" v="16" actId="1076"/>
        <pc:sldMkLst>
          <pc:docMk/>
          <pc:sldMk cId="3800151490" sldId="478"/>
        </pc:sldMkLst>
      </pc:sldChg>
      <pc:sldChg chg="modSp mod">
        <pc:chgData name="Willemijn Gerritsen" userId="8aa5d691-83b3-4c6f-b406-da0a76de7bd5" providerId="ADAL" clId="{BD131113-465E-40FD-90AE-170033AEE463}" dt="2024-03-22T09:11:19.211" v="17" actId="1076"/>
        <pc:sldMkLst>
          <pc:docMk/>
          <pc:sldMk cId="1557272501" sldId="479"/>
        </pc:sldMkLst>
      </pc:sldChg>
      <pc:sldChg chg="modSp mod">
        <pc:chgData name="Willemijn Gerritsen" userId="8aa5d691-83b3-4c6f-b406-da0a76de7bd5" providerId="ADAL" clId="{BD131113-465E-40FD-90AE-170033AEE463}" dt="2024-03-22T09:11:32.524" v="18" actId="1076"/>
        <pc:sldMkLst>
          <pc:docMk/>
          <pc:sldMk cId="1081282072" sldId="480"/>
        </pc:sldMkLst>
      </pc:sldChg>
      <pc:sldChg chg="modSp mod">
        <pc:chgData name="Willemijn Gerritsen" userId="8aa5d691-83b3-4c6f-b406-da0a76de7bd5" providerId="ADAL" clId="{BD131113-465E-40FD-90AE-170033AEE463}" dt="2024-03-22T09:11:43.393" v="19" actId="1076"/>
        <pc:sldMkLst>
          <pc:docMk/>
          <pc:sldMk cId="1081114943" sldId="481"/>
        </pc:sldMkLst>
      </pc:sldChg>
      <pc:sldChg chg="delSp modSp mod delAnim">
        <pc:chgData name="Willemijn Gerritsen" userId="8aa5d691-83b3-4c6f-b406-da0a76de7bd5" providerId="ADAL" clId="{BD131113-465E-40FD-90AE-170033AEE463}" dt="2024-03-22T09:12:15.393" v="22" actId="1076"/>
        <pc:sldMkLst>
          <pc:docMk/>
          <pc:sldMk cId="2829573355" sldId="482"/>
        </pc:sldMkLst>
      </pc:sldChg>
      <pc:sldChg chg="modSp mod">
        <pc:chgData name="Willemijn Gerritsen" userId="8aa5d691-83b3-4c6f-b406-da0a76de7bd5" providerId="ADAL" clId="{BD131113-465E-40FD-90AE-170033AEE463}" dt="2024-03-22T09:12:25.463" v="23" actId="1076"/>
        <pc:sldMkLst>
          <pc:docMk/>
          <pc:sldMk cId="2162961627" sldId="483"/>
        </pc:sldMkLst>
      </pc:sldChg>
      <pc:sldChg chg="modSp mod">
        <pc:chgData name="Willemijn Gerritsen" userId="8aa5d691-83b3-4c6f-b406-da0a76de7bd5" providerId="ADAL" clId="{BD131113-465E-40FD-90AE-170033AEE463}" dt="2024-03-22T09:12:36.805" v="24" actId="1076"/>
        <pc:sldMkLst>
          <pc:docMk/>
          <pc:sldMk cId="2265126721" sldId="484"/>
        </pc:sldMkLst>
      </pc:sldChg>
      <pc:sldChg chg="modSp mod">
        <pc:chgData name="Willemijn Gerritsen" userId="8aa5d691-83b3-4c6f-b406-da0a76de7bd5" providerId="ADAL" clId="{BD131113-465E-40FD-90AE-170033AEE463}" dt="2024-03-22T09:12:52.523" v="25" actId="1076"/>
        <pc:sldMkLst>
          <pc:docMk/>
          <pc:sldMk cId="2352634541" sldId="485"/>
        </pc:sldMkLst>
      </pc:sldChg>
      <pc:sldChg chg="modSp mod">
        <pc:chgData name="Willemijn Gerritsen" userId="8aa5d691-83b3-4c6f-b406-da0a76de7bd5" providerId="ADAL" clId="{BD131113-465E-40FD-90AE-170033AEE463}" dt="2024-03-22T09:13:03.033" v="26" actId="1076"/>
        <pc:sldMkLst>
          <pc:docMk/>
          <pc:sldMk cId="2150578964" sldId="486"/>
        </pc:sldMkLst>
      </pc:sldChg>
      <pc:sldChg chg="modSp mod">
        <pc:chgData name="Willemijn Gerritsen" userId="8aa5d691-83b3-4c6f-b406-da0a76de7bd5" providerId="ADAL" clId="{BD131113-465E-40FD-90AE-170033AEE463}" dt="2024-03-22T09:13:12.537" v="27" actId="1076"/>
        <pc:sldMkLst>
          <pc:docMk/>
          <pc:sldMk cId="1101756983" sldId="487"/>
        </pc:sldMkLst>
      </pc:sldChg>
      <pc:sldChg chg="modSp mod">
        <pc:chgData name="Willemijn Gerritsen" userId="8aa5d691-83b3-4c6f-b406-da0a76de7bd5" providerId="ADAL" clId="{BD131113-465E-40FD-90AE-170033AEE463}" dt="2024-03-22T09:13:22.571" v="28" actId="1076"/>
        <pc:sldMkLst>
          <pc:docMk/>
          <pc:sldMk cId="834508806" sldId="488"/>
        </pc:sldMkLst>
      </pc:sldChg>
      <pc:sldChg chg="modSp mod">
        <pc:chgData name="Willemijn Gerritsen" userId="8aa5d691-83b3-4c6f-b406-da0a76de7bd5" providerId="ADAL" clId="{BD131113-465E-40FD-90AE-170033AEE463}" dt="2024-03-22T09:13:35.130" v="29" actId="1076"/>
        <pc:sldMkLst>
          <pc:docMk/>
          <pc:sldMk cId="2279397649" sldId="489"/>
        </pc:sldMkLst>
      </pc:sldChg>
      <pc:sldChg chg="modSp mod">
        <pc:chgData name="Willemijn Gerritsen" userId="8aa5d691-83b3-4c6f-b406-da0a76de7bd5" providerId="ADAL" clId="{BD131113-465E-40FD-90AE-170033AEE463}" dt="2024-03-22T09:13:45.102" v="30" actId="1076"/>
        <pc:sldMkLst>
          <pc:docMk/>
          <pc:sldMk cId="2190083302" sldId="490"/>
        </pc:sldMkLst>
      </pc:sldChg>
      <pc:sldChg chg="modSp mod">
        <pc:chgData name="Willemijn Gerritsen" userId="8aa5d691-83b3-4c6f-b406-da0a76de7bd5" providerId="ADAL" clId="{BD131113-465E-40FD-90AE-170033AEE463}" dt="2024-03-22T09:14:03.603" v="31" actId="1076"/>
        <pc:sldMkLst>
          <pc:docMk/>
          <pc:sldMk cId="1955652734" sldId="491"/>
        </pc:sldMkLst>
      </pc:sldChg>
      <pc:sldChg chg="modSp mod">
        <pc:chgData name="Willemijn Gerritsen" userId="8aa5d691-83b3-4c6f-b406-da0a76de7bd5" providerId="ADAL" clId="{BD131113-465E-40FD-90AE-170033AEE463}" dt="2024-03-22T09:14:25.714" v="34" actId="1076"/>
        <pc:sldMkLst>
          <pc:docMk/>
          <pc:sldMk cId="3316322528" sldId="492"/>
        </pc:sldMkLst>
      </pc:sldChg>
      <pc:sldChg chg="modSp mod">
        <pc:chgData name="Willemijn Gerritsen" userId="8aa5d691-83b3-4c6f-b406-da0a76de7bd5" providerId="ADAL" clId="{BD131113-465E-40FD-90AE-170033AEE463}" dt="2024-03-22T09:14:36.657" v="35" actId="1076"/>
        <pc:sldMkLst>
          <pc:docMk/>
          <pc:sldMk cId="1951919030" sldId="493"/>
        </pc:sldMkLst>
      </pc:sldChg>
      <pc:sldChg chg="modSp mod">
        <pc:chgData name="Willemijn Gerritsen" userId="8aa5d691-83b3-4c6f-b406-da0a76de7bd5" providerId="ADAL" clId="{BD131113-465E-40FD-90AE-170033AEE463}" dt="2024-03-22T09:14:48.745" v="36" actId="1076"/>
        <pc:sldMkLst>
          <pc:docMk/>
          <pc:sldMk cId="213010591" sldId="494"/>
        </pc:sldMkLst>
      </pc:sldChg>
      <pc:sldChg chg="modSp mod">
        <pc:chgData name="Willemijn Gerritsen" userId="8aa5d691-83b3-4c6f-b406-da0a76de7bd5" providerId="ADAL" clId="{BD131113-465E-40FD-90AE-170033AEE463}" dt="2024-03-22T09:15:12.303" v="37" actId="1076"/>
        <pc:sldMkLst>
          <pc:docMk/>
          <pc:sldMk cId="1823004110" sldId="495"/>
        </pc:sldMkLst>
      </pc:sldChg>
      <pc:sldChg chg="modSp mod">
        <pc:chgData name="Willemijn Gerritsen" userId="8aa5d691-83b3-4c6f-b406-da0a76de7bd5" providerId="ADAL" clId="{BD131113-465E-40FD-90AE-170033AEE463}" dt="2024-03-22T09:15:20.045" v="38" actId="1076"/>
        <pc:sldMkLst>
          <pc:docMk/>
          <pc:sldMk cId="166482092" sldId="496"/>
        </pc:sldMkLst>
      </pc:sldChg>
      <pc:sldChg chg="modSp mod">
        <pc:chgData name="Willemijn Gerritsen" userId="8aa5d691-83b3-4c6f-b406-da0a76de7bd5" providerId="ADAL" clId="{BD131113-465E-40FD-90AE-170033AEE463}" dt="2024-03-22T09:15:29.155" v="39" actId="1076"/>
        <pc:sldMkLst>
          <pc:docMk/>
          <pc:sldMk cId="2756208484" sldId="497"/>
        </pc:sldMkLst>
      </pc:sldChg>
      <pc:sldChg chg="addSp delSp modSp mod">
        <pc:chgData name="Willemijn Gerritsen" userId="8aa5d691-83b3-4c6f-b406-da0a76de7bd5" providerId="ADAL" clId="{BD131113-465E-40FD-90AE-170033AEE463}" dt="2024-03-22T09:17:20.666" v="46" actId="1076"/>
        <pc:sldMkLst>
          <pc:docMk/>
          <pc:sldMk cId="936659307" sldId="498"/>
        </pc:sldMkLst>
      </pc:sldChg>
      <pc:sldChg chg="modSp mod">
        <pc:chgData name="Willemijn Gerritsen" userId="8aa5d691-83b3-4c6f-b406-da0a76de7bd5" providerId="ADAL" clId="{BD131113-465E-40FD-90AE-170033AEE463}" dt="2024-03-22T09:17:39.155" v="47" actId="1076"/>
        <pc:sldMkLst>
          <pc:docMk/>
          <pc:sldMk cId="1571270790" sldId="499"/>
        </pc:sldMkLst>
      </pc:sldChg>
      <pc:sldChg chg="modSp mod">
        <pc:chgData name="Willemijn Gerritsen" userId="8aa5d691-83b3-4c6f-b406-da0a76de7bd5" providerId="ADAL" clId="{BD131113-465E-40FD-90AE-170033AEE463}" dt="2024-03-22T09:17:47.956" v="48" actId="1076"/>
        <pc:sldMkLst>
          <pc:docMk/>
          <pc:sldMk cId="1010110012" sldId="500"/>
        </pc:sldMkLst>
      </pc:sldChg>
      <pc:sldChg chg="modSp mod">
        <pc:chgData name="Willemijn Gerritsen" userId="8aa5d691-83b3-4c6f-b406-da0a76de7bd5" providerId="ADAL" clId="{BD131113-465E-40FD-90AE-170033AEE463}" dt="2024-03-22T09:18:05.125" v="49" actId="1076"/>
        <pc:sldMkLst>
          <pc:docMk/>
          <pc:sldMk cId="894994842" sldId="501"/>
        </pc:sldMkLst>
      </pc:sldChg>
      <pc:sldChg chg="modSp mod">
        <pc:chgData name="Willemijn Gerritsen" userId="8aa5d691-83b3-4c6f-b406-da0a76de7bd5" providerId="ADAL" clId="{BD131113-465E-40FD-90AE-170033AEE463}" dt="2024-03-22T09:18:14.421" v="50" actId="1076"/>
        <pc:sldMkLst>
          <pc:docMk/>
          <pc:sldMk cId="3022390932" sldId="502"/>
        </pc:sldMkLst>
      </pc:sldChg>
      <pc:sldChg chg="modSp mod">
        <pc:chgData name="Willemijn Gerritsen" userId="8aa5d691-83b3-4c6f-b406-da0a76de7bd5" providerId="ADAL" clId="{BD131113-465E-40FD-90AE-170033AEE463}" dt="2024-03-22T09:18:23.456" v="51" actId="1076"/>
        <pc:sldMkLst>
          <pc:docMk/>
          <pc:sldMk cId="29162578" sldId="503"/>
        </pc:sldMkLst>
      </pc:sldChg>
      <pc:sldChg chg="modSp mod">
        <pc:chgData name="Willemijn Gerritsen" userId="8aa5d691-83b3-4c6f-b406-da0a76de7bd5" providerId="ADAL" clId="{BD131113-465E-40FD-90AE-170033AEE463}" dt="2024-03-22T09:18:32.368" v="52" actId="1076"/>
        <pc:sldMkLst>
          <pc:docMk/>
          <pc:sldMk cId="2280301760" sldId="504"/>
        </pc:sldMkLst>
      </pc:sldChg>
      <pc:sldChg chg="modSp mod">
        <pc:chgData name="Willemijn Gerritsen" userId="8aa5d691-83b3-4c6f-b406-da0a76de7bd5" providerId="ADAL" clId="{BD131113-465E-40FD-90AE-170033AEE463}" dt="2024-03-22T09:18:42.327" v="53" actId="1076"/>
        <pc:sldMkLst>
          <pc:docMk/>
          <pc:sldMk cId="1457103875" sldId="505"/>
        </pc:sldMkLst>
      </pc:sldChg>
      <pc:sldChg chg="delSp modSp mod delAnim">
        <pc:chgData name="Willemijn Gerritsen" userId="8aa5d691-83b3-4c6f-b406-da0a76de7bd5" providerId="ADAL" clId="{BD131113-465E-40FD-90AE-170033AEE463}" dt="2024-03-22T09:19:00.359" v="56" actId="1076"/>
        <pc:sldMkLst>
          <pc:docMk/>
          <pc:sldMk cId="339632894" sldId="506"/>
        </pc:sldMkLst>
      </pc:sldChg>
      <pc:sldChg chg="modSp mod">
        <pc:chgData name="Willemijn Gerritsen" userId="8aa5d691-83b3-4c6f-b406-da0a76de7bd5" providerId="ADAL" clId="{BD131113-465E-40FD-90AE-170033AEE463}" dt="2024-03-22T09:19:08.707" v="57" actId="1076"/>
        <pc:sldMkLst>
          <pc:docMk/>
          <pc:sldMk cId="1576108233" sldId="507"/>
        </pc:sldMkLst>
      </pc:sldChg>
      <pc:sldChg chg="modSp mod">
        <pc:chgData name="Willemijn Gerritsen" userId="8aa5d691-83b3-4c6f-b406-da0a76de7bd5" providerId="ADAL" clId="{BD131113-465E-40FD-90AE-170033AEE463}" dt="2024-03-22T09:19:18.281" v="58" actId="1076"/>
        <pc:sldMkLst>
          <pc:docMk/>
          <pc:sldMk cId="34449702" sldId="508"/>
        </pc:sldMkLst>
      </pc:sldChg>
      <pc:sldChg chg="delSp modSp mod delAnim">
        <pc:chgData name="Willemijn Gerritsen" userId="8aa5d691-83b3-4c6f-b406-da0a76de7bd5" providerId="ADAL" clId="{BD131113-465E-40FD-90AE-170033AEE463}" dt="2024-03-22T09:20:08.585" v="61" actId="1076"/>
        <pc:sldMkLst>
          <pc:docMk/>
          <pc:sldMk cId="2784116441" sldId="509"/>
        </pc:sldMkLst>
      </pc:sldChg>
      <pc:sldChg chg="modSp mod">
        <pc:chgData name="Willemijn Gerritsen" userId="8aa5d691-83b3-4c6f-b406-da0a76de7bd5" providerId="ADAL" clId="{BD131113-465E-40FD-90AE-170033AEE463}" dt="2024-03-22T09:20:19.974" v="62" actId="1076"/>
        <pc:sldMkLst>
          <pc:docMk/>
          <pc:sldMk cId="602209130" sldId="510"/>
        </pc:sldMkLst>
      </pc:sldChg>
      <pc:sldChg chg="modSp mod">
        <pc:chgData name="Willemijn Gerritsen" userId="8aa5d691-83b3-4c6f-b406-da0a76de7bd5" providerId="ADAL" clId="{BD131113-465E-40FD-90AE-170033AEE463}" dt="2024-03-22T09:20:31.427" v="63" actId="1076"/>
        <pc:sldMkLst>
          <pc:docMk/>
          <pc:sldMk cId="4046251079" sldId="511"/>
        </pc:sldMkLst>
      </pc:sldChg>
      <pc:sldChg chg="modSp mod">
        <pc:chgData name="Willemijn Gerritsen" userId="8aa5d691-83b3-4c6f-b406-da0a76de7bd5" providerId="ADAL" clId="{BD131113-465E-40FD-90AE-170033AEE463}" dt="2024-03-22T09:22:34.978" v="66" actId="1076"/>
        <pc:sldMkLst>
          <pc:docMk/>
          <pc:sldMk cId="1643815238" sldId="512"/>
        </pc:sldMkLst>
      </pc:sldChg>
      <pc:sldChg chg="modSp mod">
        <pc:chgData name="Willemijn Gerritsen" userId="8aa5d691-83b3-4c6f-b406-da0a76de7bd5" providerId="ADAL" clId="{BD131113-465E-40FD-90AE-170033AEE463}" dt="2024-03-22T09:22:44.465" v="67" actId="1076"/>
        <pc:sldMkLst>
          <pc:docMk/>
          <pc:sldMk cId="321805874" sldId="513"/>
        </pc:sldMkLst>
      </pc:sldChg>
      <pc:sldChg chg="modSp mod">
        <pc:chgData name="Willemijn Gerritsen" userId="8aa5d691-83b3-4c6f-b406-da0a76de7bd5" providerId="ADAL" clId="{BD131113-465E-40FD-90AE-170033AEE463}" dt="2024-03-22T09:22:53.209" v="68" actId="1076"/>
        <pc:sldMkLst>
          <pc:docMk/>
          <pc:sldMk cId="1261364653" sldId="514"/>
        </pc:sldMkLst>
      </pc:sldChg>
      <pc:sldChg chg="modSp mod">
        <pc:chgData name="Willemijn Gerritsen" userId="8aa5d691-83b3-4c6f-b406-da0a76de7bd5" providerId="ADAL" clId="{BD131113-465E-40FD-90AE-170033AEE463}" dt="2024-03-22T09:21:18.243" v="65" actId="1076"/>
        <pc:sldMkLst>
          <pc:docMk/>
          <pc:sldMk cId="2072184615" sldId="515"/>
        </pc:sldMkLst>
      </pc:sldChg>
      <pc:sldChg chg="modSp mod">
        <pc:chgData name="Willemijn Gerritsen" userId="8aa5d691-83b3-4c6f-b406-da0a76de7bd5" providerId="ADAL" clId="{BD131113-465E-40FD-90AE-170033AEE463}" dt="2024-03-22T09:23:12.356" v="70" actId="1076"/>
        <pc:sldMkLst>
          <pc:docMk/>
          <pc:sldMk cId="2767019686" sldId="516"/>
        </pc:sldMkLst>
      </pc:sldChg>
      <pc:sldChg chg="modSp mod">
        <pc:chgData name="Willemijn Gerritsen" userId="8aa5d691-83b3-4c6f-b406-da0a76de7bd5" providerId="ADAL" clId="{BD131113-465E-40FD-90AE-170033AEE463}" dt="2024-03-22T09:23:22.957" v="71" actId="1076"/>
        <pc:sldMkLst>
          <pc:docMk/>
          <pc:sldMk cId="2745837032" sldId="517"/>
        </pc:sldMkLst>
      </pc:sldChg>
      <pc:sldChg chg="modSp mod">
        <pc:chgData name="Willemijn Gerritsen" userId="8aa5d691-83b3-4c6f-b406-da0a76de7bd5" providerId="ADAL" clId="{BD131113-465E-40FD-90AE-170033AEE463}" dt="2024-03-22T09:23:43.624" v="72" actId="1076"/>
        <pc:sldMkLst>
          <pc:docMk/>
          <pc:sldMk cId="2223104975" sldId="518"/>
        </pc:sldMkLst>
      </pc:sldChg>
      <pc:sldChg chg="modSp mod">
        <pc:chgData name="Willemijn Gerritsen" userId="8aa5d691-83b3-4c6f-b406-da0a76de7bd5" providerId="ADAL" clId="{BD131113-465E-40FD-90AE-170033AEE463}" dt="2024-03-22T09:23:52.276" v="73" actId="1076"/>
        <pc:sldMkLst>
          <pc:docMk/>
          <pc:sldMk cId="2244488238" sldId="519"/>
        </pc:sldMkLst>
      </pc:sldChg>
      <pc:sldChg chg="modSp mod">
        <pc:chgData name="Willemijn Gerritsen" userId="8aa5d691-83b3-4c6f-b406-da0a76de7bd5" providerId="ADAL" clId="{BD131113-465E-40FD-90AE-170033AEE463}" dt="2024-03-22T09:24:02.215" v="74" actId="1076"/>
        <pc:sldMkLst>
          <pc:docMk/>
          <pc:sldMk cId="532073081" sldId="520"/>
        </pc:sldMkLst>
      </pc:sldChg>
      <pc:sldChg chg="modSp mod">
        <pc:chgData name="Willemijn Gerritsen" userId="8aa5d691-83b3-4c6f-b406-da0a76de7bd5" providerId="ADAL" clId="{BD131113-465E-40FD-90AE-170033AEE463}" dt="2024-03-22T09:24:11.494" v="75" actId="1076"/>
        <pc:sldMkLst>
          <pc:docMk/>
          <pc:sldMk cId="4065746373" sldId="521"/>
        </pc:sldMkLst>
      </pc:sldChg>
      <pc:sldChg chg="modSp mod">
        <pc:chgData name="Willemijn Gerritsen" userId="8aa5d691-83b3-4c6f-b406-da0a76de7bd5" providerId="ADAL" clId="{BD131113-465E-40FD-90AE-170033AEE463}" dt="2024-03-22T09:24:19.661" v="76" actId="1076"/>
        <pc:sldMkLst>
          <pc:docMk/>
          <pc:sldMk cId="4217171820" sldId="522"/>
        </pc:sldMkLst>
      </pc:sldChg>
      <pc:sldChg chg="modSp mod">
        <pc:chgData name="Willemijn Gerritsen" userId="8aa5d691-83b3-4c6f-b406-da0a76de7bd5" providerId="ADAL" clId="{BD131113-465E-40FD-90AE-170033AEE463}" dt="2024-03-22T09:24:28.560" v="77" actId="1076"/>
        <pc:sldMkLst>
          <pc:docMk/>
          <pc:sldMk cId="917989366" sldId="523"/>
        </pc:sldMkLst>
      </pc:sldChg>
      <pc:sldChg chg="delSp modSp mod delAnim">
        <pc:chgData name="Willemijn Gerritsen" userId="8aa5d691-83b3-4c6f-b406-da0a76de7bd5" providerId="ADAL" clId="{BD131113-465E-40FD-90AE-170033AEE463}" dt="2024-03-22T09:24:48.791" v="79" actId="1076"/>
        <pc:sldMkLst>
          <pc:docMk/>
          <pc:sldMk cId="840747401" sldId="524"/>
        </pc:sldMkLst>
      </pc:sldChg>
      <pc:sldChg chg="modSp mod">
        <pc:chgData name="Willemijn Gerritsen" userId="8aa5d691-83b3-4c6f-b406-da0a76de7bd5" providerId="ADAL" clId="{BD131113-465E-40FD-90AE-170033AEE463}" dt="2024-03-22T09:25:05.097" v="80" actId="1076"/>
        <pc:sldMkLst>
          <pc:docMk/>
          <pc:sldMk cId="3572673778" sldId="525"/>
        </pc:sldMkLst>
      </pc:sldChg>
      <pc:sldChg chg="modSp mod">
        <pc:chgData name="Willemijn Gerritsen" userId="8aa5d691-83b3-4c6f-b406-da0a76de7bd5" providerId="ADAL" clId="{BD131113-465E-40FD-90AE-170033AEE463}" dt="2024-03-22T09:25:15.867" v="81" actId="1076"/>
        <pc:sldMkLst>
          <pc:docMk/>
          <pc:sldMk cId="1129005637" sldId="526"/>
        </pc:sldMkLst>
      </pc:sldChg>
      <pc:sldChg chg="modSp mod">
        <pc:chgData name="Willemijn Gerritsen" userId="8aa5d691-83b3-4c6f-b406-da0a76de7bd5" providerId="ADAL" clId="{BD131113-465E-40FD-90AE-170033AEE463}" dt="2024-03-22T09:25:26.034" v="82" actId="1076"/>
        <pc:sldMkLst>
          <pc:docMk/>
          <pc:sldMk cId="2046671155" sldId="527"/>
        </pc:sldMkLst>
      </pc:sldChg>
      <pc:sldChg chg="modSp mod">
        <pc:chgData name="Willemijn Gerritsen" userId="8aa5d691-83b3-4c6f-b406-da0a76de7bd5" providerId="ADAL" clId="{BD131113-465E-40FD-90AE-170033AEE463}" dt="2024-03-22T09:25:37.051" v="83" actId="1076"/>
        <pc:sldMkLst>
          <pc:docMk/>
          <pc:sldMk cId="1139454242" sldId="528"/>
        </pc:sldMkLst>
      </pc:sldChg>
      <pc:sldChg chg="modSp mod">
        <pc:chgData name="Willemijn Gerritsen" userId="8aa5d691-83b3-4c6f-b406-da0a76de7bd5" providerId="ADAL" clId="{BD131113-465E-40FD-90AE-170033AEE463}" dt="2024-03-22T09:25:46.397" v="84" actId="1076"/>
        <pc:sldMkLst>
          <pc:docMk/>
          <pc:sldMk cId="1539841525" sldId="529"/>
        </pc:sldMkLst>
      </pc:sldChg>
      <pc:sldChg chg="modSp mod">
        <pc:chgData name="Willemijn Gerritsen" userId="8aa5d691-83b3-4c6f-b406-da0a76de7bd5" providerId="ADAL" clId="{BD131113-465E-40FD-90AE-170033AEE463}" dt="2024-03-22T09:26:00.261" v="85" actId="1076"/>
        <pc:sldMkLst>
          <pc:docMk/>
          <pc:sldMk cId="3440060309" sldId="530"/>
        </pc:sldMkLst>
      </pc:sldChg>
      <pc:sldChg chg="modSp mod">
        <pc:chgData name="Willemijn Gerritsen" userId="8aa5d691-83b3-4c6f-b406-da0a76de7bd5" providerId="ADAL" clId="{BD131113-465E-40FD-90AE-170033AEE463}" dt="2024-03-22T09:26:11.564" v="86" actId="1076"/>
        <pc:sldMkLst>
          <pc:docMk/>
          <pc:sldMk cId="3096647322" sldId="531"/>
        </pc:sldMkLst>
      </pc:sldChg>
      <pc:sldChg chg="modSp mod">
        <pc:chgData name="Willemijn Gerritsen" userId="8aa5d691-83b3-4c6f-b406-da0a76de7bd5" providerId="ADAL" clId="{BD131113-465E-40FD-90AE-170033AEE463}" dt="2024-03-22T09:26:20.369" v="87" actId="1076"/>
        <pc:sldMkLst>
          <pc:docMk/>
          <pc:sldMk cId="398447116" sldId="532"/>
        </pc:sldMkLst>
      </pc:sldChg>
      <pc:sldChg chg="modSp mod">
        <pc:chgData name="Willemijn Gerritsen" userId="8aa5d691-83b3-4c6f-b406-da0a76de7bd5" providerId="ADAL" clId="{BD131113-465E-40FD-90AE-170033AEE463}" dt="2024-03-22T09:26:29.774" v="88" actId="1076"/>
        <pc:sldMkLst>
          <pc:docMk/>
          <pc:sldMk cId="4287840387" sldId="533"/>
        </pc:sldMkLst>
      </pc:sldChg>
      <pc:sldChg chg="modSp mod">
        <pc:chgData name="Willemijn Gerritsen" userId="8aa5d691-83b3-4c6f-b406-da0a76de7bd5" providerId="ADAL" clId="{BD131113-465E-40FD-90AE-170033AEE463}" dt="2024-03-22T09:26:41.400" v="89" actId="1076"/>
        <pc:sldMkLst>
          <pc:docMk/>
          <pc:sldMk cId="2478329178" sldId="534"/>
        </pc:sldMkLst>
      </pc:sldChg>
      <pc:sldChg chg="modSp mod">
        <pc:chgData name="Willemijn Gerritsen" userId="8aa5d691-83b3-4c6f-b406-da0a76de7bd5" providerId="ADAL" clId="{BD131113-465E-40FD-90AE-170033AEE463}" dt="2024-03-22T09:26:52.911" v="90" actId="1076"/>
        <pc:sldMkLst>
          <pc:docMk/>
          <pc:sldMk cId="2327496548" sldId="535"/>
        </pc:sldMkLst>
      </pc:sldChg>
      <pc:sldChg chg="modSp mod">
        <pc:chgData name="Willemijn Gerritsen" userId="8aa5d691-83b3-4c6f-b406-da0a76de7bd5" providerId="ADAL" clId="{BD131113-465E-40FD-90AE-170033AEE463}" dt="2024-03-22T09:27:01.500" v="91" actId="1076"/>
        <pc:sldMkLst>
          <pc:docMk/>
          <pc:sldMk cId="2514993390" sldId="536"/>
        </pc:sldMkLst>
      </pc:sldChg>
      <pc:sldChg chg="modSp mod">
        <pc:chgData name="Willemijn Gerritsen" userId="8aa5d691-83b3-4c6f-b406-da0a76de7bd5" providerId="ADAL" clId="{BD131113-465E-40FD-90AE-170033AEE463}" dt="2024-03-22T09:27:09.655" v="92" actId="1076"/>
        <pc:sldMkLst>
          <pc:docMk/>
          <pc:sldMk cId="1155065037" sldId="537"/>
        </pc:sldMkLst>
      </pc:sldChg>
      <pc:sldChg chg="modSp mod">
        <pc:chgData name="Willemijn Gerritsen" userId="8aa5d691-83b3-4c6f-b406-da0a76de7bd5" providerId="ADAL" clId="{BD131113-465E-40FD-90AE-170033AEE463}" dt="2024-03-22T09:27:18.136" v="93" actId="1076"/>
        <pc:sldMkLst>
          <pc:docMk/>
          <pc:sldMk cId="2746305990" sldId="538"/>
        </pc:sldMkLst>
      </pc:sldChg>
      <pc:sldChg chg="modSp mod">
        <pc:chgData name="Willemijn Gerritsen" userId="8aa5d691-83b3-4c6f-b406-da0a76de7bd5" providerId="ADAL" clId="{BD131113-465E-40FD-90AE-170033AEE463}" dt="2024-03-22T09:27:28.612" v="94" actId="1076"/>
        <pc:sldMkLst>
          <pc:docMk/>
          <pc:sldMk cId="3753094401" sldId="539"/>
        </pc:sldMkLst>
      </pc:sldChg>
      <pc:sldChg chg="modSp mod">
        <pc:chgData name="Willemijn Gerritsen" userId="8aa5d691-83b3-4c6f-b406-da0a76de7bd5" providerId="ADAL" clId="{BD131113-465E-40FD-90AE-170033AEE463}" dt="2024-03-22T09:27:41.638" v="96" actId="1076"/>
        <pc:sldMkLst>
          <pc:docMk/>
          <pc:sldMk cId="2266399955" sldId="540"/>
        </pc:sldMkLst>
      </pc:sldChg>
      <pc:sldChg chg="delSp modSp mod delAnim">
        <pc:chgData name="Willemijn Gerritsen" userId="8aa5d691-83b3-4c6f-b406-da0a76de7bd5" providerId="ADAL" clId="{BD131113-465E-40FD-90AE-170033AEE463}" dt="2024-03-22T09:27:57.550" v="98" actId="1076"/>
        <pc:sldMkLst>
          <pc:docMk/>
          <pc:sldMk cId="499298254" sldId="541"/>
        </pc:sldMkLst>
      </pc:sldChg>
      <pc:sldChg chg="modSp mod">
        <pc:chgData name="Willemijn Gerritsen" userId="8aa5d691-83b3-4c6f-b406-da0a76de7bd5" providerId="ADAL" clId="{BD131113-465E-40FD-90AE-170033AEE463}" dt="2024-03-22T09:28:06.180" v="99" actId="1076"/>
        <pc:sldMkLst>
          <pc:docMk/>
          <pc:sldMk cId="3969070888" sldId="542"/>
        </pc:sldMkLst>
      </pc:sldChg>
      <pc:sldChg chg="modSp mod">
        <pc:chgData name="Willemijn Gerritsen" userId="8aa5d691-83b3-4c6f-b406-da0a76de7bd5" providerId="ADAL" clId="{BD131113-465E-40FD-90AE-170033AEE463}" dt="2024-03-22T09:28:18.041" v="100" actId="1076"/>
        <pc:sldMkLst>
          <pc:docMk/>
          <pc:sldMk cId="1336362414" sldId="543"/>
        </pc:sldMkLst>
      </pc:sldChg>
      <pc:sldChg chg="modSp mod">
        <pc:chgData name="Willemijn Gerritsen" userId="8aa5d691-83b3-4c6f-b406-da0a76de7bd5" providerId="ADAL" clId="{BD131113-465E-40FD-90AE-170033AEE463}" dt="2024-03-22T09:28:34.716" v="101" actId="1076"/>
        <pc:sldMkLst>
          <pc:docMk/>
          <pc:sldMk cId="1971316731" sldId="544"/>
        </pc:sldMkLst>
      </pc:sldChg>
      <pc:sldChg chg="modSp mod">
        <pc:chgData name="Willemijn Gerritsen" userId="8aa5d691-83b3-4c6f-b406-da0a76de7bd5" providerId="ADAL" clId="{BD131113-465E-40FD-90AE-170033AEE463}" dt="2024-03-22T09:28:44.236" v="102" actId="1076"/>
        <pc:sldMkLst>
          <pc:docMk/>
          <pc:sldMk cId="3132538546" sldId="545"/>
        </pc:sldMkLst>
      </pc:sldChg>
      <pc:sldChg chg="modSp mod">
        <pc:chgData name="Willemijn Gerritsen" userId="8aa5d691-83b3-4c6f-b406-da0a76de7bd5" providerId="ADAL" clId="{BD131113-465E-40FD-90AE-170033AEE463}" dt="2024-03-22T09:28:54.188" v="103" actId="1076"/>
        <pc:sldMkLst>
          <pc:docMk/>
          <pc:sldMk cId="3839153494" sldId="546"/>
        </pc:sldMkLst>
      </pc:sldChg>
      <pc:sldChg chg="modSp mod">
        <pc:chgData name="Willemijn Gerritsen" userId="8aa5d691-83b3-4c6f-b406-da0a76de7bd5" providerId="ADAL" clId="{BD131113-465E-40FD-90AE-170033AEE463}" dt="2024-03-22T09:29:03.963" v="104" actId="1076"/>
        <pc:sldMkLst>
          <pc:docMk/>
          <pc:sldMk cId="3921743799" sldId="547"/>
        </pc:sldMkLst>
      </pc:sldChg>
      <pc:sldChg chg="modSp mod">
        <pc:chgData name="Willemijn Gerritsen" userId="8aa5d691-83b3-4c6f-b406-da0a76de7bd5" providerId="ADAL" clId="{BD131113-465E-40FD-90AE-170033AEE463}" dt="2024-03-22T09:29:12.984" v="105" actId="1076"/>
        <pc:sldMkLst>
          <pc:docMk/>
          <pc:sldMk cId="4155935192" sldId="548"/>
        </pc:sldMkLst>
      </pc:sldChg>
      <pc:sldChg chg="modSp mod">
        <pc:chgData name="Willemijn Gerritsen" userId="8aa5d691-83b3-4c6f-b406-da0a76de7bd5" providerId="ADAL" clId="{BD131113-465E-40FD-90AE-170033AEE463}" dt="2024-03-22T09:29:23.348" v="106" actId="1076"/>
        <pc:sldMkLst>
          <pc:docMk/>
          <pc:sldMk cId="1407448241" sldId="549"/>
        </pc:sldMkLst>
      </pc:sldChg>
      <pc:sldChg chg="modSp mod">
        <pc:chgData name="Willemijn Gerritsen" userId="8aa5d691-83b3-4c6f-b406-da0a76de7bd5" providerId="ADAL" clId="{BD131113-465E-40FD-90AE-170033AEE463}" dt="2024-03-22T09:29:34.068" v="107" actId="1076"/>
        <pc:sldMkLst>
          <pc:docMk/>
          <pc:sldMk cId="4145699297" sldId="550"/>
        </pc:sldMkLst>
      </pc:sldChg>
      <pc:sldChg chg="modSp mod">
        <pc:chgData name="Willemijn Gerritsen" userId="8aa5d691-83b3-4c6f-b406-da0a76de7bd5" providerId="ADAL" clId="{BD131113-465E-40FD-90AE-170033AEE463}" dt="2024-03-22T09:29:44.405" v="108" actId="1076"/>
        <pc:sldMkLst>
          <pc:docMk/>
          <pc:sldMk cId="2214233733" sldId="551"/>
        </pc:sldMkLst>
      </pc:sldChg>
      <pc:sldChg chg="modSp mod">
        <pc:chgData name="Willemijn Gerritsen" userId="8aa5d691-83b3-4c6f-b406-da0a76de7bd5" providerId="ADAL" clId="{BD131113-465E-40FD-90AE-170033AEE463}" dt="2024-03-22T09:29:56.480" v="109" actId="1076"/>
        <pc:sldMkLst>
          <pc:docMk/>
          <pc:sldMk cId="3316201817" sldId="552"/>
        </pc:sldMkLst>
      </pc:sldChg>
      <pc:sldChg chg="modSp mod">
        <pc:chgData name="Willemijn Gerritsen" userId="8aa5d691-83b3-4c6f-b406-da0a76de7bd5" providerId="ADAL" clId="{BD131113-465E-40FD-90AE-170033AEE463}" dt="2024-03-22T09:30:09.655" v="112" actId="1076"/>
        <pc:sldMkLst>
          <pc:docMk/>
          <pc:sldMk cId="3513484332" sldId="553"/>
        </pc:sldMkLst>
      </pc:sldChg>
      <pc:sldChg chg="modSp mod">
        <pc:chgData name="Willemijn Gerritsen" userId="8aa5d691-83b3-4c6f-b406-da0a76de7bd5" providerId="ADAL" clId="{BD131113-465E-40FD-90AE-170033AEE463}" dt="2024-03-22T09:30:19.561" v="113" actId="1076"/>
        <pc:sldMkLst>
          <pc:docMk/>
          <pc:sldMk cId="3421011229" sldId="554"/>
        </pc:sldMkLst>
      </pc:sldChg>
      <pc:sldChg chg="modSp mod">
        <pc:chgData name="Willemijn Gerritsen" userId="8aa5d691-83b3-4c6f-b406-da0a76de7bd5" providerId="ADAL" clId="{BD131113-465E-40FD-90AE-170033AEE463}" dt="2024-03-22T09:30:29.050" v="114" actId="1076"/>
        <pc:sldMkLst>
          <pc:docMk/>
          <pc:sldMk cId="1734192001" sldId="555"/>
        </pc:sldMkLst>
      </pc:sldChg>
      <pc:sldChg chg="modSp mod">
        <pc:chgData name="Willemijn Gerritsen" userId="8aa5d691-83b3-4c6f-b406-da0a76de7bd5" providerId="ADAL" clId="{BD131113-465E-40FD-90AE-170033AEE463}" dt="2024-03-22T09:30:39.098" v="115" actId="1076"/>
        <pc:sldMkLst>
          <pc:docMk/>
          <pc:sldMk cId="4220936012" sldId="556"/>
        </pc:sldMkLst>
      </pc:sldChg>
      <pc:sldChg chg="modSp mod">
        <pc:chgData name="Willemijn Gerritsen" userId="8aa5d691-83b3-4c6f-b406-da0a76de7bd5" providerId="ADAL" clId="{BD131113-465E-40FD-90AE-170033AEE463}" dt="2024-03-22T09:30:48.453" v="116" actId="1076"/>
        <pc:sldMkLst>
          <pc:docMk/>
          <pc:sldMk cId="1192030227" sldId="557"/>
        </pc:sldMkLst>
      </pc:sldChg>
      <pc:sldChg chg="modSp mod">
        <pc:chgData name="Willemijn Gerritsen" userId="8aa5d691-83b3-4c6f-b406-da0a76de7bd5" providerId="ADAL" clId="{BD131113-465E-40FD-90AE-170033AEE463}" dt="2024-03-22T09:30:59.015" v="117" actId="1076"/>
        <pc:sldMkLst>
          <pc:docMk/>
          <pc:sldMk cId="3153235567" sldId="558"/>
        </pc:sldMkLst>
      </pc:sldChg>
      <pc:sldChg chg="modSp mod">
        <pc:chgData name="Willemijn Gerritsen" userId="8aa5d691-83b3-4c6f-b406-da0a76de7bd5" providerId="ADAL" clId="{BD131113-465E-40FD-90AE-170033AEE463}" dt="2024-03-22T09:31:08.534" v="118" actId="1076"/>
        <pc:sldMkLst>
          <pc:docMk/>
          <pc:sldMk cId="766621489" sldId="559"/>
        </pc:sldMkLst>
      </pc:sldChg>
      <pc:sldChg chg="modSp mod">
        <pc:chgData name="Willemijn Gerritsen" userId="8aa5d691-83b3-4c6f-b406-da0a76de7bd5" providerId="ADAL" clId="{BD131113-465E-40FD-90AE-170033AEE463}" dt="2024-03-22T09:31:18.246" v="119" actId="1076"/>
        <pc:sldMkLst>
          <pc:docMk/>
          <pc:sldMk cId="2617093846" sldId="560"/>
        </pc:sldMkLst>
      </pc:sldChg>
      <pc:sldChg chg="modSp mod">
        <pc:chgData name="Willemijn Gerritsen" userId="8aa5d691-83b3-4c6f-b406-da0a76de7bd5" providerId="ADAL" clId="{BD131113-465E-40FD-90AE-170033AEE463}" dt="2024-03-22T09:31:29.853" v="120" actId="1076"/>
        <pc:sldMkLst>
          <pc:docMk/>
          <pc:sldMk cId="1688476578" sldId="561"/>
        </pc:sldMkLst>
      </pc:sldChg>
      <pc:sldChg chg="modSp mod">
        <pc:chgData name="Willemijn Gerritsen" userId="8aa5d691-83b3-4c6f-b406-da0a76de7bd5" providerId="ADAL" clId="{BD131113-465E-40FD-90AE-170033AEE463}" dt="2024-03-22T09:31:39.654" v="121" actId="1076"/>
        <pc:sldMkLst>
          <pc:docMk/>
          <pc:sldMk cId="2076645887" sldId="562"/>
        </pc:sldMkLst>
      </pc:sldChg>
      <pc:sldChg chg="modSp mod">
        <pc:chgData name="Willemijn Gerritsen" userId="8aa5d691-83b3-4c6f-b406-da0a76de7bd5" providerId="ADAL" clId="{BD131113-465E-40FD-90AE-170033AEE463}" dt="2024-03-22T09:31:49.649" v="122" actId="1076"/>
        <pc:sldMkLst>
          <pc:docMk/>
          <pc:sldMk cId="1978974053" sldId="563"/>
        </pc:sldMkLst>
      </pc:sldChg>
      <pc:sldChg chg="delSp modSp del mod delAnim">
        <pc:chgData name="Willemijn Gerritsen" userId="8aa5d691-83b3-4c6f-b406-da0a76de7bd5" providerId="ADAL" clId="{BD131113-465E-40FD-90AE-170033AEE463}" dt="2024-03-22T09:33:50.729" v="130" actId="47"/>
        <pc:sldMkLst>
          <pc:docMk/>
          <pc:sldMk cId="2266280769" sldId="564"/>
        </pc:sldMkLst>
      </pc:sldChg>
      <pc:sldChg chg="modSp mod">
        <pc:chgData name="Willemijn Gerritsen" userId="8aa5d691-83b3-4c6f-b406-da0a76de7bd5" providerId="ADAL" clId="{BD131113-465E-40FD-90AE-170033AEE463}" dt="2024-03-22T09:32:06.636" v="124" actId="1076"/>
        <pc:sldMkLst>
          <pc:docMk/>
          <pc:sldMk cId="476409495" sldId="565"/>
        </pc:sldMkLst>
      </pc:sldChg>
      <pc:sldChg chg="modSp mod">
        <pc:chgData name="Willemijn Gerritsen" userId="8aa5d691-83b3-4c6f-b406-da0a76de7bd5" providerId="ADAL" clId="{BD131113-465E-40FD-90AE-170033AEE463}" dt="2024-03-22T09:32:17.832" v="125" actId="1076"/>
        <pc:sldMkLst>
          <pc:docMk/>
          <pc:sldMk cId="3937399824" sldId="566"/>
        </pc:sldMkLst>
      </pc:sldChg>
      <pc:sldChg chg="modSp mod">
        <pc:chgData name="Willemijn Gerritsen" userId="8aa5d691-83b3-4c6f-b406-da0a76de7bd5" providerId="ADAL" clId="{BD131113-465E-40FD-90AE-170033AEE463}" dt="2024-03-22T09:32:26.998" v="126" actId="1076"/>
        <pc:sldMkLst>
          <pc:docMk/>
          <pc:sldMk cId="1352136890" sldId="567"/>
        </pc:sldMkLst>
      </pc:sldChg>
      <pc:sldChg chg="modSp mod">
        <pc:chgData name="Willemijn Gerritsen" userId="8aa5d691-83b3-4c6f-b406-da0a76de7bd5" providerId="ADAL" clId="{BD131113-465E-40FD-90AE-170033AEE463}" dt="2024-03-22T09:32:38.607" v="127" actId="1076"/>
        <pc:sldMkLst>
          <pc:docMk/>
          <pc:sldMk cId="1401376629" sldId="568"/>
        </pc:sldMkLst>
      </pc:sldChg>
      <pc:sldChg chg="modSp mod">
        <pc:chgData name="Willemijn Gerritsen" userId="8aa5d691-83b3-4c6f-b406-da0a76de7bd5" providerId="ADAL" clId="{BD131113-465E-40FD-90AE-170033AEE463}" dt="2024-03-22T09:33:28.822" v="128" actId="1076"/>
        <pc:sldMkLst>
          <pc:docMk/>
          <pc:sldMk cId="4014612745" sldId="569"/>
        </pc:sldMkLst>
      </pc:sldChg>
      <pc:sldChg chg="addSp modSp modAnim">
        <pc:chgData name="Willemijn Gerritsen" userId="8aa5d691-83b3-4c6f-b406-da0a76de7bd5" providerId="ADAL" clId="{BD131113-465E-40FD-90AE-170033AEE463}" dt="2024-03-22T09:33:54.736" v="131"/>
        <pc:sldMkLst>
          <pc:docMk/>
          <pc:sldMk cId="1904508025" sldId="570"/>
        </pc:sldMkLst>
      </pc:sldChg>
      <pc:sldChg chg="modSp mod">
        <pc:chgData name="Willemijn Gerritsen" userId="8aa5d691-83b3-4c6f-b406-da0a76de7bd5" providerId="ADAL" clId="{BD131113-465E-40FD-90AE-170033AEE463}" dt="2024-03-22T09:34:43.710" v="132" actId="1076"/>
        <pc:sldMkLst>
          <pc:docMk/>
          <pc:sldMk cId="2781004947" sldId="571"/>
        </pc:sldMkLst>
      </pc:sldChg>
      <pc:sldChg chg="modSp mod">
        <pc:chgData name="Willemijn Gerritsen" userId="8aa5d691-83b3-4c6f-b406-da0a76de7bd5" providerId="ADAL" clId="{BD131113-465E-40FD-90AE-170033AEE463}" dt="2024-03-22T09:34:52.991" v="133" actId="1076"/>
        <pc:sldMkLst>
          <pc:docMk/>
          <pc:sldMk cId="4088052601" sldId="572"/>
        </pc:sldMkLst>
      </pc:sldChg>
      <pc:sldChg chg="modSp mod">
        <pc:chgData name="Willemijn Gerritsen" userId="8aa5d691-83b3-4c6f-b406-da0a76de7bd5" providerId="ADAL" clId="{BD131113-465E-40FD-90AE-170033AEE463}" dt="2024-03-22T09:35:03.421" v="134" actId="1076"/>
        <pc:sldMkLst>
          <pc:docMk/>
          <pc:sldMk cId="4242936772" sldId="573"/>
        </pc:sldMkLst>
      </pc:sldChg>
      <pc:sldChg chg="modSp mod">
        <pc:chgData name="Willemijn Gerritsen" userId="8aa5d691-83b3-4c6f-b406-da0a76de7bd5" providerId="ADAL" clId="{BD131113-465E-40FD-90AE-170033AEE463}" dt="2024-03-22T09:35:12.848" v="135" actId="1076"/>
        <pc:sldMkLst>
          <pc:docMk/>
          <pc:sldMk cId="1187558925" sldId="574"/>
        </pc:sldMkLst>
      </pc:sldChg>
      <pc:sldChg chg="modSp mod">
        <pc:chgData name="Willemijn Gerritsen" userId="8aa5d691-83b3-4c6f-b406-da0a76de7bd5" providerId="ADAL" clId="{BD131113-465E-40FD-90AE-170033AEE463}" dt="2024-03-22T09:35:21.381" v="136" actId="1076"/>
        <pc:sldMkLst>
          <pc:docMk/>
          <pc:sldMk cId="4102487303" sldId="575"/>
        </pc:sldMkLst>
      </pc:sldChg>
      <pc:sldChg chg="modSp mod">
        <pc:chgData name="Willemijn Gerritsen" userId="8aa5d691-83b3-4c6f-b406-da0a76de7bd5" providerId="ADAL" clId="{BD131113-465E-40FD-90AE-170033AEE463}" dt="2024-03-22T09:35:30.951" v="137" actId="1076"/>
        <pc:sldMkLst>
          <pc:docMk/>
          <pc:sldMk cId="2321280089" sldId="576"/>
        </pc:sldMkLst>
      </pc:sldChg>
      <pc:sldChg chg="modSp mod">
        <pc:chgData name="Willemijn Gerritsen" userId="8aa5d691-83b3-4c6f-b406-da0a76de7bd5" providerId="ADAL" clId="{BD131113-465E-40FD-90AE-170033AEE463}" dt="2024-03-22T09:35:43.041" v="138" actId="1076"/>
        <pc:sldMkLst>
          <pc:docMk/>
          <pc:sldMk cId="1174816757" sldId="577"/>
        </pc:sldMkLst>
      </pc:sldChg>
      <pc:sldChg chg="modSp mod">
        <pc:chgData name="Willemijn Gerritsen" userId="8aa5d691-83b3-4c6f-b406-da0a76de7bd5" providerId="ADAL" clId="{BD131113-465E-40FD-90AE-170033AEE463}" dt="2024-03-22T09:35:54.290" v="139" actId="1076"/>
        <pc:sldMkLst>
          <pc:docMk/>
          <pc:sldMk cId="470357372" sldId="578"/>
        </pc:sldMkLst>
      </pc:sldChg>
      <pc:sldChg chg="modSp mod">
        <pc:chgData name="Willemijn Gerritsen" userId="8aa5d691-83b3-4c6f-b406-da0a76de7bd5" providerId="ADAL" clId="{BD131113-465E-40FD-90AE-170033AEE463}" dt="2024-03-22T09:36:04.242" v="140" actId="1076"/>
        <pc:sldMkLst>
          <pc:docMk/>
          <pc:sldMk cId="3394221011" sldId="579"/>
        </pc:sldMkLst>
      </pc:sldChg>
      <pc:sldChg chg="modSp mod">
        <pc:chgData name="Willemijn Gerritsen" userId="8aa5d691-83b3-4c6f-b406-da0a76de7bd5" providerId="ADAL" clId="{BD131113-465E-40FD-90AE-170033AEE463}" dt="2024-03-22T09:36:15.368" v="141" actId="1076"/>
        <pc:sldMkLst>
          <pc:docMk/>
          <pc:sldMk cId="535067367" sldId="580"/>
        </pc:sldMkLst>
      </pc:sldChg>
      <pc:sldChg chg="modSp mod">
        <pc:chgData name="Willemijn Gerritsen" userId="8aa5d691-83b3-4c6f-b406-da0a76de7bd5" providerId="ADAL" clId="{BD131113-465E-40FD-90AE-170033AEE463}" dt="2024-03-22T09:36:59.184" v="145" actId="1076"/>
        <pc:sldMkLst>
          <pc:docMk/>
          <pc:sldMk cId="1588273987" sldId="581"/>
        </pc:sldMkLst>
      </pc:sldChg>
      <pc:sldChg chg="delSp modSp mod delAnim">
        <pc:chgData name="Willemijn Gerritsen" userId="8aa5d691-83b3-4c6f-b406-da0a76de7bd5" providerId="ADAL" clId="{BD131113-465E-40FD-90AE-170033AEE463}" dt="2024-03-22T09:36:39.906" v="143" actId="1076"/>
        <pc:sldMkLst>
          <pc:docMk/>
          <pc:sldMk cId="3467925838" sldId="582"/>
        </pc:sldMkLst>
      </pc:sldChg>
      <pc:sldChg chg="modSp mod">
        <pc:chgData name="Willemijn Gerritsen" userId="8aa5d691-83b3-4c6f-b406-da0a76de7bd5" providerId="ADAL" clId="{BD131113-465E-40FD-90AE-170033AEE463}" dt="2024-03-22T09:36:50.310" v="144" actId="1076"/>
        <pc:sldMkLst>
          <pc:docMk/>
          <pc:sldMk cId="606436909" sldId="583"/>
        </pc:sldMkLst>
      </pc:sldChg>
      <pc:sldChg chg="modSp mod">
        <pc:chgData name="Willemijn Gerritsen" userId="8aa5d691-83b3-4c6f-b406-da0a76de7bd5" providerId="ADAL" clId="{BD131113-465E-40FD-90AE-170033AEE463}" dt="2024-03-22T09:37:08.535" v="146" actId="1076"/>
        <pc:sldMkLst>
          <pc:docMk/>
          <pc:sldMk cId="177223437" sldId="584"/>
        </pc:sldMkLst>
      </pc:sldChg>
      <pc:sldChg chg="modSp mod">
        <pc:chgData name="Willemijn Gerritsen" userId="8aa5d691-83b3-4c6f-b406-da0a76de7bd5" providerId="ADAL" clId="{BD131113-465E-40FD-90AE-170033AEE463}" dt="2024-03-22T09:37:18.110" v="147" actId="1076"/>
        <pc:sldMkLst>
          <pc:docMk/>
          <pc:sldMk cId="277665336" sldId="585"/>
        </pc:sldMkLst>
      </pc:sldChg>
      <pc:sldChg chg="modSp mod">
        <pc:chgData name="Willemijn Gerritsen" userId="8aa5d691-83b3-4c6f-b406-da0a76de7bd5" providerId="ADAL" clId="{BD131113-465E-40FD-90AE-170033AEE463}" dt="2024-03-22T09:37:25.947" v="148" actId="1076"/>
        <pc:sldMkLst>
          <pc:docMk/>
          <pc:sldMk cId="1519954068" sldId="586"/>
        </pc:sldMkLst>
      </pc:sldChg>
      <pc:sldChg chg="modSp mod">
        <pc:chgData name="Willemijn Gerritsen" userId="8aa5d691-83b3-4c6f-b406-da0a76de7bd5" providerId="ADAL" clId="{BD131113-465E-40FD-90AE-170033AEE463}" dt="2024-03-22T09:37:34.713" v="149" actId="1076"/>
        <pc:sldMkLst>
          <pc:docMk/>
          <pc:sldMk cId="651772060" sldId="587"/>
        </pc:sldMkLst>
      </pc:sldChg>
      <pc:sldChg chg="modSp mod">
        <pc:chgData name="Willemijn Gerritsen" userId="8aa5d691-83b3-4c6f-b406-da0a76de7bd5" providerId="ADAL" clId="{BD131113-465E-40FD-90AE-170033AEE463}" dt="2024-03-22T09:37:44.508" v="150" actId="1076"/>
        <pc:sldMkLst>
          <pc:docMk/>
          <pc:sldMk cId="1355375752" sldId="588"/>
        </pc:sldMkLst>
      </pc:sldChg>
      <pc:sldChg chg="modSp mod">
        <pc:chgData name="Willemijn Gerritsen" userId="8aa5d691-83b3-4c6f-b406-da0a76de7bd5" providerId="ADAL" clId="{BD131113-465E-40FD-90AE-170033AEE463}" dt="2024-03-22T09:37:54.848" v="151" actId="1076"/>
        <pc:sldMkLst>
          <pc:docMk/>
          <pc:sldMk cId="4095967055" sldId="589"/>
        </pc:sldMkLst>
      </pc:sldChg>
      <pc:sldChg chg="modSp mod">
        <pc:chgData name="Willemijn Gerritsen" userId="8aa5d691-83b3-4c6f-b406-da0a76de7bd5" providerId="ADAL" clId="{BD131113-465E-40FD-90AE-170033AEE463}" dt="2024-03-22T09:38:36.797" v="154" actId="1076"/>
        <pc:sldMkLst>
          <pc:docMk/>
          <pc:sldMk cId="115408898" sldId="590"/>
        </pc:sldMkLst>
      </pc:sldChg>
      <pc:sldChg chg="delSp modSp mod delAnim">
        <pc:chgData name="Willemijn Gerritsen" userId="8aa5d691-83b3-4c6f-b406-da0a76de7bd5" providerId="ADAL" clId="{BD131113-465E-40FD-90AE-170033AEE463}" dt="2024-03-22T09:38:25.337" v="153" actId="1076"/>
        <pc:sldMkLst>
          <pc:docMk/>
          <pc:sldMk cId="4209439113" sldId="591"/>
        </pc:sldMkLst>
      </pc:sldChg>
      <pc:sldChg chg="modSp mod">
        <pc:chgData name="Willemijn Gerritsen" userId="8aa5d691-83b3-4c6f-b406-da0a76de7bd5" providerId="ADAL" clId="{BD131113-465E-40FD-90AE-170033AEE463}" dt="2024-03-22T09:38:52.793" v="155" actId="1076"/>
        <pc:sldMkLst>
          <pc:docMk/>
          <pc:sldMk cId="953729641" sldId="592"/>
        </pc:sldMkLst>
      </pc:sldChg>
      <pc:sldChg chg="modSp mod">
        <pc:chgData name="Willemijn Gerritsen" userId="8aa5d691-83b3-4c6f-b406-da0a76de7bd5" providerId="ADAL" clId="{BD131113-465E-40FD-90AE-170033AEE463}" dt="2024-03-22T09:39:01.277" v="156" actId="1076"/>
        <pc:sldMkLst>
          <pc:docMk/>
          <pc:sldMk cId="2547550961" sldId="593"/>
        </pc:sldMkLst>
      </pc:sldChg>
      <pc:sldChg chg="modSp mod">
        <pc:chgData name="Willemijn Gerritsen" userId="8aa5d691-83b3-4c6f-b406-da0a76de7bd5" providerId="ADAL" clId="{BD131113-465E-40FD-90AE-170033AEE463}" dt="2024-03-22T09:39:11.060" v="157" actId="1076"/>
        <pc:sldMkLst>
          <pc:docMk/>
          <pc:sldMk cId="3468564822" sldId="594"/>
        </pc:sldMkLst>
      </pc:sldChg>
      <pc:sldChg chg="modSp mod">
        <pc:chgData name="Willemijn Gerritsen" userId="8aa5d691-83b3-4c6f-b406-da0a76de7bd5" providerId="ADAL" clId="{BD131113-465E-40FD-90AE-170033AEE463}" dt="2024-03-22T09:39:19.448" v="158" actId="1076"/>
        <pc:sldMkLst>
          <pc:docMk/>
          <pc:sldMk cId="3911711738" sldId="595"/>
        </pc:sldMkLst>
      </pc:sldChg>
      <pc:sldChg chg="modSp mod">
        <pc:chgData name="Willemijn Gerritsen" userId="8aa5d691-83b3-4c6f-b406-da0a76de7bd5" providerId="ADAL" clId="{BD131113-465E-40FD-90AE-170033AEE463}" dt="2024-03-22T09:39:27.736" v="159" actId="1076"/>
        <pc:sldMkLst>
          <pc:docMk/>
          <pc:sldMk cId="3625370409" sldId="596"/>
        </pc:sldMkLst>
      </pc:sldChg>
      <pc:sldChg chg="modSp mod">
        <pc:chgData name="Willemijn Gerritsen" userId="8aa5d691-83b3-4c6f-b406-da0a76de7bd5" providerId="ADAL" clId="{BD131113-465E-40FD-90AE-170033AEE463}" dt="2024-03-22T09:39:46.437" v="161" actId="1076"/>
        <pc:sldMkLst>
          <pc:docMk/>
          <pc:sldMk cId="2232365453" sldId="597"/>
        </pc:sldMkLst>
      </pc:sldChg>
      <pc:sldChg chg="modSp mod">
        <pc:chgData name="Willemijn Gerritsen" userId="8aa5d691-83b3-4c6f-b406-da0a76de7bd5" providerId="ADAL" clId="{BD131113-465E-40FD-90AE-170033AEE463}" dt="2024-03-22T09:39:37.047" v="160" actId="1076"/>
        <pc:sldMkLst>
          <pc:docMk/>
          <pc:sldMk cId="3402709255" sldId="598"/>
        </pc:sldMkLst>
      </pc:sldChg>
      <pc:sldChg chg="modSp mod">
        <pc:chgData name="Willemijn Gerritsen" userId="8aa5d691-83b3-4c6f-b406-da0a76de7bd5" providerId="ADAL" clId="{BD131113-465E-40FD-90AE-170033AEE463}" dt="2024-03-22T09:39:55.866" v="162" actId="1076"/>
        <pc:sldMkLst>
          <pc:docMk/>
          <pc:sldMk cId="3893317249" sldId="599"/>
        </pc:sldMkLst>
      </pc:sldChg>
      <pc:sldChg chg="modSp mod">
        <pc:chgData name="Willemijn Gerritsen" userId="8aa5d691-83b3-4c6f-b406-da0a76de7bd5" providerId="ADAL" clId="{BD131113-465E-40FD-90AE-170033AEE463}" dt="2024-03-22T09:40:08.270" v="163" actId="1076"/>
        <pc:sldMkLst>
          <pc:docMk/>
          <pc:sldMk cId="831895789" sldId="600"/>
        </pc:sldMkLst>
      </pc:sldChg>
      <pc:sldChg chg="modSp mod">
        <pc:chgData name="Willemijn Gerritsen" userId="8aa5d691-83b3-4c6f-b406-da0a76de7bd5" providerId="ADAL" clId="{BD131113-465E-40FD-90AE-170033AEE463}" dt="2024-03-22T09:40:19.945" v="164" actId="1076"/>
        <pc:sldMkLst>
          <pc:docMk/>
          <pc:sldMk cId="3262023024" sldId="601"/>
        </pc:sldMkLst>
      </pc:sldChg>
      <pc:sldChg chg="modSp mod">
        <pc:chgData name="Willemijn Gerritsen" userId="8aa5d691-83b3-4c6f-b406-da0a76de7bd5" providerId="ADAL" clId="{BD131113-465E-40FD-90AE-170033AEE463}" dt="2024-03-22T09:40:29.845" v="165" actId="1076"/>
        <pc:sldMkLst>
          <pc:docMk/>
          <pc:sldMk cId="647023895" sldId="602"/>
        </pc:sldMkLst>
      </pc:sldChg>
      <pc:sldChg chg="delSp modSp mod delAnim">
        <pc:chgData name="Willemijn Gerritsen" userId="8aa5d691-83b3-4c6f-b406-da0a76de7bd5" providerId="ADAL" clId="{BD131113-465E-40FD-90AE-170033AEE463}" dt="2024-03-22T09:43:54.069" v="168" actId="1076"/>
        <pc:sldMkLst>
          <pc:docMk/>
          <pc:sldMk cId="2413070063" sldId="603"/>
        </pc:sldMkLst>
      </pc:sldChg>
      <pc:sldChg chg="modSp mod">
        <pc:chgData name="Willemijn Gerritsen" userId="8aa5d691-83b3-4c6f-b406-da0a76de7bd5" providerId="ADAL" clId="{BD131113-465E-40FD-90AE-170033AEE463}" dt="2024-03-22T09:44:06.552" v="169" actId="1076"/>
        <pc:sldMkLst>
          <pc:docMk/>
          <pc:sldMk cId="2318318543" sldId="604"/>
        </pc:sldMkLst>
      </pc:sldChg>
      <pc:sldChg chg="modSp mod">
        <pc:chgData name="Willemijn Gerritsen" userId="8aa5d691-83b3-4c6f-b406-da0a76de7bd5" providerId="ADAL" clId="{BD131113-465E-40FD-90AE-170033AEE463}" dt="2024-03-22T09:40:40.520" v="166" actId="1076"/>
        <pc:sldMkLst>
          <pc:docMk/>
          <pc:sldMk cId="1568807086" sldId="605"/>
        </pc:sldMkLst>
      </pc:sldChg>
      <pc:sldChg chg="modSp mod">
        <pc:chgData name="Willemijn Gerritsen" userId="8aa5d691-83b3-4c6f-b406-da0a76de7bd5" providerId="ADAL" clId="{BD131113-465E-40FD-90AE-170033AEE463}" dt="2024-03-22T09:51:23.779" v="171" actId="1076"/>
        <pc:sldMkLst>
          <pc:docMk/>
          <pc:sldMk cId="2216844915" sldId="606"/>
        </pc:sldMkLst>
      </pc:sldChg>
      <pc:sldChg chg="delSp modSp mod delAnim">
        <pc:chgData name="Willemijn Gerritsen" userId="8aa5d691-83b3-4c6f-b406-da0a76de7bd5" providerId="ADAL" clId="{BD131113-465E-40FD-90AE-170033AEE463}" dt="2024-03-22T09:51:51.782" v="173" actId="1076"/>
        <pc:sldMkLst>
          <pc:docMk/>
          <pc:sldMk cId="133639400" sldId="607"/>
        </pc:sldMkLst>
      </pc:sldChg>
      <pc:sldChg chg="delSp modSp mod delAnim">
        <pc:chgData name="Willemijn Gerritsen" userId="8aa5d691-83b3-4c6f-b406-da0a76de7bd5" providerId="ADAL" clId="{BD131113-465E-40FD-90AE-170033AEE463}" dt="2024-03-22T10:14:46.400" v="176" actId="1076"/>
        <pc:sldMkLst>
          <pc:docMk/>
          <pc:sldMk cId="269339078" sldId="608"/>
        </pc:sldMkLst>
      </pc:sldChg>
      <pc:sldChg chg="modSp mod">
        <pc:chgData name="Willemijn Gerritsen" userId="8aa5d691-83b3-4c6f-b406-da0a76de7bd5" providerId="ADAL" clId="{BD131113-465E-40FD-90AE-170033AEE463}" dt="2024-03-22T10:14:57.065" v="177" actId="1076"/>
        <pc:sldMkLst>
          <pc:docMk/>
          <pc:sldMk cId="3799203820" sldId="609"/>
        </pc:sldMkLst>
      </pc:sldChg>
      <pc:sldChg chg="modSp mod">
        <pc:chgData name="Willemijn Gerritsen" userId="8aa5d691-83b3-4c6f-b406-da0a76de7bd5" providerId="ADAL" clId="{BD131113-465E-40FD-90AE-170033AEE463}" dt="2024-03-22T10:15:06.283" v="178" actId="1076"/>
        <pc:sldMkLst>
          <pc:docMk/>
          <pc:sldMk cId="3332143663" sldId="610"/>
        </pc:sldMkLst>
      </pc:sldChg>
      <pc:sldChg chg="delSp modSp mod delAnim">
        <pc:chgData name="Willemijn Gerritsen" userId="8aa5d691-83b3-4c6f-b406-da0a76de7bd5" providerId="ADAL" clId="{BD131113-465E-40FD-90AE-170033AEE463}" dt="2024-03-22T10:15:22.280" v="181" actId="1076"/>
        <pc:sldMkLst>
          <pc:docMk/>
          <pc:sldMk cId="331085275" sldId="611"/>
        </pc:sldMkLst>
      </pc:sldChg>
      <pc:sldChg chg="modSp mod">
        <pc:chgData name="Willemijn Gerritsen" userId="8aa5d691-83b3-4c6f-b406-da0a76de7bd5" providerId="ADAL" clId="{BD131113-465E-40FD-90AE-170033AEE463}" dt="2024-03-22T10:15:32.646" v="182" actId="1076"/>
        <pc:sldMkLst>
          <pc:docMk/>
          <pc:sldMk cId="3612167283" sldId="612"/>
        </pc:sldMkLst>
      </pc:sldChg>
      <pc:sldChg chg="modSp mod">
        <pc:chgData name="Willemijn Gerritsen" userId="8aa5d691-83b3-4c6f-b406-da0a76de7bd5" providerId="ADAL" clId="{BD131113-465E-40FD-90AE-170033AEE463}" dt="2024-03-22T10:15:43.986" v="183" actId="1076"/>
        <pc:sldMkLst>
          <pc:docMk/>
          <pc:sldMk cId="2045233705" sldId="613"/>
        </pc:sldMkLst>
      </pc:sldChg>
      <pc:sldChg chg="modSp mod">
        <pc:chgData name="Willemijn Gerritsen" userId="8aa5d691-83b3-4c6f-b406-da0a76de7bd5" providerId="ADAL" clId="{BD131113-465E-40FD-90AE-170033AEE463}" dt="2024-03-22T10:15:57.203" v="184" actId="1076"/>
        <pc:sldMkLst>
          <pc:docMk/>
          <pc:sldMk cId="3706810638" sldId="614"/>
        </pc:sldMkLst>
      </pc:sldChg>
      <pc:sldChg chg="modSp mod">
        <pc:chgData name="Willemijn Gerritsen" userId="8aa5d691-83b3-4c6f-b406-da0a76de7bd5" providerId="ADAL" clId="{BD131113-465E-40FD-90AE-170033AEE463}" dt="2024-03-22T10:16:07.329" v="185" actId="1076"/>
        <pc:sldMkLst>
          <pc:docMk/>
          <pc:sldMk cId="1581983574" sldId="615"/>
        </pc:sldMkLst>
      </pc:sldChg>
      <pc:sldChg chg="modSp mod">
        <pc:chgData name="Willemijn Gerritsen" userId="8aa5d691-83b3-4c6f-b406-da0a76de7bd5" providerId="ADAL" clId="{BD131113-465E-40FD-90AE-170033AEE463}" dt="2024-03-22T10:16:16.067" v="186" actId="1076"/>
        <pc:sldMkLst>
          <pc:docMk/>
          <pc:sldMk cId="2664299451" sldId="616"/>
        </pc:sldMkLst>
      </pc:sldChg>
      <pc:sldChg chg="modSp mod">
        <pc:chgData name="Willemijn Gerritsen" userId="8aa5d691-83b3-4c6f-b406-da0a76de7bd5" providerId="ADAL" clId="{BD131113-465E-40FD-90AE-170033AEE463}" dt="2024-03-22T10:16:25.064" v="187" actId="1076"/>
        <pc:sldMkLst>
          <pc:docMk/>
          <pc:sldMk cId="2600880600" sldId="617"/>
        </pc:sldMkLst>
      </pc:sldChg>
      <pc:sldChg chg="modSp mod">
        <pc:chgData name="Willemijn Gerritsen" userId="8aa5d691-83b3-4c6f-b406-da0a76de7bd5" providerId="ADAL" clId="{BD131113-465E-40FD-90AE-170033AEE463}" dt="2024-03-22T10:16:41.447" v="190" actId="1076"/>
        <pc:sldMkLst>
          <pc:docMk/>
          <pc:sldMk cId="4212384939" sldId="618"/>
        </pc:sldMkLst>
      </pc:sldChg>
      <pc:sldChg chg="delSp modSp mod delAnim">
        <pc:chgData name="Willemijn Gerritsen" userId="8aa5d691-83b3-4c6f-b406-da0a76de7bd5" providerId="ADAL" clId="{BD131113-465E-40FD-90AE-170033AEE463}" dt="2024-03-22T10:17:19.165" v="192" actId="1076"/>
        <pc:sldMkLst>
          <pc:docMk/>
          <pc:sldMk cId="89761569" sldId="619"/>
        </pc:sldMkLst>
      </pc:sldChg>
      <pc:sldChg chg="delSp modSp mod delAnim">
        <pc:chgData name="Willemijn Gerritsen" userId="8aa5d691-83b3-4c6f-b406-da0a76de7bd5" providerId="ADAL" clId="{BD131113-465E-40FD-90AE-170033AEE463}" dt="2024-03-22T10:17:53.436" v="195" actId="1076"/>
        <pc:sldMkLst>
          <pc:docMk/>
          <pc:sldMk cId="4227376656" sldId="620"/>
        </pc:sldMkLst>
      </pc:sldChg>
      <pc:sldChg chg="modSp mod">
        <pc:chgData name="Willemijn Gerritsen" userId="8aa5d691-83b3-4c6f-b406-da0a76de7bd5" providerId="ADAL" clId="{BD131113-465E-40FD-90AE-170033AEE463}" dt="2024-03-22T10:18:01.574" v="196" actId="1076"/>
        <pc:sldMkLst>
          <pc:docMk/>
          <pc:sldMk cId="1065363278" sldId="621"/>
        </pc:sldMkLst>
      </pc:sldChg>
      <pc:sldChg chg="modSp mod">
        <pc:chgData name="Willemijn Gerritsen" userId="8aa5d691-83b3-4c6f-b406-da0a76de7bd5" providerId="ADAL" clId="{BD131113-465E-40FD-90AE-170033AEE463}" dt="2024-03-22T10:18:10.570" v="197" actId="1076"/>
        <pc:sldMkLst>
          <pc:docMk/>
          <pc:sldMk cId="745328126" sldId="622"/>
        </pc:sldMkLst>
      </pc:sldChg>
      <pc:sldChg chg="modSp mod">
        <pc:chgData name="Willemijn Gerritsen" userId="8aa5d691-83b3-4c6f-b406-da0a76de7bd5" providerId="ADAL" clId="{BD131113-465E-40FD-90AE-170033AEE463}" dt="2024-03-22T10:18:20.077" v="198" actId="1076"/>
        <pc:sldMkLst>
          <pc:docMk/>
          <pc:sldMk cId="1784397254" sldId="623"/>
        </pc:sldMkLst>
      </pc:sldChg>
      <pc:sldChg chg="modSp mod">
        <pc:chgData name="Willemijn Gerritsen" userId="8aa5d691-83b3-4c6f-b406-da0a76de7bd5" providerId="ADAL" clId="{BD131113-465E-40FD-90AE-170033AEE463}" dt="2024-03-22T10:18:28.636" v="199" actId="1076"/>
        <pc:sldMkLst>
          <pc:docMk/>
          <pc:sldMk cId="2502282195" sldId="624"/>
        </pc:sldMkLst>
      </pc:sldChg>
      <pc:sldChg chg="modSp mod">
        <pc:chgData name="Willemijn Gerritsen" userId="8aa5d691-83b3-4c6f-b406-da0a76de7bd5" providerId="ADAL" clId="{BD131113-465E-40FD-90AE-170033AEE463}" dt="2024-03-22T10:18:37.631" v="200" actId="1076"/>
        <pc:sldMkLst>
          <pc:docMk/>
          <pc:sldMk cId="362054942" sldId="625"/>
        </pc:sldMkLst>
      </pc:sldChg>
    </pc:docChg>
  </pc:docChgLst>
  <pc:docChgLst>
    <pc:chgData name="Evi Kruijer" userId="0af39978-7a4a-49b0-8bce-70804f0fc89e" providerId="ADAL" clId="{A3497E95-F93A-4EDD-8CB5-E3EBF2903D04}"/>
    <pc:docChg chg="undo custSel addSld delSld modSld sldOrd">
      <pc:chgData name="Evi Kruijer" userId="0af39978-7a4a-49b0-8bce-70804f0fc89e" providerId="ADAL" clId="{A3497E95-F93A-4EDD-8CB5-E3EBF2903D04}" dt="2025-05-06T10:23:06.888" v="807" actId="14826"/>
      <pc:docMkLst>
        <pc:docMk/>
      </pc:docMkLst>
      <pc:sldChg chg="modSp mod">
        <pc:chgData name="Evi Kruijer" userId="0af39978-7a4a-49b0-8bce-70804f0fc89e" providerId="ADAL" clId="{A3497E95-F93A-4EDD-8CB5-E3EBF2903D04}" dt="2025-05-06T09:59:49.626" v="113" actId="14826"/>
        <pc:sldMkLst>
          <pc:docMk/>
          <pc:sldMk cId="2911387961" sldId="268"/>
        </pc:sldMkLst>
        <pc:picChg chg="mod">
          <ac:chgData name="Evi Kruijer" userId="0af39978-7a4a-49b0-8bce-70804f0fc89e" providerId="ADAL" clId="{A3497E95-F93A-4EDD-8CB5-E3EBF2903D04}" dt="2025-05-06T09:59:49.626" v="113" actId="14826"/>
          <ac:picMkLst>
            <pc:docMk/>
            <pc:sldMk cId="2911387961" sldId="268"/>
            <ac:picMk id="3" creationId="{1F19A53C-A1C5-9B04-877C-B7C6460B3C52}"/>
          </ac:picMkLst>
        </pc:picChg>
      </pc:sldChg>
      <pc:sldChg chg="modSp mod">
        <pc:chgData name="Evi Kruijer" userId="0af39978-7a4a-49b0-8bce-70804f0fc89e" providerId="ADAL" clId="{A3497E95-F93A-4EDD-8CB5-E3EBF2903D04}" dt="2025-05-06T09:55:16.944" v="0" actId="14826"/>
        <pc:sldMkLst>
          <pc:docMk/>
          <pc:sldMk cId="3800151490" sldId="478"/>
        </pc:sldMkLst>
        <pc:picChg chg="mod">
          <ac:chgData name="Evi Kruijer" userId="0af39978-7a4a-49b0-8bce-70804f0fc89e" providerId="ADAL" clId="{A3497E95-F93A-4EDD-8CB5-E3EBF2903D04}" dt="2025-05-06T09:55:16.944" v="0" actId="14826"/>
          <ac:picMkLst>
            <pc:docMk/>
            <pc:sldMk cId="3800151490" sldId="478"/>
            <ac:picMk id="3" creationId="{5754374C-EBDF-0090-02C0-DDA8A8ECCD2A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09:55:48.229" v="10" actId="1076"/>
        <pc:sldMkLst>
          <pc:docMk/>
          <pc:sldMk cId="1557272501" sldId="479"/>
        </pc:sldMkLst>
        <pc:picChg chg="del mod">
          <ac:chgData name="Evi Kruijer" userId="0af39978-7a4a-49b0-8bce-70804f0fc89e" providerId="ADAL" clId="{A3497E95-F93A-4EDD-8CB5-E3EBF2903D04}" dt="2025-05-06T09:55:32.393" v="3" actId="478"/>
          <ac:picMkLst>
            <pc:docMk/>
            <pc:sldMk cId="1557272501" sldId="479"/>
            <ac:picMk id="3" creationId="{BB01A290-66A1-9127-A297-A03AD3890AA2}"/>
          </ac:picMkLst>
        </pc:picChg>
        <pc:picChg chg="add mod">
          <ac:chgData name="Evi Kruijer" userId="0af39978-7a4a-49b0-8bce-70804f0fc89e" providerId="ADAL" clId="{A3497E95-F93A-4EDD-8CB5-E3EBF2903D04}" dt="2025-05-06T09:55:42.911" v="9" actId="1076"/>
          <ac:picMkLst>
            <pc:docMk/>
            <pc:sldMk cId="1557272501" sldId="479"/>
            <ac:picMk id="5" creationId="{C6A8B7F0-5078-8121-7072-853B45B5AFBE}"/>
          </ac:picMkLst>
        </pc:picChg>
        <pc:picChg chg="add mod">
          <ac:chgData name="Evi Kruijer" userId="0af39978-7a4a-49b0-8bce-70804f0fc89e" providerId="ADAL" clId="{A3497E95-F93A-4EDD-8CB5-E3EBF2903D04}" dt="2025-05-06T09:55:48.229" v="10" actId="1076"/>
          <ac:picMkLst>
            <pc:docMk/>
            <pc:sldMk cId="1557272501" sldId="479"/>
            <ac:picMk id="8" creationId="{F50A2497-74D3-E78B-C9CC-3BCFD6FA2356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09:56:20.160" v="21" actId="1076"/>
        <pc:sldMkLst>
          <pc:docMk/>
          <pc:sldMk cId="1081282072" sldId="480"/>
        </pc:sldMkLst>
        <pc:spChg chg="del mod">
          <ac:chgData name="Evi Kruijer" userId="0af39978-7a4a-49b0-8bce-70804f0fc89e" providerId="ADAL" clId="{A3497E95-F93A-4EDD-8CB5-E3EBF2903D04}" dt="2025-05-06T09:56:04.943" v="17" actId="478"/>
          <ac:spMkLst>
            <pc:docMk/>
            <pc:sldMk cId="1081282072" sldId="480"/>
            <ac:spMk id="4" creationId="{5BB00FE5-1B61-F9A2-CF52-2FE4BA0F0119}"/>
          </ac:spMkLst>
        </pc:spChg>
        <pc:spChg chg="del">
          <ac:chgData name="Evi Kruijer" userId="0af39978-7a4a-49b0-8bce-70804f0fc89e" providerId="ADAL" clId="{A3497E95-F93A-4EDD-8CB5-E3EBF2903D04}" dt="2025-05-06T09:55:59.877" v="14" actId="478"/>
          <ac:spMkLst>
            <pc:docMk/>
            <pc:sldMk cId="1081282072" sldId="480"/>
            <ac:spMk id="5" creationId="{2E274224-333B-F89B-C5DC-300D8BC3025A}"/>
          </ac:spMkLst>
        </pc:spChg>
        <pc:spChg chg="add del">
          <ac:chgData name="Evi Kruijer" userId="0af39978-7a4a-49b0-8bce-70804f0fc89e" providerId="ADAL" clId="{A3497E95-F93A-4EDD-8CB5-E3EBF2903D04}" dt="2025-05-06T09:56:02.327" v="16" actId="478"/>
          <ac:spMkLst>
            <pc:docMk/>
            <pc:sldMk cId="1081282072" sldId="480"/>
            <ac:spMk id="7" creationId="{F47EDC32-C2E8-28CB-52D0-1534BAD195EA}"/>
          </ac:spMkLst>
        </pc:spChg>
        <pc:spChg chg="add mod">
          <ac:chgData name="Evi Kruijer" userId="0af39978-7a4a-49b0-8bce-70804f0fc89e" providerId="ADAL" clId="{A3497E95-F93A-4EDD-8CB5-E3EBF2903D04}" dt="2025-05-06T09:56:20.160" v="21" actId="1076"/>
          <ac:spMkLst>
            <pc:docMk/>
            <pc:sldMk cId="1081282072" sldId="480"/>
            <ac:spMk id="10" creationId="{C627F2B5-26B0-5859-F8C0-59E055486BC5}"/>
          </ac:spMkLst>
        </pc:spChg>
        <pc:picChg chg="del">
          <ac:chgData name="Evi Kruijer" userId="0af39978-7a4a-49b0-8bce-70804f0fc89e" providerId="ADAL" clId="{A3497E95-F93A-4EDD-8CB5-E3EBF2903D04}" dt="2025-05-06T09:55:56.488" v="12" actId="478"/>
          <ac:picMkLst>
            <pc:docMk/>
            <pc:sldMk cId="1081282072" sldId="480"/>
            <ac:picMk id="3" creationId="{A9A90DAC-4324-A3EC-00FE-69E9BB2055CE}"/>
          </ac:picMkLst>
        </pc:picChg>
        <pc:picChg chg="add mod">
          <ac:chgData name="Evi Kruijer" userId="0af39978-7a4a-49b0-8bce-70804f0fc89e" providerId="ADAL" clId="{A3497E95-F93A-4EDD-8CB5-E3EBF2903D04}" dt="2025-05-06T09:56:13.127" v="19" actId="1076"/>
          <ac:picMkLst>
            <pc:docMk/>
            <pc:sldMk cId="1081282072" sldId="480"/>
            <ac:picMk id="9" creationId="{DF60505F-6D76-CBA4-3F86-8883B7F8AB47}"/>
          </ac:picMkLst>
        </pc:picChg>
      </pc:sldChg>
      <pc:sldChg chg="modSp mod">
        <pc:chgData name="Evi Kruijer" userId="0af39978-7a4a-49b0-8bce-70804f0fc89e" providerId="ADAL" clId="{A3497E95-F93A-4EDD-8CB5-E3EBF2903D04}" dt="2025-05-06T09:56:37.693" v="22" actId="14826"/>
        <pc:sldMkLst>
          <pc:docMk/>
          <pc:sldMk cId="2190083302" sldId="490"/>
        </pc:sldMkLst>
        <pc:picChg chg="mod">
          <ac:chgData name="Evi Kruijer" userId="0af39978-7a4a-49b0-8bce-70804f0fc89e" providerId="ADAL" clId="{A3497E95-F93A-4EDD-8CB5-E3EBF2903D04}" dt="2025-05-06T09:56:37.693" v="22" actId="14826"/>
          <ac:picMkLst>
            <pc:docMk/>
            <pc:sldMk cId="2190083302" sldId="490"/>
            <ac:picMk id="3" creationId="{7CD03F77-EA1A-B391-2063-50ECA4474D87}"/>
          </ac:picMkLst>
        </pc:picChg>
      </pc:sldChg>
      <pc:sldChg chg="modSp mod">
        <pc:chgData name="Evi Kruijer" userId="0af39978-7a4a-49b0-8bce-70804f0fc89e" providerId="ADAL" clId="{A3497E95-F93A-4EDD-8CB5-E3EBF2903D04}" dt="2025-05-06T09:59:41.843" v="112" actId="1076"/>
        <pc:sldMkLst>
          <pc:docMk/>
          <pc:sldMk cId="602209130" sldId="510"/>
        </pc:sldMkLst>
        <pc:picChg chg="mod">
          <ac:chgData name="Evi Kruijer" userId="0af39978-7a4a-49b0-8bce-70804f0fc89e" providerId="ADAL" clId="{A3497E95-F93A-4EDD-8CB5-E3EBF2903D04}" dt="2025-05-06T09:59:41.843" v="112" actId="1076"/>
          <ac:picMkLst>
            <pc:docMk/>
            <pc:sldMk cId="602209130" sldId="510"/>
            <ac:picMk id="8" creationId="{DCAED1F9-9C71-2FA1-64BB-3A25605DA20B}"/>
          </ac:picMkLst>
        </pc:picChg>
      </pc:sldChg>
      <pc:sldChg chg="modSp mod">
        <pc:chgData name="Evi Kruijer" userId="0af39978-7a4a-49b0-8bce-70804f0fc89e" providerId="ADAL" clId="{A3497E95-F93A-4EDD-8CB5-E3EBF2903D04}" dt="2025-05-06T09:59:29.110" v="109" actId="14826"/>
        <pc:sldMkLst>
          <pc:docMk/>
          <pc:sldMk cId="4046251079" sldId="511"/>
        </pc:sldMkLst>
        <pc:picChg chg="mod">
          <ac:chgData name="Evi Kruijer" userId="0af39978-7a4a-49b0-8bce-70804f0fc89e" providerId="ADAL" clId="{A3497E95-F93A-4EDD-8CB5-E3EBF2903D04}" dt="2025-05-06T09:59:29.110" v="109" actId="14826"/>
          <ac:picMkLst>
            <pc:docMk/>
            <pc:sldMk cId="4046251079" sldId="511"/>
            <ac:picMk id="3" creationId="{ACF03D35-5A37-21C9-8249-368443B80B6E}"/>
          </ac:picMkLst>
        </pc:picChg>
      </pc:sldChg>
      <pc:sldChg chg="addSp modSp mod">
        <pc:chgData name="Evi Kruijer" userId="0af39978-7a4a-49b0-8bce-70804f0fc89e" providerId="ADAL" clId="{A3497E95-F93A-4EDD-8CB5-E3EBF2903D04}" dt="2025-05-06T10:02:50.258" v="206" actId="14100"/>
        <pc:sldMkLst>
          <pc:docMk/>
          <pc:sldMk cId="1643815238" sldId="512"/>
        </pc:sldMkLst>
        <pc:picChg chg="add mod">
          <ac:chgData name="Evi Kruijer" userId="0af39978-7a4a-49b0-8bce-70804f0fc89e" providerId="ADAL" clId="{A3497E95-F93A-4EDD-8CB5-E3EBF2903D04}" dt="2025-05-06T10:02:50.258" v="206" actId="14100"/>
          <ac:picMkLst>
            <pc:docMk/>
            <pc:sldMk cId="1643815238" sldId="512"/>
            <ac:picMk id="7" creationId="{3501F95B-554C-E776-8158-915BA59BE373}"/>
          </ac:picMkLst>
        </pc:picChg>
      </pc:sldChg>
      <pc:sldChg chg="addSp modSp mod">
        <pc:chgData name="Evi Kruijer" userId="0af39978-7a4a-49b0-8bce-70804f0fc89e" providerId="ADAL" clId="{A3497E95-F93A-4EDD-8CB5-E3EBF2903D04}" dt="2025-05-06T10:02:39.358" v="203" actId="1038"/>
        <pc:sldMkLst>
          <pc:docMk/>
          <pc:sldMk cId="2072184615" sldId="515"/>
        </pc:sldMkLst>
        <pc:picChg chg="add mod">
          <ac:chgData name="Evi Kruijer" userId="0af39978-7a4a-49b0-8bce-70804f0fc89e" providerId="ADAL" clId="{A3497E95-F93A-4EDD-8CB5-E3EBF2903D04}" dt="2025-05-06T10:02:39.358" v="203" actId="1038"/>
          <ac:picMkLst>
            <pc:docMk/>
            <pc:sldMk cId="2072184615" sldId="515"/>
            <ac:picMk id="7" creationId="{99F50CBD-9774-AFA2-313C-5F994ED44852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03:52.858" v="223" actId="1076"/>
        <pc:sldMkLst>
          <pc:docMk/>
          <pc:sldMk cId="2767019686" sldId="516"/>
        </pc:sldMkLst>
        <pc:spChg chg="add del">
          <ac:chgData name="Evi Kruijer" userId="0af39978-7a4a-49b0-8bce-70804f0fc89e" providerId="ADAL" clId="{A3497E95-F93A-4EDD-8CB5-E3EBF2903D04}" dt="2025-05-06T10:03:19.625" v="209"/>
          <ac:spMkLst>
            <pc:docMk/>
            <pc:sldMk cId="2767019686" sldId="516"/>
            <ac:spMk id="3" creationId="{A57E7631-7D4D-B785-814C-B18129D97B36}"/>
          </ac:spMkLst>
        </pc:spChg>
        <pc:graphicFrameChg chg="add mod">
          <ac:chgData name="Evi Kruijer" userId="0af39978-7a4a-49b0-8bce-70804f0fc89e" providerId="ADAL" clId="{A3497E95-F93A-4EDD-8CB5-E3EBF2903D04}" dt="2025-05-06T10:03:19.625" v="209"/>
          <ac:graphicFrameMkLst>
            <pc:docMk/>
            <pc:sldMk cId="2767019686" sldId="516"/>
            <ac:graphicFrameMk id="7" creationId="{EA809614-7BBE-E08F-5310-476B5ADF5219}"/>
          </ac:graphicFrameMkLst>
        </pc:graphicFrameChg>
        <pc:picChg chg="del">
          <ac:chgData name="Evi Kruijer" userId="0af39978-7a4a-49b0-8bce-70804f0fc89e" providerId="ADAL" clId="{A3497E95-F93A-4EDD-8CB5-E3EBF2903D04}" dt="2025-05-06T10:03:04.009" v="207" actId="478"/>
          <ac:picMkLst>
            <pc:docMk/>
            <pc:sldMk cId="2767019686" sldId="516"/>
            <ac:picMk id="5" creationId="{703CAE69-5086-1C07-6554-6FA2F20B591E}"/>
          </ac:picMkLst>
        </pc:picChg>
        <pc:picChg chg="add mod">
          <ac:chgData name="Evi Kruijer" userId="0af39978-7a4a-49b0-8bce-70804f0fc89e" providerId="ADAL" clId="{A3497E95-F93A-4EDD-8CB5-E3EBF2903D04}" dt="2025-05-06T10:03:52.858" v="223" actId="1076"/>
          <ac:picMkLst>
            <pc:docMk/>
            <pc:sldMk cId="2767019686" sldId="516"/>
            <ac:picMk id="8" creationId="{CEB418EB-4F19-234A-E740-9803F6948823}"/>
          </ac:picMkLst>
        </pc:picChg>
        <pc:picChg chg="add mod">
          <ac:chgData name="Evi Kruijer" userId="0af39978-7a4a-49b0-8bce-70804f0fc89e" providerId="ADAL" clId="{A3497E95-F93A-4EDD-8CB5-E3EBF2903D04}" dt="2025-05-06T10:03:48.975" v="221" actId="14100"/>
          <ac:picMkLst>
            <pc:docMk/>
            <pc:sldMk cId="2767019686" sldId="516"/>
            <ac:picMk id="9" creationId="{04B86DE5-CF2F-98FB-9FEB-F31DB30D1286}"/>
          </ac:picMkLst>
        </pc:picChg>
        <pc:picChg chg="add mod">
          <ac:chgData name="Evi Kruijer" userId="0af39978-7a4a-49b0-8bce-70804f0fc89e" providerId="ADAL" clId="{A3497E95-F93A-4EDD-8CB5-E3EBF2903D04}" dt="2025-05-06T10:03:36.508" v="216" actId="14100"/>
          <ac:picMkLst>
            <pc:docMk/>
            <pc:sldMk cId="2767019686" sldId="516"/>
            <ac:picMk id="10" creationId="{27D4C784-DF70-DE15-5B57-C20FCA2FBF1B}"/>
          </ac:picMkLst>
        </pc:picChg>
        <pc:picChg chg="add mod">
          <ac:chgData name="Evi Kruijer" userId="0af39978-7a4a-49b0-8bce-70804f0fc89e" providerId="ADAL" clId="{A3497E95-F93A-4EDD-8CB5-E3EBF2903D04}" dt="2025-05-06T10:03:19.625" v="209"/>
          <ac:picMkLst>
            <pc:docMk/>
            <pc:sldMk cId="2767019686" sldId="516"/>
            <ac:picMk id="1025" creationId="{95C0A5B3-E3CF-C6FB-9756-B2BB89E87F83}"/>
          </ac:picMkLst>
        </pc:picChg>
        <pc:picChg chg="add mod">
          <ac:chgData name="Evi Kruijer" userId="0af39978-7a4a-49b0-8bce-70804f0fc89e" providerId="ADAL" clId="{A3497E95-F93A-4EDD-8CB5-E3EBF2903D04}" dt="2025-05-06T10:03:19.625" v="209"/>
          <ac:picMkLst>
            <pc:docMk/>
            <pc:sldMk cId="2767019686" sldId="516"/>
            <ac:picMk id="1026" creationId="{0026EDA8-350F-BF13-2E34-C0A05E92161C}"/>
          </ac:picMkLst>
        </pc:picChg>
        <pc:picChg chg="add mod">
          <ac:chgData name="Evi Kruijer" userId="0af39978-7a4a-49b0-8bce-70804f0fc89e" providerId="ADAL" clId="{A3497E95-F93A-4EDD-8CB5-E3EBF2903D04}" dt="2025-05-06T10:03:19.625" v="209"/>
          <ac:picMkLst>
            <pc:docMk/>
            <pc:sldMk cId="2767019686" sldId="516"/>
            <ac:picMk id="1027" creationId="{988D9FC9-262C-00F5-3A7E-8059ACDD48D0}"/>
          </ac:picMkLst>
        </pc:picChg>
      </pc:sldChg>
      <pc:sldChg chg="delSp modSp mod delAnim">
        <pc:chgData name="Evi Kruijer" userId="0af39978-7a4a-49b0-8bce-70804f0fc89e" providerId="ADAL" clId="{A3497E95-F93A-4EDD-8CB5-E3EBF2903D04}" dt="2025-05-06T10:04:18.508" v="243" actId="14826"/>
        <pc:sldMkLst>
          <pc:docMk/>
          <pc:sldMk cId="2244488238" sldId="519"/>
        </pc:sldMkLst>
        <pc:spChg chg="mod">
          <ac:chgData name="Evi Kruijer" userId="0af39978-7a4a-49b0-8bce-70804f0fc89e" providerId="ADAL" clId="{A3497E95-F93A-4EDD-8CB5-E3EBF2903D04}" dt="2025-05-06T10:04:11.175" v="242" actId="20577"/>
          <ac:spMkLst>
            <pc:docMk/>
            <pc:sldMk cId="2244488238" sldId="519"/>
            <ac:spMk id="2" creationId="{00000000-0000-0000-0000-000000000000}"/>
          </ac:spMkLst>
        </pc:spChg>
        <pc:picChg chg="mod">
          <ac:chgData name="Evi Kruijer" userId="0af39978-7a4a-49b0-8bce-70804f0fc89e" providerId="ADAL" clId="{A3497E95-F93A-4EDD-8CB5-E3EBF2903D04}" dt="2025-05-06T10:04:18.508" v="243" actId="14826"/>
          <ac:picMkLst>
            <pc:docMk/>
            <pc:sldMk cId="2244488238" sldId="519"/>
            <ac:picMk id="3" creationId="{870F165D-E24D-8930-409E-9930EC53266C}"/>
          </ac:picMkLst>
        </pc:picChg>
        <pc:picChg chg="del">
          <ac:chgData name="Evi Kruijer" userId="0af39978-7a4a-49b0-8bce-70804f0fc89e" providerId="ADAL" clId="{A3497E95-F93A-4EDD-8CB5-E3EBF2903D04}" dt="2025-05-06T10:04:06.775" v="225" actId="478"/>
          <ac:picMkLst>
            <pc:docMk/>
            <pc:sldMk cId="2244488238" sldId="519"/>
            <ac:picMk id="5" creationId="{FD968ACC-D704-3B66-F090-CA5ADE4EEF97}"/>
          </ac:picMkLst>
        </pc:picChg>
      </pc:sldChg>
      <pc:sldChg chg="delSp modSp mod delAnim">
        <pc:chgData name="Evi Kruijer" userId="0af39978-7a4a-49b0-8bce-70804f0fc89e" providerId="ADAL" clId="{A3497E95-F93A-4EDD-8CB5-E3EBF2903D04}" dt="2025-05-06T10:06:21.074" v="302" actId="14826"/>
        <pc:sldMkLst>
          <pc:docMk/>
          <pc:sldMk cId="3572673778" sldId="525"/>
        </pc:sldMkLst>
        <pc:spChg chg="mod">
          <ac:chgData name="Evi Kruijer" userId="0af39978-7a4a-49b0-8bce-70804f0fc89e" providerId="ADAL" clId="{A3497E95-F93A-4EDD-8CB5-E3EBF2903D04}" dt="2025-05-06T10:06:13.308" v="300" actId="20577"/>
          <ac:spMkLst>
            <pc:docMk/>
            <pc:sldMk cId="3572673778" sldId="525"/>
            <ac:spMk id="2" creationId="{00000000-0000-0000-0000-000000000000}"/>
          </ac:spMkLst>
        </pc:spChg>
        <pc:picChg chg="mod">
          <ac:chgData name="Evi Kruijer" userId="0af39978-7a4a-49b0-8bce-70804f0fc89e" providerId="ADAL" clId="{A3497E95-F93A-4EDD-8CB5-E3EBF2903D04}" dt="2025-05-06T10:06:21.074" v="302" actId="14826"/>
          <ac:picMkLst>
            <pc:docMk/>
            <pc:sldMk cId="3572673778" sldId="525"/>
            <ac:picMk id="3" creationId="{32A15C92-FB34-0B24-1072-E63B904CF00C}"/>
          </ac:picMkLst>
        </pc:picChg>
        <pc:picChg chg="del">
          <ac:chgData name="Evi Kruijer" userId="0af39978-7a4a-49b0-8bce-70804f0fc89e" providerId="ADAL" clId="{A3497E95-F93A-4EDD-8CB5-E3EBF2903D04}" dt="2025-05-06T10:06:14.941" v="301" actId="478"/>
          <ac:picMkLst>
            <pc:docMk/>
            <pc:sldMk cId="3572673778" sldId="525"/>
            <ac:picMk id="6" creationId="{E1B76BAE-0185-055B-4707-3CC2B6679EB1}"/>
          </ac:picMkLst>
        </pc:picChg>
      </pc:sldChg>
      <pc:sldChg chg="addSp modSp mod">
        <pc:chgData name="Evi Kruijer" userId="0af39978-7a4a-49b0-8bce-70804f0fc89e" providerId="ADAL" clId="{A3497E95-F93A-4EDD-8CB5-E3EBF2903D04}" dt="2025-05-06T10:06:36.907" v="304" actId="1076"/>
        <pc:sldMkLst>
          <pc:docMk/>
          <pc:sldMk cId="1139454242" sldId="528"/>
        </pc:sldMkLst>
        <pc:cxnChg chg="add mod">
          <ac:chgData name="Evi Kruijer" userId="0af39978-7a4a-49b0-8bce-70804f0fc89e" providerId="ADAL" clId="{A3497E95-F93A-4EDD-8CB5-E3EBF2903D04}" dt="2025-05-06T10:06:36.907" v="304" actId="1076"/>
          <ac:cxnSpMkLst>
            <pc:docMk/>
            <pc:sldMk cId="1139454242" sldId="528"/>
            <ac:cxnSpMk id="7" creationId="{7F027009-1585-5BCF-6145-89A0B02B85BE}"/>
          </ac:cxnSpMkLst>
        </pc:cxnChg>
      </pc:sldChg>
      <pc:sldChg chg="addSp delSp modSp mod">
        <pc:chgData name="Evi Kruijer" userId="0af39978-7a4a-49b0-8bce-70804f0fc89e" providerId="ADAL" clId="{A3497E95-F93A-4EDD-8CB5-E3EBF2903D04}" dt="2025-05-06T10:06:49.524" v="308" actId="1076"/>
        <pc:sldMkLst>
          <pc:docMk/>
          <pc:sldMk cId="3440060309" sldId="530"/>
        </pc:sldMkLst>
        <pc:picChg chg="del">
          <ac:chgData name="Evi Kruijer" userId="0af39978-7a4a-49b0-8bce-70804f0fc89e" providerId="ADAL" clId="{A3497E95-F93A-4EDD-8CB5-E3EBF2903D04}" dt="2025-05-06T10:06:44.658" v="305" actId="478"/>
          <ac:picMkLst>
            <pc:docMk/>
            <pc:sldMk cId="3440060309" sldId="530"/>
            <ac:picMk id="3" creationId="{F4B8EC17-613C-3DEC-4478-0A84A36929C4}"/>
          </ac:picMkLst>
        </pc:picChg>
        <pc:picChg chg="add mod">
          <ac:chgData name="Evi Kruijer" userId="0af39978-7a4a-49b0-8bce-70804f0fc89e" providerId="ADAL" clId="{A3497E95-F93A-4EDD-8CB5-E3EBF2903D04}" dt="2025-05-06T10:06:49.524" v="308" actId="1076"/>
          <ac:picMkLst>
            <pc:docMk/>
            <pc:sldMk cId="3440060309" sldId="530"/>
            <ac:picMk id="5" creationId="{6C533424-3781-E4F5-DC8D-AAAA06058F9D}"/>
          </ac:picMkLst>
        </pc:picChg>
      </pc:sldChg>
      <pc:sldChg chg="addSp delSp modSp mod delAnim">
        <pc:chgData name="Evi Kruijer" userId="0af39978-7a4a-49b0-8bce-70804f0fc89e" providerId="ADAL" clId="{A3497E95-F93A-4EDD-8CB5-E3EBF2903D04}" dt="2025-05-06T10:09:51.574" v="403" actId="1076"/>
        <pc:sldMkLst>
          <pc:docMk/>
          <pc:sldMk cId="3839153494" sldId="546"/>
        </pc:sldMkLst>
        <pc:spChg chg="mod">
          <ac:chgData name="Evi Kruijer" userId="0af39978-7a4a-49b0-8bce-70804f0fc89e" providerId="ADAL" clId="{A3497E95-F93A-4EDD-8CB5-E3EBF2903D04}" dt="2025-05-06T10:09:33.575" v="398" actId="20577"/>
          <ac:spMkLst>
            <pc:docMk/>
            <pc:sldMk cId="3839153494" sldId="546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10:09:46.962" v="400" actId="478"/>
          <ac:picMkLst>
            <pc:docMk/>
            <pc:sldMk cId="3839153494" sldId="546"/>
            <ac:picMk id="3" creationId="{AF4F1C2F-8CA8-0A62-48A1-4D40F78EC3A2}"/>
          </ac:picMkLst>
        </pc:picChg>
        <pc:picChg chg="del">
          <ac:chgData name="Evi Kruijer" userId="0af39978-7a4a-49b0-8bce-70804f0fc89e" providerId="ADAL" clId="{A3497E95-F93A-4EDD-8CB5-E3EBF2903D04}" dt="2025-05-06T10:09:35.591" v="399" actId="478"/>
          <ac:picMkLst>
            <pc:docMk/>
            <pc:sldMk cId="3839153494" sldId="546"/>
            <ac:picMk id="6" creationId="{2192FB49-8BCA-AEDC-50DA-23530A45BD29}"/>
          </ac:picMkLst>
        </pc:picChg>
        <pc:picChg chg="add mod">
          <ac:chgData name="Evi Kruijer" userId="0af39978-7a4a-49b0-8bce-70804f0fc89e" providerId="ADAL" clId="{A3497E95-F93A-4EDD-8CB5-E3EBF2903D04}" dt="2025-05-06T10:09:51.574" v="403" actId="1076"/>
          <ac:picMkLst>
            <pc:docMk/>
            <pc:sldMk cId="3839153494" sldId="546"/>
            <ac:picMk id="8" creationId="{F3EFFE86-2BEA-6261-9584-4E26D75814CB}"/>
          </ac:picMkLst>
        </pc:picChg>
      </pc:sldChg>
      <pc:sldChg chg="delSp modSp mod ord delAnim">
        <pc:chgData name="Evi Kruijer" userId="0af39978-7a4a-49b0-8bce-70804f0fc89e" providerId="ADAL" clId="{A3497E95-F93A-4EDD-8CB5-E3EBF2903D04}" dt="2025-05-06T10:07:30.174" v="320" actId="14826"/>
        <pc:sldMkLst>
          <pc:docMk/>
          <pc:sldMk cId="3921743799" sldId="547"/>
        </pc:sldMkLst>
        <pc:spChg chg="mod">
          <ac:chgData name="Evi Kruijer" userId="0af39978-7a4a-49b0-8bce-70804f0fc89e" providerId="ADAL" clId="{A3497E95-F93A-4EDD-8CB5-E3EBF2903D04}" dt="2025-05-06T10:07:21.941" v="318" actId="20577"/>
          <ac:spMkLst>
            <pc:docMk/>
            <pc:sldMk cId="3921743799" sldId="547"/>
            <ac:spMk id="2" creationId="{00000000-0000-0000-0000-000000000000}"/>
          </ac:spMkLst>
        </pc:spChg>
        <pc:picChg chg="mod">
          <ac:chgData name="Evi Kruijer" userId="0af39978-7a4a-49b0-8bce-70804f0fc89e" providerId="ADAL" clId="{A3497E95-F93A-4EDD-8CB5-E3EBF2903D04}" dt="2025-05-06T10:07:30.174" v="320" actId="14826"/>
          <ac:picMkLst>
            <pc:docMk/>
            <pc:sldMk cId="3921743799" sldId="547"/>
            <ac:picMk id="3" creationId="{E063941A-A79D-F67E-A7A7-81917750467F}"/>
          </ac:picMkLst>
        </pc:picChg>
        <pc:picChg chg="del">
          <ac:chgData name="Evi Kruijer" userId="0af39978-7a4a-49b0-8bce-70804f0fc89e" providerId="ADAL" clId="{A3497E95-F93A-4EDD-8CB5-E3EBF2903D04}" dt="2025-05-06T10:07:23.691" v="319" actId="478"/>
          <ac:picMkLst>
            <pc:docMk/>
            <pc:sldMk cId="3921743799" sldId="547"/>
            <ac:picMk id="5" creationId="{46612ACE-06E2-2F4E-4AFD-AE121D37B9B9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13:25.156" v="558" actId="1076"/>
        <pc:sldMkLst>
          <pc:docMk/>
          <pc:sldMk cId="4155935192" sldId="548"/>
        </pc:sldMkLst>
        <pc:picChg chg="del">
          <ac:chgData name="Evi Kruijer" userId="0af39978-7a4a-49b0-8bce-70804f0fc89e" providerId="ADAL" clId="{A3497E95-F93A-4EDD-8CB5-E3EBF2903D04}" dt="2025-05-06T10:13:19.740" v="555" actId="478"/>
          <ac:picMkLst>
            <pc:docMk/>
            <pc:sldMk cId="4155935192" sldId="548"/>
            <ac:picMk id="3" creationId="{813F629D-DB32-8A73-5E47-0052F4116899}"/>
          </ac:picMkLst>
        </pc:picChg>
        <pc:picChg chg="add mod">
          <ac:chgData name="Evi Kruijer" userId="0af39978-7a4a-49b0-8bce-70804f0fc89e" providerId="ADAL" clId="{A3497E95-F93A-4EDD-8CB5-E3EBF2903D04}" dt="2025-05-06T10:13:25.156" v="558" actId="1076"/>
          <ac:picMkLst>
            <pc:docMk/>
            <pc:sldMk cId="4155935192" sldId="548"/>
            <ac:picMk id="5" creationId="{DCC428F5-1AB9-9A1D-EDDD-8D88BA97ACFD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15:47.889" v="668" actId="1076"/>
        <pc:sldMkLst>
          <pc:docMk/>
          <pc:sldMk cId="2214233733" sldId="551"/>
        </pc:sldMkLst>
        <pc:picChg chg="del">
          <ac:chgData name="Evi Kruijer" userId="0af39978-7a4a-49b0-8bce-70804f0fc89e" providerId="ADAL" clId="{A3497E95-F93A-4EDD-8CB5-E3EBF2903D04}" dt="2025-05-06T10:15:42.556" v="665" actId="478"/>
          <ac:picMkLst>
            <pc:docMk/>
            <pc:sldMk cId="2214233733" sldId="551"/>
            <ac:picMk id="3" creationId="{53975E43-5B31-E9DF-73BE-6365C19DB291}"/>
          </ac:picMkLst>
        </pc:picChg>
        <pc:picChg chg="add mod">
          <ac:chgData name="Evi Kruijer" userId="0af39978-7a4a-49b0-8bce-70804f0fc89e" providerId="ADAL" clId="{A3497E95-F93A-4EDD-8CB5-E3EBF2903D04}" dt="2025-05-06T10:15:47.889" v="668" actId="1076"/>
          <ac:picMkLst>
            <pc:docMk/>
            <pc:sldMk cId="2214233733" sldId="551"/>
            <ac:picMk id="7" creationId="{A8100C68-830C-5789-9830-D42338065C92}"/>
          </ac:picMkLst>
        </pc:picChg>
      </pc:sldChg>
      <pc:sldChg chg="modSp mod">
        <pc:chgData name="Evi Kruijer" userId="0af39978-7a4a-49b0-8bce-70804f0fc89e" providerId="ADAL" clId="{A3497E95-F93A-4EDD-8CB5-E3EBF2903D04}" dt="2025-05-06T10:16:38.373" v="670" actId="14826"/>
        <pc:sldMkLst>
          <pc:docMk/>
          <pc:sldMk cId="3937399824" sldId="566"/>
        </pc:sldMkLst>
        <pc:picChg chg="mod">
          <ac:chgData name="Evi Kruijer" userId="0af39978-7a4a-49b0-8bce-70804f0fc89e" providerId="ADAL" clId="{A3497E95-F93A-4EDD-8CB5-E3EBF2903D04}" dt="2025-05-06T10:16:38.373" v="670" actId="14826"/>
          <ac:picMkLst>
            <pc:docMk/>
            <pc:sldMk cId="3937399824" sldId="566"/>
            <ac:picMk id="3" creationId="{C713FF4B-16C2-5910-7BD4-1BD5BE33D2C0}"/>
          </ac:picMkLst>
        </pc:picChg>
      </pc:sldChg>
      <pc:sldChg chg="modSp mod">
        <pc:chgData name="Evi Kruijer" userId="0af39978-7a4a-49b0-8bce-70804f0fc89e" providerId="ADAL" clId="{A3497E95-F93A-4EDD-8CB5-E3EBF2903D04}" dt="2025-05-06T10:16:45.656" v="671" actId="14826"/>
        <pc:sldMkLst>
          <pc:docMk/>
          <pc:sldMk cId="1352136890" sldId="567"/>
        </pc:sldMkLst>
        <pc:picChg chg="mod">
          <ac:chgData name="Evi Kruijer" userId="0af39978-7a4a-49b0-8bce-70804f0fc89e" providerId="ADAL" clId="{A3497E95-F93A-4EDD-8CB5-E3EBF2903D04}" dt="2025-05-06T10:16:45.656" v="671" actId="14826"/>
          <ac:picMkLst>
            <pc:docMk/>
            <pc:sldMk cId="1352136890" sldId="567"/>
            <ac:picMk id="3" creationId="{59670640-6333-C594-FED0-C90CF2DF6884}"/>
          </ac:picMkLst>
        </pc:picChg>
      </pc:sldChg>
      <pc:sldChg chg="modSp mod">
        <pc:chgData name="Evi Kruijer" userId="0af39978-7a4a-49b0-8bce-70804f0fc89e" providerId="ADAL" clId="{A3497E95-F93A-4EDD-8CB5-E3EBF2903D04}" dt="2025-05-06T10:16:23.056" v="669" actId="14826"/>
        <pc:sldMkLst>
          <pc:docMk/>
          <pc:sldMk cId="1904508025" sldId="570"/>
        </pc:sldMkLst>
        <pc:picChg chg="mod">
          <ac:chgData name="Evi Kruijer" userId="0af39978-7a4a-49b0-8bce-70804f0fc89e" providerId="ADAL" clId="{A3497E95-F93A-4EDD-8CB5-E3EBF2903D04}" dt="2025-05-06T10:16:23.056" v="669" actId="14826"/>
          <ac:picMkLst>
            <pc:docMk/>
            <pc:sldMk cId="1904508025" sldId="570"/>
            <ac:picMk id="3" creationId="{5B1DF77C-E9B8-FD4C-A84F-CB7556675EC1}"/>
          </ac:picMkLst>
        </pc:picChg>
      </pc:sldChg>
      <pc:sldChg chg="delSp mod delAnim">
        <pc:chgData name="Evi Kruijer" userId="0af39978-7a4a-49b0-8bce-70804f0fc89e" providerId="ADAL" clId="{A3497E95-F93A-4EDD-8CB5-E3EBF2903D04}" dt="2025-05-06T10:16:53.073" v="672" actId="478"/>
        <pc:sldMkLst>
          <pc:docMk/>
          <pc:sldMk cId="2781004947" sldId="571"/>
        </pc:sldMkLst>
        <pc:picChg chg="del">
          <ac:chgData name="Evi Kruijer" userId="0af39978-7a4a-49b0-8bce-70804f0fc89e" providerId="ADAL" clId="{A3497E95-F93A-4EDD-8CB5-E3EBF2903D04}" dt="2025-05-06T10:16:53.073" v="672" actId="478"/>
          <ac:picMkLst>
            <pc:docMk/>
            <pc:sldMk cId="2781004947" sldId="571"/>
            <ac:picMk id="5" creationId="{791F6BA0-0DC0-8374-BB20-524EF279491C}"/>
          </ac:picMkLst>
        </pc:picChg>
      </pc:sldChg>
      <pc:sldChg chg="modSp mod">
        <pc:chgData name="Evi Kruijer" userId="0af39978-7a4a-49b0-8bce-70804f0fc89e" providerId="ADAL" clId="{A3497E95-F93A-4EDD-8CB5-E3EBF2903D04}" dt="2025-05-06T10:17:38.722" v="697" actId="14826"/>
        <pc:sldMkLst>
          <pc:docMk/>
          <pc:sldMk cId="1187558925" sldId="574"/>
        </pc:sldMkLst>
        <pc:picChg chg="mod">
          <ac:chgData name="Evi Kruijer" userId="0af39978-7a4a-49b0-8bce-70804f0fc89e" providerId="ADAL" clId="{A3497E95-F93A-4EDD-8CB5-E3EBF2903D04}" dt="2025-05-06T10:17:38.722" v="697" actId="14826"/>
          <ac:picMkLst>
            <pc:docMk/>
            <pc:sldMk cId="1187558925" sldId="574"/>
            <ac:picMk id="3" creationId="{DB01B46B-7911-9C0E-D8CF-B96DFFCE10F3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17:57.972" v="702" actId="1076"/>
        <pc:sldMkLst>
          <pc:docMk/>
          <pc:sldMk cId="4102487303" sldId="575"/>
        </pc:sldMkLst>
        <pc:picChg chg="del mod">
          <ac:chgData name="Evi Kruijer" userId="0af39978-7a4a-49b0-8bce-70804f0fc89e" providerId="ADAL" clId="{A3497E95-F93A-4EDD-8CB5-E3EBF2903D04}" dt="2025-05-06T10:17:52.939" v="699" actId="478"/>
          <ac:picMkLst>
            <pc:docMk/>
            <pc:sldMk cId="4102487303" sldId="575"/>
            <ac:picMk id="3" creationId="{EC590294-9774-2669-ACF4-B352ACAA0E56}"/>
          </ac:picMkLst>
        </pc:picChg>
        <pc:picChg chg="add mod">
          <ac:chgData name="Evi Kruijer" userId="0af39978-7a4a-49b0-8bce-70804f0fc89e" providerId="ADAL" clId="{A3497E95-F93A-4EDD-8CB5-E3EBF2903D04}" dt="2025-05-06T10:17:57.972" v="702" actId="1076"/>
          <ac:picMkLst>
            <pc:docMk/>
            <pc:sldMk cId="4102487303" sldId="575"/>
            <ac:picMk id="5" creationId="{16C46B5C-D5B0-1648-6976-06385C68D9DF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18:12.006" v="707" actId="1076"/>
        <pc:sldMkLst>
          <pc:docMk/>
          <pc:sldMk cId="2321280089" sldId="576"/>
        </pc:sldMkLst>
        <pc:picChg chg="del">
          <ac:chgData name="Evi Kruijer" userId="0af39978-7a4a-49b0-8bce-70804f0fc89e" providerId="ADAL" clId="{A3497E95-F93A-4EDD-8CB5-E3EBF2903D04}" dt="2025-05-06T10:18:03.373" v="703" actId="478"/>
          <ac:picMkLst>
            <pc:docMk/>
            <pc:sldMk cId="2321280089" sldId="576"/>
            <ac:picMk id="3" creationId="{AACF2F0C-3723-B39E-6D37-5276C2DF05E4}"/>
          </ac:picMkLst>
        </pc:picChg>
        <pc:picChg chg="add mod">
          <ac:chgData name="Evi Kruijer" userId="0af39978-7a4a-49b0-8bce-70804f0fc89e" providerId="ADAL" clId="{A3497E95-F93A-4EDD-8CB5-E3EBF2903D04}" dt="2025-05-06T10:18:12.006" v="707" actId="1076"/>
          <ac:picMkLst>
            <pc:docMk/>
            <pc:sldMk cId="2321280089" sldId="576"/>
            <ac:picMk id="5" creationId="{03BA54A0-E761-B3A9-2059-7FDEFF0A90F7}"/>
          </ac:picMkLst>
        </pc:picChg>
      </pc:sldChg>
      <pc:sldChg chg="modSp mod">
        <pc:chgData name="Evi Kruijer" userId="0af39978-7a4a-49b0-8bce-70804f0fc89e" providerId="ADAL" clId="{A3497E95-F93A-4EDD-8CB5-E3EBF2903D04}" dt="2025-05-06T10:18:33.715" v="709" actId="14826"/>
        <pc:sldMkLst>
          <pc:docMk/>
          <pc:sldMk cId="1588273987" sldId="581"/>
        </pc:sldMkLst>
        <pc:picChg chg="mod">
          <ac:chgData name="Evi Kruijer" userId="0af39978-7a4a-49b0-8bce-70804f0fc89e" providerId="ADAL" clId="{A3497E95-F93A-4EDD-8CB5-E3EBF2903D04}" dt="2025-05-06T10:18:33.715" v="709" actId="14826"/>
          <ac:picMkLst>
            <pc:docMk/>
            <pc:sldMk cId="1588273987" sldId="581"/>
            <ac:picMk id="3" creationId="{E587D226-277B-65E1-99F5-489FDDEA19F1}"/>
          </ac:picMkLst>
        </pc:picChg>
      </pc:sldChg>
      <pc:sldChg chg="modSp mod">
        <pc:chgData name="Evi Kruijer" userId="0af39978-7a4a-49b0-8bce-70804f0fc89e" providerId="ADAL" clId="{A3497E95-F93A-4EDD-8CB5-E3EBF2903D04}" dt="2025-05-06T10:18:25.922" v="708" actId="14826"/>
        <pc:sldMkLst>
          <pc:docMk/>
          <pc:sldMk cId="606436909" sldId="583"/>
        </pc:sldMkLst>
        <pc:picChg chg="mod">
          <ac:chgData name="Evi Kruijer" userId="0af39978-7a4a-49b0-8bce-70804f0fc89e" providerId="ADAL" clId="{A3497E95-F93A-4EDD-8CB5-E3EBF2903D04}" dt="2025-05-06T10:18:25.922" v="708" actId="14826"/>
          <ac:picMkLst>
            <pc:docMk/>
            <pc:sldMk cId="606436909" sldId="583"/>
            <ac:picMk id="3" creationId="{4DBEF486-47D6-6041-FFD6-78C9E2D120F4}"/>
          </ac:picMkLst>
        </pc:picChg>
      </pc:sldChg>
      <pc:sldChg chg="modSp mod">
        <pc:chgData name="Evi Kruijer" userId="0af39978-7a4a-49b0-8bce-70804f0fc89e" providerId="ADAL" clId="{A3497E95-F93A-4EDD-8CB5-E3EBF2903D04}" dt="2025-05-06T10:18:42.921" v="710" actId="14826"/>
        <pc:sldMkLst>
          <pc:docMk/>
          <pc:sldMk cId="1519954068" sldId="586"/>
        </pc:sldMkLst>
        <pc:picChg chg="mod">
          <ac:chgData name="Evi Kruijer" userId="0af39978-7a4a-49b0-8bce-70804f0fc89e" providerId="ADAL" clId="{A3497E95-F93A-4EDD-8CB5-E3EBF2903D04}" dt="2025-05-06T10:18:42.921" v="710" actId="14826"/>
          <ac:picMkLst>
            <pc:docMk/>
            <pc:sldMk cId="1519954068" sldId="586"/>
            <ac:picMk id="3" creationId="{10319CEE-330C-C089-E088-579AA6117BDE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18:57.105" v="714" actId="1076"/>
        <pc:sldMkLst>
          <pc:docMk/>
          <pc:sldMk cId="651772060" sldId="587"/>
        </pc:sldMkLst>
        <pc:picChg chg="del">
          <ac:chgData name="Evi Kruijer" userId="0af39978-7a4a-49b0-8bce-70804f0fc89e" providerId="ADAL" clId="{A3497E95-F93A-4EDD-8CB5-E3EBF2903D04}" dt="2025-05-06T10:18:51.456" v="711" actId="478"/>
          <ac:picMkLst>
            <pc:docMk/>
            <pc:sldMk cId="651772060" sldId="587"/>
            <ac:picMk id="3" creationId="{B9909258-4E02-D615-28EF-8C98C1947F49}"/>
          </ac:picMkLst>
        </pc:picChg>
        <pc:picChg chg="add mod">
          <ac:chgData name="Evi Kruijer" userId="0af39978-7a4a-49b0-8bce-70804f0fc89e" providerId="ADAL" clId="{A3497E95-F93A-4EDD-8CB5-E3EBF2903D04}" dt="2025-05-06T10:18:57.105" v="714" actId="1076"/>
          <ac:picMkLst>
            <pc:docMk/>
            <pc:sldMk cId="651772060" sldId="587"/>
            <ac:picMk id="7" creationId="{C61FFA0E-E6C8-AEAD-8815-E75A3C6ADCF1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19:06.789" v="718" actId="1076"/>
        <pc:sldMkLst>
          <pc:docMk/>
          <pc:sldMk cId="1355375752" sldId="588"/>
        </pc:sldMkLst>
        <pc:picChg chg="del">
          <ac:chgData name="Evi Kruijer" userId="0af39978-7a4a-49b0-8bce-70804f0fc89e" providerId="ADAL" clId="{A3497E95-F93A-4EDD-8CB5-E3EBF2903D04}" dt="2025-05-06T10:19:01.555" v="715" actId="478"/>
          <ac:picMkLst>
            <pc:docMk/>
            <pc:sldMk cId="1355375752" sldId="588"/>
            <ac:picMk id="3" creationId="{389CD88F-0425-8343-A840-81BC174B1054}"/>
          </ac:picMkLst>
        </pc:picChg>
        <pc:picChg chg="add mod">
          <ac:chgData name="Evi Kruijer" userId="0af39978-7a4a-49b0-8bce-70804f0fc89e" providerId="ADAL" clId="{A3497E95-F93A-4EDD-8CB5-E3EBF2903D04}" dt="2025-05-06T10:19:06.789" v="718" actId="1076"/>
          <ac:picMkLst>
            <pc:docMk/>
            <pc:sldMk cId="1355375752" sldId="588"/>
            <ac:picMk id="7" creationId="{0652A3A7-1997-D91F-58F7-DDA393A119E2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19:27.722" v="725" actId="1076"/>
        <pc:sldMkLst>
          <pc:docMk/>
          <pc:sldMk cId="4209439113" sldId="591"/>
        </pc:sldMkLst>
        <pc:picChg chg="add mod">
          <ac:chgData name="Evi Kruijer" userId="0af39978-7a4a-49b0-8bce-70804f0fc89e" providerId="ADAL" clId="{A3497E95-F93A-4EDD-8CB5-E3EBF2903D04}" dt="2025-05-06T10:19:17.789" v="722" actId="1076"/>
          <ac:picMkLst>
            <pc:docMk/>
            <pc:sldMk cId="4209439113" sldId="591"/>
            <ac:picMk id="5" creationId="{87C78950-5782-D6B9-4633-7E0E10164FAD}"/>
          </ac:picMkLst>
        </pc:picChg>
        <pc:picChg chg="del">
          <ac:chgData name="Evi Kruijer" userId="0af39978-7a4a-49b0-8bce-70804f0fc89e" providerId="ADAL" clId="{A3497E95-F93A-4EDD-8CB5-E3EBF2903D04}" dt="2025-05-06T10:19:13.289" v="719" actId="478"/>
          <ac:picMkLst>
            <pc:docMk/>
            <pc:sldMk cId="4209439113" sldId="591"/>
            <ac:picMk id="6" creationId="{DA804C21-F5D3-01FA-B6F8-3CC388A99376}"/>
          </ac:picMkLst>
        </pc:picChg>
        <pc:cxnChg chg="add mod">
          <ac:chgData name="Evi Kruijer" userId="0af39978-7a4a-49b0-8bce-70804f0fc89e" providerId="ADAL" clId="{A3497E95-F93A-4EDD-8CB5-E3EBF2903D04}" dt="2025-05-06T10:19:27.722" v="725" actId="1076"/>
          <ac:cxnSpMkLst>
            <pc:docMk/>
            <pc:sldMk cId="4209439113" sldId="591"/>
            <ac:cxnSpMk id="8" creationId="{5D2F830D-46F8-2E35-3F56-101D0E0280C8}"/>
          </ac:cxnSpMkLst>
        </pc:cxnChg>
      </pc:sldChg>
      <pc:sldChg chg="addSp delSp modSp mod">
        <pc:chgData name="Evi Kruijer" userId="0af39978-7a4a-49b0-8bce-70804f0fc89e" providerId="ADAL" clId="{A3497E95-F93A-4EDD-8CB5-E3EBF2903D04}" dt="2025-05-06T10:20:06.655" v="729" actId="1076"/>
        <pc:sldMkLst>
          <pc:docMk/>
          <pc:sldMk cId="2045233705" sldId="613"/>
        </pc:sldMkLst>
        <pc:picChg chg="del">
          <ac:chgData name="Evi Kruijer" userId="0af39978-7a4a-49b0-8bce-70804f0fc89e" providerId="ADAL" clId="{A3497E95-F93A-4EDD-8CB5-E3EBF2903D04}" dt="2025-05-06T10:20:00.955" v="726" actId="478"/>
          <ac:picMkLst>
            <pc:docMk/>
            <pc:sldMk cId="2045233705" sldId="613"/>
            <ac:picMk id="3" creationId="{49FC03D3-D55B-9E7C-797E-30D5ECBD37CC}"/>
          </ac:picMkLst>
        </pc:picChg>
        <pc:picChg chg="add mod">
          <ac:chgData name="Evi Kruijer" userId="0af39978-7a4a-49b0-8bce-70804f0fc89e" providerId="ADAL" clId="{A3497E95-F93A-4EDD-8CB5-E3EBF2903D04}" dt="2025-05-06T10:20:06.655" v="729" actId="1076"/>
          <ac:picMkLst>
            <pc:docMk/>
            <pc:sldMk cId="2045233705" sldId="613"/>
            <ac:picMk id="6" creationId="{5A320A4C-47EE-B780-48C2-4E18A8E71D7D}"/>
          </ac:picMkLst>
        </pc:picChg>
      </pc:sldChg>
      <pc:sldChg chg="modSp mod">
        <pc:chgData name="Evi Kruijer" userId="0af39978-7a4a-49b0-8bce-70804f0fc89e" providerId="ADAL" clId="{A3497E95-F93A-4EDD-8CB5-E3EBF2903D04}" dt="2025-05-06T10:20:20.372" v="730" actId="196"/>
        <pc:sldMkLst>
          <pc:docMk/>
          <pc:sldMk cId="1581983574" sldId="615"/>
        </pc:sldMkLst>
        <pc:picChg chg="mod">
          <ac:chgData name="Evi Kruijer" userId="0af39978-7a4a-49b0-8bce-70804f0fc89e" providerId="ADAL" clId="{A3497E95-F93A-4EDD-8CB5-E3EBF2903D04}" dt="2025-05-06T10:20:20.372" v="730" actId="196"/>
          <ac:picMkLst>
            <pc:docMk/>
            <pc:sldMk cId="1581983574" sldId="615"/>
            <ac:picMk id="3" creationId="{4CE0A2D8-8443-F56D-2C04-8AE3385E3FC5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21:47.705" v="758" actId="1076"/>
        <pc:sldMkLst>
          <pc:docMk/>
          <pc:sldMk cId="89761569" sldId="619"/>
        </pc:sldMkLst>
        <pc:picChg chg="del">
          <ac:chgData name="Evi Kruijer" userId="0af39978-7a4a-49b0-8bce-70804f0fc89e" providerId="ADAL" clId="{A3497E95-F93A-4EDD-8CB5-E3EBF2903D04}" dt="2025-05-06T10:21:18.040" v="749" actId="478"/>
          <ac:picMkLst>
            <pc:docMk/>
            <pc:sldMk cId="89761569" sldId="619"/>
            <ac:picMk id="3" creationId="{04393282-C2DE-CC58-F6DB-3F0C9B8EB7D5}"/>
          </ac:picMkLst>
        </pc:picChg>
        <pc:picChg chg="add mod">
          <ac:chgData name="Evi Kruijer" userId="0af39978-7a4a-49b0-8bce-70804f0fc89e" providerId="ADAL" clId="{A3497E95-F93A-4EDD-8CB5-E3EBF2903D04}" dt="2025-05-06T10:21:47.705" v="758" actId="1076"/>
          <ac:picMkLst>
            <pc:docMk/>
            <pc:sldMk cId="89761569" sldId="619"/>
            <ac:picMk id="5" creationId="{127260B8-89CC-363A-D4FC-2622C6EE7825}"/>
          </ac:picMkLst>
        </pc:picChg>
      </pc:sldChg>
      <pc:sldChg chg="addSp delSp modSp mod">
        <pc:chgData name="Evi Kruijer" userId="0af39978-7a4a-49b0-8bce-70804f0fc89e" providerId="ADAL" clId="{A3497E95-F93A-4EDD-8CB5-E3EBF2903D04}" dt="2025-05-06T10:21:43.839" v="757" actId="1076"/>
        <pc:sldMkLst>
          <pc:docMk/>
          <pc:sldMk cId="4227376656" sldId="620"/>
        </pc:sldMkLst>
        <pc:picChg chg="del">
          <ac:chgData name="Evi Kruijer" userId="0af39978-7a4a-49b0-8bce-70804f0fc89e" providerId="ADAL" clId="{A3497E95-F93A-4EDD-8CB5-E3EBF2903D04}" dt="2025-05-06T10:21:26.722" v="753" actId="478"/>
          <ac:picMkLst>
            <pc:docMk/>
            <pc:sldMk cId="4227376656" sldId="620"/>
            <ac:picMk id="3" creationId="{2BED49B2-29C5-5349-44CC-E3E8AA7E3D26}"/>
          </ac:picMkLst>
        </pc:picChg>
        <pc:picChg chg="add mod">
          <ac:chgData name="Evi Kruijer" userId="0af39978-7a4a-49b0-8bce-70804f0fc89e" providerId="ADAL" clId="{A3497E95-F93A-4EDD-8CB5-E3EBF2903D04}" dt="2025-05-06T10:21:43.839" v="757" actId="1076"/>
          <ac:picMkLst>
            <pc:docMk/>
            <pc:sldMk cId="4227376656" sldId="620"/>
            <ac:picMk id="5" creationId="{6DCA8598-A78E-8ECF-F4A2-09CD7F6E5A3E}"/>
          </ac:picMkLst>
        </pc:picChg>
      </pc:sldChg>
      <pc:sldChg chg="addSp delSp modSp add mod delAnim">
        <pc:chgData name="Evi Kruijer" userId="0af39978-7a4a-49b0-8bce-70804f0fc89e" providerId="ADAL" clId="{A3497E95-F93A-4EDD-8CB5-E3EBF2903D04}" dt="2025-05-06T09:57:41.926" v="37" actId="1076"/>
        <pc:sldMkLst>
          <pc:docMk/>
          <pc:sldMk cId="2431158436" sldId="628"/>
        </pc:sldMkLst>
        <pc:spChg chg="mod">
          <ac:chgData name="Evi Kruijer" userId="0af39978-7a4a-49b0-8bce-70804f0fc89e" providerId="ADAL" clId="{A3497E95-F93A-4EDD-8CB5-E3EBF2903D04}" dt="2025-05-06T09:57:27.011" v="32" actId="20577"/>
          <ac:spMkLst>
            <pc:docMk/>
            <pc:sldMk cId="2431158436" sldId="628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09:57:28.626" v="33" actId="478"/>
          <ac:picMkLst>
            <pc:docMk/>
            <pc:sldMk cId="2431158436" sldId="628"/>
            <ac:picMk id="3" creationId="{6D2B2E1D-C204-E204-A4C3-E309EF036546}"/>
          </ac:picMkLst>
        </pc:picChg>
        <pc:picChg chg="del">
          <ac:chgData name="Evi Kruijer" userId="0af39978-7a4a-49b0-8bce-70804f0fc89e" providerId="ADAL" clId="{A3497E95-F93A-4EDD-8CB5-E3EBF2903D04}" dt="2025-05-06T09:57:23.931" v="25" actId="478"/>
          <ac:picMkLst>
            <pc:docMk/>
            <pc:sldMk cId="2431158436" sldId="628"/>
            <ac:picMk id="4" creationId="{7559865F-0C08-B379-E417-5B5721218764}"/>
          </ac:picMkLst>
        </pc:picChg>
        <pc:picChg chg="add mod">
          <ac:chgData name="Evi Kruijer" userId="0af39978-7a4a-49b0-8bce-70804f0fc89e" providerId="ADAL" clId="{A3497E95-F93A-4EDD-8CB5-E3EBF2903D04}" dt="2025-05-06T09:57:41.926" v="37" actId="1076"/>
          <ac:picMkLst>
            <pc:docMk/>
            <pc:sldMk cId="2431158436" sldId="628"/>
            <ac:picMk id="5" creationId="{365D8BD1-AA8C-959E-71DF-E93E67E09DD7}"/>
          </ac:picMkLst>
        </pc:picChg>
        <pc:cxnChg chg="del">
          <ac:chgData name="Evi Kruijer" userId="0af39978-7a4a-49b0-8bce-70804f0fc89e" providerId="ADAL" clId="{A3497E95-F93A-4EDD-8CB5-E3EBF2903D04}" dt="2025-05-06T09:57:29.743" v="34" actId="478"/>
          <ac:cxnSpMkLst>
            <pc:docMk/>
            <pc:sldMk cId="2431158436" sldId="628"/>
            <ac:cxnSpMk id="9" creationId="{64033558-CFE2-A5A8-AE6B-3D7DF58EB81A}"/>
          </ac:cxnSpMkLst>
        </pc:cxnChg>
      </pc:sldChg>
      <pc:sldChg chg="delSp modSp add mod delAnim">
        <pc:chgData name="Evi Kruijer" userId="0af39978-7a4a-49b0-8bce-70804f0fc89e" providerId="ADAL" clId="{A3497E95-F93A-4EDD-8CB5-E3EBF2903D04}" dt="2025-05-06T09:57:54.963" v="48" actId="14826"/>
        <pc:sldMkLst>
          <pc:docMk/>
          <pc:sldMk cId="1307789409" sldId="629"/>
        </pc:sldMkLst>
        <pc:spChg chg="mod">
          <ac:chgData name="Evi Kruijer" userId="0af39978-7a4a-49b0-8bce-70804f0fc89e" providerId="ADAL" clId="{A3497E95-F93A-4EDD-8CB5-E3EBF2903D04}" dt="2025-05-06T09:57:46.293" v="45" actId="20577"/>
          <ac:spMkLst>
            <pc:docMk/>
            <pc:sldMk cId="1307789409" sldId="629"/>
            <ac:spMk id="2" creationId="{00000000-0000-0000-0000-000000000000}"/>
          </ac:spMkLst>
        </pc:spChg>
        <pc:picChg chg="mod">
          <ac:chgData name="Evi Kruijer" userId="0af39978-7a4a-49b0-8bce-70804f0fc89e" providerId="ADAL" clId="{A3497E95-F93A-4EDD-8CB5-E3EBF2903D04}" dt="2025-05-06T09:57:54.963" v="48" actId="14826"/>
          <ac:picMkLst>
            <pc:docMk/>
            <pc:sldMk cId="1307789409" sldId="629"/>
            <ac:picMk id="3" creationId="{6D2B2E1D-C204-E204-A4C3-E309EF036546}"/>
          </ac:picMkLst>
        </pc:picChg>
        <pc:picChg chg="del">
          <ac:chgData name="Evi Kruijer" userId="0af39978-7a4a-49b0-8bce-70804f0fc89e" providerId="ADAL" clId="{A3497E95-F93A-4EDD-8CB5-E3EBF2903D04}" dt="2025-05-06T09:57:49.093" v="46" actId="478"/>
          <ac:picMkLst>
            <pc:docMk/>
            <pc:sldMk cId="1307789409" sldId="629"/>
            <ac:picMk id="4" creationId="{7559865F-0C08-B379-E417-5B5721218764}"/>
          </ac:picMkLst>
        </pc:picChg>
        <pc:cxnChg chg="del">
          <ac:chgData name="Evi Kruijer" userId="0af39978-7a4a-49b0-8bce-70804f0fc89e" providerId="ADAL" clId="{A3497E95-F93A-4EDD-8CB5-E3EBF2903D04}" dt="2025-05-06T09:57:49.576" v="47" actId="478"/>
          <ac:cxnSpMkLst>
            <pc:docMk/>
            <pc:sldMk cId="1307789409" sldId="629"/>
            <ac:cxnSpMk id="9" creationId="{64033558-CFE2-A5A8-AE6B-3D7DF58EB81A}"/>
          </ac:cxnSpMkLst>
        </pc:cxnChg>
      </pc:sldChg>
      <pc:sldChg chg="delSp modSp add mod delAnim">
        <pc:chgData name="Evi Kruijer" userId="0af39978-7a4a-49b0-8bce-70804f0fc89e" providerId="ADAL" clId="{A3497E95-F93A-4EDD-8CB5-E3EBF2903D04}" dt="2025-05-06T09:58:35.876" v="61" actId="14826"/>
        <pc:sldMkLst>
          <pc:docMk/>
          <pc:sldMk cId="1561402262" sldId="630"/>
        </pc:sldMkLst>
        <pc:spChg chg="mod">
          <ac:chgData name="Evi Kruijer" userId="0af39978-7a4a-49b0-8bce-70804f0fc89e" providerId="ADAL" clId="{A3497E95-F93A-4EDD-8CB5-E3EBF2903D04}" dt="2025-05-06T09:58:28.310" v="59" actId="20577"/>
          <ac:spMkLst>
            <pc:docMk/>
            <pc:sldMk cId="1561402262" sldId="630"/>
            <ac:spMk id="2" creationId="{00000000-0000-0000-0000-000000000000}"/>
          </ac:spMkLst>
        </pc:spChg>
        <pc:picChg chg="mod">
          <ac:chgData name="Evi Kruijer" userId="0af39978-7a4a-49b0-8bce-70804f0fc89e" providerId="ADAL" clId="{A3497E95-F93A-4EDD-8CB5-E3EBF2903D04}" dt="2025-05-06T09:58:35.876" v="61" actId="14826"/>
          <ac:picMkLst>
            <pc:docMk/>
            <pc:sldMk cId="1561402262" sldId="630"/>
            <ac:picMk id="3" creationId="{F7A74967-1E2F-61A0-6CE7-D3E0F59353A4}"/>
          </ac:picMkLst>
        </pc:picChg>
        <pc:picChg chg="del">
          <ac:chgData name="Evi Kruijer" userId="0af39978-7a4a-49b0-8bce-70804f0fc89e" providerId="ADAL" clId="{A3497E95-F93A-4EDD-8CB5-E3EBF2903D04}" dt="2025-05-06T09:58:29.926" v="60" actId="478"/>
          <ac:picMkLst>
            <pc:docMk/>
            <pc:sldMk cId="1561402262" sldId="630"/>
            <ac:picMk id="7" creationId="{B98594A5-CE91-006E-B199-E3FE5F197B0E}"/>
          </ac:picMkLst>
        </pc:picChg>
      </pc:sldChg>
      <pc:sldChg chg="addSp delSp modSp add mod delAnim modAnim">
        <pc:chgData name="Evi Kruijer" userId="0af39978-7a4a-49b0-8bce-70804f0fc89e" providerId="ADAL" clId="{A3497E95-F93A-4EDD-8CB5-E3EBF2903D04}" dt="2025-05-06T09:59:18.159" v="108"/>
        <pc:sldMkLst>
          <pc:docMk/>
          <pc:sldMk cId="2145978542" sldId="631"/>
        </pc:sldMkLst>
        <pc:spChg chg="mod">
          <ac:chgData name="Evi Kruijer" userId="0af39978-7a4a-49b0-8bce-70804f0fc89e" providerId="ADAL" clId="{A3497E95-F93A-4EDD-8CB5-E3EBF2903D04}" dt="2025-05-06T09:59:18.159" v="108"/>
          <ac:spMkLst>
            <pc:docMk/>
            <pc:sldMk cId="2145978542" sldId="631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09:59:03.493" v="104" actId="478"/>
          <ac:picMkLst>
            <pc:docMk/>
            <pc:sldMk cId="2145978542" sldId="631"/>
            <ac:picMk id="3" creationId="{F7A74967-1E2F-61A0-6CE7-D3E0F59353A4}"/>
          </ac:picMkLst>
        </pc:picChg>
        <pc:picChg chg="add mod">
          <ac:chgData name="Evi Kruijer" userId="0af39978-7a4a-49b0-8bce-70804f0fc89e" providerId="ADAL" clId="{A3497E95-F93A-4EDD-8CB5-E3EBF2903D04}" dt="2025-05-06T09:59:07.876" v="107" actId="1076"/>
          <ac:picMkLst>
            <pc:docMk/>
            <pc:sldMk cId="2145978542" sldId="631"/>
            <ac:picMk id="5" creationId="{4385E2DB-DD29-2981-C395-00A1C5ADAC72}"/>
          </ac:picMkLst>
        </pc:picChg>
        <pc:picChg chg="del">
          <ac:chgData name="Evi Kruijer" userId="0af39978-7a4a-49b0-8bce-70804f0fc89e" providerId="ADAL" clId="{A3497E95-F93A-4EDD-8CB5-E3EBF2903D04}" dt="2025-05-06T09:58:59.910" v="103" actId="478"/>
          <ac:picMkLst>
            <pc:docMk/>
            <pc:sldMk cId="2145978542" sldId="631"/>
            <ac:picMk id="7" creationId="{B98594A5-CE91-006E-B199-E3FE5F197B0E}"/>
          </ac:picMkLst>
        </pc:picChg>
      </pc:sldChg>
      <pc:sldChg chg="addSp delSp modSp add mod delAnim">
        <pc:chgData name="Evi Kruijer" userId="0af39978-7a4a-49b0-8bce-70804f0fc89e" providerId="ADAL" clId="{A3497E95-F93A-4EDD-8CB5-E3EBF2903D04}" dt="2025-05-06T09:58:51.343" v="78" actId="20577"/>
        <pc:sldMkLst>
          <pc:docMk/>
          <pc:sldMk cId="877601942" sldId="632"/>
        </pc:sldMkLst>
        <pc:spChg chg="mod">
          <ac:chgData name="Evi Kruijer" userId="0af39978-7a4a-49b0-8bce-70804f0fc89e" providerId="ADAL" clId="{A3497E95-F93A-4EDD-8CB5-E3EBF2903D04}" dt="2025-05-06T09:58:51.343" v="78" actId="20577"/>
          <ac:spMkLst>
            <pc:docMk/>
            <pc:sldMk cId="877601942" sldId="632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09:58:41.826" v="62" actId="478"/>
          <ac:picMkLst>
            <pc:docMk/>
            <pc:sldMk cId="877601942" sldId="632"/>
            <ac:picMk id="3" creationId="{F7A74967-1E2F-61A0-6CE7-D3E0F59353A4}"/>
          </ac:picMkLst>
        </pc:picChg>
        <pc:picChg chg="add mod">
          <ac:chgData name="Evi Kruijer" userId="0af39978-7a4a-49b0-8bce-70804f0fc89e" providerId="ADAL" clId="{A3497E95-F93A-4EDD-8CB5-E3EBF2903D04}" dt="2025-05-06T09:58:46.892" v="65" actId="1076"/>
          <ac:picMkLst>
            <pc:docMk/>
            <pc:sldMk cId="877601942" sldId="632"/>
            <ac:picMk id="5" creationId="{B00CDD7E-0F34-B710-98AF-7F2E4EAD9D1C}"/>
          </ac:picMkLst>
        </pc:picChg>
        <pc:picChg chg="del">
          <ac:chgData name="Evi Kruijer" userId="0af39978-7a4a-49b0-8bce-70804f0fc89e" providerId="ADAL" clId="{A3497E95-F93A-4EDD-8CB5-E3EBF2903D04}" dt="2025-05-06T09:58:48.160" v="66" actId="478"/>
          <ac:picMkLst>
            <pc:docMk/>
            <pc:sldMk cId="877601942" sldId="632"/>
            <ac:picMk id="7" creationId="{B98594A5-CE91-006E-B199-E3FE5F197B0E}"/>
          </ac:picMkLst>
        </pc:picChg>
      </pc:sldChg>
      <pc:sldChg chg="modSp add mod ord">
        <pc:chgData name="Evi Kruijer" userId="0af39978-7a4a-49b0-8bce-70804f0fc89e" providerId="ADAL" clId="{A3497E95-F93A-4EDD-8CB5-E3EBF2903D04}" dt="2025-05-06T10:00:29.162" v="125" actId="14826"/>
        <pc:sldMkLst>
          <pc:docMk/>
          <pc:sldMk cId="3582673016" sldId="633"/>
        </pc:sldMkLst>
        <pc:spChg chg="mod">
          <ac:chgData name="Evi Kruijer" userId="0af39978-7a4a-49b0-8bce-70804f0fc89e" providerId="ADAL" clId="{A3497E95-F93A-4EDD-8CB5-E3EBF2903D04}" dt="2025-05-06T10:00:16.344" v="124" actId="20577"/>
          <ac:spMkLst>
            <pc:docMk/>
            <pc:sldMk cId="3582673016" sldId="633"/>
            <ac:spMk id="2" creationId="{D4AC4CE3-8C3D-1BF1-E8AB-1A9CFBAAD4CE}"/>
          </ac:spMkLst>
        </pc:spChg>
        <pc:picChg chg="mod">
          <ac:chgData name="Evi Kruijer" userId="0af39978-7a4a-49b0-8bce-70804f0fc89e" providerId="ADAL" clId="{A3497E95-F93A-4EDD-8CB5-E3EBF2903D04}" dt="2025-05-06T10:00:29.162" v="125" actId="14826"/>
          <ac:picMkLst>
            <pc:docMk/>
            <pc:sldMk cId="3582673016" sldId="633"/>
            <ac:picMk id="5" creationId="{3D61FA82-3454-CF7C-ECCB-81A9F808960F}"/>
          </ac:picMkLst>
        </pc:picChg>
      </pc:sldChg>
      <pc:sldChg chg="modSp add mod">
        <pc:chgData name="Evi Kruijer" userId="0af39978-7a4a-49b0-8bce-70804f0fc89e" providerId="ADAL" clId="{A3497E95-F93A-4EDD-8CB5-E3EBF2903D04}" dt="2025-05-06T10:00:54.243" v="141" actId="14826"/>
        <pc:sldMkLst>
          <pc:docMk/>
          <pc:sldMk cId="1715899425" sldId="634"/>
        </pc:sldMkLst>
        <pc:spChg chg="mod">
          <ac:chgData name="Evi Kruijer" userId="0af39978-7a4a-49b0-8bce-70804f0fc89e" providerId="ADAL" clId="{A3497E95-F93A-4EDD-8CB5-E3EBF2903D04}" dt="2025-05-06T10:00:43.509" v="140" actId="6549"/>
          <ac:spMkLst>
            <pc:docMk/>
            <pc:sldMk cId="1715899425" sldId="634"/>
            <ac:spMk id="2" creationId="{58783431-D4DF-0436-1B93-DDCE7881F124}"/>
          </ac:spMkLst>
        </pc:spChg>
        <pc:picChg chg="mod">
          <ac:chgData name="Evi Kruijer" userId="0af39978-7a4a-49b0-8bce-70804f0fc89e" providerId="ADAL" clId="{A3497E95-F93A-4EDD-8CB5-E3EBF2903D04}" dt="2025-05-06T10:00:54.243" v="141" actId="14826"/>
          <ac:picMkLst>
            <pc:docMk/>
            <pc:sldMk cId="1715899425" sldId="634"/>
            <ac:picMk id="5" creationId="{332A9003-BACD-8149-F0ED-71E9749DCAFF}"/>
          </ac:picMkLst>
        </pc:picChg>
      </pc:sldChg>
      <pc:sldChg chg="addSp modSp add mod">
        <pc:chgData name="Evi Kruijer" userId="0af39978-7a4a-49b0-8bce-70804f0fc89e" providerId="ADAL" clId="{A3497E95-F93A-4EDD-8CB5-E3EBF2903D04}" dt="2025-05-06T10:02:03.542" v="170" actId="1076"/>
        <pc:sldMkLst>
          <pc:docMk/>
          <pc:sldMk cId="3456272054" sldId="635"/>
        </pc:sldMkLst>
        <pc:spChg chg="mod">
          <ac:chgData name="Evi Kruijer" userId="0af39978-7a4a-49b0-8bce-70804f0fc89e" providerId="ADAL" clId="{A3497E95-F93A-4EDD-8CB5-E3EBF2903D04}" dt="2025-05-06T10:01:45.809" v="167" actId="6549"/>
          <ac:spMkLst>
            <pc:docMk/>
            <pc:sldMk cId="3456272054" sldId="635"/>
            <ac:spMk id="2" creationId="{F5C0BD72-55AA-640E-4AA6-DB1EE2C95993}"/>
          </ac:spMkLst>
        </pc:spChg>
        <pc:picChg chg="mod">
          <ac:chgData name="Evi Kruijer" userId="0af39978-7a4a-49b0-8bce-70804f0fc89e" providerId="ADAL" clId="{A3497E95-F93A-4EDD-8CB5-E3EBF2903D04}" dt="2025-05-06T10:01:54.159" v="168" actId="14826"/>
          <ac:picMkLst>
            <pc:docMk/>
            <pc:sldMk cId="3456272054" sldId="635"/>
            <ac:picMk id="5" creationId="{87B57595-9E0D-24BC-793E-4F2B41AA8D32}"/>
          </ac:picMkLst>
        </pc:picChg>
        <pc:cxnChg chg="add mod">
          <ac:chgData name="Evi Kruijer" userId="0af39978-7a4a-49b0-8bce-70804f0fc89e" providerId="ADAL" clId="{A3497E95-F93A-4EDD-8CB5-E3EBF2903D04}" dt="2025-05-06T10:02:03.542" v="170" actId="1076"/>
          <ac:cxnSpMkLst>
            <pc:docMk/>
            <pc:sldMk cId="3456272054" sldId="635"/>
            <ac:cxnSpMk id="3" creationId="{1ABD7AF9-C05D-C2FA-CC24-F42524315881}"/>
          </ac:cxnSpMkLst>
        </pc:cxnChg>
      </pc:sldChg>
      <pc:sldChg chg="delSp modSp add mod ord delAnim">
        <pc:chgData name="Evi Kruijer" userId="0af39978-7a4a-49b0-8bce-70804f0fc89e" providerId="ADAL" clId="{A3497E95-F93A-4EDD-8CB5-E3EBF2903D04}" dt="2025-05-06T10:01:18.209" v="153" actId="14826"/>
        <pc:sldMkLst>
          <pc:docMk/>
          <pc:sldMk cId="296620080" sldId="636"/>
        </pc:sldMkLst>
        <pc:spChg chg="mod">
          <ac:chgData name="Evi Kruijer" userId="0af39978-7a4a-49b0-8bce-70804f0fc89e" providerId="ADAL" clId="{A3497E95-F93A-4EDD-8CB5-E3EBF2903D04}" dt="2025-05-06T10:01:09.226" v="152" actId="20577"/>
          <ac:spMkLst>
            <pc:docMk/>
            <pc:sldMk cId="296620080" sldId="636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10:01:06.093" v="145" actId="478"/>
          <ac:picMkLst>
            <pc:docMk/>
            <pc:sldMk cId="296620080" sldId="636"/>
            <ac:picMk id="3" creationId="{115F7202-4B3F-4928-832F-D2D4E04AA189}"/>
          </ac:picMkLst>
        </pc:picChg>
        <pc:picChg chg="mod">
          <ac:chgData name="Evi Kruijer" userId="0af39978-7a4a-49b0-8bce-70804f0fc89e" providerId="ADAL" clId="{A3497E95-F93A-4EDD-8CB5-E3EBF2903D04}" dt="2025-05-06T10:01:18.209" v="153" actId="14826"/>
          <ac:picMkLst>
            <pc:docMk/>
            <pc:sldMk cId="296620080" sldId="636"/>
            <ac:picMk id="8" creationId="{DCAED1F9-9C71-2FA1-64BB-3A25605DA20B}"/>
          </ac:picMkLst>
        </pc:picChg>
      </pc:sldChg>
      <pc:sldChg chg="modSp add mod">
        <pc:chgData name="Evi Kruijer" userId="0af39978-7a4a-49b0-8bce-70804f0fc89e" providerId="ADAL" clId="{A3497E95-F93A-4EDD-8CB5-E3EBF2903D04}" dt="2025-05-06T10:02:19.825" v="194" actId="6549"/>
        <pc:sldMkLst>
          <pc:docMk/>
          <pc:sldMk cId="3585331270" sldId="637"/>
        </pc:sldMkLst>
        <pc:spChg chg="mod">
          <ac:chgData name="Evi Kruijer" userId="0af39978-7a4a-49b0-8bce-70804f0fc89e" providerId="ADAL" clId="{A3497E95-F93A-4EDD-8CB5-E3EBF2903D04}" dt="2025-05-06T10:02:19.825" v="194" actId="6549"/>
          <ac:spMkLst>
            <pc:docMk/>
            <pc:sldMk cId="3585331270" sldId="637"/>
            <ac:spMk id="2" creationId="{C210488D-4CB9-C3FD-CA43-8BE915A4B973}"/>
          </ac:spMkLst>
        </pc:spChg>
        <pc:picChg chg="mod">
          <ac:chgData name="Evi Kruijer" userId="0af39978-7a4a-49b0-8bce-70804f0fc89e" providerId="ADAL" clId="{A3497E95-F93A-4EDD-8CB5-E3EBF2903D04}" dt="2025-05-06T10:02:12.943" v="171" actId="14826"/>
          <ac:picMkLst>
            <pc:docMk/>
            <pc:sldMk cId="3585331270" sldId="637"/>
            <ac:picMk id="5" creationId="{8DDC4BAA-6D75-0C71-CE84-306C315CFB97}"/>
          </ac:picMkLst>
        </pc:picChg>
      </pc:sldChg>
      <pc:sldChg chg="add">
        <pc:chgData name="Evi Kruijer" userId="0af39978-7a4a-49b0-8bce-70804f0fc89e" providerId="ADAL" clId="{A3497E95-F93A-4EDD-8CB5-E3EBF2903D04}" dt="2025-05-06T10:04:04.559" v="224"/>
        <pc:sldMkLst>
          <pc:docMk/>
          <pc:sldMk cId="3873644077" sldId="638"/>
        </pc:sldMkLst>
      </pc:sldChg>
      <pc:sldChg chg="addSp delSp modSp add mod delAnim">
        <pc:chgData name="Evi Kruijer" userId="0af39978-7a4a-49b0-8bce-70804f0fc89e" providerId="ADAL" clId="{A3497E95-F93A-4EDD-8CB5-E3EBF2903D04}" dt="2025-05-06T10:04:50.108" v="264" actId="1076"/>
        <pc:sldMkLst>
          <pc:docMk/>
          <pc:sldMk cId="572637607" sldId="639"/>
        </pc:sldMkLst>
        <pc:spChg chg="mod">
          <ac:chgData name="Evi Kruijer" userId="0af39978-7a4a-49b0-8bce-70804f0fc89e" providerId="ADAL" clId="{A3497E95-F93A-4EDD-8CB5-E3EBF2903D04}" dt="2025-05-06T10:04:39.842" v="257" actId="6549"/>
          <ac:spMkLst>
            <pc:docMk/>
            <pc:sldMk cId="572637607" sldId="639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10:04:40.742" v="258" actId="478"/>
          <ac:picMkLst>
            <pc:docMk/>
            <pc:sldMk cId="572637607" sldId="639"/>
            <ac:picMk id="3" creationId="{3EC064BB-F26B-73DE-74BD-65B7DDA5EB33}"/>
          </ac:picMkLst>
        </pc:picChg>
        <pc:picChg chg="add mod">
          <ac:chgData name="Evi Kruijer" userId="0af39978-7a4a-49b0-8bce-70804f0fc89e" providerId="ADAL" clId="{A3497E95-F93A-4EDD-8CB5-E3EBF2903D04}" dt="2025-05-06T10:04:50.108" v="264" actId="1076"/>
          <ac:picMkLst>
            <pc:docMk/>
            <pc:sldMk cId="572637607" sldId="639"/>
            <ac:picMk id="5" creationId="{A1A6320D-A9CB-D836-0E04-088B3DAEF880}"/>
          </ac:picMkLst>
        </pc:picChg>
        <pc:picChg chg="del">
          <ac:chgData name="Evi Kruijer" userId="0af39978-7a4a-49b0-8bce-70804f0fc89e" providerId="ADAL" clId="{A3497E95-F93A-4EDD-8CB5-E3EBF2903D04}" dt="2025-05-06T10:04:41.641" v="260" actId="478"/>
          <ac:picMkLst>
            <pc:docMk/>
            <pc:sldMk cId="572637607" sldId="639"/>
            <ac:picMk id="6" creationId="{CF5CE602-64DD-C851-B605-3FAFF5C5C66D}"/>
          </ac:picMkLst>
        </pc:picChg>
        <pc:picChg chg="del">
          <ac:chgData name="Evi Kruijer" userId="0af39978-7a4a-49b0-8bce-70804f0fc89e" providerId="ADAL" clId="{A3497E95-F93A-4EDD-8CB5-E3EBF2903D04}" dt="2025-05-06T10:04:42.602" v="261" actId="478"/>
          <ac:picMkLst>
            <pc:docMk/>
            <pc:sldMk cId="572637607" sldId="639"/>
            <ac:picMk id="9" creationId="{C8300B84-0CFC-3C0B-8F6D-B5EE3903E62A}"/>
          </ac:picMkLst>
        </pc:picChg>
        <pc:cxnChg chg="del">
          <ac:chgData name="Evi Kruijer" userId="0af39978-7a4a-49b0-8bce-70804f0fc89e" providerId="ADAL" clId="{A3497E95-F93A-4EDD-8CB5-E3EBF2903D04}" dt="2025-05-06T10:04:41.242" v="259" actId="478"/>
          <ac:cxnSpMkLst>
            <pc:docMk/>
            <pc:sldMk cId="572637607" sldId="639"/>
            <ac:cxnSpMk id="7" creationId="{ABFDE3CE-54B2-E7CB-E784-74F3E944F04E}"/>
          </ac:cxnSpMkLst>
        </pc:cxnChg>
      </pc:sldChg>
      <pc:sldChg chg="addSp delSp modSp add mod">
        <pc:chgData name="Evi Kruijer" userId="0af39978-7a4a-49b0-8bce-70804f0fc89e" providerId="ADAL" clId="{A3497E95-F93A-4EDD-8CB5-E3EBF2903D04}" dt="2025-05-06T10:05:30.791" v="286" actId="14100"/>
        <pc:sldMkLst>
          <pc:docMk/>
          <pc:sldMk cId="2192594455" sldId="640"/>
        </pc:sldMkLst>
        <pc:spChg chg="mod">
          <ac:chgData name="Evi Kruijer" userId="0af39978-7a4a-49b0-8bce-70804f0fc89e" providerId="ADAL" clId="{A3497E95-F93A-4EDD-8CB5-E3EBF2903D04}" dt="2025-05-06T10:05:01.743" v="272" actId="20577"/>
          <ac:spMkLst>
            <pc:docMk/>
            <pc:sldMk cId="2192594455" sldId="640"/>
            <ac:spMk id="2" creationId="{8ADD2E78-7FDA-5773-DF82-52BC2D4A833D}"/>
          </ac:spMkLst>
        </pc:spChg>
        <pc:picChg chg="add mod">
          <ac:chgData name="Evi Kruijer" userId="0af39978-7a4a-49b0-8bce-70804f0fc89e" providerId="ADAL" clId="{A3497E95-F93A-4EDD-8CB5-E3EBF2903D04}" dt="2025-05-06T10:05:30.791" v="286" actId="14100"/>
          <ac:picMkLst>
            <pc:docMk/>
            <pc:sldMk cId="2192594455" sldId="640"/>
            <ac:picMk id="3" creationId="{3F6ED7E7-2D7A-2E25-0736-34C67DA57759}"/>
          </ac:picMkLst>
        </pc:picChg>
        <pc:picChg chg="del">
          <ac:chgData name="Evi Kruijer" userId="0af39978-7a4a-49b0-8bce-70804f0fc89e" providerId="ADAL" clId="{A3497E95-F93A-4EDD-8CB5-E3EBF2903D04}" dt="2025-05-06T10:05:26.724" v="283" actId="478"/>
          <ac:picMkLst>
            <pc:docMk/>
            <pc:sldMk cId="2192594455" sldId="640"/>
            <ac:picMk id="5" creationId="{AFBFF459-0583-A6A8-9077-C6B55A97AC2D}"/>
          </ac:picMkLst>
        </pc:picChg>
      </pc:sldChg>
      <pc:sldChg chg="addSp delSp modSp add mod">
        <pc:chgData name="Evi Kruijer" userId="0af39978-7a4a-49b0-8bce-70804f0fc89e" providerId="ADAL" clId="{A3497E95-F93A-4EDD-8CB5-E3EBF2903D04}" dt="2025-05-06T10:05:22.708" v="282" actId="1076"/>
        <pc:sldMkLst>
          <pc:docMk/>
          <pc:sldMk cId="3609026713" sldId="641"/>
        </pc:sldMkLst>
        <pc:spChg chg="mod">
          <ac:chgData name="Evi Kruijer" userId="0af39978-7a4a-49b0-8bce-70804f0fc89e" providerId="ADAL" clId="{A3497E95-F93A-4EDD-8CB5-E3EBF2903D04}" dt="2025-05-06T10:05:04.792" v="277" actId="20577"/>
          <ac:spMkLst>
            <pc:docMk/>
            <pc:sldMk cId="3609026713" sldId="641"/>
            <ac:spMk id="2" creationId="{799F5396-C312-8E65-F10A-BF0AADF46EE8}"/>
          </ac:spMkLst>
        </pc:spChg>
        <pc:picChg chg="add mod">
          <ac:chgData name="Evi Kruijer" userId="0af39978-7a4a-49b0-8bce-70804f0fc89e" providerId="ADAL" clId="{A3497E95-F93A-4EDD-8CB5-E3EBF2903D04}" dt="2025-05-06T10:05:22.708" v="282" actId="1076"/>
          <ac:picMkLst>
            <pc:docMk/>
            <pc:sldMk cId="3609026713" sldId="641"/>
            <ac:picMk id="3" creationId="{A9CA3D2B-6E1F-4291-80BA-1EBA8725D669}"/>
          </ac:picMkLst>
        </pc:picChg>
        <pc:picChg chg="del mod">
          <ac:chgData name="Evi Kruijer" userId="0af39978-7a4a-49b0-8bce-70804f0fc89e" providerId="ADAL" clId="{A3497E95-F93A-4EDD-8CB5-E3EBF2903D04}" dt="2025-05-06T10:05:17.958" v="279" actId="478"/>
          <ac:picMkLst>
            <pc:docMk/>
            <pc:sldMk cId="3609026713" sldId="641"/>
            <ac:picMk id="5" creationId="{724407F9-15C8-D846-1F92-B431C58367C5}"/>
          </ac:picMkLst>
        </pc:picChg>
      </pc:sldChg>
      <pc:sldChg chg="modSp add mod">
        <pc:chgData name="Evi Kruijer" userId="0af39978-7a4a-49b0-8bce-70804f0fc89e" providerId="ADAL" clId="{A3497E95-F93A-4EDD-8CB5-E3EBF2903D04}" dt="2025-05-06T10:06:06.573" v="293" actId="14826"/>
        <pc:sldMkLst>
          <pc:docMk/>
          <pc:sldMk cId="528429712" sldId="642"/>
        </pc:sldMkLst>
        <pc:spChg chg="mod">
          <ac:chgData name="Evi Kruijer" userId="0af39978-7a4a-49b0-8bce-70804f0fc89e" providerId="ADAL" clId="{A3497E95-F93A-4EDD-8CB5-E3EBF2903D04}" dt="2025-05-06T10:05:58.892" v="292" actId="20577"/>
          <ac:spMkLst>
            <pc:docMk/>
            <pc:sldMk cId="528429712" sldId="642"/>
            <ac:spMk id="2" creationId="{0DE21CEF-4624-1054-3707-23A115B9A7DD}"/>
          </ac:spMkLst>
        </pc:spChg>
        <pc:picChg chg="mod">
          <ac:chgData name="Evi Kruijer" userId="0af39978-7a4a-49b0-8bce-70804f0fc89e" providerId="ADAL" clId="{A3497E95-F93A-4EDD-8CB5-E3EBF2903D04}" dt="2025-05-06T10:06:06.573" v="293" actId="14826"/>
          <ac:picMkLst>
            <pc:docMk/>
            <pc:sldMk cId="528429712" sldId="642"/>
            <ac:picMk id="3" creationId="{928B0DC3-3788-806E-10D1-957513411EDC}"/>
          </ac:picMkLst>
        </pc:picChg>
      </pc:sldChg>
      <pc:sldChg chg="add">
        <pc:chgData name="Evi Kruijer" userId="0af39978-7a4a-49b0-8bce-70804f0fc89e" providerId="ADAL" clId="{A3497E95-F93A-4EDD-8CB5-E3EBF2903D04}" dt="2025-05-06T10:06:10.225" v="294"/>
        <pc:sldMkLst>
          <pc:docMk/>
          <pc:sldMk cId="2205829737" sldId="643"/>
        </pc:sldMkLst>
      </pc:sldChg>
      <pc:sldChg chg="add">
        <pc:chgData name="Evi Kruijer" userId="0af39978-7a4a-49b0-8bce-70804f0fc89e" providerId="ADAL" clId="{A3497E95-F93A-4EDD-8CB5-E3EBF2903D04}" dt="2025-05-06T10:07:16.674" v="309"/>
        <pc:sldMkLst>
          <pc:docMk/>
          <pc:sldMk cId="1773255443" sldId="644"/>
        </pc:sldMkLst>
      </pc:sldChg>
      <pc:sldChg chg="addSp delSp modSp add mod ord delAnim">
        <pc:chgData name="Evi Kruijer" userId="0af39978-7a4a-49b0-8bce-70804f0fc89e" providerId="ADAL" clId="{A3497E95-F93A-4EDD-8CB5-E3EBF2903D04}" dt="2025-05-06T10:08:17.074" v="349" actId="1076"/>
        <pc:sldMkLst>
          <pc:docMk/>
          <pc:sldMk cId="2171162838" sldId="645"/>
        </pc:sldMkLst>
        <pc:spChg chg="mod">
          <ac:chgData name="Evi Kruijer" userId="0af39978-7a4a-49b0-8bce-70804f0fc89e" providerId="ADAL" clId="{A3497E95-F93A-4EDD-8CB5-E3EBF2903D04}" dt="2025-05-06T10:07:43.824" v="329" actId="20577"/>
          <ac:spMkLst>
            <pc:docMk/>
            <pc:sldMk cId="2171162838" sldId="645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10:08:12.344" v="346" actId="478"/>
          <ac:picMkLst>
            <pc:docMk/>
            <pc:sldMk cId="2171162838" sldId="645"/>
            <ac:picMk id="3" creationId="{813F629D-DB32-8A73-5E47-0052F4116899}"/>
          </ac:picMkLst>
        </pc:picChg>
        <pc:picChg chg="del">
          <ac:chgData name="Evi Kruijer" userId="0af39978-7a4a-49b0-8bce-70804f0fc89e" providerId="ADAL" clId="{A3497E95-F93A-4EDD-8CB5-E3EBF2903D04}" dt="2025-05-06T10:07:45.157" v="330" actId="478"/>
          <ac:picMkLst>
            <pc:docMk/>
            <pc:sldMk cId="2171162838" sldId="645"/>
            <ac:picMk id="4" creationId="{92EDA396-DF12-F85F-B259-332DB98AFBE6}"/>
          </ac:picMkLst>
        </pc:picChg>
        <pc:picChg chg="add mod">
          <ac:chgData name="Evi Kruijer" userId="0af39978-7a4a-49b0-8bce-70804f0fc89e" providerId="ADAL" clId="{A3497E95-F93A-4EDD-8CB5-E3EBF2903D04}" dt="2025-05-06T10:08:17.074" v="349" actId="1076"/>
          <ac:picMkLst>
            <pc:docMk/>
            <pc:sldMk cId="2171162838" sldId="645"/>
            <ac:picMk id="5" creationId="{F3D68BCE-4C08-A496-8391-905BA55B5883}"/>
          </ac:picMkLst>
        </pc:picChg>
      </pc:sldChg>
      <pc:sldChg chg="addSp delSp modSp add mod">
        <pc:chgData name="Evi Kruijer" userId="0af39978-7a4a-49b0-8bce-70804f0fc89e" providerId="ADAL" clId="{A3497E95-F93A-4EDD-8CB5-E3EBF2903D04}" dt="2025-05-06T10:08:07.541" v="345" actId="1076"/>
        <pc:sldMkLst>
          <pc:docMk/>
          <pc:sldMk cId="3375791888" sldId="646"/>
        </pc:sldMkLst>
        <pc:spChg chg="mod">
          <ac:chgData name="Evi Kruijer" userId="0af39978-7a4a-49b0-8bce-70804f0fc89e" providerId="ADAL" clId="{A3497E95-F93A-4EDD-8CB5-E3EBF2903D04}" dt="2025-05-06T10:07:50.991" v="340" actId="20577"/>
          <ac:spMkLst>
            <pc:docMk/>
            <pc:sldMk cId="3375791888" sldId="646"/>
            <ac:spMk id="2" creationId="{6DDECA24-6CCB-D988-C7A8-37CE119A6CF3}"/>
          </ac:spMkLst>
        </pc:spChg>
        <pc:picChg chg="del mod">
          <ac:chgData name="Evi Kruijer" userId="0af39978-7a4a-49b0-8bce-70804f0fc89e" providerId="ADAL" clId="{A3497E95-F93A-4EDD-8CB5-E3EBF2903D04}" dt="2025-05-06T10:08:02.491" v="342" actId="478"/>
          <ac:picMkLst>
            <pc:docMk/>
            <pc:sldMk cId="3375791888" sldId="646"/>
            <ac:picMk id="3" creationId="{9A45C223-FB30-66AE-3574-C9F624DF206F}"/>
          </ac:picMkLst>
        </pc:picChg>
        <pc:picChg chg="add mod">
          <ac:chgData name="Evi Kruijer" userId="0af39978-7a4a-49b0-8bce-70804f0fc89e" providerId="ADAL" clId="{A3497E95-F93A-4EDD-8CB5-E3EBF2903D04}" dt="2025-05-06T10:08:07.541" v="345" actId="1076"/>
          <ac:picMkLst>
            <pc:docMk/>
            <pc:sldMk cId="3375791888" sldId="646"/>
            <ac:picMk id="4" creationId="{3E45DA96-A153-1A21-1B50-DA8A36573112}"/>
          </ac:picMkLst>
        </pc:picChg>
      </pc:sldChg>
      <pc:sldChg chg="addSp delSp modSp add mod ord">
        <pc:chgData name="Evi Kruijer" userId="0af39978-7a4a-49b0-8bce-70804f0fc89e" providerId="ADAL" clId="{A3497E95-F93A-4EDD-8CB5-E3EBF2903D04}" dt="2025-05-06T10:08:47.241" v="363" actId="1076"/>
        <pc:sldMkLst>
          <pc:docMk/>
          <pc:sldMk cId="3990616600" sldId="647"/>
        </pc:sldMkLst>
        <pc:spChg chg="mod">
          <ac:chgData name="Evi Kruijer" userId="0af39978-7a4a-49b0-8bce-70804f0fc89e" providerId="ADAL" clId="{A3497E95-F93A-4EDD-8CB5-E3EBF2903D04}" dt="2025-05-06T10:08:37.777" v="359" actId="20577"/>
          <ac:spMkLst>
            <pc:docMk/>
            <pc:sldMk cId="3990616600" sldId="647"/>
            <ac:spMk id="2" creationId="{BBF97726-BC9B-7D3D-124F-6793B1B777C5}"/>
          </ac:spMkLst>
        </pc:spChg>
        <pc:picChg chg="del">
          <ac:chgData name="Evi Kruijer" userId="0af39978-7a4a-49b0-8bce-70804f0fc89e" providerId="ADAL" clId="{A3497E95-F93A-4EDD-8CB5-E3EBF2903D04}" dt="2025-05-06T10:08:39.217" v="360" actId="478"/>
          <ac:picMkLst>
            <pc:docMk/>
            <pc:sldMk cId="3990616600" sldId="647"/>
            <ac:picMk id="3" creationId="{7B3254A4-83A9-D646-F17E-CD9A11423E3D}"/>
          </ac:picMkLst>
        </pc:picChg>
        <pc:picChg chg="add mod">
          <ac:chgData name="Evi Kruijer" userId="0af39978-7a4a-49b0-8bce-70804f0fc89e" providerId="ADAL" clId="{A3497E95-F93A-4EDD-8CB5-E3EBF2903D04}" dt="2025-05-06T10:08:47.241" v="363" actId="1076"/>
          <ac:picMkLst>
            <pc:docMk/>
            <pc:sldMk cId="3990616600" sldId="647"/>
            <ac:picMk id="5" creationId="{6D01ED5F-F8CE-15B5-44BE-CC1D7785AEA9}"/>
          </ac:picMkLst>
        </pc:picChg>
      </pc:sldChg>
      <pc:sldChg chg="add del">
        <pc:chgData name="Evi Kruijer" userId="0af39978-7a4a-49b0-8bce-70804f0fc89e" providerId="ADAL" clId="{A3497E95-F93A-4EDD-8CB5-E3EBF2903D04}" dt="2025-05-06T10:09:12.574" v="383" actId="47"/>
        <pc:sldMkLst>
          <pc:docMk/>
          <pc:sldMk cId="2759576714" sldId="648"/>
        </pc:sldMkLst>
      </pc:sldChg>
      <pc:sldChg chg="addSp delSp modSp add mod">
        <pc:chgData name="Evi Kruijer" userId="0af39978-7a4a-49b0-8bce-70804f0fc89e" providerId="ADAL" clId="{A3497E95-F93A-4EDD-8CB5-E3EBF2903D04}" dt="2025-05-06T10:09:26.524" v="387" actId="14100"/>
        <pc:sldMkLst>
          <pc:docMk/>
          <pc:sldMk cId="2373349734" sldId="649"/>
        </pc:sldMkLst>
        <pc:spChg chg="mod">
          <ac:chgData name="Evi Kruijer" userId="0af39978-7a4a-49b0-8bce-70804f0fc89e" providerId="ADAL" clId="{A3497E95-F93A-4EDD-8CB5-E3EBF2903D04}" dt="2025-05-06T10:09:11.024" v="382" actId="20577"/>
          <ac:spMkLst>
            <pc:docMk/>
            <pc:sldMk cId="2373349734" sldId="649"/>
            <ac:spMk id="2" creationId="{5EAA4201-165C-612D-9DD5-401B2563B295}"/>
          </ac:spMkLst>
        </pc:spChg>
        <pc:picChg chg="del">
          <ac:chgData name="Evi Kruijer" userId="0af39978-7a4a-49b0-8bce-70804f0fc89e" providerId="ADAL" clId="{A3497E95-F93A-4EDD-8CB5-E3EBF2903D04}" dt="2025-05-06T10:09:23.124" v="384" actId="478"/>
          <ac:picMkLst>
            <pc:docMk/>
            <pc:sldMk cId="2373349734" sldId="649"/>
            <ac:picMk id="5" creationId="{CD0C9161-6295-BBA7-87DB-9092F15052C5}"/>
          </ac:picMkLst>
        </pc:picChg>
        <pc:picChg chg="add mod">
          <ac:chgData name="Evi Kruijer" userId="0af39978-7a4a-49b0-8bce-70804f0fc89e" providerId="ADAL" clId="{A3497E95-F93A-4EDD-8CB5-E3EBF2903D04}" dt="2025-05-06T10:09:26.524" v="387" actId="14100"/>
          <ac:picMkLst>
            <pc:docMk/>
            <pc:sldMk cId="2373349734" sldId="649"/>
            <ac:picMk id="7" creationId="{8780A4CF-DF16-890A-83DA-2B2B931AD291}"/>
          </ac:picMkLst>
        </pc:picChg>
      </pc:sldChg>
      <pc:sldChg chg="add">
        <pc:chgData name="Evi Kruijer" userId="0af39978-7a4a-49b0-8bce-70804f0fc89e" providerId="ADAL" clId="{A3497E95-F93A-4EDD-8CB5-E3EBF2903D04}" dt="2025-05-06T10:09:29.840" v="388"/>
        <pc:sldMkLst>
          <pc:docMk/>
          <pc:sldMk cId="3816309736" sldId="650"/>
        </pc:sldMkLst>
      </pc:sldChg>
      <pc:sldChg chg="addSp delSp modSp add mod ord addAnim delAnim">
        <pc:chgData name="Evi Kruijer" userId="0af39978-7a4a-49b0-8bce-70804f0fc89e" providerId="ADAL" clId="{A3497E95-F93A-4EDD-8CB5-E3EBF2903D04}" dt="2025-05-06T10:10:15.990" v="420" actId="1076"/>
        <pc:sldMkLst>
          <pc:docMk/>
          <pc:sldMk cId="2789617502" sldId="651"/>
        </pc:sldMkLst>
        <pc:spChg chg="add del mod">
          <ac:chgData name="Evi Kruijer" userId="0af39978-7a4a-49b0-8bce-70804f0fc89e" providerId="ADAL" clId="{A3497E95-F93A-4EDD-8CB5-E3EBF2903D04}" dt="2025-05-06T10:10:08.723" v="416" actId="478"/>
          <ac:spMkLst>
            <pc:docMk/>
            <pc:sldMk cId="2789617502" sldId="651"/>
            <ac:spMk id="2" creationId="{31584B0B-3F8B-0E79-3B43-84EE2D3F3EA8}"/>
          </ac:spMkLst>
        </pc:spChg>
        <pc:spChg chg="add del mod">
          <ac:chgData name="Evi Kruijer" userId="0af39978-7a4a-49b0-8bce-70804f0fc89e" providerId="ADAL" clId="{A3497E95-F93A-4EDD-8CB5-E3EBF2903D04}" dt="2025-05-06T10:10:08.723" v="416" actId="478"/>
          <ac:spMkLst>
            <pc:docMk/>
            <pc:sldMk cId="2789617502" sldId="651"/>
            <ac:spMk id="5" creationId="{296B9A71-90AB-589E-13FC-40CA8392C108}"/>
          </ac:spMkLst>
        </pc:spChg>
        <pc:picChg chg="add del">
          <ac:chgData name="Evi Kruijer" userId="0af39978-7a4a-49b0-8bce-70804f0fc89e" providerId="ADAL" clId="{A3497E95-F93A-4EDD-8CB5-E3EBF2903D04}" dt="2025-05-06T10:10:11.940" v="417" actId="478"/>
          <ac:picMkLst>
            <pc:docMk/>
            <pc:sldMk cId="2789617502" sldId="651"/>
            <ac:picMk id="4" creationId="{4A375111-48E0-349A-ECBD-CDB4F83D029C}"/>
          </ac:picMkLst>
        </pc:picChg>
        <pc:picChg chg="add mod">
          <ac:chgData name="Evi Kruijer" userId="0af39978-7a4a-49b0-8bce-70804f0fc89e" providerId="ADAL" clId="{A3497E95-F93A-4EDD-8CB5-E3EBF2903D04}" dt="2025-05-06T10:10:15.990" v="420" actId="1076"/>
          <ac:picMkLst>
            <pc:docMk/>
            <pc:sldMk cId="2789617502" sldId="651"/>
            <ac:picMk id="8" creationId="{E959CF01-266F-3A97-640B-ABDDB70A943C}"/>
          </ac:picMkLst>
        </pc:picChg>
      </pc:sldChg>
      <pc:sldChg chg="addSp delSp modSp add mod ord">
        <pc:chgData name="Evi Kruijer" userId="0af39978-7a4a-49b0-8bce-70804f0fc89e" providerId="ADAL" clId="{A3497E95-F93A-4EDD-8CB5-E3EBF2903D04}" dt="2025-05-06T10:11:12.223" v="477" actId="1076"/>
        <pc:sldMkLst>
          <pc:docMk/>
          <pc:sldMk cId="3400366434" sldId="652"/>
        </pc:sldMkLst>
        <pc:spChg chg="mod">
          <ac:chgData name="Evi Kruijer" userId="0af39978-7a4a-49b0-8bce-70804f0fc89e" providerId="ADAL" clId="{A3497E95-F93A-4EDD-8CB5-E3EBF2903D04}" dt="2025-05-06T10:10:35.690" v="473" actId="20577"/>
          <ac:spMkLst>
            <pc:docMk/>
            <pc:sldMk cId="3400366434" sldId="652"/>
            <ac:spMk id="2" creationId="{E4EEE856-2745-AA05-00BF-AFE85AF15408}"/>
          </ac:spMkLst>
        </pc:spChg>
        <pc:picChg chg="add mod">
          <ac:chgData name="Evi Kruijer" userId="0af39978-7a4a-49b0-8bce-70804f0fc89e" providerId="ADAL" clId="{A3497E95-F93A-4EDD-8CB5-E3EBF2903D04}" dt="2025-05-06T10:11:12.223" v="477" actId="1076"/>
          <ac:picMkLst>
            <pc:docMk/>
            <pc:sldMk cId="3400366434" sldId="652"/>
            <ac:picMk id="5" creationId="{A8E494C9-C676-67FB-5210-F32A99AEFB9E}"/>
          </ac:picMkLst>
        </pc:picChg>
        <pc:picChg chg="del">
          <ac:chgData name="Evi Kruijer" userId="0af39978-7a4a-49b0-8bce-70804f0fc89e" providerId="ADAL" clId="{A3497E95-F93A-4EDD-8CB5-E3EBF2903D04}" dt="2025-05-06T10:11:06.407" v="474" actId="478"/>
          <ac:picMkLst>
            <pc:docMk/>
            <pc:sldMk cId="3400366434" sldId="652"/>
            <ac:picMk id="7" creationId="{C0ACF386-A71F-3DF2-0C52-5A67AFF8A294}"/>
          </ac:picMkLst>
        </pc:picChg>
      </pc:sldChg>
      <pc:sldChg chg="modSp add mod">
        <pc:chgData name="Evi Kruijer" userId="0af39978-7a4a-49b0-8bce-70804f0fc89e" providerId="ADAL" clId="{A3497E95-F93A-4EDD-8CB5-E3EBF2903D04}" dt="2025-05-06T10:11:28.007" v="492" actId="14826"/>
        <pc:sldMkLst>
          <pc:docMk/>
          <pc:sldMk cId="295477721" sldId="653"/>
        </pc:sldMkLst>
        <pc:spChg chg="mod">
          <ac:chgData name="Evi Kruijer" userId="0af39978-7a4a-49b0-8bce-70804f0fc89e" providerId="ADAL" clId="{A3497E95-F93A-4EDD-8CB5-E3EBF2903D04}" dt="2025-05-06T10:11:18.908" v="491" actId="6549"/>
          <ac:spMkLst>
            <pc:docMk/>
            <pc:sldMk cId="295477721" sldId="653"/>
            <ac:spMk id="2" creationId="{FE09C53E-EBB7-84A5-314A-3681D9276DCB}"/>
          </ac:spMkLst>
        </pc:spChg>
        <pc:picChg chg="mod">
          <ac:chgData name="Evi Kruijer" userId="0af39978-7a4a-49b0-8bce-70804f0fc89e" providerId="ADAL" clId="{A3497E95-F93A-4EDD-8CB5-E3EBF2903D04}" dt="2025-05-06T10:11:28.007" v="492" actId="14826"/>
          <ac:picMkLst>
            <pc:docMk/>
            <pc:sldMk cId="295477721" sldId="653"/>
            <ac:picMk id="5" creationId="{4120EFC0-A0B9-F1F6-B077-385AC69CA18A}"/>
          </ac:picMkLst>
        </pc:picChg>
      </pc:sldChg>
      <pc:sldChg chg="addSp delSp modSp add mod addAnim delAnim">
        <pc:chgData name="Evi Kruijer" userId="0af39978-7a4a-49b0-8bce-70804f0fc89e" providerId="ADAL" clId="{A3497E95-F93A-4EDD-8CB5-E3EBF2903D04}" dt="2025-05-06T10:12:01.840" v="511" actId="14100"/>
        <pc:sldMkLst>
          <pc:docMk/>
          <pc:sldMk cId="1517570957" sldId="654"/>
        </pc:sldMkLst>
        <pc:spChg chg="add del mod">
          <ac:chgData name="Evi Kruijer" userId="0af39978-7a4a-49b0-8bce-70804f0fc89e" providerId="ADAL" clId="{A3497E95-F93A-4EDD-8CB5-E3EBF2903D04}" dt="2025-05-06T10:11:46.040" v="505" actId="478"/>
          <ac:spMkLst>
            <pc:docMk/>
            <pc:sldMk cId="1517570957" sldId="654"/>
            <ac:spMk id="2" creationId="{39B26228-AF70-91E1-BF7E-F53D5B3E50FD}"/>
          </ac:spMkLst>
        </pc:spChg>
        <pc:spChg chg="add del mod">
          <ac:chgData name="Evi Kruijer" userId="0af39978-7a4a-49b0-8bce-70804f0fc89e" providerId="ADAL" clId="{A3497E95-F93A-4EDD-8CB5-E3EBF2903D04}" dt="2025-05-06T10:11:46.040" v="505" actId="478"/>
          <ac:spMkLst>
            <pc:docMk/>
            <pc:sldMk cId="1517570957" sldId="654"/>
            <ac:spMk id="7" creationId="{8FE728B9-9662-EA9D-FBDC-E21C3AE0B561}"/>
          </ac:spMkLst>
        </pc:spChg>
        <pc:picChg chg="add del">
          <ac:chgData name="Evi Kruijer" userId="0af39978-7a4a-49b0-8bce-70804f0fc89e" providerId="ADAL" clId="{A3497E95-F93A-4EDD-8CB5-E3EBF2903D04}" dt="2025-05-06T10:11:47.723" v="506" actId="478"/>
          <ac:picMkLst>
            <pc:docMk/>
            <pc:sldMk cId="1517570957" sldId="654"/>
            <ac:picMk id="5" creationId="{14F9C602-1324-1833-CD72-4BF492BBBA88}"/>
          </ac:picMkLst>
        </pc:picChg>
        <pc:picChg chg="add mod">
          <ac:chgData name="Evi Kruijer" userId="0af39978-7a4a-49b0-8bce-70804f0fc89e" providerId="ADAL" clId="{A3497E95-F93A-4EDD-8CB5-E3EBF2903D04}" dt="2025-05-06T10:11:54.257" v="509" actId="1076"/>
          <ac:picMkLst>
            <pc:docMk/>
            <pc:sldMk cId="1517570957" sldId="654"/>
            <ac:picMk id="8" creationId="{73415943-C08F-8DCB-AF03-3CA1D2156206}"/>
          </ac:picMkLst>
        </pc:picChg>
        <pc:cxnChg chg="add mod">
          <ac:chgData name="Evi Kruijer" userId="0af39978-7a4a-49b0-8bce-70804f0fc89e" providerId="ADAL" clId="{A3497E95-F93A-4EDD-8CB5-E3EBF2903D04}" dt="2025-05-06T10:12:01.840" v="511" actId="14100"/>
          <ac:cxnSpMkLst>
            <pc:docMk/>
            <pc:sldMk cId="1517570957" sldId="654"/>
            <ac:cxnSpMk id="9" creationId="{9B315D23-BFCF-A656-3F25-A3C97E320575}"/>
          </ac:cxnSpMkLst>
        </pc:cxnChg>
      </pc:sldChg>
      <pc:sldChg chg="addSp delSp modSp add mod ord addAnim delAnim">
        <pc:chgData name="Evi Kruijer" userId="0af39978-7a4a-49b0-8bce-70804f0fc89e" providerId="ADAL" clId="{A3497E95-F93A-4EDD-8CB5-E3EBF2903D04}" dt="2025-05-06T10:12:31.640" v="529" actId="1076"/>
        <pc:sldMkLst>
          <pc:docMk/>
          <pc:sldMk cId="3752430506" sldId="655"/>
        </pc:sldMkLst>
        <pc:spChg chg="add del mod">
          <ac:chgData name="Evi Kruijer" userId="0af39978-7a4a-49b0-8bce-70804f0fc89e" providerId="ADAL" clId="{A3497E95-F93A-4EDD-8CB5-E3EBF2903D04}" dt="2025-05-06T10:12:16.923" v="523" actId="478"/>
          <ac:spMkLst>
            <pc:docMk/>
            <pc:sldMk cId="3752430506" sldId="655"/>
            <ac:spMk id="2" creationId="{5A569513-8116-0647-ABE0-16B7EB106903}"/>
          </ac:spMkLst>
        </pc:spChg>
        <pc:spChg chg="add del mod">
          <ac:chgData name="Evi Kruijer" userId="0af39978-7a4a-49b0-8bce-70804f0fc89e" providerId="ADAL" clId="{A3497E95-F93A-4EDD-8CB5-E3EBF2903D04}" dt="2025-05-06T10:12:16.923" v="523" actId="478"/>
          <ac:spMkLst>
            <pc:docMk/>
            <pc:sldMk cId="3752430506" sldId="655"/>
            <ac:spMk id="7" creationId="{304895A3-3AB9-887D-03AA-A91E10918436}"/>
          </ac:spMkLst>
        </pc:spChg>
        <pc:spChg chg="add mod">
          <ac:chgData name="Evi Kruijer" userId="0af39978-7a4a-49b0-8bce-70804f0fc89e" providerId="ADAL" clId="{A3497E95-F93A-4EDD-8CB5-E3EBF2903D04}" dt="2025-05-06T10:12:31.640" v="529" actId="1076"/>
          <ac:spMkLst>
            <pc:docMk/>
            <pc:sldMk cId="3752430506" sldId="655"/>
            <ac:spMk id="9" creationId="{249A4594-23E0-A5F8-A467-3C56425E844A}"/>
          </ac:spMkLst>
        </pc:spChg>
        <pc:picChg chg="add del">
          <ac:chgData name="Evi Kruijer" userId="0af39978-7a4a-49b0-8bce-70804f0fc89e" providerId="ADAL" clId="{A3497E95-F93A-4EDD-8CB5-E3EBF2903D04}" dt="2025-05-06T10:12:18.640" v="524" actId="478"/>
          <ac:picMkLst>
            <pc:docMk/>
            <pc:sldMk cId="3752430506" sldId="655"/>
            <ac:picMk id="5" creationId="{FCCA4FDB-C238-C993-59F2-829664FD0302}"/>
          </ac:picMkLst>
        </pc:picChg>
        <pc:picChg chg="add mod">
          <ac:chgData name="Evi Kruijer" userId="0af39978-7a4a-49b0-8bce-70804f0fc89e" providerId="ADAL" clId="{A3497E95-F93A-4EDD-8CB5-E3EBF2903D04}" dt="2025-05-06T10:12:24.590" v="527" actId="1076"/>
          <ac:picMkLst>
            <pc:docMk/>
            <pc:sldMk cId="3752430506" sldId="655"/>
            <ac:picMk id="8" creationId="{193C5ED0-A7DB-4EBC-C39D-022E01D36ADD}"/>
          </ac:picMkLst>
        </pc:picChg>
      </pc:sldChg>
      <pc:sldChg chg="modSp add mod">
        <pc:chgData name="Evi Kruijer" userId="0af39978-7a4a-49b0-8bce-70804f0fc89e" providerId="ADAL" clId="{A3497E95-F93A-4EDD-8CB5-E3EBF2903D04}" dt="2025-05-06T10:12:44.940" v="539" actId="1076"/>
        <pc:sldMkLst>
          <pc:docMk/>
          <pc:sldMk cId="954925227" sldId="656"/>
        </pc:sldMkLst>
        <pc:spChg chg="mod">
          <ac:chgData name="Evi Kruijer" userId="0af39978-7a4a-49b0-8bce-70804f0fc89e" providerId="ADAL" clId="{A3497E95-F93A-4EDD-8CB5-E3EBF2903D04}" dt="2025-05-06T10:12:38.540" v="536" actId="20577"/>
          <ac:spMkLst>
            <pc:docMk/>
            <pc:sldMk cId="954925227" sldId="656"/>
            <ac:spMk id="2" creationId="{7C79B2A5-72BB-01CC-8DDA-722E08DB20C6}"/>
          </ac:spMkLst>
        </pc:spChg>
        <pc:spChg chg="mod">
          <ac:chgData name="Evi Kruijer" userId="0af39978-7a4a-49b0-8bce-70804f0fc89e" providerId="ADAL" clId="{A3497E95-F93A-4EDD-8CB5-E3EBF2903D04}" dt="2025-05-06T10:12:44.940" v="539" actId="1076"/>
          <ac:spMkLst>
            <pc:docMk/>
            <pc:sldMk cId="954925227" sldId="656"/>
            <ac:spMk id="9" creationId="{91DD7EA2-FB95-3181-4E60-E69E2595B9FE}"/>
          </ac:spMkLst>
        </pc:spChg>
        <pc:picChg chg="mod">
          <ac:chgData name="Evi Kruijer" userId="0af39978-7a4a-49b0-8bce-70804f0fc89e" providerId="ADAL" clId="{A3497E95-F93A-4EDD-8CB5-E3EBF2903D04}" dt="2025-05-06T10:12:41.556" v="538" actId="1076"/>
          <ac:picMkLst>
            <pc:docMk/>
            <pc:sldMk cId="954925227" sldId="656"/>
            <ac:picMk id="8" creationId="{A058D077-DBF0-1F80-522E-5E715B9B4009}"/>
          </ac:picMkLst>
        </pc:picChg>
      </pc:sldChg>
      <pc:sldChg chg="addSp delSp modSp add mod">
        <pc:chgData name="Evi Kruijer" userId="0af39978-7a4a-49b0-8bce-70804f0fc89e" providerId="ADAL" clId="{A3497E95-F93A-4EDD-8CB5-E3EBF2903D04}" dt="2025-05-06T10:13:10.857" v="554" actId="1076"/>
        <pc:sldMkLst>
          <pc:docMk/>
          <pc:sldMk cId="278241494" sldId="657"/>
        </pc:sldMkLst>
        <pc:spChg chg="mod">
          <ac:chgData name="Evi Kruijer" userId="0af39978-7a4a-49b0-8bce-70804f0fc89e" providerId="ADAL" clId="{A3497E95-F93A-4EDD-8CB5-E3EBF2903D04}" dt="2025-05-06T10:12:52.173" v="549" actId="20577"/>
          <ac:spMkLst>
            <pc:docMk/>
            <pc:sldMk cId="278241494" sldId="657"/>
            <ac:spMk id="2" creationId="{72EAB615-F9A7-C8FF-899A-2E8D304AA6C1}"/>
          </ac:spMkLst>
        </pc:spChg>
        <pc:spChg chg="del">
          <ac:chgData name="Evi Kruijer" userId="0af39978-7a4a-49b0-8bce-70804f0fc89e" providerId="ADAL" clId="{A3497E95-F93A-4EDD-8CB5-E3EBF2903D04}" dt="2025-05-06T10:12:54.107" v="550" actId="478"/>
          <ac:spMkLst>
            <pc:docMk/>
            <pc:sldMk cId="278241494" sldId="657"/>
            <ac:spMk id="9" creationId="{4359C9F7-560D-E835-C114-E8E1D50CE203}"/>
          </ac:spMkLst>
        </pc:spChg>
        <pc:picChg chg="add mod">
          <ac:chgData name="Evi Kruijer" userId="0af39978-7a4a-49b0-8bce-70804f0fc89e" providerId="ADAL" clId="{A3497E95-F93A-4EDD-8CB5-E3EBF2903D04}" dt="2025-05-06T10:13:10.857" v="554" actId="1076"/>
          <ac:picMkLst>
            <pc:docMk/>
            <pc:sldMk cId="278241494" sldId="657"/>
            <ac:picMk id="3" creationId="{770D78EA-76DD-4518-748A-A7142A038C82}"/>
          </ac:picMkLst>
        </pc:picChg>
        <pc:picChg chg="del">
          <ac:chgData name="Evi Kruijer" userId="0af39978-7a4a-49b0-8bce-70804f0fc89e" providerId="ADAL" clId="{A3497E95-F93A-4EDD-8CB5-E3EBF2903D04}" dt="2025-05-06T10:12:54.723" v="551" actId="478"/>
          <ac:picMkLst>
            <pc:docMk/>
            <pc:sldMk cId="278241494" sldId="657"/>
            <ac:picMk id="8" creationId="{A0A9BF33-E6BD-2A50-2415-038C70F58BED}"/>
          </ac:picMkLst>
        </pc:picChg>
      </pc:sldChg>
      <pc:sldChg chg="addSp delSp modSp add mod ord addAnim delAnim">
        <pc:chgData name="Evi Kruijer" userId="0af39978-7a4a-49b0-8bce-70804f0fc89e" providerId="ADAL" clId="{A3497E95-F93A-4EDD-8CB5-E3EBF2903D04}" dt="2025-05-06T10:13:53.006" v="578" actId="1076"/>
        <pc:sldMkLst>
          <pc:docMk/>
          <pc:sldMk cId="3012348585" sldId="658"/>
        </pc:sldMkLst>
        <pc:spChg chg="add del mod">
          <ac:chgData name="Evi Kruijer" userId="0af39978-7a4a-49b0-8bce-70804f0fc89e" providerId="ADAL" clId="{A3497E95-F93A-4EDD-8CB5-E3EBF2903D04}" dt="2025-05-06T10:13:44.656" v="574" actId="478"/>
          <ac:spMkLst>
            <pc:docMk/>
            <pc:sldMk cId="3012348585" sldId="658"/>
            <ac:spMk id="2" creationId="{00000000-0000-0000-0000-000000000000}"/>
          </ac:spMkLst>
        </pc:spChg>
        <pc:spChg chg="add del mod">
          <ac:chgData name="Evi Kruijer" userId="0af39978-7a4a-49b0-8bce-70804f0fc89e" providerId="ADAL" clId="{A3497E95-F93A-4EDD-8CB5-E3EBF2903D04}" dt="2025-05-06T10:13:44.656" v="574" actId="478"/>
          <ac:spMkLst>
            <pc:docMk/>
            <pc:sldMk cId="3012348585" sldId="658"/>
            <ac:spMk id="8" creationId="{585A3CAA-97BC-DA7A-3415-3326C4938C35}"/>
          </ac:spMkLst>
        </pc:spChg>
        <pc:picChg chg="add del">
          <ac:chgData name="Evi Kruijer" userId="0af39978-7a4a-49b0-8bce-70804f0fc89e" providerId="ADAL" clId="{A3497E95-F93A-4EDD-8CB5-E3EBF2903D04}" dt="2025-05-06T10:13:46.506" v="575" actId="478"/>
          <ac:picMkLst>
            <pc:docMk/>
            <pc:sldMk cId="3012348585" sldId="658"/>
            <ac:picMk id="3" creationId="{FF9739C6-2994-41C3-09B0-F4D29D812E9C}"/>
          </ac:picMkLst>
        </pc:picChg>
        <pc:picChg chg="del">
          <ac:chgData name="Evi Kruijer" userId="0af39978-7a4a-49b0-8bce-70804f0fc89e" providerId="ADAL" clId="{A3497E95-F93A-4EDD-8CB5-E3EBF2903D04}" dt="2025-05-06T10:13:36.740" v="562" actId="478"/>
          <ac:picMkLst>
            <pc:docMk/>
            <pc:sldMk cId="3012348585" sldId="658"/>
            <ac:picMk id="5" creationId="{28BA202C-9995-B368-AD2C-F8789525FD8C}"/>
          </ac:picMkLst>
        </pc:picChg>
        <pc:picChg chg="add mod">
          <ac:chgData name="Evi Kruijer" userId="0af39978-7a4a-49b0-8bce-70804f0fc89e" providerId="ADAL" clId="{A3497E95-F93A-4EDD-8CB5-E3EBF2903D04}" dt="2025-05-06T10:13:53.006" v="578" actId="1076"/>
          <ac:picMkLst>
            <pc:docMk/>
            <pc:sldMk cId="3012348585" sldId="658"/>
            <ac:picMk id="9" creationId="{578AB827-885B-DF1A-6B8E-ADA339CE0A7B}"/>
          </ac:picMkLst>
        </pc:picChg>
      </pc:sldChg>
      <pc:sldChg chg="addSp delSp modSp add mod">
        <pc:chgData name="Evi Kruijer" userId="0af39978-7a4a-49b0-8bce-70804f0fc89e" providerId="ADAL" clId="{A3497E95-F93A-4EDD-8CB5-E3EBF2903D04}" dt="2025-05-06T10:14:08.540" v="589" actId="1076"/>
        <pc:sldMkLst>
          <pc:docMk/>
          <pc:sldMk cId="2123008137" sldId="659"/>
        </pc:sldMkLst>
        <pc:spChg chg="mod">
          <ac:chgData name="Evi Kruijer" userId="0af39978-7a4a-49b0-8bce-70804f0fc89e" providerId="ADAL" clId="{A3497E95-F93A-4EDD-8CB5-E3EBF2903D04}" dt="2025-05-06T10:14:00.122" v="585" actId="20577"/>
          <ac:spMkLst>
            <pc:docMk/>
            <pc:sldMk cId="2123008137" sldId="659"/>
            <ac:spMk id="2" creationId="{A1143B1B-38AF-8C3B-3812-30F257799FAB}"/>
          </ac:spMkLst>
        </pc:spChg>
        <pc:picChg chg="add mod">
          <ac:chgData name="Evi Kruijer" userId="0af39978-7a4a-49b0-8bce-70804f0fc89e" providerId="ADAL" clId="{A3497E95-F93A-4EDD-8CB5-E3EBF2903D04}" dt="2025-05-06T10:14:08.540" v="589" actId="1076"/>
          <ac:picMkLst>
            <pc:docMk/>
            <pc:sldMk cId="2123008137" sldId="659"/>
            <ac:picMk id="3" creationId="{1A888F09-F0C8-5D13-AED2-76083458482E}"/>
          </ac:picMkLst>
        </pc:picChg>
        <pc:picChg chg="del">
          <ac:chgData name="Evi Kruijer" userId="0af39978-7a4a-49b0-8bce-70804f0fc89e" providerId="ADAL" clId="{A3497E95-F93A-4EDD-8CB5-E3EBF2903D04}" dt="2025-05-06T10:14:03.823" v="586" actId="478"/>
          <ac:picMkLst>
            <pc:docMk/>
            <pc:sldMk cId="2123008137" sldId="659"/>
            <ac:picMk id="9" creationId="{F89BC7C4-CA53-CD73-B218-BE23F14DE210}"/>
          </ac:picMkLst>
        </pc:picChg>
      </pc:sldChg>
      <pc:sldChg chg="addSp delSp modSp add mod addAnim delAnim">
        <pc:chgData name="Evi Kruijer" userId="0af39978-7a4a-49b0-8bce-70804f0fc89e" providerId="ADAL" clId="{A3497E95-F93A-4EDD-8CB5-E3EBF2903D04}" dt="2025-05-06T10:14:48.106" v="612" actId="14100"/>
        <pc:sldMkLst>
          <pc:docMk/>
          <pc:sldMk cId="512665196" sldId="660"/>
        </pc:sldMkLst>
        <pc:spChg chg="add del mod">
          <ac:chgData name="Evi Kruijer" userId="0af39978-7a4a-49b0-8bce-70804f0fc89e" providerId="ADAL" clId="{A3497E95-F93A-4EDD-8CB5-E3EBF2903D04}" dt="2025-05-06T10:14:23.890" v="604" actId="478"/>
          <ac:spMkLst>
            <pc:docMk/>
            <pc:sldMk cId="512665196" sldId="660"/>
            <ac:spMk id="2" creationId="{D6928B0C-66BA-F888-A297-9E301E7A0FC1}"/>
          </ac:spMkLst>
        </pc:spChg>
        <pc:spChg chg="add del mod">
          <ac:chgData name="Evi Kruijer" userId="0af39978-7a4a-49b0-8bce-70804f0fc89e" providerId="ADAL" clId="{A3497E95-F93A-4EDD-8CB5-E3EBF2903D04}" dt="2025-05-06T10:14:23.890" v="604" actId="478"/>
          <ac:spMkLst>
            <pc:docMk/>
            <pc:sldMk cId="512665196" sldId="660"/>
            <ac:spMk id="7" creationId="{ACEE82CB-230A-0BDD-B4E7-92E46C161CC8}"/>
          </ac:spMkLst>
        </pc:spChg>
        <pc:spChg chg="add mod">
          <ac:chgData name="Evi Kruijer" userId="0af39978-7a4a-49b0-8bce-70804f0fc89e" providerId="ADAL" clId="{A3497E95-F93A-4EDD-8CB5-E3EBF2903D04}" dt="2025-05-06T10:14:48.106" v="612" actId="14100"/>
          <ac:spMkLst>
            <pc:docMk/>
            <pc:sldMk cId="512665196" sldId="660"/>
            <ac:spMk id="9" creationId="{FC7F0CE8-F227-21CD-95BB-10642373B238}"/>
          </ac:spMkLst>
        </pc:spChg>
        <pc:picChg chg="add del">
          <ac:chgData name="Evi Kruijer" userId="0af39978-7a4a-49b0-8bce-70804f0fc89e" providerId="ADAL" clId="{A3497E95-F93A-4EDD-8CB5-E3EBF2903D04}" dt="2025-05-06T10:14:25.573" v="605" actId="478"/>
          <ac:picMkLst>
            <pc:docMk/>
            <pc:sldMk cId="512665196" sldId="660"/>
            <ac:picMk id="3" creationId="{F83A5D88-20CA-0DEE-CCEB-0282FE38C87C}"/>
          </ac:picMkLst>
        </pc:picChg>
        <pc:picChg chg="add mod">
          <ac:chgData name="Evi Kruijer" userId="0af39978-7a4a-49b0-8bce-70804f0fc89e" providerId="ADAL" clId="{A3497E95-F93A-4EDD-8CB5-E3EBF2903D04}" dt="2025-05-06T10:14:31.306" v="608" actId="1076"/>
          <ac:picMkLst>
            <pc:docMk/>
            <pc:sldMk cId="512665196" sldId="660"/>
            <ac:picMk id="8" creationId="{D110CC76-B253-47FF-B945-37F2CE6BE804}"/>
          </ac:picMkLst>
        </pc:picChg>
      </pc:sldChg>
      <pc:sldChg chg="addSp delSp modSp add mod modAnim">
        <pc:chgData name="Evi Kruijer" userId="0af39978-7a4a-49b0-8bce-70804f0fc89e" providerId="ADAL" clId="{A3497E95-F93A-4EDD-8CB5-E3EBF2903D04}" dt="2025-05-06T10:15:19.189" v="664" actId="1076"/>
        <pc:sldMkLst>
          <pc:docMk/>
          <pc:sldMk cId="1998357619" sldId="661"/>
        </pc:sldMkLst>
        <pc:spChg chg="mod ord">
          <ac:chgData name="Evi Kruijer" userId="0af39978-7a4a-49b0-8bce-70804f0fc89e" providerId="ADAL" clId="{A3497E95-F93A-4EDD-8CB5-E3EBF2903D04}" dt="2025-05-06T10:15:06.423" v="659" actId="166"/>
          <ac:spMkLst>
            <pc:docMk/>
            <pc:sldMk cId="1998357619" sldId="661"/>
            <ac:spMk id="2" creationId="{A0B0D3AA-4AC7-9724-7113-9423409CE262}"/>
          </ac:spMkLst>
        </pc:spChg>
        <pc:spChg chg="del">
          <ac:chgData name="Evi Kruijer" userId="0af39978-7a4a-49b0-8bce-70804f0fc89e" providerId="ADAL" clId="{A3497E95-F93A-4EDD-8CB5-E3EBF2903D04}" dt="2025-05-06T10:15:11.672" v="661" actId="478"/>
          <ac:spMkLst>
            <pc:docMk/>
            <pc:sldMk cId="1998357619" sldId="661"/>
            <ac:spMk id="9" creationId="{62BEF852-0E2B-A445-3AC0-5837BC2971C4}"/>
          </ac:spMkLst>
        </pc:spChg>
        <pc:picChg chg="add mod">
          <ac:chgData name="Evi Kruijer" userId="0af39978-7a4a-49b0-8bce-70804f0fc89e" providerId="ADAL" clId="{A3497E95-F93A-4EDD-8CB5-E3EBF2903D04}" dt="2025-05-06T10:15:19.189" v="664" actId="1076"/>
          <ac:picMkLst>
            <pc:docMk/>
            <pc:sldMk cId="1998357619" sldId="661"/>
            <ac:picMk id="3" creationId="{E416B8E2-1806-8E73-AE3A-CBD747DD82F7}"/>
          </ac:picMkLst>
        </pc:picChg>
        <pc:picChg chg="del">
          <ac:chgData name="Evi Kruijer" userId="0af39978-7a4a-49b0-8bce-70804f0fc89e" providerId="ADAL" clId="{A3497E95-F93A-4EDD-8CB5-E3EBF2903D04}" dt="2025-05-06T10:15:08.506" v="660" actId="478"/>
          <ac:picMkLst>
            <pc:docMk/>
            <pc:sldMk cId="1998357619" sldId="661"/>
            <ac:picMk id="8" creationId="{0F59C2F2-49CC-41C4-8CBD-AF5FD2644DC5}"/>
          </ac:picMkLst>
        </pc:picChg>
      </pc:sldChg>
      <pc:sldChg chg="addSp delSp modSp add mod ord delAnim">
        <pc:chgData name="Evi Kruijer" userId="0af39978-7a4a-49b0-8bce-70804f0fc89e" providerId="ADAL" clId="{A3497E95-F93A-4EDD-8CB5-E3EBF2903D04}" dt="2025-05-06T10:17:26.705" v="696" actId="1076"/>
        <pc:sldMkLst>
          <pc:docMk/>
          <pc:sldMk cId="1442589020" sldId="662"/>
        </pc:sldMkLst>
        <pc:spChg chg="mod">
          <ac:chgData name="Evi Kruijer" userId="0af39978-7a4a-49b0-8bce-70804f0fc89e" providerId="ADAL" clId="{A3497E95-F93A-4EDD-8CB5-E3EBF2903D04}" dt="2025-05-06T10:17:16.472" v="691" actId="20577"/>
          <ac:spMkLst>
            <pc:docMk/>
            <pc:sldMk cId="1442589020" sldId="662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10:17:19.290" v="693" actId="478"/>
          <ac:picMkLst>
            <pc:docMk/>
            <pc:sldMk cId="1442589020" sldId="662"/>
            <ac:picMk id="3" creationId="{3E0B74C5-111C-C2A2-20B0-DF36E222C3A3}"/>
          </ac:picMkLst>
        </pc:picChg>
        <pc:picChg chg="del">
          <ac:chgData name="Evi Kruijer" userId="0af39978-7a4a-49b0-8bce-70804f0fc89e" providerId="ADAL" clId="{A3497E95-F93A-4EDD-8CB5-E3EBF2903D04}" dt="2025-05-06T10:17:18.706" v="692" actId="478"/>
          <ac:picMkLst>
            <pc:docMk/>
            <pc:sldMk cId="1442589020" sldId="662"/>
            <ac:picMk id="5" creationId="{EC69AB75-C7B1-0326-3E9A-CF04E39981D8}"/>
          </ac:picMkLst>
        </pc:picChg>
        <pc:picChg chg="add mod">
          <ac:chgData name="Evi Kruijer" userId="0af39978-7a4a-49b0-8bce-70804f0fc89e" providerId="ADAL" clId="{A3497E95-F93A-4EDD-8CB5-E3EBF2903D04}" dt="2025-05-06T10:17:26.705" v="696" actId="1076"/>
          <ac:picMkLst>
            <pc:docMk/>
            <pc:sldMk cId="1442589020" sldId="662"/>
            <ac:picMk id="7" creationId="{4593CF6A-3B23-D88F-DBCA-8800CAA34C08}"/>
          </ac:picMkLst>
        </pc:picChg>
      </pc:sldChg>
      <pc:sldChg chg="modSp add mod ord">
        <pc:chgData name="Evi Kruijer" userId="0af39978-7a4a-49b0-8bce-70804f0fc89e" providerId="ADAL" clId="{A3497E95-F93A-4EDD-8CB5-E3EBF2903D04}" dt="2025-05-06T10:20:56.355" v="740" actId="20577"/>
        <pc:sldMkLst>
          <pc:docMk/>
          <pc:sldMk cId="2376051003" sldId="663"/>
        </pc:sldMkLst>
        <pc:spChg chg="mod">
          <ac:chgData name="Evi Kruijer" userId="0af39978-7a4a-49b0-8bce-70804f0fc89e" providerId="ADAL" clId="{A3497E95-F93A-4EDD-8CB5-E3EBF2903D04}" dt="2025-05-06T10:20:56.355" v="740" actId="20577"/>
          <ac:spMkLst>
            <pc:docMk/>
            <pc:sldMk cId="2376051003" sldId="663"/>
            <ac:spMk id="2" creationId="{B21CD111-03C9-7648-963D-A9C7A8C8DCF8}"/>
          </ac:spMkLst>
        </pc:spChg>
        <pc:spChg chg="mod">
          <ac:chgData name="Evi Kruijer" userId="0af39978-7a4a-49b0-8bce-70804f0fc89e" providerId="ADAL" clId="{A3497E95-F93A-4EDD-8CB5-E3EBF2903D04}" dt="2025-05-06T10:20:54.022" v="734" actId="1076"/>
          <ac:spMkLst>
            <pc:docMk/>
            <pc:sldMk cId="2376051003" sldId="663"/>
            <ac:spMk id="9" creationId="{D33E6894-ED37-45BA-334C-B199F4C78355}"/>
          </ac:spMkLst>
        </pc:spChg>
      </pc:sldChg>
      <pc:sldChg chg="modSp add mod">
        <pc:chgData name="Evi Kruijer" userId="0af39978-7a4a-49b0-8bce-70804f0fc89e" providerId="ADAL" clId="{A3497E95-F93A-4EDD-8CB5-E3EBF2903D04}" dt="2025-05-06T10:21:08.155" v="748" actId="1076"/>
        <pc:sldMkLst>
          <pc:docMk/>
          <pc:sldMk cId="57555790" sldId="664"/>
        </pc:sldMkLst>
        <pc:spChg chg="mod">
          <ac:chgData name="Evi Kruijer" userId="0af39978-7a4a-49b0-8bce-70804f0fc89e" providerId="ADAL" clId="{A3497E95-F93A-4EDD-8CB5-E3EBF2903D04}" dt="2025-05-06T10:21:02.057" v="747" actId="20577"/>
          <ac:spMkLst>
            <pc:docMk/>
            <pc:sldMk cId="57555790" sldId="664"/>
            <ac:spMk id="2" creationId="{39D3A9D0-EBCE-EF07-E23C-D67A0DD74E0D}"/>
          </ac:spMkLst>
        </pc:spChg>
        <pc:spChg chg="mod">
          <ac:chgData name="Evi Kruijer" userId="0af39978-7a4a-49b0-8bce-70804f0fc89e" providerId="ADAL" clId="{A3497E95-F93A-4EDD-8CB5-E3EBF2903D04}" dt="2025-05-06T10:21:08.155" v="748" actId="1076"/>
          <ac:spMkLst>
            <pc:docMk/>
            <pc:sldMk cId="57555790" sldId="664"/>
            <ac:spMk id="9" creationId="{47098A21-51DE-3A5B-0C00-819673ABE3A8}"/>
          </ac:spMkLst>
        </pc:spChg>
      </pc:sldChg>
      <pc:sldChg chg="addSp delSp modSp add mod ord delAnim">
        <pc:chgData name="Evi Kruijer" userId="0af39978-7a4a-49b0-8bce-70804f0fc89e" providerId="ADAL" clId="{A3497E95-F93A-4EDD-8CB5-E3EBF2903D04}" dt="2025-05-06T10:22:11.189" v="776" actId="1076"/>
        <pc:sldMkLst>
          <pc:docMk/>
          <pc:sldMk cId="10614313" sldId="665"/>
        </pc:sldMkLst>
        <pc:spChg chg="mod">
          <ac:chgData name="Evi Kruijer" userId="0af39978-7a4a-49b0-8bce-70804f0fc89e" providerId="ADAL" clId="{A3497E95-F93A-4EDD-8CB5-E3EBF2903D04}" dt="2025-05-06T10:22:00.287" v="771" actId="20577"/>
          <ac:spMkLst>
            <pc:docMk/>
            <pc:sldMk cId="10614313" sldId="665"/>
            <ac:spMk id="2" creationId="{00000000-0000-0000-0000-000000000000}"/>
          </ac:spMkLst>
        </pc:spChg>
        <pc:picChg chg="del">
          <ac:chgData name="Evi Kruijer" userId="0af39978-7a4a-49b0-8bce-70804f0fc89e" providerId="ADAL" clId="{A3497E95-F93A-4EDD-8CB5-E3EBF2903D04}" dt="2025-05-06T10:22:03.138" v="773" actId="478"/>
          <ac:picMkLst>
            <pc:docMk/>
            <pc:sldMk cId="10614313" sldId="665"/>
            <ac:picMk id="3" creationId="{3B0A22E0-7DB7-0740-8213-A28A8AEE051B}"/>
          </ac:picMkLst>
        </pc:picChg>
        <pc:picChg chg="del">
          <ac:chgData name="Evi Kruijer" userId="0af39978-7a4a-49b0-8bce-70804f0fc89e" providerId="ADAL" clId="{A3497E95-F93A-4EDD-8CB5-E3EBF2903D04}" dt="2025-05-06T10:22:02.055" v="772" actId="478"/>
          <ac:picMkLst>
            <pc:docMk/>
            <pc:sldMk cId="10614313" sldId="665"/>
            <ac:picMk id="5" creationId="{E14A2998-D949-F0BB-CE77-6375732E0241}"/>
          </ac:picMkLst>
        </pc:picChg>
        <pc:picChg chg="add mod">
          <ac:chgData name="Evi Kruijer" userId="0af39978-7a4a-49b0-8bce-70804f0fc89e" providerId="ADAL" clId="{A3497E95-F93A-4EDD-8CB5-E3EBF2903D04}" dt="2025-05-06T10:22:11.189" v="776" actId="1076"/>
          <ac:picMkLst>
            <pc:docMk/>
            <pc:sldMk cId="10614313" sldId="665"/>
            <ac:picMk id="7" creationId="{CAEC8183-156E-B4EF-2863-D1174C3C70D2}"/>
          </ac:picMkLst>
        </pc:picChg>
      </pc:sldChg>
      <pc:sldChg chg="modSp add del mod">
        <pc:chgData name="Evi Kruijer" userId="0af39978-7a4a-49b0-8bce-70804f0fc89e" providerId="ADAL" clId="{A3497E95-F93A-4EDD-8CB5-E3EBF2903D04}" dt="2025-05-06T10:22:34.538" v="787" actId="2696"/>
        <pc:sldMkLst>
          <pc:docMk/>
          <pc:sldMk cId="3351973166" sldId="666"/>
        </pc:sldMkLst>
        <pc:spChg chg="mod">
          <ac:chgData name="Evi Kruijer" userId="0af39978-7a4a-49b0-8bce-70804f0fc89e" providerId="ADAL" clId="{A3497E95-F93A-4EDD-8CB5-E3EBF2903D04}" dt="2025-05-06T10:22:16.572" v="784" actId="20577"/>
          <ac:spMkLst>
            <pc:docMk/>
            <pc:sldMk cId="3351973166" sldId="666"/>
            <ac:spMk id="2" creationId="{7A7C9633-AF31-6AD7-9BE0-568B935B77B9}"/>
          </ac:spMkLst>
        </pc:spChg>
        <pc:picChg chg="mod">
          <ac:chgData name="Evi Kruijer" userId="0af39978-7a4a-49b0-8bce-70804f0fc89e" providerId="ADAL" clId="{A3497E95-F93A-4EDD-8CB5-E3EBF2903D04}" dt="2025-05-06T10:22:26.904" v="785" actId="14826"/>
          <ac:picMkLst>
            <pc:docMk/>
            <pc:sldMk cId="3351973166" sldId="666"/>
            <ac:picMk id="7" creationId="{AF368D8A-BA7E-34FA-B82A-A5F57329DFD2}"/>
          </ac:picMkLst>
        </pc:picChg>
      </pc:sldChg>
      <pc:sldChg chg="add">
        <pc:chgData name="Evi Kruijer" userId="0af39978-7a4a-49b0-8bce-70804f0fc89e" providerId="ADAL" clId="{A3497E95-F93A-4EDD-8CB5-E3EBF2903D04}" dt="2025-05-06T10:22:32.672" v="786" actId="2890"/>
        <pc:sldMkLst>
          <pc:docMk/>
          <pc:sldMk cId="2342748337" sldId="667"/>
        </pc:sldMkLst>
      </pc:sldChg>
      <pc:sldChg chg="modSp add mod">
        <pc:chgData name="Evi Kruijer" userId="0af39978-7a4a-49b0-8bce-70804f0fc89e" providerId="ADAL" clId="{A3497E95-F93A-4EDD-8CB5-E3EBF2903D04}" dt="2025-05-06T10:23:06.888" v="807" actId="14826"/>
        <pc:sldMkLst>
          <pc:docMk/>
          <pc:sldMk cId="3027635399" sldId="668"/>
        </pc:sldMkLst>
        <pc:spChg chg="mod">
          <ac:chgData name="Evi Kruijer" userId="0af39978-7a4a-49b0-8bce-70804f0fc89e" providerId="ADAL" clId="{A3497E95-F93A-4EDD-8CB5-E3EBF2903D04}" dt="2025-05-06T10:22:44.923" v="796" actId="20577"/>
          <ac:spMkLst>
            <pc:docMk/>
            <pc:sldMk cId="3027635399" sldId="668"/>
            <ac:spMk id="2" creationId="{AD6CE3A6-585F-3FE2-C945-4416B4E0DA21}"/>
          </ac:spMkLst>
        </pc:spChg>
        <pc:picChg chg="mod">
          <ac:chgData name="Evi Kruijer" userId="0af39978-7a4a-49b0-8bce-70804f0fc89e" providerId="ADAL" clId="{A3497E95-F93A-4EDD-8CB5-E3EBF2903D04}" dt="2025-05-06T10:23:06.888" v="807" actId="14826"/>
          <ac:picMkLst>
            <pc:docMk/>
            <pc:sldMk cId="3027635399" sldId="668"/>
            <ac:picMk id="7" creationId="{0F0D8044-66F8-A9BF-60AC-ED769ECAB28B}"/>
          </ac:picMkLst>
        </pc:picChg>
      </pc:sldChg>
      <pc:sldChg chg="modSp add mod">
        <pc:chgData name="Evi Kruijer" userId="0af39978-7a4a-49b0-8bce-70804f0fc89e" providerId="ADAL" clId="{A3497E95-F93A-4EDD-8CB5-E3EBF2903D04}" dt="2025-05-06T10:22:58.823" v="806" actId="14826"/>
        <pc:sldMkLst>
          <pc:docMk/>
          <pc:sldMk cId="2624215601" sldId="669"/>
        </pc:sldMkLst>
        <pc:spChg chg="mod">
          <ac:chgData name="Evi Kruijer" userId="0af39978-7a4a-49b0-8bce-70804f0fc89e" providerId="ADAL" clId="{A3497E95-F93A-4EDD-8CB5-E3EBF2903D04}" dt="2025-05-06T10:22:49.672" v="805" actId="20577"/>
          <ac:spMkLst>
            <pc:docMk/>
            <pc:sldMk cId="2624215601" sldId="669"/>
            <ac:spMk id="2" creationId="{066FA974-0B27-DCFE-6659-91D77FD159C2}"/>
          </ac:spMkLst>
        </pc:spChg>
        <pc:picChg chg="mod">
          <ac:chgData name="Evi Kruijer" userId="0af39978-7a4a-49b0-8bce-70804f0fc89e" providerId="ADAL" clId="{A3497E95-F93A-4EDD-8CB5-E3EBF2903D04}" dt="2025-05-06T10:22:58.823" v="806" actId="14826"/>
          <ac:picMkLst>
            <pc:docMk/>
            <pc:sldMk cId="2624215601" sldId="669"/>
            <ac:picMk id="7" creationId="{F16D8F89-34B4-314C-A0AA-3088DC54BA79}"/>
          </ac:picMkLst>
        </pc:picChg>
      </pc:sldChg>
    </pc:docChg>
  </pc:docChgLst>
  <pc:docChgLst>
    <pc:chgData name="Floor de Bruin" userId="d1c5b670-a1b7-49da-b2e8-c82be91a578e" providerId="ADAL" clId="{947A4567-30A1-4AD3-B663-66A5E2B24E75}"/>
    <pc:docChg chg="custSel delSld modSld sldOrd">
      <pc:chgData name="Floor de Bruin" userId="d1c5b670-a1b7-49da-b2e8-c82be91a578e" providerId="ADAL" clId="{947A4567-30A1-4AD3-B663-66A5E2B24E75}" dt="2024-04-04T07:41:12.318" v="11" actId="47"/>
      <pc:docMkLst>
        <pc:docMk/>
      </pc:docMkLst>
      <pc:sldChg chg="addSp delSp modSp mod">
        <pc:chgData name="Floor de Bruin" userId="d1c5b670-a1b7-49da-b2e8-c82be91a578e" providerId="ADAL" clId="{947A4567-30A1-4AD3-B663-66A5E2B24E75}" dt="2024-04-04T07:40:18.988" v="8"/>
        <pc:sldMkLst>
          <pc:docMk/>
          <pc:sldMk cId="1571270790" sldId="499"/>
        </pc:sldMkLst>
      </pc:sldChg>
      <pc:sldChg chg="addSp delSp modSp mod">
        <pc:chgData name="Floor de Bruin" userId="d1c5b670-a1b7-49da-b2e8-c82be91a578e" providerId="ADAL" clId="{947A4567-30A1-4AD3-B663-66A5E2B24E75}" dt="2024-03-18T13:12:39.446" v="3" actId="1076"/>
        <pc:sldMkLst>
          <pc:docMk/>
          <pc:sldMk cId="602209130" sldId="510"/>
        </pc:sldMkLst>
      </pc:sldChg>
      <pc:sldChg chg="ord">
        <pc:chgData name="Floor de Bruin" userId="d1c5b670-a1b7-49da-b2e8-c82be91a578e" providerId="ADAL" clId="{947A4567-30A1-4AD3-B663-66A5E2B24E75}" dt="2024-04-04T07:40:47.339" v="10"/>
        <pc:sldMkLst>
          <pc:docMk/>
          <pc:sldMk cId="4046251079" sldId="511"/>
        </pc:sldMkLst>
      </pc:sldChg>
      <pc:sldChg chg="del">
        <pc:chgData name="Floor de Bruin" userId="d1c5b670-a1b7-49da-b2e8-c82be91a578e" providerId="ADAL" clId="{947A4567-30A1-4AD3-B663-66A5E2B24E75}" dt="2024-04-04T07:41:12.318" v="11" actId="47"/>
        <pc:sldMkLst>
          <pc:docMk/>
          <pc:sldMk cId="2223104975" sldId="518"/>
        </pc:sldMkLst>
      </pc:sldChg>
    </pc:docChg>
  </pc:docChgLst>
  <pc:docChgLst>
    <pc:chgData name="Vera Babaren" userId="S::v.babaren@taalcentrumalmere.nl::6d5c32b0-7fe4-4112-bc87-4c87543ab9db" providerId="AD" clId="Web-{4B849FAC-BF2A-2296-5E49-6F674118FBEE}"/>
    <pc:docChg chg="modSld">
      <pc:chgData name="Vera Babaren" userId="S::v.babaren@taalcentrumalmere.nl::6d5c32b0-7fe4-4112-bc87-4c87543ab9db" providerId="AD" clId="Web-{4B849FAC-BF2A-2296-5E49-6F674118FBEE}" dt="2024-04-10T13:07:24.595" v="0" actId="1076"/>
      <pc:docMkLst>
        <pc:docMk/>
      </pc:docMkLst>
      <pc:sldChg chg="modSp">
        <pc:chgData name="Vera Babaren" userId="S::v.babaren@taalcentrumalmere.nl::6d5c32b0-7fe4-4112-bc87-4c87543ab9db" providerId="AD" clId="Web-{4B849FAC-BF2A-2296-5E49-6F674118FBEE}" dt="2024-04-10T13:07:24.595" v="0" actId="1076"/>
        <pc:sldMkLst>
          <pc:docMk/>
          <pc:sldMk cId="1101756983" sldId="487"/>
        </pc:sldMkLst>
      </pc:sldChg>
    </pc:docChg>
  </pc:docChgLst>
</pc:chgInfo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15255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D62B-758E-4C5B-8132-18CA201274FE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28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1.png" Id="rId2" /><Relationship Type="http://schemas.openxmlformats.org/officeDocument/2006/relationships/slideLayout" Target="/ppt/slideLayouts/slideLayout2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1.png" Id="rId5" /><Relationship Type="http://schemas.openxmlformats.org/officeDocument/2006/relationships/image" Target="/ppt/media/image2.jpeg" Id="rId4" /><Relationship Type="http://schemas.openxmlformats.org/officeDocument/2006/relationships/audio" Target="/ppt/media/media8.m4a" Id="rId2" /><Relationship Type="http://schemas.microsoft.com/office/2007/relationships/media" Target="/ppt/media/media8.m4a" Id="rId1" /></Relationships>
</file>

<file path=ppt/slides/_rels/slide10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7.jpeg" Id="rId5" /><Relationship Type="http://schemas.openxmlformats.org/officeDocument/2006/relationships/image" Target="/ppt/media/image12.png" Id="rId4" /><Relationship Type="http://schemas.openxmlformats.org/officeDocument/2006/relationships/audio" Target="/ppt/media/media96.m4a" Id="rId2" /><Relationship Type="http://schemas.microsoft.com/office/2007/relationships/media" Target="/ppt/media/media96.m4a" Id="rId1" /></Relationships>
</file>

<file path=ppt/slides/_rels/slide10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8.jpeg" Id="rId5" /><Relationship Type="http://schemas.openxmlformats.org/officeDocument/2006/relationships/image" Target="/ppt/media/image2.jpeg" Id="rId4" /><Relationship Type="http://schemas.openxmlformats.org/officeDocument/2006/relationships/audio" Target="/ppt/media/media97.m4a" Id="rId2" /><Relationship Type="http://schemas.microsoft.com/office/2007/relationships/media" Target="/ppt/media/media97.m4a" Id="rId1" /></Relationships>
</file>

<file path=ppt/slides/_rels/slide10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9.png" Id="rId5" /><Relationship Type="http://schemas.openxmlformats.org/officeDocument/2006/relationships/image" Target="/ppt/media/image62.png" Id="rId4" /><Relationship Type="http://schemas.openxmlformats.org/officeDocument/2006/relationships/audio" Target="/ppt/media/media98.m4a" Id="rId2" /><Relationship Type="http://schemas.microsoft.com/office/2007/relationships/media" Target="/ppt/media/media98.m4a" Id="rId1" /></Relationships>
</file>

<file path=ppt/slides/_rels/slide10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10.png" Id="rId5" /><Relationship Type="http://schemas.openxmlformats.org/officeDocument/2006/relationships/image" Target="/ppt/media/image62.png" Id="rId4" /><Relationship Type="http://schemas.openxmlformats.org/officeDocument/2006/relationships/audio" Target="/ppt/media/media99.m4a" Id="rId2" /><Relationship Type="http://schemas.microsoft.com/office/2007/relationships/media" Target="/ppt/media/media99.m4a" Id="rId1" /></Relationships>
</file>

<file path=ppt/slides/_rels/slide10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11.png" Id="rId5" /><Relationship Type="http://schemas.openxmlformats.org/officeDocument/2006/relationships/image" Target="/ppt/media/image2.jpeg" Id="rId4" /><Relationship Type="http://schemas.openxmlformats.org/officeDocument/2006/relationships/audio" Target="/ppt/media/media100.m4a" Id="rId2" /><Relationship Type="http://schemas.microsoft.com/office/2007/relationships/media" Target="/ppt/media/media100.m4a" Id="rId1" /></Relationships>
</file>

<file path=ppt/slides/_rels/slide10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12.jpeg" Id="rId4" /><Relationship Type="http://schemas.openxmlformats.org/officeDocument/2006/relationships/audio" Target="/ppt/media/media101.m4a" Id="rId2" /><Relationship Type="http://schemas.microsoft.com/office/2007/relationships/media" Target="/ppt/media/media101.m4a" Id="rId1" /></Relationships>
</file>

<file path=ppt/slides/_rels/slide10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13.png" Id="rId4" /><Relationship Type="http://schemas.openxmlformats.org/officeDocument/2006/relationships/audio" Target="/ppt/media/media102.m4a" Id="rId2" /><Relationship Type="http://schemas.microsoft.com/office/2007/relationships/media" Target="/ppt/media/media102.m4a" Id="rId1" /></Relationships>
</file>

<file path=ppt/slides/_rels/slide10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14.jpeg" Id="rId5" /><Relationship Type="http://schemas.openxmlformats.org/officeDocument/2006/relationships/image" Target="/ppt/media/image2.jpeg" Id="rId4" /><Relationship Type="http://schemas.openxmlformats.org/officeDocument/2006/relationships/audio" Target="/ppt/media/media103.m4a" Id="rId2" /><Relationship Type="http://schemas.microsoft.com/office/2007/relationships/media" Target="/ppt/media/media103.m4a" Id="rId1" /></Relationships>
</file>

<file path=ppt/slides/_rels/slide10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15.png" Id="rId5" /><Relationship Type="http://schemas.openxmlformats.org/officeDocument/2006/relationships/image" Target="/ppt/media/image2.jpeg" Id="rId4" /><Relationship Type="http://schemas.openxmlformats.org/officeDocument/2006/relationships/audio" Target="/ppt/media/media104.m4a" Id="rId2" /><Relationship Type="http://schemas.microsoft.com/office/2007/relationships/media" Target="/ppt/media/media104.m4a" Id="rId1" /></Relationships>
</file>

<file path=ppt/slides/_rels/slide10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16.png" Id="rId5" /><Relationship Type="http://schemas.openxmlformats.org/officeDocument/2006/relationships/image" Target="/ppt/media/image12.png" Id="rId4" /><Relationship Type="http://schemas.openxmlformats.org/officeDocument/2006/relationships/audio" Target="/ppt/media/media105.m4a" Id="rId2" /><Relationship Type="http://schemas.microsoft.com/office/2007/relationships/media" Target="/ppt/media/media105.m4a" Id="rId1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4.png" Id="rId8" /><Relationship Type="http://schemas.openxmlformats.org/officeDocument/2006/relationships/slideLayout" Target="/ppt/slideLayouts/slideLayout2.xml" Id="rId3" /><Relationship Type="http://schemas.openxmlformats.org/officeDocument/2006/relationships/image" Target="/ppt/media/image14.png" Id="rId7" /><Relationship Type="http://schemas.microsoft.com/office/2007/relationships/hdphoto" Target="/ppt/media/hdphoto1.wdp" Id="rId6" /><Relationship Type="http://schemas.openxmlformats.org/officeDocument/2006/relationships/image" Target="/ppt/media/image13.png" Id="rId5" /><Relationship Type="http://schemas.openxmlformats.org/officeDocument/2006/relationships/image" Target="/ppt/media/image12.png" Id="rId4" /><Relationship Type="http://schemas.openxmlformats.org/officeDocument/2006/relationships/audio" Target="/ppt/media/media9.m4a" Id="rId2" /><Relationship Type="http://schemas.microsoft.com/office/2007/relationships/media" Target="/ppt/media/media9.m4a" Id="rId1" /></Relationships>
</file>

<file path=ppt/slides/_rels/slide1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17.png" Id="rId4" /><Relationship Type="http://schemas.openxmlformats.org/officeDocument/2006/relationships/audio" Target="/ppt/media/media106.m4a" Id="rId2" /><Relationship Type="http://schemas.microsoft.com/office/2007/relationships/media" Target="/ppt/media/media106.m4a" Id="rId1" /></Relationships>
</file>

<file path=ppt/slides/_rels/slide1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18.png" Id="rId5" /><Relationship Type="http://schemas.openxmlformats.org/officeDocument/2006/relationships/image" Target="/ppt/media/image2.jpeg" Id="rId4" /><Relationship Type="http://schemas.openxmlformats.org/officeDocument/2006/relationships/audio" Target="/ppt/media/media107.m4a" Id="rId2" /><Relationship Type="http://schemas.microsoft.com/office/2007/relationships/media" Target="/ppt/media/media107.m4a" Id="rId1" /></Relationships>
</file>

<file path=ppt/slides/_rels/slide1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19.jpeg" Id="rId5" /><Relationship Type="http://schemas.openxmlformats.org/officeDocument/2006/relationships/image" Target="/ppt/media/image2.jpeg" Id="rId4" /><Relationship Type="http://schemas.openxmlformats.org/officeDocument/2006/relationships/audio" Target="/ppt/media/media108.m4a" Id="rId2" /><Relationship Type="http://schemas.microsoft.com/office/2007/relationships/media" Target="/ppt/media/media108.m4a" Id="rId1" /></Relationships>
</file>

<file path=ppt/slides/_rels/slide1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0.jpeg" Id="rId5" /><Relationship Type="http://schemas.openxmlformats.org/officeDocument/2006/relationships/image" Target="/ppt/media/image2.jpeg" Id="rId4" /><Relationship Type="http://schemas.openxmlformats.org/officeDocument/2006/relationships/audio" Target="/ppt/media/media109.m4a" Id="rId2" /><Relationship Type="http://schemas.microsoft.com/office/2007/relationships/media" Target="/ppt/media/media109.m4a" Id="rId1" /></Relationships>
</file>

<file path=ppt/slides/_rels/slide1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1.png" Id="rId5" /><Relationship Type="http://schemas.openxmlformats.org/officeDocument/2006/relationships/image" Target="/ppt/media/image2.jpeg" Id="rId4" /><Relationship Type="http://schemas.openxmlformats.org/officeDocument/2006/relationships/audio" Target="/ppt/media/media110.m4a" Id="rId2" /><Relationship Type="http://schemas.microsoft.com/office/2007/relationships/media" Target="/ppt/media/media110.m4a" Id="rId1" /></Relationships>
</file>

<file path=ppt/slides/_rels/slide1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1.png" Id="rId5" /><Relationship Type="http://schemas.openxmlformats.org/officeDocument/2006/relationships/image" Target="/ppt/media/image2.jpeg" Id="rId4" /><Relationship Type="http://schemas.openxmlformats.org/officeDocument/2006/relationships/audio" Target="/ppt/media/media111.m4a" Id="rId2" /><Relationship Type="http://schemas.microsoft.com/office/2007/relationships/media" Target="/ppt/media/media111.m4a" Id="rId1" /></Relationships>
</file>

<file path=ppt/slides/_rels/slide1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2.png" Id="rId5" /><Relationship Type="http://schemas.openxmlformats.org/officeDocument/2006/relationships/image" Target="/ppt/media/image2.jpeg" Id="rId4" /><Relationship Type="http://schemas.openxmlformats.org/officeDocument/2006/relationships/audio" Target="/ppt/media/media112.m4a" Id="rId2" /><Relationship Type="http://schemas.microsoft.com/office/2007/relationships/media" Target="/ppt/media/media112.m4a" Id="rId1" /></Relationships>
</file>

<file path=ppt/slides/_rels/slide1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3.jpeg" Id="rId5" /><Relationship Type="http://schemas.openxmlformats.org/officeDocument/2006/relationships/image" Target="/ppt/media/image12.png" Id="rId4" /><Relationship Type="http://schemas.openxmlformats.org/officeDocument/2006/relationships/audio" Target="/ppt/media/media113.m4a" Id="rId2" /><Relationship Type="http://schemas.microsoft.com/office/2007/relationships/media" Target="/ppt/media/media113.m4a" Id="rId1" /></Relationships>
</file>

<file path=ppt/slides/_rels/slide1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4.jpeg" Id="rId5" /><Relationship Type="http://schemas.openxmlformats.org/officeDocument/2006/relationships/image" Target="/ppt/media/image2.jpeg" Id="rId4" /><Relationship Type="http://schemas.openxmlformats.org/officeDocument/2006/relationships/audio" Target="/ppt/media/media114.m4a" Id="rId2" /><Relationship Type="http://schemas.microsoft.com/office/2007/relationships/media" Target="/ppt/media/media114.m4a" Id="rId1" /></Relationships>
</file>

<file path=ppt/slides/_rels/slide1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25.png" Id="rId5" /><Relationship Type="http://schemas.openxmlformats.org/officeDocument/2006/relationships/image" Target="/ppt/media/image4.png" Id="rId4" /><Relationship Type="http://schemas.openxmlformats.org/officeDocument/2006/relationships/audio" Target="/ppt/media/media115.m4a" Id="rId2" /><Relationship Type="http://schemas.microsoft.com/office/2007/relationships/media" Target="/ppt/media/media115.m4a" Id="rId1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5.jpeg" Id="rId4" /><Relationship Type="http://schemas.openxmlformats.org/officeDocument/2006/relationships/audio" Target="/ppt/media/media10.m4a" Id="rId2" /><Relationship Type="http://schemas.microsoft.com/office/2007/relationships/media" Target="/ppt/media/media10.m4a" Id="rId1" /></Relationships>
</file>

<file path=ppt/slides/_rels/slide1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6.jpeg" Id="rId5" /><Relationship Type="http://schemas.openxmlformats.org/officeDocument/2006/relationships/image" Target="/ppt/media/image2.jpeg" Id="rId4" /><Relationship Type="http://schemas.openxmlformats.org/officeDocument/2006/relationships/audio" Target="/ppt/media/media116.m4a" Id="rId2" /><Relationship Type="http://schemas.microsoft.com/office/2007/relationships/media" Target="/ppt/media/media116.m4a" Id="rId1" /></Relationships>
</file>

<file path=ppt/slides/_rels/slide1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27.jpeg" Id="rId4" /><Relationship Type="http://schemas.openxmlformats.org/officeDocument/2006/relationships/audio" Target="/ppt/media/media117.m4a" Id="rId2" /><Relationship Type="http://schemas.microsoft.com/office/2007/relationships/media" Target="/ppt/media/media117.m4a" Id="rId1" /></Relationships>
</file>

<file path=ppt/slides/_rels/slide1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8.jpeg" Id="rId5" /><Relationship Type="http://schemas.openxmlformats.org/officeDocument/2006/relationships/image" Target="/ppt/media/image2.jpeg" Id="rId4" /><Relationship Type="http://schemas.openxmlformats.org/officeDocument/2006/relationships/audio" Target="/ppt/media/media118.m4a" Id="rId2" /><Relationship Type="http://schemas.microsoft.com/office/2007/relationships/media" Target="/ppt/media/media118.m4a" Id="rId1" /></Relationships>
</file>

<file path=ppt/slides/_rels/slide1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9.jpeg" Id="rId5" /><Relationship Type="http://schemas.openxmlformats.org/officeDocument/2006/relationships/image" Target="/ppt/media/image2.jpeg" Id="rId4" /><Relationship Type="http://schemas.openxmlformats.org/officeDocument/2006/relationships/audio" Target="/ppt/media/media119.m4a" Id="rId2" /><Relationship Type="http://schemas.microsoft.com/office/2007/relationships/media" Target="/ppt/media/media119.m4a" Id="rId1" /></Relationships>
</file>

<file path=ppt/slides/_rels/slide1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30.png" Id="rId5" /><Relationship Type="http://schemas.openxmlformats.org/officeDocument/2006/relationships/image" Target="/ppt/media/image2.jpeg" Id="rId4" /><Relationship Type="http://schemas.openxmlformats.org/officeDocument/2006/relationships/audio" Target="/ppt/media/media120.m4a" Id="rId2" /><Relationship Type="http://schemas.microsoft.com/office/2007/relationships/media" Target="/ppt/media/media120.m4a" Id="rId1" /></Relationships>
</file>

<file path=ppt/slides/_rels/slide1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31.jpeg" Id="rId5" /><Relationship Type="http://schemas.openxmlformats.org/officeDocument/2006/relationships/image" Target="/ppt/media/image2.jpeg" Id="rId4" /><Relationship Type="http://schemas.openxmlformats.org/officeDocument/2006/relationships/audio" Target="/ppt/media/media121.m4a" Id="rId2" /><Relationship Type="http://schemas.microsoft.com/office/2007/relationships/media" Target="/ppt/media/media121.m4a" Id="rId1" /></Relationships>
</file>

<file path=ppt/slides/_rels/slide1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/Relationships>
</file>

<file path=ppt/slides/_rels/slide1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85.png" Id="rId6" /><Relationship Type="http://schemas.openxmlformats.org/officeDocument/2006/relationships/image" Target="/ppt/media/image4.png" Id="rId5" /><Relationship Type="http://schemas.openxmlformats.org/officeDocument/2006/relationships/image" Target="/ppt/media/image2.jpeg" Id="rId4" /><Relationship Type="http://schemas.openxmlformats.org/officeDocument/2006/relationships/audio" Target="/ppt/media/media122.m4a" Id="rId2" /><Relationship Type="http://schemas.microsoft.com/office/2007/relationships/media" Target="/ppt/media/media122.m4a" Id="rId1" /></Relationships>
</file>

<file path=ppt/slides/_rels/slide1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32.jpeg" Id="rId4" /><Relationship Type="http://schemas.openxmlformats.org/officeDocument/2006/relationships/audio" Target="/ppt/media/media123.m4a" Id="rId2" /><Relationship Type="http://schemas.microsoft.com/office/2007/relationships/media" Target="/ppt/media/media123.m4a" Id="rId1" /></Relationships>
</file>

<file path=ppt/slides/_rels/slide1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7" /><Relationship Type="http://schemas.microsoft.com/office/2007/relationships/hdphoto" Target="/ppt/media/hdphoto3.wdp" Id="rId6" /><Relationship Type="http://schemas.openxmlformats.org/officeDocument/2006/relationships/image" Target="/ppt/media/image133.png" Id="rId5" /><Relationship Type="http://schemas.openxmlformats.org/officeDocument/2006/relationships/image" Target="/ppt/media/image2.jpeg" Id="rId4" /><Relationship Type="http://schemas.openxmlformats.org/officeDocument/2006/relationships/audio" Target="/ppt/media/media124.m4a" Id="rId2" /><Relationship Type="http://schemas.microsoft.com/office/2007/relationships/media" Target="/ppt/media/media124.m4a" Id="rId1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7" /><Relationship Type="http://schemas.microsoft.com/office/2007/relationships/hdphoto" Target="/ppt/media/hdphoto2.wdp" Id="rId6" /><Relationship Type="http://schemas.openxmlformats.org/officeDocument/2006/relationships/image" Target="/ppt/media/image16.png" Id="rId5" /><Relationship Type="http://schemas.openxmlformats.org/officeDocument/2006/relationships/image" Target="/ppt/media/image12.png" Id="rId4" /><Relationship Type="http://schemas.openxmlformats.org/officeDocument/2006/relationships/audio" Target="/ppt/media/media11.m4a" Id="rId2" /><Relationship Type="http://schemas.microsoft.com/office/2007/relationships/media" Target="/ppt/media/media11.m4a" Id="rId1" /></Relationships>
</file>

<file path=ppt/slides/_rels/slide1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34.jpeg" Id="rId4" /><Relationship Type="http://schemas.openxmlformats.org/officeDocument/2006/relationships/audio" Target="/ppt/media/media125.m4a" Id="rId2" /><Relationship Type="http://schemas.microsoft.com/office/2007/relationships/media" Target="/ppt/media/media125.m4a" Id="rId1" /></Relationships>
</file>

<file path=ppt/slides/_rels/slide1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35.png" Id="rId5" /><Relationship Type="http://schemas.openxmlformats.org/officeDocument/2006/relationships/image" Target="/ppt/media/image2.jpeg" Id="rId4" /><Relationship Type="http://schemas.openxmlformats.org/officeDocument/2006/relationships/audio" Target="/ppt/media/media126.m4a" Id="rId2" /><Relationship Type="http://schemas.microsoft.com/office/2007/relationships/media" Target="/ppt/media/media126.m4a" Id="rId1" /></Relationships>
</file>

<file path=ppt/slides/_rels/slide1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7" /><Relationship Type="http://schemas.openxmlformats.org/officeDocument/2006/relationships/image" Target="/ppt/media/image136.jpeg" Id="rId6" /><Relationship Type="http://schemas.openxmlformats.org/officeDocument/2006/relationships/image" Target="/ppt/media/image62.png" Id="rId5" /><Relationship Type="http://schemas.openxmlformats.org/officeDocument/2006/relationships/image" Target="/ppt/media/image2.jpeg" Id="rId4" /><Relationship Type="http://schemas.openxmlformats.org/officeDocument/2006/relationships/audio" Target="/ppt/media/media127.m4a" Id="rId2" /><Relationship Type="http://schemas.microsoft.com/office/2007/relationships/media" Target="/ppt/media/media127.m4a" Id="rId1" /></Relationships>
</file>

<file path=ppt/slides/_rels/slide1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37.jpeg" Id="rId4" /><Relationship Type="http://schemas.openxmlformats.org/officeDocument/2006/relationships/audio" Target="/ppt/media/media128.m4a" Id="rId2" /><Relationship Type="http://schemas.microsoft.com/office/2007/relationships/media" Target="/ppt/media/media128.m4a" Id="rId1" /></Relationships>
</file>

<file path=ppt/slides/_rels/slide1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38.jpeg" Id="rId4" /><Relationship Type="http://schemas.openxmlformats.org/officeDocument/2006/relationships/audio" Target="/ppt/media/media129.m4a" Id="rId2" /><Relationship Type="http://schemas.microsoft.com/office/2007/relationships/media" Target="/ppt/media/media129.m4a" Id="rId1" /></Relationships>
</file>

<file path=ppt/slides/_rels/slide1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39.jpeg" Id="rId4" /><Relationship Type="http://schemas.openxmlformats.org/officeDocument/2006/relationships/audio" Target="/ppt/media/media130.m4a" Id="rId2" /><Relationship Type="http://schemas.microsoft.com/office/2007/relationships/media" Target="/ppt/media/media130.m4a" Id="rId1" /></Relationships>
</file>

<file path=ppt/slides/_rels/slide1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40.jpeg" Id="rId5" /><Relationship Type="http://schemas.openxmlformats.org/officeDocument/2006/relationships/image" Target="/ppt/media/image2.jpeg" Id="rId4" /><Relationship Type="http://schemas.openxmlformats.org/officeDocument/2006/relationships/audio" Target="/ppt/media/media131.m4a" Id="rId2" /><Relationship Type="http://schemas.microsoft.com/office/2007/relationships/media" Target="/ppt/media/media131.m4a" Id="rId1" /></Relationships>
</file>

<file path=ppt/slides/_rels/slide1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41.jpeg" Id="rId4" /><Relationship Type="http://schemas.openxmlformats.org/officeDocument/2006/relationships/audio" Target="/ppt/media/media132.m4a" Id="rId2" /><Relationship Type="http://schemas.microsoft.com/office/2007/relationships/media" Target="/ppt/media/media132.m4a" Id="rId1" /></Relationships>
</file>

<file path=ppt/slides/_rels/slide1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42.jpeg" Id="rId4" /><Relationship Type="http://schemas.openxmlformats.org/officeDocument/2006/relationships/audio" Target="/ppt/media/media133.m4a" Id="rId2" /><Relationship Type="http://schemas.microsoft.com/office/2007/relationships/media" Target="/ppt/media/media133.m4a" Id="rId1" /></Relationships>
</file>

<file path=ppt/slides/_rels/slide1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43.png" Id="rId4" /><Relationship Type="http://schemas.openxmlformats.org/officeDocument/2006/relationships/audio" Target="/ppt/media/media134.m4a" Id="rId2" /><Relationship Type="http://schemas.microsoft.com/office/2007/relationships/media" Target="/ppt/media/media134.m4a" Id="rId1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7.jpeg" Id="rId5" /><Relationship Type="http://schemas.openxmlformats.org/officeDocument/2006/relationships/image" Target="/ppt/media/image12.png" Id="rId4" /><Relationship Type="http://schemas.openxmlformats.org/officeDocument/2006/relationships/audio" Target="/ppt/media/media12.m4a" Id="rId2" /><Relationship Type="http://schemas.microsoft.com/office/2007/relationships/media" Target="/ppt/media/media12.m4a" Id="rId1" /></Relationships>
</file>

<file path=ppt/slides/_rels/slide1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44.jpeg" Id="rId4" /><Relationship Type="http://schemas.openxmlformats.org/officeDocument/2006/relationships/audio" Target="/ppt/media/media135.m4a" Id="rId2" /><Relationship Type="http://schemas.microsoft.com/office/2007/relationships/media" Target="/ppt/media/media135.m4a" Id="rId1" /></Relationships>
</file>

<file path=ppt/slides/_rels/slide1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45.jpeg" Id="rId5" /><Relationship Type="http://schemas.openxmlformats.org/officeDocument/2006/relationships/image" Target="/ppt/media/image2.jpeg" Id="rId4" /><Relationship Type="http://schemas.openxmlformats.org/officeDocument/2006/relationships/audio" Target="/ppt/media/media136.m4a" Id="rId2" /><Relationship Type="http://schemas.microsoft.com/office/2007/relationships/media" Target="/ppt/media/media136.m4a" Id="rId1" /></Relationships>
</file>

<file path=ppt/slides/_rels/slide14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46.png" Id="rId4" /><Relationship Type="http://schemas.openxmlformats.org/officeDocument/2006/relationships/audio" Target="/ppt/media/media137.m4a" Id="rId2" /><Relationship Type="http://schemas.microsoft.com/office/2007/relationships/media" Target="/ppt/media/media137.m4a" Id="rId1" /></Relationships>
</file>

<file path=ppt/slides/_rels/slide14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47.jpeg" Id="rId5" /><Relationship Type="http://schemas.openxmlformats.org/officeDocument/2006/relationships/image" Target="/ppt/media/image2.jpeg" Id="rId4" /><Relationship Type="http://schemas.openxmlformats.org/officeDocument/2006/relationships/audio" Target="/ppt/media/media138.m4a" Id="rId2" /><Relationship Type="http://schemas.microsoft.com/office/2007/relationships/media" Target="/ppt/media/media138.m4a" Id="rId1" /></Relationships>
</file>

<file path=ppt/slides/_rels/slide14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48.jpeg" Id="rId5" /><Relationship Type="http://schemas.openxmlformats.org/officeDocument/2006/relationships/image" Target="/ppt/media/image2.jpeg" Id="rId4" /><Relationship Type="http://schemas.openxmlformats.org/officeDocument/2006/relationships/audio" Target="/ppt/media/media139.m4a" Id="rId2" /><Relationship Type="http://schemas.microsoft.com/office/2007/relationships/media" Target="/ppt/media/media139.m4a" Id="rId1" /></Relationships>
</file>

<file path=ppt/slides/_rels/slide14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49.png" Id="rId5" /><Relationship Type="http://schemas.openxmlformats.org/officeDocument/2006/relationships/image" Target="/ppt/media/image2.jpeg" Id="rId4" /><Relationship Type="http://schemas.openxmlformats.org/officeDocument/2006/relationships/audio" Target="/ppt/media/media140.m4a" Id="rId2" /><Relationship Type="http://schemas.microsoft.com/office/2007/relationships/media" Target="/ppt/media/media140.m4a" Id="rId1" /></Relationships>
</file>

<file path=ppt/slides/_rels/slide14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50.jpeg" Id="rId5" /><Relationship Type="http://schemas.openxmlformats.org/officeDocument/2006/relationships/image" Target="/ppt/media/image2.jpeg" Id="rId4" /><Relationship Type="http://schemas.openxmlformats.org/officeDocument/2006/relationships/audio" Target="/ppt/media/media141.m4a" Id="rId2" /><Relationship Type="http://schemas.microsoft.com/office/2007/relationships/media" Target="/ppt/media/media141.m4a" Id="rId1" /></Relationships>
</file>

<file path=ppt/slides/_rels/slide14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51.jpeg" Id="rId5" /><Relationship Type="http://schemas.openxmlformats.org/officeDocument/2006/relationships/image" Target="/ppt/media/image2.jpeg" Id="rId4" /><Relationship Type="http://schemas.openxmlformats.org/officeDocument/2006/relationships/audio" Target="/ppt/media/media142.m4a" Id="rId2" /><Relationship Type="http://schemas.microsoft.com/office/2007/relationships/media" Target="/ppt/media/media142.m4a" Id="rId1" /></Relationships>
</file>

<file path=ppt/slides/_rels/slide14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52.jpeg" Id="rId5" /><Relationship Type="http://schemas.openxmlformats.org/officeDocument/2006/relationships/image" Target="/ppt/media/image2.jpeg" Id="rId4" /><Relationship Type="http://schemas.openxmlformats.org/officeDocument/2006/relationships/audio" Target="/ppt/media/media143.m4a" Id="rId2" /><Relationship Type="http://schemas.microsoft.com/office/2007/relationships/media" Target="/ppt/media/media143.m4a" Id="rId1" /></Relationships>
</file>

<file path=ppt/slides/_rels/slide14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53.jpeg" Id="rId5" /><Relationship Type="http://schemas.openxmlformats.org/officeDocument/2006/relationships/image" Target="/ppt/media/image2.jpeg" Id="rId4" /><Relationship Type="http://schemas.openxmlformats.org/officeDocument/2006/relationships/audio" Target="/ppt/media/media144.m4a" Id="rId2" /><Relationship Type="http://schemas.microsoft.com/office/2007/relationships/media" Target="/ppt/media/media144.m4a" Id="rId1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8.jpeg" Id="rId5" /><Relationship Type="http://schemas.openxmlformats.org/officeDocument/2006/relationships/image" Target="/ppt/media/image12.png" Id="rId4" /><Relationship Type="http://schemas.openxmlformats.org/officeDocument/2006/relationships/audio" Target="/ppt/media/media13.m4a" Id="rId2" /><Relationship Type="http://schemas.microsoft.com/office/2007/relationships/media" Target="/ppt/media/media13.m4a" Id="rId1" /></Relationships>
</file>

<file path=ppt/slides/_rels/slide15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54.png" Id="rId4" /><Relationship Type="http://schemas.openxmlformats.org/officeDocument/2006/relationships/audio" Target="/ppt/media/media145.m4a" Id="rId2" /><Relationship Type="http://schemas.microsoft.com/office/2007/relationships/media" Target="/ppt/media/media145.m4a" Id="rId1" /></Relationships>
</file>

<file path=ppt/slides/_rels/slide15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55.jpeg" Id="rId5" /><Relationship Type="http://schemas.openxmlformats.org/officeDocument/2006/relationships/image" Target="/ppt/media/image4.png" Id="rId4" /><Relationship Type="http://schemas.openxmlformats.org/officeDocument/2006/relationships/audio" Target="/ppt/media/media146.m4a" Id="rId2" /><Relationship Type="http://schemas.microsoft.com/office/2007/relationships/media" Target="/ppt/media/media146.m4a" Id="rId1" /></Relationships>
</file>

<file path=ppt/slides/_rels/slide15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56.jpeg" Id="rId5" /><Relationship Type="http://schemas.openxmlformats.org/officeDocument/2006/relationships/image" Target="/ppt/media/image4.png" Id="rId4" /><Relationship Type="http://schemas.openxmlformats.org/officeDocument/2006/relationships/audio" Target="/ppt/media/media147.m4a" Id="rId2" /><Relationship Type="http://schemas.microsoft.com/office/2007/relationships/media" Target="/ppt/media/media147.m4a" Id="rId1" /></Relationships>
</file>

<file path=ppt/slides/_rels/slide15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57.jpeg" Id="rId5" /><Relationship Type="http://schemas.openxmlformats.org/officeDocument/2006/relationships/image" Target="/ppt/media/image2.jpeg" Id="rId4" /><Relationship Type="http://schemas.openxmlformats.org/officeDocument/2006/relationships/audio" Target="/ppt/media/media148.m4a" Id="rId2" /><Relationship Type="http://schemas.microsoft.com/office/2007/relationships/media" Target="/ppt/media/media148.m4a" Id="rId1" /></Relationships>
</file>

<file path=ppt/slides/_rels/slide15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58.jpeg" Id="rId5" /><Relationship Type="http://schemas.openxmlformats.org/officeDocument/2006/relationships/image" Target="/ppt/media/image2.jpeg" Id="rId4" /><Relationship Type="http://schemas.openxmlformats.org/officeDocument/2006/relationships/audio" Target="/ppt/media/media149.m4a" Id="rId2" /><Relationship Type="http://schemas.microsoft.com/office/2007/relationships/media" Target="/ppt/media/media149.m4a" Id="rId1" /></Relationships>
</file>

<file path=ppt/slides/_rels/slide15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59.jpeg" Id="rId5" /><Relationship Type="http://schemas.openxmlformats.org/officeDocument/2006/relationships/image" Target="/ppt/media/image2.jpeg" Id="rId4" /><Relationship Type="http://schemas.openxmlformats.org/officeDocument/2006/relationships/audio" Target="/ppt/media/media150.m4a" Id="rId2" /><Relationship Type="http://schemas.microsoft.com/office/2007/relationships/media" Target="/ppt/media/media150.m4a" Id="rId1" /></Relationships>
</file>

<file path=ppt/slides/_rels/slide15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60.jpeg" Id="rId5" /><Relationship Type="http://schemas.openxmlformats.org/officeDocument/2006/relationships/image" Target="/ppt/media/image2.jpeg" Id="rId4" /><Relationship Type="http://schemas.openxmlformats.org/officeDocument/2006/relationships/audio" Target="/ppt/media/media151.m4a" Id="rId2" /><Relationship Type="http://schemas.microsoft.com/office/2007/relationships/media" Target="/ppt/media/media151.m4a" Id="rId1" /></Relationships>
</file>

<file path=ppt/slides/_rels/slide15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61.png" Id="rId4" /><Relationship Type="http://schemas.openxmlformats.org/officeDocument/2006/relationships/audio" Target="/ppt/media/media152.m4a" Id="rId2" /><Relationship Type="http://schemas.microsoft.com/office/2007/relationships/media" Target="/ppt/media/media152.m4a" Id="rId1" /></Relationships>
</file>

<file path=ppt/slides/_rels/slide15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62.jpeg" Id="rId4" /><Relationship Type="http://schemas.openxmlformats.org/officeDocument/2006/relationships/audio" Target="/ppt/media/media153.m4a" Id="rId2" /><Relationship Type="http://schemas.microsoft.com/office/2007/relationships/media" Target="/ppt/media/media153.m4a" Id="rId1" /></Relationships>
</file>

<file path=ppt/slides/_rels/slide15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63.jpeg" Id="rId5" /><Relationship Type="http://schemas.openxmlformats.org/officeDocument/2006/relationships/image" Target="/ppt/media/image2.jpeg" Id="rId4" /><Relationship Type="http://schemas.openxmlformats.org/officeDocument/2006/relationships/audio" Target="/ppt/media/media154.m4a" Id="rId2" /><Relationship Type="http://schemas.microsoft.com/office/2007/relationships/media" Target="/ppt/media/media154.m4a" Id="rId1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9.png" Id="rId4" /><Relationship Type="http://schemas.openxmlformats.org/officeDocument/2006/relationships/audio" Target="/ppt/media/media14.m4a" Id="rId2" /><Relationship Type="http://schemas.microsoft.com/office/2007/relationships/media" Target="/ppt/media/media14.m4a" Id="rId1" /></Relationships>
</file>

<file path=ppt/slides/_rels/slide16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64.png" Id="rId5" /><Relationship Type="http://schemas.openxmlformats.org/officeDocument/2006/relationships/image" Target="/ppt/media/image12.png" Id="rId4" /><Relationship Type="http://schemas.openxmlformats.org/officeDocument/2006/relationships/audio" Target="/ppt/media/media155.m4a" Id="rId2" /><Relationship Type="http://schemas.microsoft.com/office/2007/relationships/media" Target="/ppt/media/media155.m4a" Id="rId1" /></Relationships>
</file>

<file path=ppt/slides/_rels/slide16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65.png" Id="rId5" /><Relationship Type="http://schemas.openxmlformats.org/officeDocument/2006/relationships/image" Target="/ppt/media/image12.png" Id="rId4" /><Relationship Type="http://schemas.openxmlformats.org/officeDocument/2006/relationships/audio" Target="/ppt/media/media156.m4a" Id="rId2" /><Relationship Type="http://schemas.microsoft.com/office/2007/relationships/media" Target="/ppt/media/media156.m4a" Id="rId1" /></Relationships>
</file>

<file path=ppt/slides/_rels/slide16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66.png" Id="rId4" /><Relationship Type="http://schemas.openxmlformats.org/officeDocument/2006/relationships/audio" Target="/ppt/media/media157.m4a" Id="rId2" /><Relationship Type="http://schemas.microsoft.com/office/2007/relationships/media" Target="/ppt/media/media157.m4a" Id="rId1" /></Relationships>
</file>

<file path=ppt/slides/_rels/slide16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67.png" Id="rId6" /><Relationship Type="http://schemas.openxmlformats.org/officeDocument/2006/relationships/image" Target="/ppt/media/image4.png" Id="rId5" /><Relationship Type="http://schemas.openxmlformats.org/officeDocument/2006/relationships/image" Target="/ppt/media/image12.png" Id="rId4" /><Relationship Type="http://schemas.openxmlformats.org/officeDocument/2006/relationships/audio" Target="/ppt/media/media158.m4a" Id="rId2" /><Relationship Type="http://schemas.microsoft.com/office/2007/relationships/media" Target="/ppt/media/media158.m4a" Id="rId1" /></Relationships>
</file>

<file path=ppt/slides/_rels/slide16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68.png" Id="rId6" /><Relationship Type="http://schemas.openxmlformats.org/officeDocument/2006/relationships/image" Target="/ppt/media/image4.png" Id="rId5" /><Relationship Type="http://schemas.openxmlformats.org/officeDocument/2006/relationships/image" Target="/ppt/media/image12.png" Id="rId4" /><Relationship Type="http://schemas.openxmlformats.org/officeDocument/2006/relationships/audio" Target="/ppt/media/media159.m4a" Id="rId2" /><Relationship Type="http://schemas.microsoft.com/office/2007/relationships/media" Target="/ppt/media/media159.m4a" Id="rId1" /></Relationships>
</file>

<file path=ppt/slides/_rels/slide16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69.jpeg" Id="rId5" /><Relationship Type="http://schemas.openxmlformats.org/officeDocument/2006/relationships/image" Target="/ppt/media/image2.jpeg" Id="rId4" /><Relationship Type="http://schemas.openxmlformats.org/officeDocument/2006/relationships/audio" Target="/ppt/media/media160.m4a" Id="rId2" /><Relationship Type="http://schemas.microsoft.com/office/2007/relationships/media" Target="/ppt/media/media160.m4a" Id="rId1" /></Relationships>
</file>

<file path=ppt/slides/_rels/slide16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70.jpeg" Id="rId6" /><Relationship Type="http://schemas.openxmlformats.org/officeDocument/2006/relationships/image" Target="/ppt/media/image4.png" Id="rId5" /><Relationship Type="http://schemas.openxmlformats.org/officeDocument/2006/relationships/image" Target="/ppt/media/image2.jpeg" Id="rId4" /><Relationship Type="http://schemas.openxmlformats.org/officeDocument/2006/relationships/audio" Target="/ppt/media/media161.m4a" Id="rId2" /><Relationship Type="http://schemas.microsoft.com/office/2007/relationships/media" Target="/ppt/media/media161.m4a" Id="rId1" /></Relationships>
</file>

<file path=ppt/slides/_rels/slide16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71.png" Id="rId5" /><Relationship Type="http://schemas.openxmlformats.org/officeDocument/2006/relationships/image" Target="/ppt/media/image2.jpeg" Id="rId4" /><Relationship Type="http://schemas.openxmlformats.org/officeDocument/2006/relationships/audio" Target="/ppt/media/media162.m4a" Id="rId2" /><Relationship Type="http://schemas.microsoft.com/office/2007/relationships/media" Target="/ppt/media/media162.m4a" Id="rId1" /></Relationships>
</file>

<file path=ppt/slides/_rels/slide16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7" /><Relationship Type="http://schemas.openxmlformats.org/officeDocument/2006/relationships/image" Target="/ppt/media/image172.jpeg" Id="rId6" /><Relationship Type="http://schemas.openxmlformats.org/officeDocument/2006/relationships/image" Target="/ppt/media/image12.png" Id="rId4" /><Relationship Type="http://schemas.openxmlformats.org/officeDocument/2006/relationships/hyperlink" Target="http://www.google.nl/url?sa=i&amp;rct=j&amp;q=&amp;esrc=s&amp;source=images&amp;cd=&amp;cad=rja&amp;uact=8&amp;ved=0ahUKEwi0mpCm6tHMAhVKF8AKHWWRApcQjRwIBw&amp;url=http://worldartsme.com/slowly-clipart.html&amp;bvm=bv.121658157,d.ZGg&amp;psig=AFQjCNGII4y929LdIFut8PtDeQ2R6ykqMw&amp;ust=1463049403480672" TargetMode="External" Id="rId5" /><Relationship Type="http://schemas.openxmlformats.org/officeDocument/2006/relationships/audio" Target="/ppt/media/media163.m4a" Id="rId2" /><Relationship Type="http://schemas.microsoft.com/office/2007/relationships/media" Target="/ppt/media/media163.m4a" Id="rId1" /></Relationships>
</file>

<file path=ppt/slides/_rels/slide16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7" /><Relationship Type="http://schemas.openxmlformats.org/officeDocument/2006/relationships/image" Target="/ppt/media/image173.jpeg" Id="rId6" /><Relationship Type="http://schemas.openxmlformats.org/officeDocument/2006/relationships/image" Target="/ppt/media/image12.png" Id="rId4" /><Relationship Type="http://schemas.openxmlformats.org/officeDocument/2006/relationships/hyperlink" Target="http://www.google.nl/url?sa=i&amp;rct=j&amp;q=&amp;esrc=s&amp;source=images&amp;cd=&amp;cad=rja&amp;uact=8&amp;ved=0ahUKEwi96LbP6tHMAhUsDcAKHV3iA8gQjRwIBw&amp;url=http://dcsmontessori.org/2015/08/&amp;bvm=bv.121658157,d.ZGg&amp;psig=AFQjCNEL3WbNV0Bg4lxbR7DU-XCe4z2ZKQ&amp;ust=1463049576005420" TargetMode="External" Id="rId5" /><Relationship Type="http://schemas.openxmlformats.org/officeDocument/2006/relationships/audio" Target="/ppt/media/media164.m4a" Id="rId2" /><Relationship Type="http://schemas.microsoft.com/office/2007/relationships/media" Target="/ppt/media/media164.m4a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0.jpeg" Id="rId5" /><Relationship Type="http://schemas.openxmlformats.org/officeDocument/2006/relationships/image" Target="/ppt/media/image2.jpeg" Id="rId4" /><Relationship Type="http://schemas.openxmlformats.org/officeDocument/2006/relationships/audio" Target="/ppt/media/media15.m4a" Id="rId2" /><Relationship Type="http://schemas.microsoft.com/office/2007/relationships/media" Target="/ppt/media/media15.m4a" Id="rId1" /></Relationships>
</file>

<file path=ppt/slides/_rels/slide17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74.jpeg" Id="rId5" /><Relationship Type="http://schemas.openxmlformats.org/officeDocument/2006/relationships/image" Target="/ppt/media/image2.jpeg" Id="rId4" /><Relationship Type="http://schemas.openxmlformats.org/officeDocument/2006/relationships/audio" Target="/ppt/media/media165.m4a" Id="rId2" /><Relationship Type="http://schemas.microsoft.com/office/2007/relationships/media" Target="/ppt/media/media165.m4a" Id="rId1" /></Relationships>
</file>

<file path=ppt/slides/_rels/slide17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75.jpeg" Id="rId4" /><Relationship Type="http://schemas.openxmlformats.org/officeDocument/2006/relationships/audio" Target="/ppt/media/media166.m4a" Id="rId2" /><Relationship Type="http://schemas.microsoft.com/office/2007/relationships/media" Target="/ppt/media/media166.m4a" Id="rId1" /></Relationships>
</file>

<file path=ppt/slides/_rels/slide17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76.png" Id="rId4" /><Relationship Type="http://schemas.openxmlformats.org/officeDocument/2006/relationships/audio" Target="/ppt/media/media167.m4a" Id="rId2" /><Relationship Type="http://schemas.microsoft.com/office/2007/relationships/media" Target="/ppt/media/media167.m4a" Id="rId1" /></Relationships>
</file>

<file path=ppt/slides/_rels/slide17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77.jpeg" Id="rId5" /><Relationship Type="http://schemas.openxmlformats.org/officeDocument/2006/relationships/image" Target="/ppt/media/image2.jpeg" Id="rId4" /><Relationship Type="http://schemas.openxmlformats.org/officeDocument/2006/relationships/audio" Target="/ppt/media/media168.m4a" Id="rId2" /><Relationship Type="http://schemas.microsoft.com/office/2007/relationships/media" Target="/ppt/media/media168.m4a" Id="rId1" /></Relationships>
</file>

<file path=ppt/slides/_rels/slide17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78.png" Id="rId4" /><Relationship Type="http://schemas.openxmlformats.org/officeDocument/2006/relationships/audio" Target="/ppt/media/media169.m4a" Id="rId2" /><Relationship Type="http://schemas.microsoft.com/office/2007/relationships/media" Target="/ppt/media/media169.m4a" Id="rId1" /></Relationships>
</file>

<file path=ppt/slides/_rels/slide17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79.png" Id="rId5" /><Relationship Type="http://schemas.openxmlformats.org/officeDocument/2006/relationships/image" Target="/ppt/media/image2.jpeg" Id="rId4" /><Relationship Type="http://schemas.openxmlformats.org/officeDocument/2006/relationships/audio" Target="/ppt/media/media170.m4a" Id="rId2" /><Relationship Type="http://schemas.microsoft.com/office/2007/relationships/media" Target="/ppt/media/media170.m4a" Id="rId1" /></Relationships>
</file>

<file path=ppt/slides/_rels/slide17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80.png" Id="rId5" /><Relationship Type="http://schemas.openxmlformats.org/officeDocument/2006/relationships/image" Target="/ppt/media/image2.jpeg" Id="rId4" /><Relationship Type="http://schemas.openxmlformats.org/officeDocument/2006/relationships/audio" Target="/ppt/media/media171.m4a" Id="rId2" /><Relationship Type="http://schemas.microsoft.com/office/2007/relationships/media" Target="/ppt/media/media171.m4a" Id="rId1" /></Relationships>
</file>

<file path=ppt/slides/_rels/slide17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81.png" Id="rId5" /><Relationship Type="http://schemas.openxmlformats.org/officeDocument/2006/relationships/image" Target="/ppt/media/image2.jpeg" Id="rId4" /><Relationship Type="http://schemas.openxmlformats.org/officeDocument/2006/relationships/audio" Target="/ppt/media/media172.m4a" Id="rId2" /><Relationship Type="http://schemas.microsoft.com/office/2007/relationships/media" Target="/ppt/media/media172.m4a" Id="rId1" /></Relationships>
</file>

<file path=ppt/slides/_rels/slide17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82.png" Id="rId5" /><Relationship Type="http://schemas.openxmlformats.org/officeDocument/2006/relationships/image" Target="/ppt/media/image12.png" Id="rId4" /><Relationship Type="http://schemas.openxmlformats.org/officeDocument/2006/relationships/audio" Target="/ppt/media/media173.m4a" Id="rId2" /><Relationship Type="http://schemas.microsoft.com/office/2007/relationships/media" Target="/ppt/media/media173.m4a" Id="rId1" /></Relationships>
</file>

<file path=ppt/slides/_rels/slide17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83.png" Id="rId5" /><Relationship Type="http://schemas.openxmlformats.org/officeDocument/2006/relationships/image" Target="/ppt/media/image12.png" Id="rId4" /><Relationship Type="http://schemas.openxmlformats.org/officeDocument/2006/relationships/audio" Target="/ppt/media/media174.m4a" Id="rId2" /><Relationship Type="http://schemas.microsoft.com/office/2007/relationships/media" Target="/ppt/media/media174.m4a" Id="rId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1.png" Id="rId5" /><Relationship Type="http://schemas.openxmlformats.org/officeDocument/2006/relationships/image" Target="/ppt/media/image12.png" Id="rId4" /><Relationship Type="http://schemas.openxmlformats.org/officeDocument/2006/relationships/audio" Target="/ppt/media/media16.m4a" Id="rId2" /><Relationship Type="http://schemas.microsoft.com/office/2007/relationships/media" Target="/ppt/media/media16.m4a" Id="rId1" /></Relationships>
</file>

<file path=ppt/slides/_rels/slide18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84.png" Id="rId4" /><Relationship Type="http://schemas.openxmlformats.org/officeDocument/2006/relationships/audio" Target="/ppt/media/media175.m4a" Id="rId2" /><Relationship Type="http://schemas.microsoft.com/office/2007/relationships/media" Target="/ppt/media/media175.m4a" Id="rId1" /></Relationships>
</file>

<file path=ppt/slides/_rels/slide18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85.png" Id="rId4" /><Relationship Type="http://schemas.openxmlformats.org/officeDocument/2006/relationships/audio" Target="/ppt/media/media176.m4a" Id="rId2" /><Relationship Type="http://schemas.microsoft.com/office/2007/relationships/media" Target="/ppt/media/media176.m4a" Id="rId1" /></Relationships>
</file>

<file path=ppt/slides/_rels/slide18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86.jpeg" Id="rId5" /><Relationship Type="http://schemas.openxmlformats.org/officeDocument/2006/relationships/image" Target="/ppt/media/image2.jpeg" Id="rId4" /><Relationship Type="http://schemas.openxmlformats.org/officeDocument/2006/relationships/audio" Target="/ppt/media/media177.m4a" Id="rId2" /><Relationship Type="http://schemas.microsoft.com/office/2007/relationships/media" Target="/ppt/media/media177.m4a" Id="rId1" /></Relationships>
</file>

<file path=ppt/slides/_rels/slide18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87.jpeg" Id="rId5" /><Relationship Type="http://schemas.openxmlformats.org/officeDocument/2006/relationships/image" Target="/ppt/media/image2.jpeg" Id="rId4" /><Relationship Type="http://schemas.openxmlformats.org/officeDocument/2006/relationships/audio" Target="/ppt/media/media178.m4a" Id="rId2" /><Relationship Type="http://schemas.microsoft.com/office/2007/relationships/media" Target="/ppt/media/media178.m4a" Id="rId1" /></Relationships>
</file>

<file path=ppt/slides/_rels/slide18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88.png" Id="rId4" /><Relationship Type="http://schemas.openxmlformats.org/officeDocument/2006/relationships/audio" Target="/ppt/media/media179.m4a" Id="rId2" /><Relationship Type="http://schemas.microsoft.com/office/2007/relationships/media" Target="/ppt/media/media179.m4a" Id="rId1" /></Relationships>
</file>

<file path=ppt/slides/_rels/slide18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89.jpeg" Id="rId5" /><Relationship Type="http://schemas.openxmlformats.org/officeDocument/2006/relationships/image" Target="/ppt/media/image2.jpeg" Id="rId4" /><Relationship Type="http://schemas.openxmlformats.org/officeDocument/2006/relationships/audio" Target="/ppt/media/media180.m4a" Id="rId2" /><Relationship Type="http://schemas.microsoft.com/office/2007/relationships/media" Target="/ppt/media/media180.m4a" Id="rId1" /></Relationships>
</file>

<file path=ppt/slides/_rels/slide18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90.jpeg" Id="rId4" /><Relationship Type="http://schemas.openxmlformats.org/officeDocument/2006/relationships/audio" Target="/ppt/media/media181.m4a" Id="rId2" /><Relationship Type="http://schemas.microsoft.com/office/2007/relationships/media" Target="/ppt/media/media181.m4a" Id="rId1" /></Relationships>
</file>

<file path=ppt/slides/_rels/slide18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190.jpeg" Id="rId4" /><Relationship Type="http://schemas.openxmlformats.org/officeDocument/2006/relationships/audio" Target="/ppt/media/media182.m4a" Id="rId2" /><Relationship Type="http://schemas.microsoft.com/office/2007/relationships/media" Target="/ppt/media/media182.m4a" Id="rId1" /></Relationships>
</file>

<file path=ppt/slides/_rels/slide18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91.png" Id="rId5" /><Relationship Type="http://schemas.openxmlformats.org/officeDocument/2006/relationships/image" Target="/ppt/media/image2.jpeg" Id="rId4" /><Relationship Type="http://schemas.openxmlformats.org/officeDocument/2006/relationships/audio" Target="/ppt/media/media183.m4a" Id="rId2" /><Relationship Type="http://schemas.microsoft.com/office/2007/relationships/media" Target="/ppt/media/media183.m4a" Id="rId1" /></Relationships>
</file>

<file path=ppt/slides/_rels/slide18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92.jpeg" Id="rId6" /><Relationship Type="http://schemas.openxmlformats.org/officeDocument/2006/relationships/image" Target="/ppt/media/image4.png" Id="rId5" /><Relationship Type="http://schemas.openxmlformats.org/officeDocument/2006/relationships/image" Target="/ppt/media/image2.jpeg" Id="rId4" /><Relationship Type="http://schemas.openxmlformats.org/officeDocument/2006/relationships/audio" Target="/ppt/media/media184.m4a" Id="rId2" /><Relationship Type="http://schemas.microsoft.com/office/2007/relationships/media" Target="/ppt/media/media184.m4a" Id="rId1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24.svg" Id="rId7" /><Relationship Type="http://schemas.openxmlformats.org/officeDocument/2006/relationships/image" Target="/ppt/media/image23.png" Id="rId6" /><Relationship Type="http://schemas.openxmlformats.org/officeDocument/2006/relationships/image" Target="/ppt/media/image22.jpeg" Id="rId5" /><Relationship Type="http://schemas.openxmlformats.org/officeDocument/2006/relationships/image" Target="/ppt/media/image4.png" Id="rId4" /><Relationship Type="http://schemas.openxmlformats.org/officeDocument/2006/relationships/audio" Target="/ppt/media/media17.m4a" Id="rId2" /><Relationship Type="http://schemas.microsoft.com/office/2007/relationships/media" Target="/ppt/media/media17.m4a" Id="rId1" /></Relationships>
</file>

<file path=ppt/slides/_rels/slide19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94.png" Id="rId5" /><Relationship Type="http://schemas.openxmlformats.org/officeDocument/2006/relationships/image" Target="/ppt/media/image193.jpeg" Id="rId4" /><Relationship Type="http://schemas.openxmlformats.org/officeDocument/2006/relationships/audio" Target="/ppt/media/media185.m4a" Id="rId2" /><Relationship Type="http://schemas.microsoft.com/office/2007/relationships/media" Target="/ppt/media/media185.m4a" Id="rId1" /></Relationships>
</file>

<file path=ppt/slides/_rels/slide19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95.jpeg" Id="rId5" /><Relationship Type="http://schemas.openxmlformats.org/officeDocument/2006/relationships/image" Target="/ppt/media/image2.jpeg" Id="rId4" /><Relationship Type="http://schemas.openxmlformats.org/officeDocument/2006/relationships/audio" Target="/ppt/media/media186.m4a" Id="rId2" /><Relationship Type="http://schemas.microsoft.com/office/2007/relationships/media" Target="/ppt/media/media186.m4a" Id="rId1" /></Relationships>
</file>

<file path=ppt/slides/_rels/slide19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1.png" Id="rId5" /><Relationship Type="http://schemas.openxmlformats.org/officeDocument/2006/relationships/image" Target="/ppt/media/image2.jpeg" Id="rId4" /><Relationship Type="http://schemas.openxmlformats.org/officeDocument/2006/relationships/audio" Target="/ppt/media/media187.m4a" Id="rId2" /><Relationship Type="http://schemas.microsoft.com/office/2007/relationships/media" Target="/ppt/media/media187.m4a" Id="rId1" /></Relationships>
</file>

<file path=ppt/slides/_rels/slide19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21.png" Id="rId5" /><Relationship Type="http://schemas.openxmlformats.org/officeDocument/2006/relationships/image" Target="/ppt/media/image2.jpeg" Id="rId4" /><Relationship Type="http://schemas.openxmlformats.org/officeDocument/2006/relationships/audio" Target="/ppt/media/media188.m4a" Id="rId2" /><Relationship Type="http://schemas.microsoft.com/office/2007/relationships/media" Target="/ppt/media/media188.m4a" Id="rId1" /></Relationships>
</file>

<file path=ppt/slides/_rels/slide19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96.jpeg" Id="rId5" /><Relationship Type="http://schemas.openxmlformats.org/officeDocument/2006/relationships/image" Target="/ppt/media/image2.jpeg" Id="rId4" /><Relationship Type="http://schemas.openxmlformats.org/officeDocument/2006/relationships/audio" Target="/ppt/media/media189.m4a" Id="rId2" /><Relationship Type="http://schemas.microsoft.com/office/2007/relationships/media" Target="/ppt/media/media189.m4a" Id="rId1" /></Relationships>
</file>

<file path=ppt/slides/_rels/slide19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97.png" Id="rId5" /><Relationship Type="http://schemas.openxmlformats.org/officeDocument/2006/relationships/image" Target="/ppt/media/image2.jpeg" Id="rId4" /><Relationship Type="http://schemas.openxmlformats.org/officeDocument/2006/relationships/audio" Target="/ppt/media/media190.m4a" Id="rId2" /><Relationship Type="http://schemas.microsoft.com/office/2007/relationships/media" Target="/ppt/media/media190.m4a" Id="rId1" /></Relationships>
</file>

<file path=ppt/slides/_rels/slide19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7" /><Relationship Type="http://schemas.openxmlformats.org/officeDocument/2006/relationships/image" Target="/ppt/media/image198.png" Id="rId6" /><Relationship Type="http://schemas.openxmlformats.org/officeDocument/2006/relationships/image" Target="/ppt/media/image2.jpeg" Id="rId4" /><Relationship Type="http://schemas.openxmlformats.org/officeDocument/2006/relationships/hyperlink" Target="http://www.google.nl/url?sa=i&amp;rct=j&amp;q=&amp;esrc=s&amp;source=images&amp;cd=&amp;cad=rja&amp;uact=8&amp;ved=0ahUKEwiWtZ6X49TMAhVM2xoKHTaPCusQjRwIBw&amp;url=http://www.interferenties.nl/gele-ster/&amp;bvm=bv.121658157,d.ZGg&amp;psig=AFQjCNH05s0TlFQqvGm14rFge_kiLJ09Aw&amp;ust=1463150681543033" TargetMode="External" Id="rId5" /><Relationship Type="http://schemas.openxmlformats.org/officeDocument/2006/relationships/audio" Target="/ppt/media/media191.m4a" Id="rId2" /><Relationship Type="http://schemas.microsoft.com/office/2007/relationships/media" Target="/ppt/media/media191.m4a" Id="rId1" /></Relationships>
</file>

<file path=ppt/slides/_rels/slide19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99.jpeg" Id="rId6" /><Relationship Type="http://schemas.openxmlformats.org/officeDocument/2006/relationships/image" Target="/ppt/media/image4.png" Id="rId5" /><Relationship Type="http://schemas.openxmlformats.org/officeDocument/2006/relationships/image" Target="/ppt/media/image2.jpeg" Id="rId4" /><Relationship Type="http://schemas.openxmlformats.org/officeDocument/2006/relationships/audio" Target="/ppt/media/media192.m4a" Id="rId2" /><Relationship Type="http://schemas.microsoft.com/office/2007/relationships/media" Target="/ppt/media/media192.m4a" Id="rId1" /></Relationships>
</file>

<file path=ppt/slides/_rels/slide19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199.jpeg" Id="rId6" /><Relationship Type="http://schemas.openxmlformats.org/officeDocument/2006/relationships/image" Target="/ppt/media/image4.png" Id="rId5" /><Relationship Type="http://schemas.openxmlformats.org/officeDocument/2006/relationships/image" Target="/ppt/media/image2.jpeg" Id="rId4" /><Relationship Type="http://schemas.openxmlformats.org/officeDocument/2006/relationships/audio" Target="/ppt/media/media193.m4a" Id="rId2" /><Relationship Type="http://schemas.microsoft.com/office/2007/relationships/media" Target="/ppt/media/media193.m4a" Id="rId1" /></Relationships>
</file>

<file path=ppt/slides/_rels/slide19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00.jpeg" Id="rId5" /><Relationship Type="http://schemas.openxmlformats.org/officeDocument/2006/relationships/image" Target="/ppt/media/image2.jpeg" Id="rId4" /><Relationship Type="http://schemas.openxmlformats.org/officeDocument/2006/relationships/audio" Target="/ppt/media/media194.m4a" Id="rId2" /><Relationship Type="http://schemas.microsoft.com/office/2007/relationships/media" Target="/ppt/media/media194.m4a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25.png" Id="rId5" /><Relationship Type="http://schemas.openxmlformats.org/officeDocument/2006/relationships/image" Target="/ppt/media/image4.png" Id="rId4" /><Relationship Type="http://schemas.openxmlformats.org/officeDocument/2006/relationships/audio" Target="/ppt/media/media18.m4a" Id="rId2" /><Relationship Type="http://schemas.microsoft.com/office/2007/relationships/media" Target="/ppt/media/media18.m4a" Id="rId1" /></Relationships>
</file>

<file path=ppt/slides/_rels/slide20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01.jpeg" Id="rId5" /><Relationship Type="http://schemas.openxmlformats.org/officeDocument/2006/relationships/image" Target="/ppt/media/image2.jpeg" Id="rId4" /><Relationship Type="http://schemas.openxmlformats.org/officeDocument/2006/relationships/audio" Target="/ppt/media/media195.m4a" Id="rId2" /><Relationship Type="http://schemas.microsoft.com/office/2007/relationships/media" Target="/ppt/media/media195.m4a" Id="rId1" /></Relationships>
</file>

<file path=ppt/slides/_rels/slide20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02.png" Id="rId5" /><Relationship Type="http://schemas.openxmlformats.org/officeDocument/2006/relationships/image" Target="/ppt/media/image2.jpeg" Id="rId4" /><Relationship Type="http://schemas.openxmlformats.org/officeDocument/2006/relationships/audio" Target="/ppt/media/media196.m4a" Id="rId2" /><Relationship Type="http://schemas.microsoft.com/office/2007/relationships/media" Target="/ppt/media/media196.m4a" Id="rId1" /></Relationships>
</file>

<file path=ppt/slides/_rels/slide20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03.jpeg" Id="rId5" /><Relationship Type="http://schemas.openxmlformats.org/officeDocument/2006/relationships/image" Target="/ppt/media/image2.jpeg" Id="rId4" /><Relationship Type="http://schemas.openxmlformats.org/officeDocument/2006/relationships/audio" Target="/ppt/media/media197.m4a" Id="rId2" /><Relationship Type="http://schemas.microsoft.com/office/2007/relationships/media" Target="/ppt/media/media197.m4a" Id="rId1" /></Relationships>
</file>

<file path=ppt/slides/_rels/slide20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04.png" Id="rId5" /><Relationship Type="http://schemas.openxmlformats.org/officeDocument/2006/relationships/image" Target="/ppt/media/image12.png" Id="rId4" /><Relationship Type="http://schemas.openxmlformats.org/officeDocument/2006/relationships/audio" Target="/ppt/media/media198.m4a" Id="rId2" /><Relationship Type="http://schemas.microsoft.com/office/2007/relationships/media" Target="/ppt/media/media198.m4a" Id="rId1" /></Relationships>
</file>

<file path=ppt/slides/_rels/slide20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05.png" Id="rId5" /><Relationship Type="http://schemas.openxmlformats.org/officeDocument/2006/relationships/image" Target="/ppt/media/image12.png" Id="rId4" /><Relationship Type="http://schemas.openxmlformats.org/officeDocument/2006/relationships/audio" Target="/ppt/media/media199.m4a" Id="rId2" /><Relationship Type="http://schemas.microsoft.com/office/2007/relationships/media" Target="/ppt/media/media199.m4a" Id="rId1" /></Relationships>
</file>

<file path=ppt/slides/_rels/slide20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06.jpeg" Id="rId5" /><Relationship Type="http://schemas.openxmlformats.org/officeDocument/2006/relationships/image" Target="/ppt/media/image2.jpeg" Id="rId4" /><Relationship Type="http://schemas.openxmlformats.org/officeDocument/2006/relationships/audio" Target="/ppt/media/media200.m4a" Id="rId2" /><Relationship Type="http://schemas.microsoft.com/office/2007/relationships/media" Target="/ppt/media/media200.m4a" Id="rId1" /></Relationships>
</file>

<file path=ppt/slides/_rels/slide20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7" /><Relationship Type="http://schemas.openxmlformats.org/officeDocument/2006/relationships/image" Target="/ppt/media/image207.jpeg" Id="rId6" /><Relationship Type="http://schemas.openxmlformats.org/officeDocument/2006/relationships/image" Target="/ppt/media/image62.png" Id="rId5" /><Relationship Type="http://schemas.openxmlformats.org/officeDocument/2006/relationships/image" Target="/ppt/media/image2.jpeg" Id="rId4" /><Relationship Type="http://schemas.openxmlformats.org/officeDocument/2006/relationships/audio" Target="/ppt/media/media201.m4a" Id="rId2" /><Relationship Type="http://schemas.microsoft.com/office/2007/relationships/media" Target="/ppt/media/media201.m4a" Id="rId1" /></Relationships>
</file>

<file path=ppt/slides/_rels/slide20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208.jpeg" Id="rId4" /><Relationship Type="http://schemas.openxmlformats.org/officeDocument/2006/relationships/audio" Target="/ppt/media/media202.m4a" Id="rId2" /><Relationship Type="http://schemas.microsoft.com/office/2007/relationships/media" Target="/ppt/media/media202.m4a" Id="rId1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6.jpeg" Id="rId5" /><Relationship Type="http://schemas.openxmlformats.org/officeDocument/2006/relationships/image" Target="/ppt/media/image2.jpeg" Id="rId4" /><Relationship Type="http://schemas.openxmlformats.org/officeDocument/2006/relationships/audio" Target="/ppt/media/media19.m4a" Id="rId2" /><Relationship Type="http://schemas.microsoft.com/office/2007/relationships/media" Target="/ppt/media/media19.m4a" Id="rId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27.png" Id="rId4" /><Relationship Type="http://schemas.openxmlformats.org/officeDocument/2006/relationships/audio" Target="/ppt/media/media20.m4a" Id="rId2" /><Relationship Type="http://schemas.microsoft.com/office/2007/relationships/media" Target="/ppt/media/media20.m4a" Id="rId1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28.jpeg" Id="rId5" /><Relationship Type="http://schemas.openxmlformats.org/officeDocument/2006/relationships/image" Target="/ppt/media/image2.jpeg" Id="rId4" /><Relationship Type="http://schemas.openxmlformats.org/officeDocument/2006/relationships/audio" Target="/ppt/media/media21.m4a" Id="rId2" /><Relationship Type="http://schemas.microsoft.com/office/2007/relationships/media" Target="/ppt/media/media21.m4a" Id="rId1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29.jpeg" Id="rId4" /><Relationship Type="http://schemas.openxmlformats.org/officeDocument/2006/relationships/audio" Target="/ppt/media/media22.m4a" Id="rId2" /><Relationship Type="http://schemas.microsoft.com/office/2007/relationships/media" Target="/ppt/media/media22.m4a" Id="rId1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30.png" Id="rId4" /><Relationship Type="http://schemas.openxmlformats.org/officeDocument/2006/relationships/audio" Target="/ppt/media/media23.m4a" Id="rId2" /><Relationship Type="http://schemas.microsoft.com/office/2007/relationships/media" Target="/ppt/media/media23.m4a" Id="rId1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31.jpeg" Id="rId5" /><Relationship Type="http://schemas.openxmlformats.org/officeDocument/2006/relationships/image" Target="/ppt/media/image2.jpeg" Id="rId4" /><Relationship Type="http://schemas.openxmlformats.org/officeDocument/2006/relationships/audio" Target="/ppt/media/media24.m4a" Id="rId2" /><Relationship Type="http://schemas.microsoft.com/office/2007/relationships/media" Target="/ppt/media/media24.m4a" Id="rId1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32.jpeg" Id="rId5" /><Relationship Type="http://schemas.openxmlformats.org/officeDocument/2006/relationships/image" Target="/ppt/media/image2.jpeg" Id="rId4" /><Relationship Type="http://schemas.openxmlformats.org/officeDocument/2006/relationships/audio" Target="/ppt/media/media25.m4a" Id="rId2" /><Relationship Type="http://schemas.microsoft.com/office/2007/relationships/media" Target="/ppt/media/media25.m4a" Id="rId1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33.jpeg" Id="rId5" /><Relationship Type="http://schemas.openxmlformats.org/officeDocument/2006/relationships/image" Target="/ppt/media/image2.jpeg" Id="rId4" /><Relationship Type="http://schemas.openxmlformats.org/officeDocument/2006/relationships/audio" Target="/ppt/media/media26.m4a" Id="rId2" /><Relationship Type="http://schemas.microsoft.com/office/2007/relationships/media" Target="/ppt/media/media26.m4a" Id="rId1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34.jpeg" Id="rId5" /><Relationship Type="http://schemas.openxmlformats.org/officeDocument/2006/relationships/image" Target="/ppt/media/image2.jpeg" Id="rId4" /><Relationship Type="http://schemas.openxmlformats.org/officeDocument/2006/relationships/audio" Target="/ppt/media/media27.m4a" Id="rId2" /><Relationship Type="http://schemas.microsoft.com/office/2007/relationships/media" Target="/ppt/media/media27.m4a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3.png" Id="rId5" /><Relationship Type="http://schemas.openxmlformats.org/officeDocument/2006/relationships/image" Target="/ppt/media/image2.jpeg" Id="rId4" /><Relationship Type="http://schemas.openxmlformats.org/officeDocument/2006/relationships/audio" Target="/ppt/media/media1.m4a" Id="rId2" /><Relationship Type="http://schemas.microsoft.com/office/2007/relationships/media" Target="/ppt/media/media1.m4a" Id="rId1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35.png" Id="rId5" /><Relationship Type="http://schemas.openxmlformats.org/officeDocument/2006/relationships/image" Target="/ppt/media/image2.jpeg" Id="rId4" /><Relationship Type="http://schemas.openxmlformats.org/officeDocument/2006/relationships/audio" Target="/ppt/media/media28.m4a" Id="rId2" /><Relationship Type="http://schemas.microsoft.com/office/2007/relationships/media" Target="/ppt/media/media28.m4a" Id="rId1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36.jpeg" Id="rId5" /><Relationship Type="http://schemas.openxmlformats.org/officeDocument/2006/relationships/image" Target="/ppt/media/image2.jpeg" Id="rId4" /><Relationship Type="http://schemas.openxmlformats.org/officeDocument/2006/relationships/audio" Target="/ppt/media/media29.m4a" Id="rId2" /><Relationship Type="http://schemas.microsoft.com/office/2007/relationships/media" Target="/ppt/media/media29.m4a" Id="rId1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37.jpeg" Id="rId4" /><Relationship Type="http://schemas.openxmlformats.org/officeDocument/2006/relationships/audio" Target="/ppt/media/media30.m4a" Id="rId2" /><Relationship Type="http://schemas.microsoft.com/office/2007/relationships/media" Target="/ppt/media/media30.m4a" Id="rId1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38.jpeg" Id="rId5" /><Relationship Type="http://schemas.openxmlformats.org/officeDocument/2006/relationships/image" Target="/ppt/media/image2.jpeg" Id="rId4" /><Relationship Type="http://schemas.openxmlformats.org/officeDocument/2006/relationships/audio" Target="/ppt/media/media31.m4a" Id="rId2" /><Relationship Type="http://schemas.microsoft.com/office/2007/relationships/media" Target="/ppt/media/media31.m4a" Id="rId1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39.png" Id="rId4" /><Relationship Type="http://schemas.openxmlformats.org/officeDocument/2006/relationships/audio" Target="/ppt/media/media32.m4a" Id="rId2" /><Relationship Type="http://schemas.microsoft.com/office/2007/relationships/media" Target="/ppt/media/media32.m4a" Id="rId1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40.png" Id="rId4" /><Relationship Type="http://schemas.openxmlformats.org/officeDocument/2006/relationships/audio" Target="/ppt/media/media33.m4a" Id="rId2" /><Relationship Type="http://schemas.microsoft.com/office/2007/relationships/media" Target="/ppt/media/media33.m4a" Id="rId1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41.jpeg" Id="rId4" /><Relationship Type="http://schemas.openxmlformats.org/officeDocument/2006/relationships/audio" Target="/ppt/media/media34.m4a" Id="rId2" /><Relationship Type="http://schemas.microsoft.com/office/2007/relationships/media" Target="/ppt/media/media34.m4a" Id="rId1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42.jpeg" Id="rId4" /><Relationship Type="http://schemas.openxmlformats.org/officeDocument/2006/relationships/audio" Target="/ppt/media/media35.m4a" Id="rId2" /><Relationship Type="http://schemas.microsoft.com/office/2007/relationships/media" Target="/ppt/media/media35.m4a" Id="rId1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43.png" Id="rId4" /><Relationship Type="http://schemas.openxmlformats.org/officeDocument/2006/relationships/audio" Target="/ppt/media/media36.m4a" Id="rId2" /><Relationship Type="http://schemas.microsoft.com/office/2007/relationships/media" Target="/ppt/media/media36.m4a" Id="rId1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44.jpeg" Id="rId4" /><Relationship Type="http://schemas.openxmlformats.org/officeDocument/2006/relationships/audio" Target="/ppt/media/media37.m4a" Id="rId2" /><Relationship Type="http://schemas.microsoft.com/office/2007/relationships/media" Target="/ppt/media/media37.m4a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.png" Id="rId5" /><Relationship Type="http://schemas.openxmlformats.org/officeDocument/2006/relationships/image" Target="/ppt/media/image2.jpeg" Id="rId4" /><Relationship Type="http://schemas.openxmlformats.org/officeDocument/2006/relationships/audio" Target="/ppt/media/media2.m4a" Id="rId2" /><Relationship Type="http://schemas.microsoft.com/office/2007/relationships/media" Target="/ppt/media/media2.m4a" Id="rId1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45.jpeg" Id="rId4" /><Relationship Type="http://schemas.openxmlformats.org/officeDocument/2006/relationships/audio" Target="/ppt/media/media38.m4a" Id="rId2" /><Relationship Type="http://schemas.microsoft.com/office/2007/relationships/media" Target="/ppt/media/media38.m4a" Id="rId1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46.jpeg" Id="rId4" /><Relationship Type="http://schemas.openxmlformats.org/officeDocument/2006/relationships/audio" Target="/ppt/media/media39.m4a" Id="rId2" /><Relationship Type="http://schemas.microsoft.com/office/2007/relationships/media" Target="/ppt/media/media39.m4a" Id="rId1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47.jpeg" Id="rId5" /><Relationship Type="http://schemas.openxmlformats.org/officeDocument/2006/relationships/image" Target="/ppt/media/image2.jpeg" Id="rId4" /><Relationship Type="http://schemas.openxmlformats.org/officeDocument/2006/relationships/audio" Target="/ppt/media/media40.m4a" Id="rId2" /><Relationship Type="http://schemas.microsoft.com/office/2007/relationships/media" Target="/ppt/media/media40.m4a" Id="rId1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48.jpeg" Id="rId5" /><Relationship Type="http://schemas.openxmlformats.org/officeDocument/2006/relationships/image" Target="/ppt/media/image2.jpeg" Id="rId4" /><Relationship Type="http://schemas.openxmlformats.org/officeDocument/2006/relationships/audio" Target="/ppt/media/media41.m4a" Id="rId2" /><Relationship Type="http://schemas.microsoft.com/office/2007/relationships/media" Target="/ppt/media/media41.m4a" Id="rId1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49.png" Id="rId5" /><Relationship Type="http://schemas.openxmlformats.org/officeDocument/2006/relationships/image" Target="/ppt/media/image2.jpeg" Id="rId4" /><Relationship Type="http://schemas.openxmlformats.org/officeDocument/2006/relationships/audio" Target="/ppt/media/media42.m4a" Id="rId2" /><Relationship Type="http://schemas.microsoft.com/office/2007/relationships/media" Target="/ppt/media/media42.m4a" Id="rId1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0.png" Id="rId5" /><Relationship Type="http://schemas.openxmlformats.org/officeDocument/2006/relationships/image" Target="/ppt/media/image2.jpeg" Id="rId4" /><Relationship Type="http://schemas.openxmlformats.org/officeDocument/2006/relationships/audio" Target="/ppt/media/media43.m4a" Id="rId2" /><Relationship Type="http://schemas.microsoft.com/office/2007/relationships/media" Target="/ppt/media/media43.m4a" Id="rId1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1.png" Id="rId5" /><Relationship Type="http://schemas.openxmlformats.org/officeDocument/2006/relationships/image" Target="/ppt/media/image2.jpeg" Id="rId4" /><Relationship Type="http://schemas.openxmlformats.org/officeDocument/2006/relationships/audio" Target="/ppt/media/media44.m4a" Id="rId2" /><Relationship Type="http://schemas.microsoft.com/office/2007/relationships/media" Target="/ppt/media/media44.m4a" Id="rId1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2.png" Id="rId5" /><Relationship Type="http://schemas.openxmlformats.org/officeDocument/2006/relationships/image" Target="/ppt/media/image2.jpeg" Id="rId4" /><Relationship Type="http://schemas.openxmlformats.org/officeDocument/2006/relationships/audio" Target="/ppt/media/media45.m4a" Id="rId2" /><Relationship Type="http://schemas.microsoft.com/office/2007/relationships/media" Target="/ppt/media/media45.m4a" Id="rId1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3.png" Id="rId5" /><Relationship Type="http://schemas.openxmlformats.org/officeDocument/2006/relationships/image" Target="/ppt/media/image2.jpeg" Id="rId4" /><Relationship Type="http://schemas.openxmlformats.org/officeDocument/2006/relationships/audio" Target="/ppt/media/media46.m4a" Id="rId2" /><Relationship Type="http://schemas.microsoft.com/office/2007/relationships/media" Target="/ppt/media/media46.m4a" Id="rId1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4.jpeg" Id="rId5" /><Relationship Type="http://schemas.openxmlformats.org/officeDocument/2006/relationships/image" Target="/ppt/media/image2.jpeg" Id="rId4" /><Relationship Type="http://schemas.openxmlformats.org/officeDocument/2006/relationships/audio" Target="/ppt/media/media47.m4a" Id="rId2" /><Relationship Type="http://schemas.microsoft.com/office/2007/relationships/media" Target="/ppt/media/media47.m4a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6.png" Id="rId5" /><Relationship Type="http://schemas.openxmlformats.org/officeDocument/2006/relationships/image" Target="/ppt/media/image2.jpeg" Id="rId4" /><Relationship Type="http://schemas.openxmlformats.org/officeDocument/2006/relationships/audio" Target="/ppt/media/media3.m4a" Id="rId2" /><Relationship Type="http://schemas.microsoft.com/office/2007/relationships/media" Target="/ppt/media/media3.m4a" Id="rId1" /></Relationships>
</file>

<file path=ppt/slides/_rels/slide5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5.png" Id="rId5" /><Relationship Type="http://schemas.openxmlformats.org/officeDocument/2006/relationships/image" Target="/ppt/media/image2.jpeg" Id="rId4" /><Relationship Type="http://schemas.openxmlformats.org/officeDocument/2006/relationships/audio" Target="/ppt/media/media48.m4a" Id="rId2" /><Relationship Type="http://schemas.microsoft.com/office/2007/relationships/media" Target="/ppt/media/media48.m4a" Id="rId1" /></Relationships>
</file>

<file path=ppt/slides/_rels/slide5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6.jpeg" Id="rId5" /><Relationship Type="http://schemas.openxmlformats.org/officeDocument/2006/relationships/image" Target="/ppt/media/image2.jpeg" Id="rId4" /><Relationship Type="http://schemas.openxmlformats.org/officeDocument/2006/relationships/audio" Target="/ppt/media/media49.m4a" Id="rId2" /><Relationship Type="http://schemas.microsoft.com/office/2007/relationships/media" Target="/ppt/media/media49.m4a" Id="rId1" /></Relationships>
</file>

<file path=ppt/slides/_rels/slide5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7.png" Id="rId5" /><Relationship Type="http://schemas.openxmlformats.org/officeDocument/2006/relationships/image" Target="/ppt/media/image2.jpeg" Id="rId4" /><Relationship Type="http://schemas.openxmlformats.org/officeDocument/2006/relationships/audio" Target="/ppt/media/media50.m4a" Id="rId2" /><Relationship Type="http://schemas.microsoft.com/office/2007/relationships/media" Target="/ppt/media/media50.m4a" Id="rId1" /></Relationships>
</file>

<file path=ppt/slides/_rels/slide53.xml.rels>&#65279;<?xml version="1.0" encoding="utf-8"?><Relationships xmlns="http://schemas.openxmlformats.org/package/2006/relationships"><Relationship Type="http://schemas.openxmlformats.org/officeDocument/2006/relationships/image" Target="/ppt/media/image58.png" Id="rId3" /><Relationship Type="http://schemas.openxmlformats.org/officeDocument/2006/relationships/image" Target="/ppt/media/image2.jpeg" Id="rId2" /><Relationship Type="http://schemas.openxmlformats.org/officeDocument/2006/relationships/slideLayout" Target="/ppt/slideLayouts/slideLayout2.xml" Id="rId1" /></Relationships>
</file>

<file path=ppt/slides/_rels/slide5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59.jpeg" Id="rId5" /><Relationship Type="http://schemas.openxmlformats.org/officeDocument/2006/relationships/image" Target="/ppt/media/image2.jpeg" Id="rId4" /><Relationship Type="http://schemas.openxmlformats.org/officeDocument/2006/relationships/audio" Target="/ppt/media/media51.m4a" Id="rId2" /><Relationship Type="http://schemas.microsoft.com/office/2007/relationships/media" Target="/ppt/media/media51.m4a" Id="rId1" /></Relationships>
</file>

<file path=ppt/slides/_rels/slide5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60.png" Id="rId4" /><Relationship Type="http://schemas.openxmlformats.org/officeDocument/2006/relationships/audio" Target="/ppt/media/media52.m4a" Id="rId2" /><Relationship Type="http://schemas.microsoft.com/office/2007/relationships/media" Target="/ppt/media/media52.m4a" Id="rId1" /></Relationships>
</file>

<file path=ppt/slides/_rels/slide5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61.png" Id="rId4" /><Relationship Type="http://schemas.openxmlformats.org/officeDocument/2006/relationships/audio" Target="/ppt/media/media53.m4a" Id="rId2" /><Relationship Type="http://schemas.microsoft.com/office/2007/relationships/media" Target="/ppt/media/media53.m4a" Id="rId1" /></Relationships>
</file>

<file path=ppt/slides/_rels/slide5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63.png" Id="rId5" /><Relationship Type="http://schemas.openxmlformats.org/officeDocument/2006/relationships/image" Target="/ppt/media/image62.png" Id="rId4" /><Relationship Type="http://schemas.openxmlformats.org/officeDocument/2006/relationships/audio" Target="/ppt/media/media54.m4a" Id="rId2" /><Relationship Type="http://schemas.microsoft.com/office/2007/relationships/media" Target="/ppt/media/media54.m4a" Id="rId1" /></Relationships>
</file>

<file path=ppt/slides/_rels/slide5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64.png" Id="rId5" /><Relationship Type="http://schemas.openxmlformats.org/officeDocument/2006/relationships/image" Target="/ppt/media/image2.jpeg" Id="rId4" /><Relationship Type="http://schemas.openxmlformats.org/officeDocument/2006/relationships/audio" Target="/ppt/media/media55.m4a" Id="rId2" /><Relationship Type="http://schemas.microsoft.com/office/2007/relationships/media" Target="/ppt/media/media55.m4a" Id="rId1" /></Relationships>
</file>

<file path=ppt/slides/_rels/slide5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65.png" Id="rId5" /><Relationship Type="http://schemas.openxmlformats.org/officeDocument/2006/relationships/image" Target="/ppt/media/image2.jpeg" Id="rId4" /><Relationship Type="http://schemas.openxmlformats.org/officeDocument/2006/relationships/audio" Target="/ppt/media/media56.m4a" Id="rId2" /><Relationship Type="http://schemas.microsoft.com/office/2007/relationships/media" Target="/ppt/media/media56.m4a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7.jpeg" Id="rId4" /><Relationship Type="http://schemas.openxmlformats.org/officeDocument/2006/relationships/audio" Target="/ppt/media/media4.m4a" Id="rId2" /><Relationship Type="http://schemas.microsoft.com/office/2007/relationships/media" Target="/ppt/media/media4.m4a" Id="rId1" /></Relationships>
</file>

<file path=ppt/slides/_rels/slide6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66.jpeg" Id="rId4" /><Relationship Type="http://schemas.openxmlformats.org/officeDocument/2006/relationships/audio" Target="/ppt/media/media57.m4a" Id="rId2" /><Relationship Type="http://schemas.microsoft.com/office/2007/relationships/media" Target="/ppt/media/media57.m4a" Id="rId1" /></Relationships>
</file>

<file path=ppt/slides/_rels/slide6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67.jpeg" Id="rId5" /><Relationship Type="http://schemas.openxmlformats.org/officeDocument/2006/relationships/image" Target="/ppt/media/image2.jpeg" Id="rId4" /><Relationship Type="http://schemas.openxmlformats.org/officeDocument/2006/relationships/audio" Target="/ppt/media/media58.m4a" Id="rId2" /><Relationship Type="http://schemas.microsoft.com/office/2007/relationships/media" Target="/ppt/media/media58.m4a" Id="rId1" /></Relationships>
</file>

<file path=ppt/slides/_rels/slide6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68.jpeg" Id="rId5" /><Relationship Type="http://schemas.openxmlformats.org/officeDocument/2006/relationships/image" Target="/ppt/media/image2.jpeg" Id="rId4" /><Relationship Type="http://schemas.openxmlformats.org/officeDocument/2006/relationships/audio" Target="/ppt/media/media59.m4a" Id="rId2" /><Relationship Type="http://schemas.microsoft.com/office/2007/relationships/media" Target="/ppt/media/media59.m4a" Id="rId1" /></Relationships>
</file>

<file path=ppt/slides/_rels/slide6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/Relationships>
</file>

<file path=ppt/slides/_rels/slide6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70.jpeg" Id="rId7" /><Relationship Type="http://schemas.openxmlformats.org/officeDocument/2006/relationships/image" Target="/ppt/media/image4.png" Id="rId6" /><Relationship Type="http://schemas.openxmlformats.org/officeDocument/2006/relationships/image" Target="/ppt/media/image69.png" Id="rId5" /><Relationship Type="http://schemas.openxmlformats.org/officeDocument/2006/relationships/image" Target="/ppt/media/image2.jpeg" Id="rId4" /><Relationship Type="http://schemas.openxmlformats.org/officeDocument/2006/relationships/audio" Target="/ppt/media/media60.m4a" Id="rId2" /><Relationship Type="http://schemas.microsoft.com/office/2007/relationships/media" Target="/ppt/media/media60.m4a" Id="rId1" /></Relationships>
</file>

<file path=ppt/slides/_rels/slide6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70.jpeg" Id="rId7" /><Relationship Type="http://schemas.openxmlformats.org/officeDocument/2006/relationships/image" Target="/ppt/media/image4.png" Id="rId6" /><Relationship Type="http://schemas.openxmlformats.org/officeDocument/2006/relationships/image" Target="/ppt/media/image71.png" Id="rId5" /><Relationship Type="http://schemas.openxmlformats.org/officeDocument/2006/relationships/image" Target="/ppt/media/image2.jpeg" Id="rId4" /><Relationship Type="http://schemas.openxmlformats.org/officeDocument/2006/relationships/audio" Target="/ppt/media/media61.m4a" Id="rId2" /><Relationship Type="http://schemas.microsoft.com/office/2007/relationships/media" Target="/ppt/media/media61.m4a" Id="rId1" /></Relationships>
</file>

<file path=ppt/slides/_rels/slide6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72.png" Id="rId5" /><Relationship Type="http://schemas.openxmlformats.org/officeDocument/2006/relationships/image" Target="/ppt/media/image2.jpeg" Id="rId4" /><Relationship Type="http://schemas.openxmlformats.org/officeDocument/2006/relationships/audio" Target="/ppt/media/media62.m4a" Id="rId2" /><Relationship Type="http://schemas.microsoft.com/office/2007/relationships/media" Target="/ppt/media/media62.m4a" Id="rId1" /></Relationships>
</file>

<file path=ppt/slides/_rels/slide6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73.jpeg" Id="rId5" /><Relationship Type="http://schemas.openxmlformats.org/officeDocument/2006/relationships/image" Target="/ppt/media/image2.jpeg" Id="rId4" /><Relationship Type="http://schemas.openxmlformats.org/officeDocument/2006/relationships/audio" Target="/ppt/media/media63.m4a" Id="rId2" /><Relationship Type="http://schemas.microsoft.com/office/2007/relationships/media" Target="/ppt/media/media63.m4a" Id="rId1" /></Relationships>
</file>

<file path=ppt/slides/_rels/slide6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75.png" Id="rId5" /><Relationship Type="http://schemas.openxmlformats.org/officeDocument/2006/relationships/image" Target="/ppt/media/image74.png" Id="rId4" /><Relationship Type="http://schemas.openxmlformats.org/officeDocument/2006/relationships/audio" Target="/ppt/media/media64.m4a" Id="rId2" /><Relationship Type="http://schemas.microsoft.com/office/2007/relationships/media" Target="/ppt/media/media64.m4a" Id="rId1" /></Relationships>
</file>

<file path=ppt/slides/_rels/slide6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72.png" Id="rId7" /><Relationship Type="http://schemas.openxmlformats.org/officeDocument/2006/relationships/image" Target="/ppt/media/image75.png" Id="rId6" /><Relationship Type="http://schemas.openxmlformats.org/officeDocument/2006/relationships/image" Target="/ppt/media/image74.png" Id="rId5" /><Relationship Type="http://schemas.openxmlformats.org/officeDocument/2006/relationships/image" Target="/ppt/media/image4.png" Id="rId4" /><Relationship Type="http://schemas.openxmlformats.org/officeDocument/2006/relationships/audio" Target="/ppt/media/media65.m4a" Id="rId2" /><Relationship Type="http://schemas.microsoft.com/office/2007/relationships/media" Target="/ppt/media/media65.m4a" Id="rId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.jpeg" Id="rId5" /><Relationship Type="http://schemas.openxmlformats.org/officeDocument/2006/relationships/image" Target="/ppt/media/image2.jpeg" Id="rId4" /><Relationship Type="http://schemas.openxmlformats.org/officeDocument/2006/relationships/audio" Target="/ppt/media/media5.m4a" Id="rId2" /><Relationship Type="http://schemas.microsoft.com/office/2007/relationships/media" Target="/ppt/media/media5.m4a" Id="rId1" /></Relationships>
</file>

<file path=ppt/slides/_rels/slide7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76.jpeg" Id="rId4" /><Relationship Type="http://schemas.openxmlformats.org/officeDocument/2006/relationships/audio" Target="/ppt/media/media66.m4a" Id="rId2" /><Relationship Type="http://schemas.microsoft.com/office/2007/relationships/media" Target="/ppt/media/media66.m4a" Id="rId1" /></Relationships>
</file>

<file path=ppt/slides/_rels/slide7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77.jpeg" Id="rId5" /><Relationship Type="http://schemas.openxmlformats.org/officeDocument/2006/relationships/image" Target="/ppt/media/image2.jpeg" Id="rId4" /><Relationship Type="http://schemas.openxmlformats.org/officeDocument/2006/relationships/audio" Target="/ppt/media/media67.m4a" Id="rId2" /><Relationship Type="http://schemas.microsoft.com/office/2007/relationships/media" Target="/ppt/media/media67.m4a" Id="rId1" /></Relationships>
</file>

<file path=ppt/slides/_rels/slide7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78.jpeg" Id="rId5" /><Relationship Type="http://schemas.openxmlformats.org/officeDocument/2006/relationships/image" Target="/ppt/media/image2.jpeg" Id="rId4" /><Relationship Type="http://schemas.openxmlformats.org/officeDocument/2006/relationships/audio" Target="/ppt/media/media68.m4a" Id="rId2" /><Relationship Type="http://schemas.microsoft.com/office/2007/relationships/media" Target="/ppt/media/media68.m4a" Id="rId1" /></Relationships>
</file>

<file path=ppt/slides/_rels/slide7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79.jpeg" Id="rId5" /><Relationship Type="http://schemas.openxmlformats.org/officeDocument/2006/relationships/image" Target="/ppt/media/image2.jpeg" Id="rId4" /><Relationship Type="http://schemas.openxmlformats.org/officeDocument/2006/relationships/audio" Target="/ppt/media/media69.m4a" Id="rId2" /><Relationship Type="http://schemas.microsoft.com/office/2007/relationships/media" Target="/ppt/media/media69.m4a" Id="rId1" /></Relationships>
</file>

<file path=ppt/slides/_rels/slide7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0.png" Id="rId5" /><Relationship Type="http://schemas.openxmlformats.org/officeDocument/2006/relationships/image" Target="/ppt/media/image62.png" Id="rId4" /><Relationship Type="http://schemas.openxmlformats.org/officeDocument/2006/relationships/audio" Target="/ppt/media/media70.m4a" Id="rId2" /><Relationship Type="http://schemas.microsoft.com/office/2007/relationships/media" Target="/ppt/media/media70.m4a" Id="rId1" /></Relationships>
</file>

<file path=ppt/slides/_rels/slide7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1.png" Id="rId5" /><Relationship Type="http://schemas.openxmlformats.org/officeDocument/2006/relationships/image" Target="/ppt/media/image62.png" Id="rId4" /><Relationship Type="http://schemas.openxmlformats.org/officeDocument/2006/relationships/audio" Target="/ppt/media/media71.m4a" Id="rId2" /><Relationship Type="http://schemas.microsoft.com/office/2007/relationships/media" Target="/ppt/media/media71.m4a" Id="rId1" /></Relationships>
</file>

<file path=ppt/slides/_rels/slide7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2.png" Id="rId5" /><Relationship Type="http://schemas.openxmlformats.org/officeDocument/2006/relationships/image" Target="/ppt/media/image62.png" Id="rId4" /><Relationship Type="http://schemas.openxmlformats.org/officeDocument/2006/relationships/audio" Target="/ppt/media/media72.m4a" Id="rId2" /><Relationship Type="http://schemas.microsoft.com/office/2007/relationships/media" Target="/ppt/media/media72.m4a" Id="rId1" /></Relationships>
</file>

<file path=ppt/slides/_rels/slide7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7" /><Relationship Type="http://schemas.openxmlformats.org/officeDocument/2006/relationships/image" Target="/ppt/media/image84.jpeg" Id="rId6" /><Relationship Type="http://schemas.openxmlformats.org/officeDocument/2006/relationships/image" Target="/ppt/media/image83.jpeg" Id="rId5" /><Relationship Type="http://schemas.openxmlformats.org/officeDocument/2006/relationships/image" Target="/ppt/media/image2.jpeg" Id="rId4" /><Relationship Type="http://schemas.openxmlformats.org/officeDocument/2006/relationships/audio" Target="/ppt/media/media73.m4a" Id="rId2" /><Relationship Type="http://schemas.microsoft.com/office/2007/relationships/media" Target="/ppt/media/media73.m4a" Id="rId1" /></Relationships>
</file>

<file path=ppt/slides/_rels/slide7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5.png" Id="rId5" /><Relationship Type="http://schemas.openxmlformats.org/officeDocument/2006/relationships/image" Target="/ppt/media/image2.jpeg" Id="rId4" /><Relationship Type="http://schemas.openxmlformats.org/officeDocument/2006/relationships/audio" Target="/ppt/media/media74.m4a" Id="rId2" /><Relationship Type="http://schemas.microsoft.com/office/2007/relationships/media" Target="/ppt/media/media74.m4a" Id="rId1" /></Relationships>
</file>

<file path=ppt/slides/_rels/slide7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6.png" Id="rId5" /><Relationship Type="http://schemas.openxmlformats.org/officeDocument/2006/relationships/image" Target="/ppt/media/image2.jpeg" Id="rId4" /><Relationship Type="http://schemas.openxmlformats.org/officeDocument/2006/relationships/audio" Target="/ppt/media/media75.m4a" Id="rId2" /><Relationship Type="http://schemas.microsoft.com/office/2007/relationships/media" Target="/ppt/media/media75.m4a" Id="rId1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9.jpeg" Id="rId5" /><Relationship Type="http://schemas.openxmlformats.org/officeDocument/2006/relationships/image" Target="/ppt/media/image2.jpeg" Id="rId4" /><Relationship Type="http://schemas.openxmlformats.org/officeDocument/2006/relationships/audio" Target="/ppt/media/media6.m4a" Id="rId2" /><Relationship Type="http://schemas.microsoft.com/office/2007/relationships/media" Target="/ppt/media/media6.m4a" Id="rId1" /></Relationships>
</file>

<file path=ppt/slides/_rels/slide8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7.jpeg" Id="rId5" /><Relationship Type="http://schemas.openxmlformats.org/officeDocument/2006/relationships/image" Target="/ppt/media/image2.jpeg" Id="rId4" /><Relationship Type="http://schemas.openxmlformats.org/officeDocument/2006/relationships/audio" Target="/ppt/media/media76.m4a" Id="rId2" /><Relationship Type="http://schemas.microsoft.com/office/2007/relationships/media" Target="/ppt/media/media76.m4a" Id="rId1" /></Relationships>
</file>

<file path=ppt/slides/_rels/slide8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8.png" Id="rId5" /><Relationship Type="http://schemas.openxmlformats.org/officeDocument/2006/relationships/image" Target="/ppt/media/image2.jpeg" Id="rId4" /><Relationship Type="http://schemas.openxmlformats.org/officeDocument/2006/relationships/audio" Target="/ppt/media/media77.m4a" Id="rId2" /><Relationship Type="http://schemas.microsoft.com/office/2007/relationships/media" Target="/ppt/media/media77.m4a" Id="rId1" /></Relationships>
</file>

<file path=ppt/slides/_rels/slide8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89.png" Id="rId5" /><Relationship Type="http://schemas.openxmlformats.org/officeDocument/2006/relationships/image" Target="/ppt/media/image12.png" Id="rId4" /><Relationship Type="http://schemas.openxmlformats.org/officeDocument/2006/relationships/audio" Target="/ppt/media/media78.m4a" Id="rId2" /><Relationship Type="http://schemas.microsoft.com/office/2007/relationships/media" Target="/ppt/media/media78.m4a" Id="rId1" /></Relationships>
</file>

<file path=ppt/slides/_rels/slide8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90.jpeg" Id="rId5" /><Relationship Type="http://schemas.openxmlformats.org/officeDocument/2006/relationships/image" Target="/ppt/media/image12.png" Id="rId4" /><Relationship Type="http://schemas.openxmlformats.org/officeDocument/2006/relationships/audio" Target="/ppt/media/media79.m4a" Id="rId2" /><Relationship Type="http://schemas.microsoft.com/office/2007/relationships/media" Target="/ppt/media/media79.m4a" Id="rId1" /></Relationships>
</file>

<file path=ppt/slides/_rels/slide8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91.jpeg" Id="rId4" /><Relationship Type="http://schemas.openxmlformats.org/officeDocument/2006/relationships/audio" Target="/ppt/media/media80.m4a" Id="rId2" /><Relationship Type="http://schemas.microsoft.com/office/2007/relationships/media" Target="/ppt/media/media80.m4a" Id="rId1" /></Relationships>
</file>

<file path=ppt/slides/_rels/slide8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5" /><Relationship Type="http://schemas.openxmlformats.org/officeDocument/2006/relationships/image" Target="/ppt/media/image92.png" Id="rId4" /><Relationship Type="http://schemas.openxmlformats.org/officeDocument/2006/relationships/audio" Target="/ppt/media/media81.m4a" Id="rId2" /><Relationship Type="http://schemas.microsoft.com/office/2007/relationships/media" Target="/ppt/media/media81.m4a" Id="rId1" /></Relationships>
</file>

<file path=ppt/slides/_rels/slide8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93.jpeg" Id="rId5" /><Relationship Type="http://schemas.openxmlformats.org/officeDocument/2006/relationships/image" Target="/ppt/media/image2.jpeg" Id="rId4" /><Relationship Type="http://schemas.openxmlformats.org/officeDocument/2006/relationships/audio" Target="/ppt/media/media82.m4a" Id="rId2" /><Relationship Type="http://schemas.microsoft.com/office/2007/relationships/media" Target="/ppt/media/media82.m4a" Id="rId1" /></Relationships>
</file>

<file path=ppt/slides/_rels/slide8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94.png" Id="rId5" /><Relationship Type="http://schemas.openxmlformats.org/officeDocument/2006/relationships/image" Target="/ppt/media/image2.jpeg" Id="rId4" /><Relationship Type="http://schemas.openxmlformats.org/officeDocument/2006/relationships/audio" Target="/ppt/media/media83.m4a" Id="rId2" /><Relationship Type="http://schemas.microsoft.com/office/2007/relationships/media" Target="/ppt/media/media83.m4a" Id="rId1" /></Relationships>
</file>

<file path=ppt/slides/_rels/slide8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95.png" Id="rId5" /><Relationship Type="http://schemas.openxmlformats.org/officeDocument/2006/relationships/image" Target="/ppt/media/image4.png" Id="rId4" /><Relationship Type="http://schemas.openxmlformats.org/officeDocument/2006/relationships/audio" Target="/ppt/media/media84.m4a" Id="rId2" /><Relationship Type="http://schemas.microsoft.com/office/2007/relationships/media" Target="/ppt/media/media84.m4a" Id="rId1" /></Relationships>
</file>

<file path=ppt/slides/_rels/slide8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96.png" Id="rId5" /><Relationship Type="http://schemas.openxmlformats.org/officeDocument/2006/relationships/image" Target="/ppt/media/image2.jpeg" Id="rId4" /><Relationship Type="http://schemas.openxmlformats.org/officeDocument/2006/relationships/audio" Target="/ppt/media/media85.m4a" Id="rId2" /><Relationship Type="http://schemas.microsoft.com/office/2007/relationships/media" Target="/ppt/media/media85.m4a" Id="rId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.jpeg" Id="rId5" /><Relationship Type="http://schemas.openxmlformats.org/officeDocument/2006/relationships/image" Target="/ppt/media/image2.jpeg" Id="rId4" /><Relationship Type="http://schemas.openxmlformats.org/officeDocument/2006/relationships/audio" Target="/ppt/media/media7.m4a" Id="rId2" /><Relationship Type="http://schemas.microsoft.com/office/2007/relationships/media" Target="/ppt/media/media7.m4a" Id="rId1" /></Relationships>
</file>

<file path=ppt/slides/_rels/slide9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97.png" Id="rId5" /><Relationship Type="http://schemas.openxmlformats.org/officeDocument/2006/relationships/image" Target="/ppt/media/image2.jpeg" Id="rId4" /><Relationship Type="http://schemas.openxmlformats.org/officeDocument/2006/relationships/audio" Target="/ppt/media/media86.m4a" Id="rId2" /><Relationship Type="http://schemas.microsoft.com/office/2007/relationships/media" Target="/ppt/media/media86.m4a" Id="rId1" /></Relationships>
</file>

<file path=ppt/slides/_rels/slide9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98.png" Id="rId5" /><Relationship Type="http://schemas.openxmlformats.org/officeDocument/2006/relationships/image" Target="/ppt/media/image2.jpeg" Id="rId4" /><Relationship Type="http://schemas.openxmlformats.org/officeDocument/2006/relationships/audio" Target="/ppt/media/media87.m4a" Id="rId2" /><Relationship Type="http://schemas.microsoft.com/office/2007/relationships/media" Target="/ppt/media/media87.m4a" Id="rId1" /></Relationships>
</file>

<file path=ppt/slides/_rels/slide9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99.png" Id="rId5" /><Relationship Type="http://schemas.openxmlformats.org/officeDocument/2006/relationships/image" Target="/ppt/media/image2.jpeg" Id="rId4" /><Relationship Type="http://schemas.openxmlformats.org/officeDocument/2006/relationships/audio" Target="/ppt/media/media88.m4a" Id="rId2" /><Relationship Type="http://schemas.microsoft.com/office/2007/relationships/media" Target="/ppt/media/media88.m4a" Id="rId1" /></Relationships>
</file>

<file path=ppt/slides/_rels/slide9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0.png" Id="rId5" /><Relationship Type="http://schemas.openxmlformats.org/officeDocument/2006/relationships/image" Target="/ppt/media/image2.jpeg" Id="rId4" /><Relationship Type="http://schemas.openxmlformats.org/officeDocument/2006/relationships/audio" Target="/ppt/media/media89.m4a" Id="rId2" /><Relationship Type="http://schemas.microsoft.com/office/2007/relationships/media" Target="/ppt/media/media89.m4a" Id="rId1" /></Relationships>
</file>

<file path=ppt/slides/_rels/slide9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1.jpeg" Id="rId5" /><Relationship Type="http://schemas.openxmlformats.org/officeDocument/2006/relationships/image" Target="/ppt/media/image2.jpeg" Id="rId4" /><Relationship Type="http://schemas.openxmlformats.org/officeDocument/2006/relationships/audio" Target="/ppt/media/media90.m4a" Id="rId2" /><Relationship Type="http://schemas.microsoft.com/office/2007/relationships/media" Target="/ppt/media/media90.m4a" Id="rId1" /></Relationships>
</file>

<file path=ppt/slides/_rels/slide9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2.jpeg" Id="rId5" /><Relationship Type="http://schemas.openxmlformats.org/officeDocument/2006/relationships/image" Target="/ppt/media/image2.jpeg" Id="rId4" /><Relationship Type="http://schemas.openxmlformats.org/officeDocument/2006/relationships/audio" Target="/ppt/media/media91.m4a" Id="rId2" /><Relationship Type="http://schemas.microsoft.com/office/2007/relationships/media" Target="/ppt/media/media91.m4a" Id="rId1" /></Relationships>
</file>

<file path=ppt/slides/_rels/slide9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3.jpeg" Id="rId5" /><Relationship Type="http://schemas.openxmlformats.org/officeDocument/2006/relationships/image" Target="/ppt/media/image2.jpeg" Id="rId4" /><Relationship Type="http://schemas.openxmlformats.org/officeDocument/2006/relationships/audio" Target="/ppt/media/media92.m4a" Id="rId2" /><Relationship Type="http://schemas.microsoft.com/office/2007/relationships/media" Target="/ppt/media/media92.m4a" Id="rId1" /></Relationships>
</file>

<file path=ppt/slides/_rels/slide9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4.jpeg" Id="rId5" /><Relationship Type="http://schemas.openxmlformats.org/officeDocument/2006/relationships/image" Target="/ppt/media/image2.jpeg" Id="rId4" /><Relationship Type="http://schemas.openxmlformats.org/officeDocument/2006/relationships/audio" Target="/ppt/media/media93.m4a" Id="rId2" /><Relationship Type="http://schemas.microsoft.com/office/2007/relationships/media" Target="/ppt/media/media93.m4a" Id="rId1" /></Relationships>
</file>

<file path=ppt/slides/_rels/slide9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5.jpeg" Id="rId5" /><Relationship Type="http://schemas.openxmlformats.org/officeDocument/2006/relationships/image" Target="/ppt/media/image2.jpeg" Id="rId4" /><Relationship Type="http://schemas.openxmlformats.org/officeDocument/2006/relationships/audio" Target="/ppt/media/media94.m4a" Id="rId2" /><Relationship Type="http://schemas.microsoft.com/office/2007/relationships/media" Target="/ppt/media/media94.m4a" Id="rId1" /></Relationships>
</file>

<file path=ppt/slides/_rels/slide9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3" /><Relationship Type="http://schemas.openxmlformats.org/officeDocument/2006/relationships/image" Target="/ppt/media/image4.png" Id="rId6" /><Relationship Type="http://schemas.openxmlformats.org/officeDocument/2006/relationships/image" Target="/ppt/media/image106.jpeg" Id="rId5" /><Relationship Type="http://schemas.openxmlformats.org/officeDocument/2006/relationships/image" Target="/ppt/media/image12.png" Id="rId4" /><Relationship Type="http://schemas.openxmlformats.org/officeDocument/2006/relationships/audio" Target="/ppt/media/media95.m4a" Id="rId2" /><Relationship Type="http://schemas.microsoft.com/office/2007/relationships/media" Target="/ppt/media/media95.m4a" Id="rI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0299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Thema ‘In vogelvlucht’</a:t>
            </a:r>
          </a:p>
          <a:p>
            <a:endParaRPr lang="nl-NL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72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veer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5B9A380-8154-8612-042B-CB8C5F90F90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711860031">
            <a:extLst>
              <a:ext uri="{FF2B5EF4-FFF2-40B4-BE49-F238E27FC236}">
                <a16:creationId xmlns:a16="http://schemas.microsoft.com/office/drawing/2014/main" id="{B6832A55-18A0-66E7-6F40-BB3B65E5D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r="10256"/>
          <a:stretch/>
        </p:blipFill>
        <p:spPr bwMode="auto">
          <a:xfrm>
            <a:off x="2405221" y="2050415"/>
            <a:ext cx="4333558" cy="3619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C04E5B-BA42-98B7-B081-68B7945EB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72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"/>
    </mc:Choice>
    <mc:Fallback xmlns="">
      <p:transition spd="slow" advTm="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geluk (brengen)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chance / Définition CHANCE">
            <a:extLst>
              <a:ext uri="{FF2B5EF4-FFF2-40B4-BE49-F238E27FC236}">
                <a16:creationId xmlns:a16="http://schemas.microsoft.com/office/drawing/2014/main" id="{87D9AA3D-34F7-73F4-1974-5561C48EB1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t="-12" r="7208" b="12"/>
          <a:stretch/>
        </p:blipFill>
        <p:spPr bwMode="auto">
          <a:xfrm>
            <a:off x="3007041" y="1795412"/>
            <a:ext cx="3129915" cy="3950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21743A-0201-74C4-9D80-D7F273E15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760" y="5614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kraanvogel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86E0D6F-29FD-8011-09D9-2636965E3ED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Japanse Kraanvogel - Blanckendaell Park">
            <a:extLst>
              <a:ext uri="{FF2B5EF4-FFF2-40B4-BE49-F238E27FC236}">
                <a16:creationId xmlns:a16="http://schemas.microsoft.com/office/drawing/2014/main" id="{F02FDEEE-0C5D-6B73-B2E9-B67ADDF36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3668" y="1552338"/>
            <a:ext cx="3776663" cy="462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331CDA-5C91-74F2-A970-926CCE05E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686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"/>
    </mc:Choice>
    <mc:Fallback xmlns="">
      <p:transition spd="slow" advTm="2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heen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82388EA-4094-6565-3C2F-FD505BD30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971" y="1657835"/>
            <a:ext cx="3458058" cy="441069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716348-91BA-93BE-B2D0-D096B80CD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581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"/>
    </mc:Choice>
    <mc:Fallback xmlns="">
      <p:transition spd="slow" advTm="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terug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892066A-1099-0274-F767-08036EE18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997" y="1690689"/>
            <a:ext cx="3258005" cy="433448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E0E763-1B1B-E401-81D2-D874E560B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495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"/>
    </mc:Choice>
    <mc:Fallback xmlns="">
      <p:transition spd="slow" advTm="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bericht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29A202A-80B4-1800-8B2E-BAD2EDD4FDB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63941A-A79D-F67E-A7A7-81917750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r="10149"/>
          <a:stretch/>
        </p:blipFill>
        <p:spPr bwMode="auto">
          <a:xfrm>
            <a:off x="2656653" y="2105180"/>
            <a:ext cx="3830693" cy="3394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CBADAA-95A2-F77F-E93B-83BBBE454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57" y="5689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zenden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5" name="Afbeelding 4" descr="Business Text Messaging: New Jungo SMS Upgrade">
            <a:extLst>
              <a:ext uri="{FF2B5EF4-FFF2-40B4-BE49-F238E27FC236}">
                <a16:creationId xmlns:a16="http://schemas.microsoft.com/office/drawing/2014/main" id="{F3D68BCE-4C08-A496-8391-905BA55B58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r="20500"/>
          <a:stretch/>
        </p:blipFill>
        <p:spPr bwMode="auto">
          <a:xfrm>
            <a:off x="2835706" y="1930651"/>
            <a:ext cx="3472587" cy="3773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60F362-237D-C246-D4F8-57FA05ED4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665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"/>
    </mc:Choice>
    <mc:Fallback xmlns="">
      <p:transition spd="slow" advTm="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CB285-FD28-F2BC-A75F-44866D5B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ECA24-6CCB-D988-C7A8-37CE119A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ontvangen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C165517-6132-7765-F28A-5036E03C6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0D7D700-47CF-2B8F-2B98-E0EFC632491C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E45DA96-A153-1A21-1B50-DA8A36573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r="21101"/>
          <a:stretch>
            <a:fillRect/>
          </a:stretch>
        </p:blipFill>
        <p:spPr bwMode="auto">
          <a:xfrm>
            <a:off x="3720974" y="1690689"/>
            <a:ext cx="2363954" cy="4090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103199-B600-8A24-0340-F32612137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661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"/>
    </mc:Choice>
    <mc:Fallback xmlns="">
      <p:transition spd="slow" advTm="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9F675-6709-A502-7C10-9428809B8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97726-BC9B-7D3D-124F-6793B1B77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contact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137E477E-246D-A7DE-4ED9-76E2A6F8A3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122C662-745F-F77A-FCEB-712D35D9D0A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Girl Texting Illustrations, Royalty-Free Vector Graphics &amp; Clip Art ...">
            <a:extLst>
              <a:ext uri="{FF2B5EF4-FFF2-40B4-BE49-F238E27FC236}">
                <a16:creationId xmlns:a16="http://schemas.microsoft.com/office/drawing/2014/main" id="{6D01ED5F-F8CE-15B5-44BE-CC1D7785A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8836" y="2423546"/>
            <a:ext cx="4299252" cy="278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80F350-C5ED-3333-37B9-DC404B69F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9" y="5699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075D1-7B34-3662-6736-7907EA7E5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A4201-165C-612D-9DD5-401B2563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beginpunt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331EF55D-B302-FE93-F16F-3ADE8E1936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25A044E-5446-680A-EA55-B2393B417EC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780A4CF-DF16-890A-83DA-2B2B931AD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927" y="2164800"/>
            <a:ext cx="3788156" cy="3359308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C12AAC-88B1-0F5D-3563-9DABB032B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563" y="5577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halverwege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3EFFE86-2BEA-6261-9584-4E26D7581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670" y="2260250"/>
            <a:ext cx="4710657" cy="3020574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70921E-C02E-80BC-E300-A0F9493E0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hoeveel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Nestle Smarties | Lakefield Pantry">
            <a:extLst>
              <a:ext uri="{FF2B5EF4-FFF2-40B4-BE49-F238E27FC236}">
                <a16:creationId xmlns:a16="http://schemas.microsoft.com/office/drawing/2014/main" id="{D1F18F86-6AEC-7192-0C6B-28E3A675B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2" b="94755" l="6667" r="97607">
                        <a14:foregroundMark x1="6667" y1="62937" x2="6667" y2="62937"/>
                        <a14:foregroundMark x1="42906" y1="90559" x2="42906" y2="90559"/>
                        <a14:foregroundMark x1="66496" y1="82692" x2="66496" y2="82692"/>
                        <a14:foregroundMark x1="97607" y1="39685" x2="97607" y2="39685"/>
                        <a14:foregroundMark x1="55556" y1="7692" x2="55556" y2="7692"/>
                        <a14:foregroundMark x1="42051" y1="6818" x2="42051" y2="6818"/>
                        <a14:foregroundMark x1="56410" y1="5245" x2="56410" y2="5245"/>
                        <a14:foregroundMark x1="42906" y1="4371" x2="42906" y2="4371"/>
                        <a14:foregroundMark x1="41197" y1="94930" x2="41197" y2="94930"/>
                        <a14:foregroundMark x1="55556" y1="2622" x2="55556" y2="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09" y="1600199"/>
            <a:ext cx="2870200" cy="280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30367AD-1213-51C4-B7E6-819742AC56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33" y="2591438"/>
            <a:ext cx="1899767" cy="304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16E791-C746-723C-81A5-3885A947B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637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"/>
    </mc:Choice>
    <mc:Fallback xmlns="">
      <p:transition spd="slow" advTm="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5DDBD-D53F-BE00-4BB6-E5C702788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84B0B-3F8B-0E79-3B43-84EE2D3F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eindigen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452C5AA-9A59-B445-30E5-CE6B2F317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C6DFC9E-2CF6-C110-2D23-47C877A9C603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959CF01-266F-3A97-640B-ABDDB70A9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28" y="2006851"/>
            <a:ext cx="3757943" cy="3757943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BD780A-5340-5D6C-7C67-6DC0F866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7" y="56458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"/>
    </mc:Choice>
    <mc:Fallback xmlns="">
      <p:transition spd="slow" advTm="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83303-CD8C-4AC1-EBA6-05D0F89F4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EE856-2745-AA05-00BF-AFE85AF1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eindpunt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82BF1E9E-9FF4-9099-E9C2-02873E4ECA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2C1EF17-4FE1-39FF-BAB2-1D85779535E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E494C9-C676-67FB-5210-F32A99AEF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086" y="2188039"/>
            <a:ext cx="4388525" cy="290906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C79AF1-95FA-D6D3-7469-5E04D856A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384" y="560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2E7C4F-4D7F-A6B3-0BA6-D88A3D1A5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9C53E-EBB7-84A5-314A-3681D927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route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8F3652A7-E6BA-F5C2-8ABB-A06DFB4B13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7EBC8A-91A2-1974-0263-7F7015E5962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20EFC0-A0B9-F1F6-B077-385AC69CA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3086" y="2258800"/>
            <a:ext cx="4388525" cy="276753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176E61-E911-6266-D954-10E7FF265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19" y="5645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24D74-9E31-948E-A7B2-79F3D7E6A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26228-AF70-91E1-BF7E-F53D5B3E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spanwijdte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7F50F00B-8293-BA32-2B73-82C8C79EF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55BAC61-F004-03A1-04D6-914048B4240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Vroege vogels Foto - Vogels - Volledige spanwijdte.....">
            <a:extLst>
              <a:ext uri="{FF2B5EF4-FFF2-40B4-BE49-F238E27FC236}">
                <a16:creationId xmlns:a16="http://schemas.microsoft.com/office/drawing/2014/main" id="{73415943-C08F-8DCB-AF03-3CA1D2156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30" y="1908347"/>
            <a:ext cx="2992340" cy="37772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9B315D23-BFCF-A656-3F25-A3C97E320575}"/>
              </a:ext>
            </a:extLst>
          </p:cNvPr>
          <p:cNvCxnSpPr>
            <a:cxnSpLocks/>
          </p:cNvCxnSpPr>
          <p:nvPr/>
        </p:nvCxnSpPr>
        <p:spPr>
          <a:xfrm flipH="1">
            <a:off x="4354717" y="2000250"/>
            <a:ext cx="283958" cy="352236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297B4D-182D-86F1-5903-15E6B46BF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113" y="5576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7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85A8B-34E1-8211-9492-8072817D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69513-8116-0647-ABE0-16B7EB10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noorden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1F02296D-85D1-B1D5-57A2-8CC48591D5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B1D8ED7-C79F-04BD-11FF-0A5C129ACCF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93C5ED0-A7DB-4EBC-C39D-022E01D36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796" y="2051753"/>
            <a:ext cx="3632408" cy="3624769"/>
          </a:xfrm>
          <a:prstGeom prst="rect">
            <a:avLst/>
          </a:prstGeom>
          <a:noFill/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249A4594-23E0-A5F8-A467-3C56425E844A}"/>
              </a:ext>
            </a:extLst>
          </p:cNvPr>
          <p:cNvSpPr/>
          <p:nvPr/>
        </p:nvSpPr>
        <p:spPr>
          <a:xfrm>
            <a:off x="3629025" y="1773329"/>
            <a:ext cx="1885950" cy="1171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AA2E0E-9D4C-49F8-09FE-911F8D4CA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01" y="5577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3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1D3CC-BE1D-2327-73BA-719A6F907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9B2A5-72BB-01CC-8DDA-722E08DB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zuiden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5242C7C4-1F16-238F-F3FC-89550B00E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D08DD31-6AEA-89BA-7F36-6F441E6E2DC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058D077-DBF0-1F80-522E-5E715B9B4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796" y="2051753"/>
            <a:ext cx="3632408" cy="3624769"/>
          </a:xfrm>
          <a:prstGeom prst="rect">
            <a:avLst/>
          </a:prstGeom>
          <a:noFill/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91DD7EA2-FB95-3181-4E60-E69E2595B9FE}"/>
              </a:ext>
            </a:extLst>
          </p:cNvPr>
          <p:cNvSpPr/>
          <p:nvPr/>
        </p:nvSpPr>
        <p:spPr>
          <a:xfrm>
            <a:off x="3629025" y="4786958"/>
            <a:ext cx="1885950" cy="1171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091ABA-BF1A-66A9-6185-71CE91F93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45" y="5558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9E80B-5B4C-D9E2-0B98-5BE0F65F0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AB615-F9A7-C8FF-899A-2E8D304AA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zendertje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FAC89F31-1728-459C-CBDC-6F9C6F0165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65F2FEC-BF42-382E-4B38-EE33619E86C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70D78EA-76DD-4518-748A-A7142A038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278" y="2281205"/>
            <a:ext cx="4095460" cy="3069241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96039A-4DBE-416D-6348-149B621FF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206" y="5596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eng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Enge situaties zijn goed voor kinderen: 'Het hoort bij het leven'">
            <a:extLst>
              <a:ext uri="{FF2B5EF4-FFF2-40B4-BE49-F238E27FC236}">
                <a16:creationId xmlns:a16="http://schemas.microsoft.com/office/drawing/2014/main" id="{AF4F1C2F-8CA8-0A62-48A1-4D40F78EC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3" t="4498" r="10846" b="24924"/>
          <a:stretch/>
        </p:blipFill>
        <p:spPr bwMode="auto">
          <a:xfrm>
            <a:off x="3112610" y="1875979"/>
            <a:ext cx="2918777" cy="3748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92FB49-8BCA-AEDC-50DA-23530A45B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356" y="55104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0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monster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29A202A-80B4-1800-8B2E-BAD2EDD4FDB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monster">
            <a:extLst>
              <a:ext uri="{FF2B5EF4-FFF2-40B4-BE49-F238E27FC236}">
                <a16:creationId xmlns:a16="http://schemas.microsoft.com/office/drawing/2014/main" id="{E063941A-A79D-F67E-A7A7-81917750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8"/>
          <a:stretch/>
        </p:blipFill>
        <p:spPr bwMode="auto">
          <a:xfrm>
            <a:off x="2656653" y="2105180"/>
            <a:ext cx="3830693" cy="3394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612ACE-06E2-2F4E-4AFD-AE121D37B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schrikken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EDA396-DF12-F85F-B259-332DB98AF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916" y="5732133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C428F5-1AB9-9A1D-EDDD-8D88BA97A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75" y="1896057"/>
            <a:ext cx="3836076" cy="3836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59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"/>
    </mc:Choice>
    <mc:Fallback xmlns="">
      <p:transition spd="slow" advTm="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tellen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Waarom we beter leren tellen met blokken dan met sokken | Het Nieuwsblad  Mobile">
            <a:extLst>
              <a:ext uri="{FF2B5EF4-FFF2-40B4-BE49-F238E27FC236}">
                <a16:creationId xmlns:a16="http://schemas.microsoft.com/office/drawing/2014/main" id="{69E28409-BF14-DEE6-8A65-D7CB59402F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1" r="18355"/>
          <a:stretch/>
        </p:blipFill>
        <p:spPr bwMode="auto">
          <a:xfrm>
            <a:off x="2792253" y="1806288"/>
            <a:ext cx="3559493" cy="4150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1BE641-DC03-08F9-E69F-25B0CCA7E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708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"/>
    </mc:Choice>
    <mc:Fallback xmlns="">
      <p:transition spd="slow" advTm="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vogelverschrikker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8CF3442-F10B-FFD3-A5B4-C23F520826D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ogelverschrikker">
            <a:extLst>
              <a:ext uri="{FF2B5EF4-FFF2-40B4-BE49-F238E27FC236}">
                <a16:creationId xmlns:a16="http://schemas.microsoft.com/office/drawing/2014/main" id="{FF9739C6-2994-41C3-09B0-F4D29D812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r="29174"/>
          <a:stretch/>
        </p:blipFill>
        <p:spPr bwMode="auto">
          <a:xfrm>
            <a:off x="2813526" y="1917699"/>
            <a:ext cx="3516948" cy="3884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BA202C-9995-B368-AD2C-F8789525F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55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"/>
    </mc:Choice>
    <mc:Fallback xmlns="">
      <p:transition spd="slow" advTm="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wegjagen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C915A1D-37FE-01E6-6AD5-56B3BFE7D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r="-884"/>
          <a:stretch/>
        </p:blipFill>
        <p:spPr bwMode="auto">
          <a:xfrm>
            <a:off x="2324576" y="2292350"/>
            <a:ext cx="4494848" cy="3246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5D0906-0D6A-7228-1FF7-DA0D172B7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wintergast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8CF3442-F10B-FFD3-A5B4-C23F520826D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Vijftig tinten bruin: herkenning van winterse ganzen | Vogelbescherming">
            <a:extLst>
              <a:ext uri="{FF2B5EF4-FFF2-40B4-BE49-F238E27FC236}">
                <a16:creationId xmlns:a16="http://schemas.microsoft.com/office/drawing/2014/main" id="{578AB827-885B-DF1A-6B8E-ADA339CE0A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38" y="2278173"/>
            <a:ext cx="5087323" cy="289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357484-965E-9735-0404-C1B8046DA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474" y="5587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"/>
    </mc:Choice>
    <mc:Fallback xmlns="">
      <p:transition spd="slow" advTm="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78D3D-7301-AFE9-5E91-CE9B1BCE2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43B1B-38AF-8C3B-3812-30F25779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V-vorm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6BDF4778-7726-AF49-5443-380A5A7611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933BFF2-ADB8-9C39-7E02-38940131828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arom vliegen ganzen in een V-formatie? - rootsmagazine.nl">
            <a:extLst>
              <a:ext uri="{FF2B5EF4-FFF2-40B4-BE49-F238E27FC236}">
                <a16:creationId xmlns:a16="http://schemas.microsoft.com/office/drawing/2014/main" id="{1A888F09-F0C8-5D13-AED2-760834584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804" y="2077862"/>
            <a:ext cx="4948392" cy="330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55946F-BB61-00C5-1912-A19E446E9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33" y="5596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"/>
    </mc:Choice>
    <mc:Fallback xmlns="">
      <p:transition spd="slow" advTm="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51B45-7A3B-E199-9D58-DBB92E9C0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28B0C-66BA-F888-A297-9E301E7A0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legenda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F0ED2681-B677-9186-60DA-9CF4562114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B5394B9-660C-8B13-2CB0-CD91D976CAA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Stap 6: Legenda / Onderwerp 1 De atlas | Leerjaar 1 Mijn Omgeving">
            <a:extLst>
              <a:ext uri="{FF2B5EF4-FFF2-40B4-BE49-F238E27FC236}">
                <a16:creationId xmlns:a16="http://schemas.microsoft.com/office/drawing/2014/main" id="{D110CC76-B253-47FF-B945-37F2CE6BE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99" y="1961252"/>
            <a:ext cx="4029630" cy="34167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FC7F0CE8-F227-21CD-95BB-10642373B238}"/>
              </a:ext>
            </a:extLst>
          </p:cNvPr>
          <p:cNvSpPr/>
          <p:nvPr/>
        </p:nvSpPr>
        <p:spPr>
          <a:xfrm>
            <a:off x="5359651" y="1793152"/>
            <a:ext cx="1554277" cy="25706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B90423-A832-663A-C637-03F445385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295" y="555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"/>
    </mc:Choice>
    <mc:Fallback xmlns="">
      <p:transition spd="slow" advTm="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92A14-BFAD-D8B8-9D05-8DB6A841C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4989F805-685D-6B80-138D-898A484871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226529D-21DF-0E6C-8783-863CC0B4A7F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B0D3AA-4AC7-9724-7113-9423409C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“elk vogeltje zingt zoals het gebekt is”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Afbeelding 2" descr="Elk vogeltje zingt zoals het gebekt is. | Figuurlijke taal, Gezegden,  Vogeltje">
            <a:extLst>
              <a:ext uri="{FF2B5EF4-FFF2-40B4-BE49-F238E27FC236}">
                <a16:creationId xmlns:a16="http://schemas.microsoft.com/office/drawing/2014/main" id="{E416B8E2-1806-8E73-AE3A-CBD747DD82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13" y="2108584"/>
            <a:ext cx="3956974" cy="326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02AA66-792C-4A4F-2F91-23AF07676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750" y="555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"/>
    </mc:Choice>
    <mc:Fallback xmlns="">
      <p:transition spd="slow" advTm="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3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6285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 kudde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CF69337-1B11-6188-F4DE-138038A5738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7598FB-A987-61F5-9CEF-779E11BE3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665237"/>
            <a:ext cx="487363" cy="487363"/>
          </a:xfrm>
          <a:prstGeom prst="rect">
            <a:avLst/>
          </a:prstGeom>
        </p:spPr>
      </p:pic>
      <p:pic>
        <p:nvPicPr>
          <p:cNvPr id="7" name="Afbeelding 6" descr="Veel paardenwisselingen in de kudde zorgt voor stress en een verminderde  weerstand! | AskHELTIE">
            <a:extLst>
              <a:ext uri="{FF2B5EF4-FFF2-40B4-BE49-F238E27FC236}">
                <a16:creationId xmlns:a16="http://schemas.microsoft.com/office/drawing/2014/main" id="{A8100C68-830C-5789-9830-D42338065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r="7836"/>
          <a:stretch/>
        </p:blipFill>
        <p:spPr bwMode="auto">
          <a:xfrm>
            <a:off x="1906750" y="2269119"/>
            <a:ext cx="5330500" cy="2988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42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"/>
    </mc:Choice>
    <mc:Fallback xmlns="">
      <p:transition spd="slow" advTm="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grazen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Barenbrug - Make Life Beautiful">
            <a:extLst>
              <a:ext uri="{FF2B5EF4-FFF2-40B4-BE49-F238E27FC236}">
                <a16:creationId xmlns:a16="http://schemas.microsoft.com/office/drawing/2014/main" id="{946EEE12-226F-3374-CA1F-09796CFE59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19225"/>
          <a:stretch/>
        </p:blipFill>
        <p:spPr bwMode="auto">
          <a:xfrm>
            <a:off x="2945130" y="1795706"/>
            <a:ext cx="3253740" cy="4172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5821A5-DC09-A9E3-B10A-113DBC470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"/>
    </mc:Choice>
    <mc:Fallback xmlns="">
      <p:transition spd="slow" advTm="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jong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66303DF-8A84-ACA8-3D12-697EAA8EA4F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lam">
            <a:extLst>
              <a:ext uri="{FF2B5EF4-FFF2-40B4-BE49-F238E27FC236}">
                <a16:creationId xmlns:a16="http://schemas.microsoft.com/office/drawing/2014/main" id="{708F9162-52AA-1D7C-26B0-BB858060D9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30"/>
          <a:stretch/>
        </p:blipFill>
        <p:spPr bwMode="auto">
          <a:xfrm>
            <a:off x="3037150" y="1683288"/>
            <a:ext cx="3103880" cy="4289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9A0124-9814-2CFE-5568-2123B7F6D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341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"/>
    </mc:Choice>
    <mc:Fallback xmlns="">
      <p:transition spd="slow" advTm="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zoveel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70F6EA-9AA4-C8E9-00FB-CA079ED3F5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1" r="25271"/>
          <a:stretch/>
        </p:blipFill>
        <p:spPr bwMode="auto">
          <a:xfrm>
            <a:off x="2948621" y="1801817"/>
            <a:ext cx="3246755" cy="393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565C81FE-0E52-D851-CC0C-DCBECA41A5D0}"/>
              </a:ext>
            </a:extLst>
          </p:cNvPr>
          <p:cNvSpPr/>
          <p:nvPr/>
        </p:nvSpPr>
        <p:spPr>
          <a:xfrm>
            <a:off x="4807102" y="4136486"/>
            <a:ext cx="1415733" cy="1455420"/>
          </a:xfrm>
          <a:prstGeom prst="wedgeEllipseCallout">
            <a:avLst>
              <a:gd name="adj1" fmla="val -33319"/>
              <a:gd name="adj2" fmla="val -841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9">
            <a:extLst>
              <a:ext uri="{FF2B5EF4-FFF2-40B4-BE49-F238E27FC236}">
                <a16:creationId xmlns:a16="http://schemas.microsoft.com/office/drawing/2014/main" id="{02C1A73B-BD6A-14B1-8032-ED95B9BE2585}"/>
              </a:ext>
            </a:extLst>
          </p:cNvPr>
          <p:cNvSpPr txBox="1"/>
          <p:nvPr/>
        </p:nvSpPr>
        <p:spPr>
          <a:xfrm>
            <a:off x="5136196" y="4224525"/>
            <a:ext cx="1059180" cy="12185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80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D3E8EB-C040-4DC0-2172-C4F29E780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249" y="5591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"/>
    </mc:Choice>
    <mc:Fallback xmlns="">
      <p:transition spd="slow" advTm="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beschermen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mama beschermt je wel !!! deel 2 - foto van ruurd1 - Dieren - Zoom.nl">
            <a:extLst>
              <a:ext uri="{FF2B5EF4-FFF2-40B4-BE49-F238E27FC236}">
                <a16:creationId xmlns:a16="http://schemas.microsoft.com/office/drawing/2014/main" id="{63C84D1E-A087-E466-FD31-54863ABB6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7" y="1690689"/>
            <a:ext cx="3324225" cy="421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FFD360-EB90-DE20-1F0E-1E8C19FF3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63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"/>
    </mc:Choice>
    <mc:Fallback xmlns="">
      <p:transition spd="slow" advTm="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schaap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67C0963-14C4-EFEF-62C3-09B076B3CEC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RISTINE Promise">
            <a:extLst>
              <a:ext uri="{FF2B5EF4-FFF2-40B4-BE49-F238E27FC236}">
                <a16:creationId xmlns:a16="http://schemas.microsoft.com/office/drawing/2014/main" id="{F353F82E-A55D-7BE2-4DCF-1D07E97D4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07" y="1872614"/>
            <a:ext cx="3766185" cy="376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6D05A3-083C-F50C-5ACB-38854C84D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734" y="5641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wei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1E5C1DAD-DF79-5FAD-3C78-D276C118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sresultaat voor wei">
            <a:extLst>
              <a:ext uri="{FF2B5EF4-FFF2-40B4-BE49-F238E27FC236}">
                <a16:creationId xmlns:a16="http://schemas.microsoft.com/office/drawing/2014/main" id="{D1C6BD9F-1AAD-5248-9F44-24978F8C8B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r="44160"/>
          <a:stretch/>
        </p:blipFill>
        <p:spPr bwMode="auto">
          <a:xfrm>
            <a:off x="2993390" y="1807500"/>
            <a:ext cx="3157220" cy="4040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4D1D23-96CA-F59E-F6A4-DBEAF3332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161" y="56045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"/>
    </mc:Choice>
    <mc:Fallback xmlns="">
      <p:transition spd="slow" advTm="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blijven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Schaap bij hek - foto van buddyvos - Dieren - Zoom.nl">
            <a:extLst>
              <a:ext uri="{FF2B5EF4-FFF2-40B4-BE49-F238E27FC236}">
                <a16:creationId xmlns:a16="http://schemas.microsoft.com/office/drawing/2014/main" id="{E8EFD44F-B5D7-949D-A182-46BE833C81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0" r="4905"/>
          <a:stretch/>
        </p:blipFill>
        <p:spPr bwMode="auto">
          <a:xfrm>
            <a:off x="2982912" y="1825625"/>
            <a:ext cx="3178175" cy="3918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3E931C-2435-20A0-E4C8-89A1DBD4C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"/>
    </mc:Choice>
    <mc:Fallback xmlns="">
      <p:transition spd="slow" advTm="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wegbrengen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Zo breng je je kinderen veilig naar school op de fiets | MiniMe.nl">
            <a:extLst>
              <a:ext uri="{FF2B5EF4-FFF2-40B4-BE49-F238E27FC236}">
                <a16:creationId xmlns:a16="http://schemas.microsoft.com/office/drawing/2014/main" id="{10C54E6A-D330-9FE2-C3E9-EC5940A5E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r="35846"/>
          <a:stretch/>
        </p:blipFill>
        <p:spPr bwMode="auto">
          <a:xfrm>
            <a:off x="2894330" y="1690689"/>
            <a:ext cx="3355340" cy="4226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F47A74-4395-4688-5BF6-42F0781B1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vertrekken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Voor opstijgen heb je meer asfalt nodig dan voor landen">
            <a:extLst>
              <a:ext uri="{FF2B5EF4-FFF2-40B4-BE49-F238E27FC236}">
                <a16:creationId xmlns:a16="http://schemas.microsoft.com/office/drawing/2014/main" id="{4FC3DDAE-5047-1E05-3689-AEF98A1A5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r="23512"/>
          <a:stretch/>
        </p:blipFill>
        <p:spPr bwMode="auto">
          <a:xfrm>
            <a:off x="2834640" y="1915159"/>
            <a:ext cx="3474720" cy="3755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F421CB-679B-6226-39C4-C50FA4201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558" y="5670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afscheid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4A83B9D-5BE2-85CA-B3A4-3D7FDFAF7A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uders brengen kind te lang naar school'">
            <a:extLst>
              <a:ext uri="{FF2B5EF4-FFF2-40B4-BE49-F238E27FC236}">
                <a16:creationId xmlns:a16="http://schemas.microsoft.com/office/drawing/2014/main" id="{A3B6B6C2-C3F0-2874-C5FA-9287B2EC0D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"/>
          <a:stretch/>
        </p:blipFill>
        <p:spPr bwMode="auto">
          <a:xfrm>
            <a:off x="2926025" y="1690689"/>
            <a:ext cx="3326130" cy="4258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16F1CE-99A9-7882-9CDB-05F83FE8C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096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"/>
    </mc:Choice>
    <mc:Fallback xmlns="">
      <p:transition spd="slow" advTm="2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onderweg zijn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an airplane is flying in the sky above some clouds and blue skies with ...">
            <a:extLst>
              <a:ext uri="{FF2B5EF4-FFF2-40B4-BE49-F238E27FC236}">
                <a16:creationId xmlns:a16="http://schemas.microsoft.com/office/drawing/2014/main" id="{03482568-6E05-C968-4921-1E44B373E9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/>
          <a:stretch/>
        </p:blipFill>
        <p:spPr bwMode="auto">
          <a:xfrm>
            <a:off x="2904648" y="1657976"/>
            <a:ext cx="3334703" cy="4315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102AA9-BDE8-0CE6-9506-0FC8A2F59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"/>
    </mc:Choice>
    <mc:Fallback xmlns="">
      <p:transition spd="slow" advTm="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aankomen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Kan jij veilig een vliegtuig landen? - Technopolis">
            <a:extLst>
              <a:ext uri="{FF2B5EF4-FFF2-40B4-BE49-F238E27FC236}">
                <a16:creationId xmlns:a16="http://schemas.microsoft.com/office/drawing/2014/main" id="{163F4AA6-18F1-4AEE-42AA-CED944DCBB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r="37037"/>
          <a:stretch/>
        </p:blipFill>
        <p:spPr bwMode="auto">
          <a:xfrm>
            <a:off x="2524442" y="1979930"/>
            <a:ext cx="4095115" cy="3773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16694B-49A0-8272-F506-71048A634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02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"/>
    </mc:Choice>
    <mc:Fallback xmlns="">
      <p:transition spd="slow" advTm="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afhalen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Limousine Intercity Transport | Family Intercity Transport">
            <a:extLst>
              <a:ext uri="{FF2B5EF4-FFF2-40B4-BE49-F238E27FC236}">
                <a16:creationId xmlns:a16="http://schemas.microsoft.com/office/drawing/2014/main" id="{B3130D19-C775-827D-D675-9BC644CAF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r="4929"/>
          <a:stretch/>
        </p:blipFill>
        <p:spPr bwMode="auto">
          <a:xfrm>
            <a:off x="2856865" y="1825625"/>
            <a:ext cx="3430270" cy="4062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9B64F5-8F50-A5BF-3843-F8E4C0DAB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601" y="5644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"/>
    </mc:Choice>
    <mc:Fallback xmlns="">
      <p:transition spd="slow" advTm="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ongeveer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Jar of Marbles Photograph by Jim Hughes - Pixels">
            <a:extLst>
              <a:ext uri="{FF2B5EF4-FFF2-40B4-BE49-F238E27FC236}">
                <a16:creationId xmlns:a16="http://schemas.microsoft.com/office/drawing/2014/main" id="{2E3A6249-9585-B3EF-E7E7-5B1F4FBCEA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t="5939" r="10347" b="4974"/>
          <a:stretch/>
        </p:blipFill>
        <p:spPr bwMode="auto">
          <a:xfrm>
            <a:off x="2716847" y="1690689"/>
            <a:ext cx="2134553" cy="3694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6FB55C2F-DD1A-D49F-9288-76C5A5692924}"/>
              </a:ext>
            </a:extLst>
          </p:cNvPr>
          <p:cNvSpPr/>
          <p:nvPr/>
        </p:nvSpPr>
        <p:spPr>
          <a:xfrm>
            <a:off x="4772807" y="3932237"/>
            <a:ext cx="1373823" cy="1325563"/>
          </a:xfrm>
          <a:prstGeom prst="wedgeEllipseCallout">
            <a:avLst>
              <a:gd name="adj1" fmla="val -52684"/>
              <a:gd name="adj2" fmla="val -719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9">
            <a:extLst>
              <a:ext uri="{FF2B5EF4-FFF2-40B4-BE49-F238E27FC236}">
                <a16:creationId xmlns:a16="http://schemas.microsoft.com/office/drawing/2014/main" id="{42737642-FDFB-8F29-B18B-6187FB612B4B}"/>
              </a:ext>
            </a:extLst>
          </p:cNvPr>
          <p:cNvSpPr txBox="1"/>
          <p:nvPr/>
        </p:nvSpPr>
        <p:spPr>
          <a:xfrm>
            <a:off x="5100150" y="3793521"/>
            <a:ext cx="1059180" cy="12185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90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763FDE-2281-35D4-247C-AD12B7252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545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"/>
    </mc:Choice>
    <mc:Fallback xmlns="">
      <p:transition spd="slow" advTm="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observeren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Afbeeldingsresultaat voor observeren">
            <a:extLst>
              <a:ext uri="{FF2B5EF4-FFF2-40B4-BE49-F238E27FC236}">
                <a16:creationId xmlns:a16="http://schemas.microsoft.com/office/drawing/2014/main" id="{A33D4108-6217-6CB6-0029-3F4BF55BB1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5" r="2245"/>
          <a:stretch/>
        </p:blipFill>
        <p:spPr bwMode="auto">
          <a:xfrm>
            <a:off x="2831306" y="1968878"/>
            <a:ext cx="3481388" cy="3825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020EA3-1933-5AA6-452B-2CD437DE2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9"/>
    </mc:Choice>
    <mc:Fallback xmlns="">
      <p:transition spd="slow" advTm="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reis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FEC0DDC-A354-A061-8E51-1BCCCCEA219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13FF4B-16C2-5910-7BD4-1BD5BE33D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0"/>
          <a:stretch/>
        </p:blipFill>
        <p:spPr bwMode="auto">
          <a:xfrm>
            <a:off x="2434748" y="1920240"/>
            <a:ext cx="4274503" cy="3664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9A9410-2874-2DDF-B250-B256382DD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13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"/>
    </mc:Choice>
    <mc:Fallback xmlns="">
      <p:transition spd="slow" advTm="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reizen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670640-6333-C594-FED0-C90CF2DF6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3273" y="1825625"/>
            <a:ext cx="3897454" cy="404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E455A9-DCD5-0073-7FBF-5DCF0209A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"/>
    </mc:Choice>
    <mc:Fallback xmlns="">
      <p:transition spd="slow" advTm="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schip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7EE11A-80E1-9F58-6215-F407849F34D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orwegian Encore is Now Open for Booking">
            <a:extLst>
              <a:ext uri="{FF2B5EF4-FFF2-40B4-BE49-F238E27FC236}">
                <a16:creationId xmlns:a16="http://schemas.microsoft.com/office/drawing/2014/main" id="{106C884C-E795-3063-1A6E-B771202744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8" r="16262"/>
          <a:stretch/>
        </p:blipFill>
        <p:spPr bwMode="auto">
          <a:xfrm>
            <a:off x="3024028" y="1888490"/>
            <a:ext cx="3095943" cy="3946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B51632-027E-4697-CB0E-69514C273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191" y="5591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"/>
    </mc:Choice>
    <mc:Fallback xmlns="">
      <p:transition spd="slow" advTm="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trein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471D786-A9CA-48D2-9090-4DB069077F6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trein">
            <a:extLst>
              <a:ext uri="{FF2B5EF4-FFF2-40B4-BE49-F238E27FC236}">
                <a16:creationId xmlns:a16="http://schemas.microsoft.com/office/drawing/2014/main" id="{3E0B74C5-111C-C2A2-20B0-DF36E222C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30602"/>
          <a:stretch/>
        </p:blipFill>
        <p:spPr bwMode="auto">
          <a:xfrm>
            <a:off x="2815748" y="1632829"/>
            <a:ext cx="3512503" cy="4460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69AB75-C7B1-0326-3E9A-CF04E399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7" y="5606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"/>
    </mc:Choice>
    <mc:Fallback xmlns="">
      <p:transition spd="slow" advTm="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vliegtuig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1988F0-DFBE-2500-EA21-CD634BEEE39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1DF77C-E9B8-FD4C-A84F-CB7556675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0" b="9890"/>
          <a:stretch/>
        </p:blipFill>
        <p:spPr bwMode="auto">
          <a:xfrm>
            <a:off x="2467392" y="2173287"/>
            <a:ext cx="4209216" cy="3376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49C727-461F-B053-FA19-D70CB05A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7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bestemming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471D786-A9CA-48D2-9090-4DB069077F6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Het bestemmingsplan: een niet te missen aspect van bedrijfsvestiging ...">
            <a:extLst>
              <a:ext uri="{FF2B5EF4-FFF2-40B4-BE49-F238E27FC236}">
                <a16:creationId xmlns:a16="http://schemas.microsoft.com/office/drawing/2014/main" id="{4593CF6A-3B23-D88F-DBCA-8800CAA34C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r="15289"/>
          <a:stretch/>
        </p:blipFill>
        <p:spPr bwMode="auto">
          <a:xfrm>
            <a:off x="2444882" y="2067777"/>
            <a:ext cx="4254235" cy="3310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27EFD6-FB55-DC82-6759-B8BA7E71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385" y="5655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"/>
    </mc:Choice>
    <mc:Fallback xmlns="">
      <p:transition spd="slow" advTm="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voertuig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006CE41-FB04-6955-6B34-18DA66F4871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72AAB49-0198-4CFD-1B44-6E3AB99A9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13" y="1862772"/>
            <a:ext cx="3818573" cy="380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0C97B3-DCA5-4A2E-8902-DCF635E6A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706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"/>
    </mc:Choice>
    <mc:Fallback xmlns="">
      <p:transition spd="slow" advTm="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vaartuig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46C516-D193-E0E1-CED2-7D285594595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aartuig">
            <a:extLst>
              <a:ext uri="{FF2B5EF4-FFF2-40B4-BE49-F238E27FC236}">
                <a16:creationId xmlns:a16="http://schemas.microsoft.com/office/drawing/2014/main" id="{3A99D5E0-46B5-BB36-2846-F38B94F035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45"/>
          <a:stretch/>
        </p:blipFill>
        <p:spPr bwMode="auto">
          <a:xfrm>
            <a:off x="2653823" y="1871980"/>
            <a:ext cx="3836353" cy="3781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367C0A-C7BD-8C7F-8CB2-63845EBC8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4" y="56029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"/>
    </mc:Choice>
    <mc:Fallback xmlns="">
      <p:transition spd="slow" advTm="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start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59CA749-B95B-5999-68D5-AB9B6E006B6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irlines Archieven - Vliegtuig volgen">
            <a:extLst>
              <a:ext uri="{FF2B5EF4-FFF2-40B4-BE49-F238E27FC236}">
                <a16:creationId xmlns:a16="http://schemas.microsoft.com/office/drawing/2014/main" id="{87461AA7-AB94-0D54-9A88-C1C6CEEF1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-16" r="32624" b="16"/>
          <a:stretch/>
        </p:blipFill>
        <p:spPr bwMode="auto">
          <a:xfrm>
            <a:off x="3034506" y="1962495"/>
            <a:ext cx="3074988" cy="3795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16A33A-B3BF-FD20-B07F-0F0759AA7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0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precies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Billes Dinosaures 20/16mm+1/25mm - Filet de 20">
            <a:extLst>
              <a:ext uri="{FF2B5EF4-FFF2-40B4-BE49-F238E27FC236}">
                <a16:creationId xmlns:a16="http://schemas.microsoft.com/office/drawing/2014/main" id="{6FBEA4DA-3B52-D3CA-2911-3993992D5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9"/>
          <a:stretch/>
        </p:blipFill>
        <p:spPr bwMode="auto">
          <a:xfrm>
            <a:off x="2952850" y="1976238"/>
            <a:ext cx="3474403" cy="2905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A371C2F2-1215-D58B-6AF3-30E8E7411A52}"/>
              </a:ext>
            </a:extLst>
          </p:cNvPr>
          <p:cNvSpPr/>
          <p:nvPr/>
        </p:nvSpPr>
        <p:spPr>
          <a:xfrm>
            <a:off x="5179336" y="4640421"/>
            <a:ext cx="1411922" cy="1234757"/>
          </a:xfrm>
          <a:prstGeom prst="wedgeEllipseCallout">
            <a:avLst>
              <a:gd name="adj1" fmla="val -40772"/>
              <a:gd name="adj2" fmla="val -719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9">
            <a:extLst>
              <a:ext uri="{FF2B5EF4-FFF2-40B4-BE49-F238E27FC236}">
                <a16:creationId xmlns:a16="http://schemas.microsoft.com/office/drawing/2014/main" id="{36E6004D-B2E7-51D4-16C3-0AA38225969C}"/>
              </a:ext>
            </a:extLst>
          </p:cNvPr>
          <p:cNvSpPr txBox="1"/>
          <p:nvPr/>
        </p:nvSpPr>
        <p:spPr>
          <a:xfrm>
            <a:off x="5368073" y="4615786"/>
            <a:ext cx="1059180" cy="12185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72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CBA5E2-4DFE-53C8-CD49-843C8C57A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725" y="5605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"/>
    </mc:Choice>
    <mc:Fallback xmlns="">
      <p:transition spd="slow" advTm="1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(op)stijgen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01B46B-7911-9C0E-D8CF-B96DFFCE1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6400" y="2105307"/>
            <a:ext cx="32512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1EBC48-067D-8575-F057-D531D64A1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2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"/>
    </mc:Choice>
    <mc:Fallback xmlns="">
      <p:transition spd="slow" advTm="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dalen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164F71-5EED-9673-078A-F80124E17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13" y="5732133"/>
            <a:ext cx="487363" cy="487363"/>
          </a:xfrm>
          <a:prstGeom prst="rect">
            <a:avLst/>
          </a:prstGeom>
        </p:spPr>
      </p:pic>
      <p:pic>
        <p:nvPicPr>
          <p:cNvPr id="5" name="Afbeelding 4" descr="’Vliegtuig later laten dalen’ | Wat U Zegt | Telegraaf.nl">
            <a:extLst>
              <a:ext uri="{FF2B5EF4-FFF2-40B4-BE49-F238E27FC236}">
                <a16:creationId xmlns:a16="http://schemas.microsoft.com/office/drawing/2014/main" id="{16C46B5C-D5B0-1648-6976-06385C68D9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r="20736"/>
          <a:stretch/>
        </p:blipFill>
        <p:spPr bwMode="auto">
          <a:xfrm>
            <a:off x="2349747" y="2157877"/>
            <a:ext cx="4444505" cy="3447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24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landen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C786F0-D123-E693-8DC0-861747DC0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846" y="5689600"/>
            <a:ext cx="487363" cy="487363"/>
          </a:xfrm>
          <a:prstGeom prst="rect">
            <a:avLst/>
          </a:prstGeom>
        </p:spPr>
      </p:pic>
      <p:pic>
        <p:nvPicPr>
          <p:cNvPr id="5" name="Afbeelding 4" descr="Airplane Landing Stock Photos, Pictures &amp; Royalty-Free Images - iStock">
            <a:extLst>
              <a:ext uri="{FF2B5EF4-FFF2-40B4-BE49-F238E27FC236}">
                <a16:creationId xmlns:a16="http://schemas.microsoft.com/office/drawing/2014/main" id="{03BA54A0-E761-B3A9-2059-7FDEFF0A90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6"/>
          <a:stretch/>
        </p:blipFill>
        <p:spPr bwMode="auto">
          <a:xfrm>
            <a:off x="2539605" y="2181131"/>
            <a:ext cx="4064789" cy="3258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12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"/>
    </mc:Choice>
    <mc:Fallback xmlns="">
      <p:transition spd="slow" advTm="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luchtvaartuigen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C038FA-B84F-8A8E-331D-52F975B58F3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luchtvaartuigen">
            <a:extLst>
              <a:ext uri="{FF2B5EF4-FFF2-40B4-BE49-F238E27FC236}">
                <a16:creationId xmlns:a16="http://schemas.microsoft.com/office/drawing/2014/main" id="{17ED42D0-B1D9-CF89-1BC7-4FE4EB9B12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 bwMode="auto">
          <a:xfrm>
            <a:off x="3113405" y="1902803"/>
            <a:ext cx="2917190" cy="3914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F9E070-7559-B1F8-9597-A77ED3B00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574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"/>
    </mc:Choice>
    <mc:Fallback xmlns="">
      <p:transition spd="slow" advTm="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luchtballon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5557B4E-3611-7066-98D8-E85B3833DBC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luchtvaartuigen">
            <a:extLst>
              <a:ext uri="{FF2B5EF4-FFF2-40B4-BE49-F238E27FC236}">
                <a16:creationId xmlns:a16="http://schemas.microsoft.com/office/drawing/2014/main" id="{DFFC1FA7-1791-EECA-8822-AC1C21D63F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2"/>
          <a:stretch/>
        </p:blipFill>
        <p:spPr bwMode="auto">
          <a:xfrm>
            <a:off x="3001168" y="1756532"/>
            <a:ext cx="3141663" cy="4142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7C89C4-AA3C-BD1F-B45E-0D6FCDDD3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"/>
    </mc:Choice>
    <mc:Fallback xmlns="">
      <p:transition spd="slow" advTm="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helikopter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2FAD682-0A40-5BDB-3D2E-1789D377794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ubschrauber | flyhelicopter">
            <a:extLst>
              <a:ext uri="{FF2B5EF4-FFF2-40B4-BE49-F238E27FC236}">
                <a16:creationId xmlns:a16="http://schemas.microsoft.com/office/drawing/2014/main" id="{4AF75775-B307-B7F9-57F6-4E6CDD264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390" y="2227570"/>
            <a:ext cx="4173220" cy="308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1E1083-600D-E1BF-9770-DE641667B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"/>
    </mc:Choice>
    <mc:Fallback xmlns="">
      <p:transition spd="slow" advTm="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raket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A23E60E-2D80-758E-7975-577CAD2A206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raket">
            <a:extLst>
              <a:ext uri="{FF2B5EF4-FFF2-40B4-BE49-F238E27FC236}">
                <a16:creationId xmlns:a16="http://schemas.microsoft.com/office/drawing/2014/main" id="{94693701-1767-6E0E-7330-0F9E6CB1C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690689"/>
            <a:ext cx="3232150" cy="429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4DED25-48E6-05C2-54BE-6C464172A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0" y="5540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"/>
    </mc:Choice>
    <mc:Fallback xmlns="">
      <p:transition spd="slow" advTm="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je ogen uitkijken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40F806F-9E99-D346-5D3E-5689604D6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485" y="2088950"/>
            <a:ext cx="3553029" cy="3483362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C3A85C-9A02-0BA7-748F-B1883C08D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"/>
    </mc:Choice>
    <mc:Fallback xmlns="">
      <p:transition spd="slow" advTm="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wegen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BEF486-47D6-6041-FFD6-78C9E2D12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 b="2547"/>
          <a:stretch/>
        </p:blipFill>
        <p:spPr bwMode="auto">
          <a:xfrm>
            <a:off x="2887662" y="2395063"/>
            <a:ext cx="3368675" cy="2973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29C7D9-859F-E5AC-3D80-1BC671BA0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weegschaal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959013C-1B2C-65CD-AFD8-1E5AD2F71EC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87D226-277B-65E1-99F5-489FDDEA1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4181" y="2153170"/>
            <a:ext cx="3195638" cy="3195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C2563C-6DEA-49A7-853D-6C014FA33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744" y="558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"/>
    </mc:Choice>
    <mc:Fallback xmlns="">
      <p:transition spd="slow" advTm="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geluid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3552033-7D67-B3DE-C31D-6DEF74BCDD1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title="Afbeelding invoegen...">
            <a:extLst>
              <a:ext uri="{FF2B5EF4-FFF2-40B4-BE49-F238E27FC236}">
                <a16:creationId xmlns:a16="http://schemas.microsoft.com/office/drawing/2014/main" id="{A3FCC18C-301A-B0C5-2F0E-BEBC43F59B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r="1333"/>
          <a:stretch/>
        </p:blipFill>
        <p:spPr bwMode="auto">
          <a:xfrm>
            <a:off x="1869627" y="2743956"/>
            <a:ext cx="5438926" cy="1920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85EA35-2348-105A-A934-0B0440F99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"/>
    </mc:Choice>
    <mc:Fallback xmlns="">
      <p:transition spd="slow" advTm="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licht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485625-A2A7-5303-6225-7A2F35BDF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417" y="1825179"/>
            <a:ext cx="3315163" cy="3991532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49DA7A-535D-A575-8509-61753B22A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1" y="55730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"/>
    </mc:Choice>
    <mc:Fallback xmlns="">
      <p:transition spd="slow" advTm="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zwaar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0B77281-8224-41ED-9835-AAAB878D2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70" y="1690689"/>
            <a:ext cx="3761057" cy="383564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E59F79-E396-5B24-40C7-838240827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760" y="5526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"/>
    </mc:Choice>
    <mc:Fallback xmlns="">
      <p:transition spd="slow" advTm="2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tillen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319CEE-330C-C089-E088-579AA6117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1" b="12541"/>
          <a:stretch/>
        </p:blipFill>
        <p:spPr bwMode="auto">
          <a:xfrm>
            <a:off x="2934335" y="1753434"/>
            <a:ext cx="3275330" cy="4132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81E9E3-5A88-6508-AD46-8D8B34E27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642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"/>
    </mc:Choice>
    <mc:Fallback xmlns="">
      <p:transition spd="slow" advTm="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sterk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B1174E-6743-5801-5815-C5243A9AA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989" y="5528230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1FFA0E-E6C8-AEAD-8815-E75A3C6AD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60" y="2027142"/>
            <a:ext cx="3672077" cy="3672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7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"/>
    </mc:Choice>
    <mc:Fallback xmlns="">
      <p:transition spd="slow" advTm="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slap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232C6A-0639-CEB8-D066-2D4FA942F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249" y="5443090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52A3A7-1997-D91F-58F7-DDA393A119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18156"/>
          <a:stretch/>
        </p:blipFill>
        <p:spPr bwMode="auto">
          <a:xfrm>
            <a:off x="3321951" y="1766368"/>
            <a:ext cx="2500097" cy="3855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53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"/>
    </mc:Choice>
    <mc:Fallback xmlns="">
      <p:transition spd="slow" advTm="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gewicht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B23A238-AC9E-801E-D20A-7F8534E3077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irtuFit Vinyl Dumbbell Set Pro - 2 x 2 kg - Groen | Fitwinkel.nl">
            <a:extLst>
              <a:ext uri="{FF2B5EF4-FFF2-40B4-BE49-F238E27FC236}">
                <a16:creationId xmlns:a16="http://schemas.microsoft.com/office/drawing/2014/main" id="{87A03BB7-D7D8-FAA6-135B-B36702361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60" y="2065020"/>
            <a:ext cx="3586480" cy="35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D92B41-DE5A-956C-B176-0A2F4533A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"/>
    </mc:Choice>
    <mc:Fallback xmlns="">
      <p:transition spd="slow" advTm="2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spier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DB3D175-F047-BA9F-95E4-FED310E7299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EAC815-1444-585A-60CD-E11C476A4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  <p:pic>
        <p:nvPicPr>
          <p:cNvPr id="5" name="Afbeelding 4" descr="Spierbal afbeeldingen, beelden en stockfoto's - iStock">
            <a:extLst>
              <a:ext uri="{FF2B5EF4-FFF2-40B4-BE49-F238E27FC236}">
                <a16:creationId xmlns:a16="http://schemas.microsoft.com/office/drawing/2014/main" id="{87C78950-5782-D6B9-4633-7E0E10164F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4"/>
          <a:stretch/>
        </p:blipFill>
        <p:spPr bwMode="auto">
          <a:xfrm>
            <a:off x="2607634" y="1982812"/>
            <a:ext cx="4209626" cy="3754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5D2F830D-46F8-2E35-3F56-101D0E0280C8}"/>
              </a:ext>
            </a:extLst>
          </p:cNvPr>
          <p:cNvCxnSpPr/>
          <p:nvPr/>
        </p:nvCxnSpPr>
        <p:spPr>
          <a:xfrm>
            <a:off x="5356822" y="2991473"/>
            <a:ext cx="114300" cy="12668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"/>
    </mc:Choice>
    <mc:Fallback xmlns="">
      <p:transition spd="slow" advTm="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bot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FABBB3E-DB9C-C241-95A5-B38B0481CCF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0FD87BB-A86A-5F58-D8E8-269E2B77C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567"/>
          <a:stretch/>
        </p:blipFill>
        <p:spPr>
          <a:xfrm>
            <a:off x="2909655" y="1690689"/>
            <a:ext cx="3324689" cy="424358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DB4440-C375-1E45-BAF8-343F5AC25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"/>
    </mc:Choice>
    <mc:Fallback xmlns="">
      <p:transition spd="slow" advTm="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langzaam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rc_mi">
            <a:hlinkClick r:id="rId5"/>
            <a:extLst>
              <a:ext uri="{FF2B5EF4-FFF2-40B4-BE49-F238E27FC236}">
                <a16:creationId xmlns:a16="http://schemas.microsoft.com/office/drawing/2014/main" id="{61720DF8-C26E-1873-C971-A39E9A351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45" y="1875979"/>
            <a:ext cx="3216910" cy="369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1DD0CD-504D-861D-81B3-8CD76EEB9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882" y="56498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snel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rc_mi">
            <a:hlinkClick r:id="rId5"/>
            <a:extLst>
              <a:ext uri="{FF2B5EF4-FFF2-40B4-BE49-F238E27FC236}">
                <a16:creationId xmlns:a16="http://schemas.microsoft.com/office/drawing/2014/main" id="{6B9EBEAA-F873-00C7-C247-F5FE3E869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4747" y="2188578"/>
            <a:ext cx="4274503" cy="34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8D6830-5D08-1279-F224-5A80A2674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24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"/>
    </mc:Choice>
    <mc:Fallback xmlns="">
      <p:transition spd="slow" advTm="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lawaai/ de herrie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9977C61-F078-08DA-AF7B-BFCD59A7E77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verzicht: Dit doet lawaai met het lichaam | wibnet.nl">
            <a:extLst>
              <a:ext uri="{FF2B5EF4-FFF2-40B4-BE49-F238E27FC236}">
                <a16:creationId xmlns:a16="http://schemas.microsoft.com/office/drawing/2014/main" id="{51FFB0E1-8D85-117C-25B0-5F5713B43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r="28961"/>
          <a:stretch/>
        </p:blipFill>
        <p:spPr bwMode="auto">
          <a:xfrm>
            <a:off x="3035300" y="1898014"/>
            <a:ext cx="3073400" cy="3850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5AE060-DA0A-6F66-C3A1-DDC934147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7063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3"/>
    </mc:Choice>
    <mc:Fallback xmlns="">
      <p:transition spd="slow" advTm="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stap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F2A0CA4-C7D8-CD78-3898-233CE132404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een STAP-budget meer, wel andere subsidiemogelijkheden - IMK Opleidingen">
            <a:extLst>
              <a:ext uri="{FF2B5EF4-FFF2-40B4-BE49-F238E27FC236}">
                <a16:creationId xmlns:a16="http://schemas.microsoft.com/office/drawing/2014/main" id="{5C2549C6-33BC-0DEC-018A-05AA1A2257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5" r="23016"/>
          <a:stretch/>
        </p:blipFill>
        <p:spPr bwMode="auto">
          <a:xfrm>
            <a:off x="2561272" y="2038350"/>
            <a:ext cx="4021455" cy="3631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C722A0-6511-A8AE-2799-946E04739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917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"/>
    </mc:Choice>
    <mc:Fallback xmlns="">
      <p:transition spd="slow" advTm="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stappen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De kracht van kleine stappen - Bewezen effect">
            <a:extLst>
              <a:ext uri="{FF2B5EF4-FFF2-40B4-BE49-F238E27FC236}">
                <a16:creationId xmlns:a16="http://schemas.microsoft.com/office/drawing/2014/main" id="{897E1866-FC8F-C415-8D7E-8B1E44CE1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r="21751"/>
          <a:stretch/>
        </p:blipFill>
        <p:spPr bwMode="auto">
          <a:xfrm>
            <a:off x="2603182" y="2179002"/>
            <a:ext cx="3937635" cy="3422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4C7A98-7FAB-25A6-BF97-560128EA9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"/>
    </mc:Choice>
    <mc:Fallback xmlns="">
      <p:transition spd="slow" advTm="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hollen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Oppastraining.nl | Meer dan 10 jaar ervaring!">
            <a:extLst>
              <a:ext uri="{FF2B5EF4-FFF2-40B4-BE49-F238E27FC236}">
                <a16:creationId xmlns:a16="http://schemas.microsoft.com/office/drawing/2014/main" id="{7085C4A7-C000-FBC7-0F68-B686C87E8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261" y="1588693"/>
            <a:ext cx="1966278" cy="458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99BA19-3167-1672-C016-F22BB08D8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255" y="5638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"/>
    </mc:Choice>
    <mc:Fallback xmlns="">
      <p:transition spd="slow" advTm="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vaart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74A743F-CA9D-5F58-2A70-6B425260BDA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w to Run Faster? - Sports Guides &amp; Best Expert Reviews">
            <a:extLst>
              <a:ext uri="{FF2B5EF4-FFF2-40B4-BE49-F238E27FC236}">
                <a16:creationId xmlns:a16="http://schemas.microsoft.com/office/drawing/2014/main" id="{1CA5A657-0E60-A9F3-3556-C8056FB77C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8" r="21693"/>
          <a:stretch/>
        </p:blipFill>
        <p:spPr bwMode="auto">
          <a:xfrm>
            <a:off x="2676207" y="1690689"/>
            <a:ext cx="3791585" cy="4346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5D61E4-D1D3-C340-3749-785F92D96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384" y="5579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"/>
    </mc:Choice>
    <mc:Fallback xmlns="">
      <p:transition spd="slow" advTm="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achterblijven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40EFCB-9965-D82C-4560-C4D1F4E1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603" y="1690689"/>
            <a:ext cx="3362794" cy="4296375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F9A559-FBAC-EB32-9B33-CFF3DE6D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"/>
    </mc:Choice>
    <mc:Fallback xmlns="">
      <p:transition spd="slow" advTm="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snelheid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08343F3-5657-318A-6582-4B072C58672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lasvezel Internet Snelheid | Stabiel en Symmetrisch | Jonaz">
            <a:extLst>
              <a:ext uri="{FF2B5EF4-FFF2-40B4-BE49-F238E27FC236}">
                <a16:creationId xmlns:a16="http://schemas.microsoft.com/office/drawing/2014/main" id="{755F0FAA-8048-22B6-2906-EF1D33911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r="20161"/>
          <a:stretch/>
        </p:blipFill>
        <p:spPr bwMode="auto">
          <a:xfrm>
            <a:off x="2538253" y="2043943"/>
            <a:ext cx="4067493" cy="3444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2EDF51-11FA-572B-0B65-32C5E4CE8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"/>
    </mc:Choice>
    <mc:Fallback xmlns="">
      <p:transition spd="slow" advTm="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tijd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B6D2120-3BCE-1917-5816-E12E773F32D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ime Timer 30 Rood in Sclera Symbols · Global Symbols">
            <a:extLst>
              <a:ext uri="{FF2B5EF4-FFF2-40B4-BE49-F238E27FC236}">
                <a16:creationId xmlns:a16="http://schemas.microsoft.com/office/drawing/2014/main" id="{27EAF204-6325-4140-F8CF-D7BAF54C7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80" y="1721961"/>
            <a:ext cx="4282440" cy="428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5B74EF-BA63-EA02-E1D2-0AA96AB67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671" y="5517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"/>
    </mc:Choice>
    <mc:Fallback xmlns="">
      <p:transition spd="slow" advTm="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2AB512E-CFB5-4CB4-325B-978B22C746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1B5EAD-33B6-CAFB-7BFB-5BBF735A0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339" y="2074089"/>
            <a:ext cx="3553321" cy="357237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E1532E-8A23-21EA-AF06-DB28FD995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8" y="56464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"/>
    </mc:Choice>
    <mc:Fallback xmlns="">
      <p:transition spd="slow" advTm="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even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479CE9B-078F-2F8B-7421-5AA56517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D79AA4-7457-BE12-F4F1-FC9E684C2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681" y="1560428"/>
            <a:ext cx="3486637" cy="4420217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252565-E90C-F327-3565-C36D24A7B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493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"/>
    </mc:Choice>
    <mc:Fallback xmlns="">
      <p:transition spd="slow" advTm="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lang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0BBED4-6440-0BDB-C683-717102B4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6E4E0D-2FBE-DC3D-FBD4-AD0EFB4FB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155" y="1565191"/>
            <a:ext cx="3505689" cy="4410691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3AD6BC-D58A-70A9-2DF3-2B1BD4DFE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38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"/>
    </mc:Choice>
    <mc:Fallback xmlns="">
      <p:transition spd="slow" advTm="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stil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754374C-EBDF-0090-02C0-DDA8A8ECC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7200" y="2138319"/>
            <a:ext cx="31496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920D8F-9A71-DBC5-BB2B-0892D40F4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"/>
    </mc:Choice>
    <mc:Fallback xmlns="">
      <p:transition spd="slow" advTm="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err="1">
                <a:latin typeface="Calibri Light" panose="020F0302020204030204" pitchFamily="34" charset="0"/>
                <a:cs typeface="Calibri Light" panose="020F0302020204030204" pitchFamily="34" charset="0"/>
              </a:rPr>
              <a:t>kort</a:t>
            </a:r>
            <a:r>
              <a:rPr lang="en-GB" sz="48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4800" err="1">
                <a:latin typeface="Calibri Light" panose="020F0302020204030204" pitchFamily="34" charset="0"/>
                <a:cs typeface="Calibri Light" panose="020F0302020204030204" pitchFamily="34" charset="0"/>
              </a:rPr>
              <a:t>duren</a:t>
            </a:r>
            <a:endParaRPr lang="nl-NL" sz="4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5B288A-EB7B-68BC-C640-9E8239BD0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5" t="6188" r="3268" b="4558"/>
          <a:stretch/>
        </p:blipFill>
        <p:spPr bwMode="auto">
          <a:xfrm>
            <a:off x="2501582" y="1871455"/>
            <a:ext cx="4140835" cy="4020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A5A83C-0703-D406-F194-59C789465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072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"/>
    </mc:Choice>
    <mc:Fallback xmlns="">
      <p:transition spd="slow" advTm="2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lang duren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E3DE56-A982-0024-9135-EFDF4EF36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1" t="9093" r="9256" b="7029"/>
          <a:stretch/>
        </p:blipFill>
        <p:spPr bwMode="auto">
          <a:xfrm>
            <a:off x="2763837" y="1978024"/>
            <a:ext cx="3616325" cy="370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0EA572-0393-CE0A-FD89-4FA60F63F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4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"/>
    </mc:Choice>
    <mc:Fallback xmlns="">
      <p:transition spd="slow" advTm="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klok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9A50920-3686-A674-EAA1-32E12AC4608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ndklok - Stille Uurwerk - Diameter 30cm - TM4040 - 2">
            <a:extLst>
              <a:ext uri="{FF2B5EF4-FFF2-40B4-BE49-F238E27FC236}">
                <a16:creationId xmlns:a16="http://schemas.microsoft.com/office/drawing/2014/main" id="{02355E03-3DAC-800D-F501-0CA023190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16" y="1925320"/>
            <a:ext cx="3854768" cy="38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019A4F-D82A-16D8-1599-8558BB528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589" y="55317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"/>
    </mc:Choice>
    <mc:Fallback xmlns="">
      <p:transition spd="slow" advTm="2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horloge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D93ED1E-8E89-80D1-DF72-3D10CFD63A0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IDSAFE - GPS HORLOGE VOOR KIND - KINDERHORLOGE - GPS TRACKER - ROZE ...">
            <a:extLst>
              <a:ext uri="{FF2B5EF4-FFF2-40B4-BE49-F238E27FC236}">
                <a16:creationId xmlns:a16="http://schemas.microsoft.com/office/drawing/2014/main" id="{8B0B1FC6-4C0F-B4B0-43DB-F0E8A9DFE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78" y="2171699"/>
            <a:ext cx="3007043" cy="34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B1E7F3-F040-1BF5-FD06-5F6414824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6074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"/>
    </mc:Choice>
    <mc:Fallback xmlns="">
      <p:transition spd="slow" advTm="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wekker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2A32DF-8596-01D2-C09B-D71C1E72F4E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9A8072F-808D-0552-24F3-6EB7D91F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08" y="1636073"/>
            <a:ext cx="3467584" cy="4429743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964BB7-0618-6388-4EF4-E70401133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580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"/>
    </mc:Choice>
    <mc:Fallback xmlns="">
      <p:transition spd="slow" advTm="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mobieltje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1A5F064-D608-B67B-ABA9-EE8E8BBCEC7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trilt een mobieltje? | Willem Wever">
            <a:extLst>
              <a:ext uri="{FF2B5EF4-FFF2-40B4-BE49-F238E27FC236}">
                <a16:creationId xmlns:a16="http://schemas.microsoft.com/office/drawing/2014/main" id="{A5ED49FD-CAFD-15BA-FF30-FAA595A86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r="10550"/>
          <a:stretch/>
        </p:blipFill>
        <p:spPr bwMode="auto">
          <a:xfrm>
            <a:off x="2737404" y="1798519"/>
            <a:ext cx="3669192" cy="4123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6C7C39-CF09-F079-04A4-40A6F57AD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7" y="5678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"/>
    </mc:Choice>
    <mc:Fallback xmlns="">
      <p:transition spd="slow" advTm="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vroeg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511C176-FAFA-00B0-7BDC-0AC9D2A1D92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Cartoon Kid Boy Sleep At Night Wake Up At Morning Child In Bed And Window  With Moon Or Sun Sweet Dreams And Healthy Sleep Vector Concept Stock  Illustration - Download Image Now -">
            <a:extLst>
              <a:ext uri="{FF2B5EF4-FFF2-40B4-BE49-F238E27FC236}">
                <a16:creationId xmlns:a16="http://schemas.microsoft.com/office/drawing/2014/main" id="{FB5B3A13-7E1F-3A62-F99F-86C066969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8" t="308" r="2414" b="-308"/>
          <a:stretch/>
        </p:blipFill>
        <p:spPr bwMode="auto">
          <a:xfrm>
            <a:off x="2880138" y="2240276"/>
            <a:ext cx="3383724" cy="32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C98953-3E1C-6ED8-6227-D259D11CB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"/>
    </mc:Choice>
    <mc:Fallback xmlns="">
      <p:transition spd="slow" advTm="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laat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BC1D24-22F9-F754-BDB4-CEF8EF7154F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Cartoon Kid Boy Sleep At Night Wake Up At Morning Child In Bed And Window  With Moon Or Sun Sweet Dreams And Healthy Sleep Vector Concept Stock  Illustration - Download Image Now -">
            <a:extLst>
              <a:ext uri="{FF2B5EF4-FFF2-40B4-BE49-F238E27FC236}">
                <a16:creationId xmlns:a16="http://schemas.microsoft.com/office/drawing/2014/main" id="{30A4F744-DC9B-240C-7627-6ABA18581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49868"/>
          <a:stretch/>
        </p:blipFill>
        <p:spPr bwMode="auto">
          <a:xfrm>
            <a:off x="2880138" y="2240276"/>
            <a:ext cx="3383724" cy="32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693732-4307-9531-4840-64404BD0A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2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"/>
    </mc:Choice>
    <mc:Fallback xmlns="">
      <p:transition spd="slow" advTm="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vakantie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1253B12-7EB9-141C-6E23-80B72E5437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D8D796-B6EA-7F61-DDDF-972D383EF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339" y="1639889"/>
            <a:ext cx="3553321" cy="442021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6AF46E-4D1F-5924-C195-AF204C0EF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10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"/>
    </mc:Choice>
    <mc:Fallback xmlns="">
      <p:transition spd="slow" advTm="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zomer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0F36F6F-63EC-D144-9846-079ED987E0D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B73E69-6515-4175-1485-E3A75F18B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1" y="5753181"/>
            <a:ext cx="487363" cy="4873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320A4C-47EE-B780-48C2-4E18A8E71D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59" y="2078535"/>
            <a:ext cx="3563482" cy="3563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2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"/>
    </mc:Choice>
    <mc:Fallback xmlns="">
      <p:transition spd="slow" advTm="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klinken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1C21B9-5346-A577-032D-50CB847AC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579" y="5774666"/>
            <a:ext cx="487363" cy="487363"/>
          </a:xfrm>
          <a:prstGeom prst="rect">
            <a:avLst/>
          </a:prstGeom>
        </p:spPr>
      </p:pic>
      <p:pic>
        <p:nvPicPr>
          <p:cNvPr id="5" name="Afbeelding 4" descr="Tafelbel - schoolbel - bel - mango - bruin 17cm | bol">
            <a:extLst>
              <a:ext uri="{FF2B5EF4-FFF2-40B4-BE49-F238E27FC236}">
                <a16:creationId xmlns:a16="http://schemas.microsoft.com/office/drawing/2014/main" id="{C6A8B7F0-5078-8121-7072-853B45B5A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64" y="1740559"/>
            <a:ext cx="1702520" cy="411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11" descr="Muziek met effen opvulling">
            <a:extLst>
              <a:ext uri="{FF2B5EF4-FFF2-40B4-BE49-F238E27FC236}">
                <a16:creationId xmlns:a16="http://schemas.microsoft.com/office/drawing/2014/main" id="{F50A2497-74D3-E78B-C9CC-3BCFD6FA2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7184" y="38817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"/>
    </mc:Choice>
    <mc:Fallback xmlns="">
      <p:transition spd="slow" advTm="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land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C8B2A63-53C3-2DBD-9A22-E2CD3EA06E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lkom in Nederland. Wat moet ik doen? – Inburgering para latinas">
            <a:extLst>
              <a:ext uri="{FF2B5EF4-FFF2-40B4-BE49-F238E27FC236}">
                <a16:creationId xmlns:a16="http://schemas.microsoft.com/office/drawing/2014/main" id="{F0F6C2B1-ADE9-0ECB-34E1-1C40FE813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70" y="1876578"/>
            <a:ext cx="3530600" cy="23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Welkom bij Overheid In Nederland - Overheid in Nederland">
            <a:extLst>
              <a:ext uri="{FF2B5EF4-FFF2-40B4-BE49-F238E27FC236}">
                <a16:creationId xmlns:a16="http://schemas.microsoft.com/office/drawing/2014/main" id="{4D7498EB-5F67-3F8C-E0DE-972D5683D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972" y="3050640"/>
            <a:ext cx="2669858" cy="313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6B50DA-4011-2800-457A-7F28D1075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95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"/>
    </mc:Choice>
    <mc:Fallback xmlns="">
      <p:transition spd="slow" advTm="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buitenland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E4CA476-ADA3-E2C1-6FF9-0CCED3DCC1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el studenten laten buitenlandervaring zitten - Trajectum">
            <a:extLst>
              <a:ext uri="{FF2B5EF4-FFF2-40B4-BE49-F238E27FC236}">
                <a16:creationId xmlns:a16="http://schemas.microsoft.com/office/drawing/2014/main" id="{4CE0A2D8-8443-F56D-2C04-8AE3385E3F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5"/>
          <a:stretch/>
        </p:blipFill>
        <p:spPr bwMode="auto">
          <a:xfrm flipH="1">
            <a:off x="2778918" y="1965959"/>
            <a:ext cx="3586163" cy="3648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38C11C-A379-F77E-0261-13BB44957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"/>
    </mc:Choice>
    <mc:Fallback xmlns="">
      <p:transition spd="slow" advTm="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ADEE93-4027-73E3-9612-E2B3DE50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CD111-03C9-7648-963D-A9C7A8C8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westen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8E646607-7047-9D42-702B-893495DD63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7DCE184-7FD5-2854-C38A-87BB6A850C3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F7539B5-CC7E-01E0-0CC6-799FC9F6D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796" y="2051753"/>
            <a:ext cx="3632408" cy="3624769"/>
          </a:xfrm>
          <a:prstGeom prst="rect">
            <a:avLst/>
          </a:prstGeom>
          <a:noFill/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D33E6894-ED37-45BA-334C-B199F4C78355}"/>
              </a:ext>
            </a:extLst>
          </p:cNvPr>
          <p:cNvSpPr/>
          <p:nvPr/>
        </p:nvSpPr>
        <p:spPr>
          <a:xfrm>
            <a:off x="1945081" y="3194723"/>
            <a:ext cx="1885950" cy="1171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D26425-7354-F71C-BDF4-1E66FE3A4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385" y="5596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C8DD5-A047-DDAE-44F1-E6EAA300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3A9D0-EBCE-EF07-E23C-D67A0DD74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oosten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2E87686D-0D0F-CD7E-1062-47E7B25357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ED8B744-6EF1-905B-F8D3-7979D6DB627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E54A83-231E-ED57-BA5F-1CB48B993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796" y="2051753"/>
            <a:ext cx="3632408" cy="3624769"/>
          </a:xfrm>
          <a:prstGeom prst="rect">
            <a:avLst/>
          </a:prstGeom>
          <a:noFill/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47098A21-51DE-3A5B-0C00-819673ABE3A8}"/>
              </a:ext>
            </a:extLst>
          </p:cNvPr>
          <p:cNvSpPr/>
          <p:nvPr/>
        </p:nvSpPr>
        <p:spPr>
          <a:xfrm>
            <a:off x="5276756" y="3274488"/>
            <a:ext cx="1885950" cy="1171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968BA5-1A7D-8E54-59DE-03A0FD5ED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57" y="5624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zon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FC81177-79BA-A778-34EE-DB4E1A875F1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aar is de lente, daar is de zon #lentekriebels">
            <a:extLst>
              <a:ext uri="{FF2B5EF4-FFF2-40B4-BE49-F238E27FC236}">
                <a16:creationId xmlns:a16="http://schemas.microsoft.com/office/drawing/2014/main" id="{BC5FC141-FF97-AE0C-F56E-2748F19FD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55" y="2010410"/>
            <a:ext cx="3641090" cy="364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1ACEC3-3F56-2A3E-8F8B-89E5E9978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1" y="5651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"/>
    </mc:Choice>
    <mc:Fallback xmlns="">
      <p:transition spd="slow" advTm="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maan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CF6F92A-950D-1026-0B53-00A949028F1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de maan onze gezondheid beïnvloedt">
            <a:extLst>
              <a:ext uri="{FF2B5EF4-FFF2-40B4-BE49-F238E27FC236}">
                <a16:creationId xmlns:a16="http://schemas.microsoft.com/office/drawing/2014/main" id="{A525E449-E141-BC76-5570-E64F85F87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1966" r="30158" b="-1"/>
          <a:stretch/>
        </p:blipFill>
        <p:spPr bwMode="auto">
          <a:xfrm>
            <a:off x="3010693" y="1807844"/>
            <a:ext cx="3122613" cy="39712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511AB8-7150-A061-EEA5-D6AE924C5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234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/>
    </mc:Choice>
    <mc:Fallback xmlns="">
      <p:transition spd="slow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ster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B13A966-15F1-2008-6AE7-0483D18DD24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irc_mi">
            <a:hlinkClick r:id="rId5"/>
            <a:extLst>
              <a:ext uri="{FF2B5EF4-FFF2-40B4-BE49-F238E27FC236}">
                <a16:creationId xmlns:a16="http://schemas.microsoft.com/office/drawing/2014/main" id="{3B0A22E0-7DB7-0740-8213-A28A8AEE0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45" y="2162921"/>
            <a:ext cx="3394710" cy="339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4A2998-D949-F0BB-CE77-6375732E0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233" y="5613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dag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1362914-A7AD-08B8-9B8B-146A8204E8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FE205F-3175-200F-82A1-7DDCAB9AE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49" y="5616026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27260B8-89CC-363A-D4FC-2622C6EE78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3"/>
          <a:stretch/>
        </p:blipFill>
        <p:spPr bwMode="auto">
          <a:xfrm>
            <a:off x="2929124" y="2060276"/>
            <a:ext cx="3285751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7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"/>
    </mc:Choice>
    <mc:Fallback xmlns="">
      <p:transition spd="slow" advTm="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nacht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39B6A7D-D217-345C-0513-4DBD66AA40A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B05BCD-3AC9-B3EE-8362-F900C9FC9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719890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DCA8598-A78E-8ECF-F4A2-09CD7F6E5A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 r="-436"/>
          <a:stretch/>
        </p:blipFill>
        <p:spPr bwMode="auto">
          <a:xfrm>
            <a:off x="2901396" y="2060276"/>
            <a:ext cx="3341207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73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"/>
    </mc:Choice>
    <mc:Fallback xmlns="">
      <p:transition spd="slow" advTm="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ruimte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B13A966-15F1-2008-6AE7-0483D18DD24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EC8183-156E-B4EF-2863-D1174C3C7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r="21172"/>
          <a:stretch/>
        </p:blipFill>
        <p:spPr bwMode="auto">
          <a:xfrm>
            <a:off x="2744105" y="2155478"/>
            <a:ext cx="3655789" cy="342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59A7EE-D416-D4BA-5147-4EE0823F1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9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blaffen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02F539-DD02-735E-EBA9-FB13CFFB0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824" y="5732133"/>
            <a:ext cx="487363" cy="4873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F60505F-6D76-CBA4-3F86-8883B7F8A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/>
          <a:stretch/>
        </p:blipFill>
        <p:spPr bwMode="auto">
          <a:xfrm>
            <a:off x="2957152" y="2539859"/>
            <a:ext cx="3670603" cy="2922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kstballon: rechthoek met afgeronde hoeken 9">
            <a:extLst>
              <a:ext uri="{FF2B5EF4-FFF2-40B4-BE49-F238E27FC236}">
                <a16:creationId xmlns:a16="http://schemas.microsoft.com/office/drawing/2014/main" id="{C627F2B5-26B0-5859-F8C0-59E055486BC5}"/>
              </a:ext>
            </a:extLst>
          </p:cNvPr>
          <p:cNvSpPr/>
          <p:nvPr/>
        </p:nvSpPr>
        <p:spPr>
          <a:xfrm>
            <a:off x="3121419" y="2637765"/>
            <a:ext cx="1362075" cy="876300"/>
          </a:xfrm>
          <a:prstGeom prst="wedgeRoundRectCallout">
            <a:avLst>
              <a:gd name="adj1" fmla="val -11742"/>
              <a:gd name="adj2" fmla="val 8315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6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Woef! Woef! Woef!</a:t>
            </a:r>
            <a:endParaRPr lang="nl-NL" sz="11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"/>
    </mc:Choice>
    <mc:Fallback xmlns="">
      <p:transition spd="slow" advTm="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7BD924-048B-F3FA-CF76-C7D281CB8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A728E-6CF2-CFB8-D6C4-A4FDCD8C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aarde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D2DD308B-0ECD-F281-EAD4-F4EE3F466E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B396A35-19A7-803F-434A-F9BBD918FCD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6476DD-0491-E6AF-37F7-F279045B19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" b="3205"/>
          <a:stretch/>
        </p:blipFill>
        <p:spPr bwMode="auto">
          <a:xfrm>
            <a:off x="2744105" y="2155478"/>
            <a:ext cx="3655789" cy="342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944184-5757-DD6F-E2B3-5119181DF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478" y="5576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87802-0DB8-06B9-DCEB-A250A28A1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CE3A6-585F-3FE2-C945-4416B4E0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planeet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E7A0C4F4-43D9-1AC4-78CA-DE345BAAA5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195FB30-A167-961D-E614-DFB0C852FF1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0D8044-66F8-A9BF-60AC-ED769ECAB2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5109"/>
          <a:stretch/>
        </p:blipFill>
        <p:spPr bwMode="auto">
          <a:xfrm>
            <a:off x="2744105" y="2155478"/>
            <a:ext cx="3655789" cy="342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DC5D3B-32A0-F15D-735B-528C5F3A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112" y="5576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D29B44-5398-AE7E-A0FA-F91578AD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FA974-0B27-DCFE-6659-91D77FD15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astronaut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6807842D-6897-C328-7D01-97C52E905B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F65B644-103E-57B4-AD46-D6834D92C89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6D8F89-34B4-314C-A0AA-3088DC54BA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" b="2362"/>
          <a:stretch/>
        </p:blipFill>
        <p:spPr bwMode="auto">
          <a:xfrm>
            <a:off x="2744105" y="2155478"/>
            <a:ext cx="3655789" cy="342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DBB36A-C0EE-43F1-BD81-335E9AF43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385" y="5576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plat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36D3D3-E21C-BE7D-95B9-949E16B9A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680" y="1598534"/>
            <a:ext cx="3486637" cy="434400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FEC44D-8DBF-6C93-6581-5C24782EF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537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"/>
    </mc:Choice>
    <mc:Fallback xmlns="">
      <p:transition spd="slow" advTm="1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bol (rond)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69D7BA-B092-E6E1-2EB9-A24D7321A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07" y="1541376"/>
            <a:ext cx="3467584" cy="4458322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8AEF27-DF39-C369-9FC4-562D1EB47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234" y="55123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"/>
    </mc:Choice>
    <mc:Fallback xmlns="">
      <p:transition spd="slow" advTm="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globe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09B50E6-AE0B-6EDE-9E5E-08F603A892A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oychamp | Globe">
            <a:extLst>
              <a:ext uri="{FF2B5EF4-FFF2-40B4-BE49-F238E27FC236}">
                <a16:creationId xmlns:a16="http://schemas.microsoft.com/office/drawing/2014/main" id="{B2CCBEFC-6EC9-E74C-1908-2A8C81B24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t="7702" r="15004" b="3846"/>
          <a:stretch/>
        </p:blipFill>
        <p:spPr bwMode="auto">
          <a:xfrm>
            <a:off x="3100546" y="1989432"/>
            <a:ext cx="2942908" cy="3741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1C577C-5304-0FE1-5B27-93ABA9ADB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"/>
    </mc:Choice>
    <mc:Fallback xmlns="">
      <p:transition spd="slow" advTm="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heelal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0632CFA2-E234-C2F7-31C8-881D9BFB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et heelal">
            <a:extLst>
              <a:ext uri="{FF2B5EF4-FFF2-40B4-BE49-F238E27FC236}">
                <a16:creationId xmlns:a16="http://schemas.microsoft.com/office/drawing/2014/main" id="{6E61E8EB-B177-2DCB-92E2-6D4098EC66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2" r="33552"/>
          <a:stretch/>
        </p:blipFill>
        <p:spPr bwMode="auto">
          <a:xfrm>
            <a:off x="2887027" y="1738547"/>
            <a:ext cx="3369945" cy="4249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D9AADB-44EF-F08D-7A77-861C92B78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69" y="5500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"/>
    </mc:Choice>
    <mc:Fallback xmlns="">
      <p:transition spd="slow" advTm="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zweven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Ruimtevaarder - Wikipedia">
            <a:extLst>
              <a:ext uri="{FF2B5EF4-FFF2-40B4-BE49-F238E27FC236}">
                <a16:creationId xmlns:a16="http://schemas.microsoft.com/office/drawing/2014/main" id="{77FB84ED-22EB-8E41-48B8-5100075FA5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r="11885"/>
          <a:stretch/>
        </p:blipFill>
        <p:spPr bwMode="auto">
          <a:xfrm>
            <a:off x="2889250" y="1740559"/>
            <a:ext cx="3365500" cy="4257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5A894C-B918-661D-E43F-C23DC4673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egel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5ACFAEC-991E-45CF-D76E-427E32C60B0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egel">
            <a:extLst>
              <a:ext uri="{FF2B5EF4-FFF2-40B4-BE49-F238E27FC236}">
                <a16:creationId xmlns:a16="http://schemas.microsoft.com/office/drawing/2014/main" id="{2D9C28CC-AA8F-563E-D210-12CE916978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t="13115" r="13464" b="15120"/>
          <a:stretch/>
        </p:blipFill>
        <p:spPr bwMode="auto">
          <a:xfrm>
            <a:off x="2591276" y="2346379"/>
            <a:ext cx="3961448" cy="2857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ACFC46-4B24-5FF2-864F-63C8B07D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"/>
    </mc:Choice>
    <mc:Fallback xmlns="">
      <p:transition spd="slow" advTm="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gans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E0C8FE6-6D98-1048-8D2F-CAB5FF4DA59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gans">
            <a:extLst>
              <a:ext uri="{FF2B5EF4-FFF2-40B4-BE49-F238E27FC236}">
                <a16:creationId xmlns:a16="http://schemas.microsoft.com/office/drawing/2014/main" id="{DA013118-B684-D973-AAB0-0DEC29332F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r="2979"/>
          <a:stretch/>
        </p:blipFill>
        <p:spPr bwMode="auto">
          <a:xfrm>
            <a:off x="2859881" y="1802657"/>
            <a:ext cx="3424238" cy="3889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B463CC-7793-84B8-7780-D07F516B1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8" y="56925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"/>
    </mc:Choice>
    <mc:Fallback xmlns="">
      <p:transition spd="slow" advTm="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haas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5890D1F-A566-A9A7-9554-65A2741A194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lgische Haas • Kinderboerderij Ommen">
            <a:extLst>
              <a:ext uri="{FF2B5EF4-FFF2-40B4-BE49-F238E27FC236}">
                <a16:creationId xmlns:a16="http://schemas.microsoft.com/office/drawing/2014/main" id="{EFDA735A-BF2C-B35A-072D-DEFF0FDA5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r="8973"/>
          <a:stretch/>
        </p:blipFill>
        <p:spPr bwMode="auto">
          <a:xfrm>
            <a:off x="2972434" y="1992312"/>
            <a:ext cx="3377565" cy="3784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8D6A7C-CF87-7989-EC57-53DBE79DB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"/>
    </mc:Choice>
    <mc:Fallback xmlns="">
      <p:transition spd="slow" advTm="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kwaken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Group Of White Pekin Ducks Quacking Stock Photo - Download Image Now -  Ducking, Duck - Bird, Duck Meat - iStock">
            <a:extLst>
              <a:ext uri="{FF2B5EF4-FFF2-40B4-BE49-F238E27FC236}">
                <a16:creationId xmlns:a16="http://schemas.microsoft.com/office/drawing/2014/main" id="{5E5CF490-83F4-3E9F-ADBC-E15059B597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r="19491"/>
          <a:stretch/>
        </p:blipFill>
        <p:spPr bwMode="auto">
          <a:xfrm>
            <a:off x="2930048" y="1884824"/>
            <a:ext cx="3283903" cy="39938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577CD7FA-7407-8C45-927A-C7BC3CA03A5E}"/>
              </a:ext>
            </a:extLst>
          </p:cNvPr>
          <p:cNvSpPr/>
          <p:nvPr/>
        </p:nvSpPr>
        <p:spPr>
          <a:xfrm>
            <a:off x="4571999" y="1961024"/>
            <a:ext cx="1238250" cy="1123315"/>
          </a:xfrm>
          <a:prstGeom prst="wedgeEllipseCallout">
            <a:avLst>
              <a:gd name="adj1" fmla="val -37577"/>
              <a:gd name="adj2" fmla="val 1023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CCECE547-AB45-1F18-FE07-A7C170B688D8}"/>
              </a:ext>
            </a:extLst>
          </p:cNvPr>
          <p:cNvSpPr txBox="1">
            <a:spLocks noChangeArrowheads="1"/>
          </p:cNvSpPr>
          <p:nvPr/>
        </p:nvSpPr>
        <p:spPr bwMode="auto">
          <a:xfrm rot="21154008">
            <a:off x="4723343" y="2456815"/>
            <a:ext cx="116459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kwaak!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2">
            <a:extLst>
              <a:ext uri="{FF2B5EF4-FFF2-40B4-BE49-F238E27FC236}">
                <a16:creationId xmlns:a16="http://schemas.microsoft.com/office/drawing/2014/main" id="{A513FAD9-FDE2-3FEF-A3EE-64A0BDB81857}"/>
              </a:ext>
            </a:extLst>
          </p:cNvPr>
          <p:cNvSpPr txBox="1">
            <a:spLocks noChangeArrowheads="1"/>
          </p:cNvSpPr>
          <p:nvPr/>
        </p:nvSpPr>
        <p:spPr bwMode="auto">
          <a:xfrm rot="20116966">
            <a:off x="4608067" y="2082985"/>
            <a:ext cx="116459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kwaak!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C71E1C-E247-59BD-BEA5-B99EFBE0F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"/>
    </mc:Choice>
    <mc:Fallback xmlns="">
      <p:transition spd="slow" advTm="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lieveheersbeestje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BC30E6F-8BEF-EE00-8755-E7AD6B92F40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1054271451">
            <a:extLst>
              <a:ext uri="{FF2B5EF4-FFF2-40B4-BE49-F238E27FC236}">
                <a16:creationId xmlns:a16="http://schemas.microsoft.com/office/drawing/2014/main" id="{D5A1E099-65E1-9F39-DDCD-2825018A4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68" y="2329388"/>
            <a:ext cx="4211638" cy="3272457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3D6202-B6D7-68C3-0CA7-322D7815A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415" y="5601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"/>
    </mc:Choice>
    <mc:Fallback xmlns="">
      <p:transition spd="slow" advTm="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merel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AADD56-AEA0-CFAF-429B-E40C8B7EE6A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erel | Vogelbescherming">
            <a:extLst>
              <a:ext uri="{FF2B5EF4-FFF2-40B4-BE49-F238E27FC236}">
                <a16:creationId xmlns:a16="http://schemas.microsoft.com/office/drawing/2014/main" id="{0C8F1515-A60C-820E-5487-6BC5CDBDD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4130" y="1842073"/>
            <a:ext cx="4015740" cy="40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393304-E306-9484-A8BB-B8448424E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"/>
    </mc:Choice>
    <mc:Fallback xmlns="">
      <p:transition spd="slow" advTm="2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mus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BB40D03-7FAD-21F9-CEFD-F78A6829C4D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uismus | Vogelbescherming">
            <a:extLst>
              <a:ext uri="{FF2B5EF4-FFF2-40B4-BE49-F238E27FC236}">
                <a16:creationId xmlns:a16="http://schemas.microsoft.com/office/drawing/2014/main" id="{2CCF101C-2F31-6C48-462B-CA4CECE6D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55" y="2064565"/>
            <a:ext cx="3615690" cy="361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F3DAB6-4A09-B860-3C00-0674A8B81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51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"/>
    </mc:Choice>
    <mc:Fallback xmlns="">
      <p:transition spd="slow" advTm="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slak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4141EFA-584A-F749-5EA7-93264F58C8B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lakken - Wikipedia">
            <a:extLst>
              <a:ext uri="{FF2B5EF4-FFF2-40B4-BE49-F238E27FC236}">
                <a16:creationId xmlns:a16="http://schemas.microsoft.com/office/drawing/2014/main" id="{EE8C7F94-F0BE-0387-D67E-A363569D2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r="14839"/>
          <a:stretch/>
        </p:blipFill>
        <p:spPr bwMode="auto">
          <a:xfrm>
            <a:off x="2369898" y="2229837"/>
            <a:ext cx="4404204" cy="3209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AD530B-1A23-9052-AFB3-32A568A30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67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"/>
    </mc:Choice>
    <mc:Fallback xmlns="">
      <p:transition spd="slow" advTm="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spin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715D3E2-E804-502C-39CF-E50B629B81B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ode spin gebruikt als grijper - KIJK Magazine">
            <a:extLst>
              <a:ext uri="{FF2B5EF4-FFF2-40B4-BE49-F238E27FC236}">
                <a16:creationId xmlns:a16="http://schemas.microsoft.com/office/drawing/2014/main" id="{8CB09E19-3A42-29B6-C708-19341795AA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r="6566"/>
          <a:stretch/>
        </p:blipFill>
        <p:spPr bwMode="auto">
          <a:xfrm>
            <a:off x="2517616" y="2229781"/>
            <a:ext cx="4108768" cy="3209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35BE97-739A-12BB-6A42-9A95D734B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89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"/>
    </mc:Choice>
    <mc:Fallback xmlns="">
      <p:transition spd="slow" advTm="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snavel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F387423-8E28-68DA-E6CD-F5270E5BF2E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ED9159D-1584-C447-025F-3B57BEF8D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70" y="2099310"/>
            <a:ext cx="4086860" cy="344051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CF2A01-EC38-B31C-5AD0-4A9E33D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4"/>
    </mc:Choice>
    <mc:Fallback xmlns="">
      <p:transition spd="slow" advTm="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mug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DE4421C-C566-2BA9-0F2D-20D541E7F26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D03F77-EA1A-B391-2063-50ECA4474D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r="642"/>
          <a:stretch/>
        </p:blipFill>
        <p:spPr bwMode="auto">
          <a:xfrm>
            <a:off x="2567146" y="1814830"/>
            <a:ext cx="4009708" cy="4061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52BF03-A3DB-3CD1-DFC6-C7181B3D4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0" y="56330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"/>
    </mc:Choice>
    <mc:Fallback xmlns="">
      <p:transition spd="slow" advTm="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eend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D012C50-53E7-ACB0-6760-C1633BB8792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o's and Don'ts of Duck Feeding - Maine Audubon">
            <a:extLst>
              <a:ext uri="{FF2B5EF4-FFF2-40B4-BE49-F238E27FC236}">
                <a16:creationId xmlns:a16="http://schemas.microsoft.com/office/drawing/2014/main" id="{FAFA0CC4-89DD-4F27-1F6E-3CC9DB7EF8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/>
          <a:stretch/>
        </p:blipFill>
        <p:spPr bwMode="auto">
          <a:xfrm>
            <a:off x="2212757" y="2194880"/>
            <a:ext cx="4718485" cy="3244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59DCAD-0585-0AD6-AFBE-7D45AADED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591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"/>
    </mc:Choice>
    <mc:Fallback xmlns="">
      <p:transition spd="slow" advTm="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piepen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Muisjes en muizen: mini maal">
            <a:extLst>
              <a:ext uri="{FF2B5EF4-FFF2-40B4-BE49-F238E27FC236}">
                <a16:creationId xmlns:a16="http://schemas.microsoft.com/office/drawing/2014/main" id="{99A3E977-4E51-E041-5E9A-60F1BBD83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92" y="2827056"/>
            <a:ext cx="3997008" cy="305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AAB24AEE-4AE0-43F5-6EEA-BBB5C62BBE16}"/>
              </a:ext>
            </a:extLst>
          </p:cNvPr>
          <p:cNvSpPr/>
          <p:nvPr/>
        </p:nvSpPr>
        <p:spPr>
          <a:xfrm>
            <a:off x="4151471" y="1764683"/>
            <a:ext cx="1238250" cy="1123315"/>
          </a:xfrm>
          <a:prstGeom prst="wedgeEllipseCallout">
            <a:avLst>
              <a:gd name="adj1" fmla="val -37577"/>
              <a:gd name="adj2" fmla="val 1023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CDA4F89E-8F31-53B7-921C-A1381F46088D}"/>
              </a:ext>
            </a:extLst>
          </p:cNvPr>
          <p:cNvSpPr txBox="1">
            <a:spLocks noChangeArrowheads="1"/>
          </p:cNvSpPr>
          <p:nvPr/>
        </p:nvSpPr>
        <p:spPr bwMode="auto">
          <a:xfrm rot="19884718">
            <a:off x="4224790" y="1769939"/>
            <a:ext cx="982980" cy="5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piep!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2">
            <a:extLst>
              <a:ext uri="{FF2B5EF4-FFF2-40B4-BE49-F238E27FC236}">
                <a16:creationId xmlns:a16="http://schemas.microsoft.com/office/drawing/2014/main" id="{0F520C0F-542D-80D7-47D8-6A95B68B450E}"/>
              </a:ext>
            </a:extLst>
          </p:cNvPr>
          <p:cNvSpPr txBox="1">
            <a:spLocks noChangeArrowheads="1"/>
          </p:cNvSpPr>
          <p:nvPr/>
        </p:nvSpPr>
        <p:spPr bwMode="auto">
          <a:xfrm rot="21068359">
            <a:off x="4530892" y="2186207"/>
            <a:ext cx="982980" cy="5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piep!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C80712-E0C3-CF9F-FA07-DDFF7D87F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160" y="5634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"/>
    </mc:Choice>
    <mc:Fallback xmlns="">
      <p:transition spd="slow" advTm="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insect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A033A57-71C1-5905-DC53-858B44B6A59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insect">
            <a:extLst>
              <a:ext uri="{FF2B5EF4-FFF2-40B4-BE49-F238E27FC236}">
                <a16:creationId xmlns:a16="http://schemas.microsoft.com/office/drawing/2014/main" id="{99A17A75-EEF2-B8BE-B469-9DCB29EF7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37" y="1525111"/>
            <a:ext cx="3507105" cy="467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0724B9-FFFA-5A6E-CE5E-D87C6075B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0" y="5608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"/>
    </mc:Choice>
    <mc:Fallback xmlns="">
      <p:transition spd="slow" advTm="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een ei leggen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Picture 1975111227">
            <a:extLst>
              <a:ext uri="{FF2B5EF4-FFF2-40B4-BE49-F238E27FC236}">
                <a16:creationId xmlns:a16="http://schemas.microsoft.com/office/drawing/2014/main" id="{5F5C4392-3E03-3D98-6C5B-EB7E5BF3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62" y="1888948"/>
            <a:ext cx="3902075" cy="3985625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9BB2A-A526-5A82-2D41-56E829D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282" y="5630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"/>
    </mc:Choice>
    <mc:Fallback xmlns="">
      <p:transition spd="slow" advTm="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fladderen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Picture 245247836">
            <a:extLst>
              <a:ext uri="{FF2B5EF4-FFF2-40B4-BE49-F238E27FC236}">
                <a16:creationId xmlns:a16="http://schemas.microsoft.com/office/drawing/2014/main" id="{806E51BB-6658-150E-77C2-1119493D0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r="8292"/>
          <a:stretch/>
        </p:blipFill>
        <p:spPr bwMode="auto">
          <a:xfrm>
            <a:off x="2587625" y="2128841"/>
            <a:ext cx="3968750" cy="3227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EB3228-B358-F01E-CBDF-553BF4535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pikken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37F3B68-9DE1-48B0-A8AA-EAABD69CB1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 r="10121"/>
          <a:stretch/>
        </p:blipFill>
        <p:spPr bwMode="auto">
          <a:xfrm>
            <a:off x="2907030" y="1778599"/>
            <a:ext cx="3329940" cy="4206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7F052FE9-DF4E-5BA6-FD50-1E20F246C4C4}"/>
              </a:ext>
            </a:extLst>
          </p:cNvPr>
          <p:cNvCxnSpPr/>
          <p:nvPr/>
        </p:nvCxnSpPr>
        <p:spPr>
          <a:xfrm flipH="1">
            <a:off x="4230370" y="4685773"/>
            <a:ext cx="175260" cy="36957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28F821-6A15-48CF-5CB1-6ABFF0F02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7654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"/>
    </mc:Choice>
    <mc:Fallback xmlns="">
      <p:transition spd="slow" advTm="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trippelen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Beter leven kip – Kipkruiden">
            <a:extLst>
              <a:ext uri="{FF2B5EF4-FFF2-40B4-BE49-F238E27FC236}">
                <a16:creationId xmlns:a16="http://schemas.microsoft.com/office/drawing/2014/main" id="{6D2B2E1D-C204-E204-A4C3-E309EF03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t="14462" r="27248" b="15168"/>
          <a:stretch/>
        </p:blipFill>
        <p:spPr bwMode="auto">
          <a:xfrm flipH="1">
            <a:off x="2655570" y="1825625"/>
            <a:ext cx="3542030" cy="4244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64033558-CFE2-A5A8-AE6B-3D7DF58EB81A}"/>
              </a:ext>
            </a:extLst>
          </p:cNvPr>
          <p:cNvCxnSpPr/>
          <p:nvPr/>
        </p:nvCxnSpPr>
        <p:spPr>
          <a:xfrm>
            <a:off x="5329555" y="4989195"/>
            <a:ext cx="66294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59865F-0C08-B379-E417-5B5721218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"/>
    </mc:Choice>
    <mc:Fallback xmlns="">
      <p:transition spd="slow" advTm="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broeden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65D8BD1-AA8C-959E-71DF-E93E67E09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82" y="2082580"/>
            <a:ext cx="3575836" cy="3575836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A875EC-1E37-FB63-80DB-470EA1D51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201" y="5658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"/>
    </mc:Choice>
    <mc:Fallback xmlns="">
      <p:transition spd="slow" advTm="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uitkomen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2B2E1D-C204-E204-A4C3-E309EF03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r="6011"/>
          <a:stretch/>
        </p:blipFill>
        <p:spPr bwMode="auto">
          <a:xfrm flipH="1">
            <a:off x="2655570" y="1825625"/>
            <a:ext cx="3542030" cy="4244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9098B5-A021-E022-E2CC-4D5B360E6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338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"/>
    </mc:Choice>
    <mc:Fallback xmlns="">
      <p:transition spd="slow" advTm="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vleugels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BC89E3B-7033-86A2-5164-6648C710DEE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2EE008-6267-1F2D-2470-28E3819A8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30335" y="2403230"/>
            <a:ext cx="4283328" cy="284924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899BEB-63CC-3609-702C-0470C19C5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3" y="5725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"/>
    </mc:Choice>
    <mc:Fallback xmlns="">
      <p:transition spd="slow" advTm="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AEC9D5A-4F29-B79C-559D-4B91095E9A5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8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 nest</a:t>
            </a:r>
          </a:p>
        </p:txBody>
      </p:sp>
      <p:pic>
        <p:nvPicPr>
          <p:cNvPr id="3" name="Afbeelding 2" descr="Nido con huevos de colores 6 cm">
            <a:extLst>
              <a:ext uri="{FF2B5EF4-FFF2-40B4-BE49-F238E27FC236}">
                <a16:creationId xmlns:a16="http://schemas.microsoft.com/office/drawing/2014/main" id="{F46B2EDA-0686-A697-F611-03B83011A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5222"/>
          <a:stretch/>
        </p:blipFill>
        <p:spPr bwMode="auto">
          <a:xfrm>
            <a:off x="2792094" y="1690689"/>
            <a:ext cx="3900805" cy="4382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9B33BF-1C9B-70F3-9ABD-02AF1C75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61" y="57731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"/>
    </mc:Choice>
    <mc:Fallback xmlns="">
      <p:transition spd="slow" advTm="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het ei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04146CD-365D-D570-255D-9D4A4115A0B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ei">
            <a:extLst>
              <a:ext uri="{FF2B5EF4-FFF2-40B4-BE49-F238E27FC236}">
                <a16:creationId xmlns:a16="http://schemas.microsoft.com/office/drawing/2014/main" id="{08E9E213-2FFE-1013-EF1B-47B66EB0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r="10323"/>
          <a:stretch/>
        </p:blipFill>
        <p:spPr bwMode="auto">
          <a:xfrm>
            <a:off x="3048000" y="1992629"/>
            <a:ext cx="3048000" cy="3709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0F4C3D-D487-3371-7490-6DB22DF50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02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"/>
    </mc:Choice>
    <mc:Fallback xmlns="">
      <p:transition spd="slow" advTm="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kip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A5A5BDA-1A09-7157-2600-5FA4C1249D5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hicken Stock Photos, Pictures &amp; Royalty-Free Images - iStock">
            <a:extLst>
              <a:ext uri="{FF2B5EF4-FFF2-40B4-BE49-F238E27FC236}">
                <a16:creationId xmlns:a16="http://schemas.microsoft.com/office/drawing/2014/main" id="{802237CF-84DC-2030-06C1-153F97DB1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05" y="1783017"/>
            <a:ext cx="2815590" cy="408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F795F3-1C95-9C4F-439A-CFAE7CA92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"/>
    </mc:Choice>
    <mc:Fallback xmlns="">
      <p:transition spd="slow" advTm="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haan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E40ADE4-4EDE-0F36-FEF8-4653529E7FD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in on gallos">
            <a:extLst>
              <a:ext uri="{FF2B5EF4-FFF2-40B4-BE49-F238E27FC236}">
                <a16:creationId xmlns:a16="http://schemas.microsoft.com/office/drawing/2014/main" id="{AC216CDB-84ED-9242-A2B7-B195DC19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21339"/>
          <a:stretch/>
        </p:blipFill>
        <p:spPr bwMode="auto">
          <a:xfrm>
            <a:off x="3077210" y="1835150"/>
            <a:ext cx="2989580" cy="3931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9F9BDE-E4D8-33D1-85D1-981268D93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93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"/>
    </mc:Choice>
    <mc:Fallback xmlns="">
      <p:transition spd="slow" advTm="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kuiken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35A70DC-8B0F-0CE5-3A53-84ACBED4088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kuiken">
            <a:extLst>
              <a:ext uri="{FF2B5EF4-FFF2-40B4-BE49-F238E27FC236}">
                <a16:creationId xmlns:a16="http://schemas.microsoft.com/office/drawing/2014/main" id="{C188EF5D-642F-BB08-2C52-4F5E8FF675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0" r="12478"/>
          <a:stretch/>
        </p:blipFill>
        <p:spPr bwMode="auto">
          <a:xfrm>
            <a:off x="3275330" y="1690689"/>
            <a:ext cx="3328670" cy="4395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CFA897-14EF-1915-0EE9-6DD65572E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"/>
    </mc:Choice>
    <mc:Fallback xmlns="">
      <p:transition spd="slow" advTm="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zoogdier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83AF2B8-1148-13F6-A478-BA4C3EEB8B5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AB36ED-DD95-783A-BD44-494DA61A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842" y="1827848"/>
            <a:ext cx="3198495" cy="400000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C10815-78F6-0EB0-B4D5-5531026FC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095" y="567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duif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87E678D-496F-747C-8F9E-80A00E8AC77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duif on emaze">
            <a:extLst>
              <a:ext uri="{FF2B5EF4-FFF2-40B4-BE49-F238E27FC236}">
                <a16:creationId xmlns:a16="http://schemas.microsoft.com/office/drawing/2014/main" id="{0C793B36-92F8-3B1B-290C-515E3DFDA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77" y="1890077"/>
            <a:ext cx="3774123" cy="377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09561A-C26E-721D-EF04-A27EA7290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45" y="5664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"/>
    </mc:Choice>
    <mc:Fallback xmlns="">
      <p:transition spd="slow" advTm="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koekoek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01CE5C6-A6F9-DA25-72D1-C3C34477310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ekoek | Vogelbescherming">
            <a:extLst>
              <a:ext uri="{FF2B5EF4-FFF2-40B4-BE49-F238E27FC236}">
                <a16:creationId xmlns:a16="http://schemas.microsoft.com/office/drawing/2014/main" id="{AB59E03F-AABC-91EA-7CF9-9100FE5F1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4" y="1775214"/>
            <a:ext cx="4105275" cy="41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1931C-A678-0E2E-4309-C3323B66C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"/>
    </mc:Choice>
    <mc:Fallback xmlns="">
      <p:transition spd="slow" advTm="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kraai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B69F8CB-6F8F-09BC-8054-ABE72485FDC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warte kraai | Vogelbescherming">
            <a:extLst>
              <a:ext uri="{FF2B5EF4-FFF2-40B4-BE49-F238E27FC236}">
                <a16:creationId xmlns:a16="http://schemas.microsoft.com/office/drawing/2014/main" id="{B9C610D1-70F8-558F-DD1C-8701FB4D9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54" y="1853578"/>
            <a:ext cx="4220845" cy="422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762F05-1504-0DBE-CA46-C20CB7FEF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670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"/>
    </mc:Choice>
    <mc:Fallback xmlns="">
      <p:transition spd="slow" advTm="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meeuw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1D53DA2-1E84-41BA-E12F-95AC9E7629B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tickers et autocollants Marin et Mer - Sticker A moi Etiquette ...">
            <a:extLst>
              <a:ext uri="{FF2B5EF4-FFF2-40B4-BE49-F238E27FC236}">
                <a16:creationId xmlns:a16="http://schemas.microsoft.com/office/drawing/2014/main" id="{6054BF39-376E-F1F1-EBB4-6F77A9E88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9875" y="1999494"/>
            <a:ext cx="352425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676C61-C4ED-01A7-A3A1-B273FCBB9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"/>
    </mc:Choice>
    <mc:Fallback xmlns="">
      <p:transition spd="slow" advTm="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vlieg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576256C-0D77-D4DC-0439-3B6F42A13DF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126246954">
            <a:extLst>
              <a:ext uri="{FF2B5EF4-FFF2-40B4-BE49-F238E27FC236}">
                <a16:creationId xmlns:a16="http://schemas.microsoft.com/office/drawing/2014/main" id="{56DB5613-E3DA-A097-7449-FA441731BB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81" y="2231529"/>
            <a:ext cx="4897438" cy="320807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2C0D87-4E25-FF46-5897-F0557A85E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"/>
    </mc:Choice>
    <mc:Fallback xmlns="">
      <p:transition spd="slow" advTm="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reiger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7B57BED-5BAA-DD55-EA25-1A825DEC075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auwe reiger | Vogelbescherming">
            <a:extLst>
              <a:ext uri="{FF2B5EF4-FFF2-40B4-BE49-F238E27FC236}">
                <a16:creationId xmlns:a16="http://schemas.microsoft.com/office/drawing/2014/main" id="{F3AA98E0-CC4C-C9A2-7D3D-E5F2A129D0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r="17992"/>
          <a:stretch/>
        </p:blipFill>
        <p:spPr bwMode="auto">
          <a:xfrm>
            <a:off x="3212782" y="1822627"/>
            <a:ext cx="2718435" cy="4010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4F5D80-72D5-4AC5-0873-821589642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7" y="5719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zwaluw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544170-6150-B58C-E327-9B66AE441C9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waluwen Vliegen Hoog: Ontdek de Wereld van deze Vliegkunstenaars">
            <a:extLst>
              <a:ext uri="{FF2B5EF4-FFF2-40B4-BE49-F238E27FC236}">
                <a16:creationId xmlns:a16="http://schemas.microsoft.com/office/drawing/2014/main" id="{F7A74967-1E2F-61A0-6CE7-D3E0F5935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38498"/>
          <a:stretch/>
        </p:blipFill>
        <p:spPr bwMode="auto">
          <a:xfrm>
            <a:off x="2974975" y="1805208"/>
            <a:ext cx="3194050" cy="4045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8594A5-CE91-006E-B199-E3FE5F197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omgeving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544170-6150-B58C-E327-9B66AE441C9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A74967-1E2F-61A0-6CE7-D3E0F59353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0521"/>
          <a:stretch/>
        </p:blipFill>
        <p:spPr bwMode="auto">
          <a:xfrm>
            <a:off x="2974975" y="1805208"/>
            <a:ext cx="3194050" cy="4045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A8382A-36EA-F894-46FF-3F0BA09E3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206" y="5451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0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leefomgeving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544170-6150-B58C-E327-9B66AE441C9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0CDD7E-0F34-B710-98AF-7F2E4EAD9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29" y="2180092"/>
            <a:ext cx="4520426" cy="3025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6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 voedsel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544170-6150-B58C-E327-9B66AE441C9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385E2DB-DD29-2981-C395-00A1C5ADA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07" y="2093187"/>
            <a:ext cx="4379740" cy="3284805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B89EF4-42C6-241E-3374-3104D4E64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746" y="5728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stilzitten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F03D35-5A37-21C9-8249-368443B80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9416" y="2054224"/>
            <a:ext cx="2725166" cy="34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A23209-AF9F-6ED4-A088-2907B5C14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718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"/>
    </mc:Choice>
    <mc:Fallback xmlns="">
      <p:transition spd="slow" advTm="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bewegen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AED1F9-9C71-2FA1-64BB-3A25605DA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6483" y="2100326"/>
            <a:ext cx="4609728" cy="3150684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5F7202-4B3F-4928-832F-D2D4E04AA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56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"/>
    </mc:Choice>
    <mc:Fallback xmlns="">
      <p:transition spd="slow" advTm="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(op je) plaats/plek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F19A53C-A1C5-9B04-877C-B7C6460B3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6212" y="1978024"/>
            <a:ext cx="3711575" cy="37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E5C5BF-D99D-A8F8-E7B1-71C12AAD1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916" y="5445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"/>
    </mc:Choice>
    <mc:Fallback xmlns=""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CBD815-C1A4-8B64-E9CB-4FC89007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C4CE3-8C3D-1BF1-E8AB-1A9CFBAA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 roofdier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20E7D63B-0A9A-370C-A00D-CAFBB69839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7FB4423-A765-EFFC-8B9C-52E5F65626B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61FA82-3454-CF7C-ECCB-81A9F8089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3974" y="2093187"/>
            <a:ext cx="3284805" cy="3284805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11106F-C66C-A823-AF13-995DED7AA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751" y="55775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2E84C-3053-6499-1895-4568A26CC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83431-D4DF-0436-1B93-DDCE7881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klauw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675A5BB5-A6BB-8D84-FBE7-36F54C103D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E2B3912-C27C-2503-4B7A-2A9B9BF1552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2A9003-BACD-8149-F0ED-71E9749DC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3974" y="2093187"/>
            <a:ext cx="3284805" cy="3284805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C9F1BA-36E1-34DE-7ABD-99C59B446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478" y="5587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vliegen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El consejo de los animales (Cuento) | Takiruna">
            <a:extLst>
              <a:ext uri="{FF2B5EF4-FFF2-40B4-BE49-F238E27FC236}">
                <a16:creationId xmlns:a16="http://schemas.microsoft.com/office/drawing/2014/main" id="{A3F07FD0-D689-0EC1-875B-F377B6EC0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r="24866"/>
          <a:stretch/>
        </p:blipFill>
        <p:spPr bwMode="auto">
          <a:xfrm>
            <a:off x="3231514" y="2009660"/>
            <a:ext cx="3004185" cy="37442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F1A40D-F6DF-D80B-DED3-C61921C51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181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"/>
    </mc:Choice>
    <mc:Fallback xmlns="">
      <p:transition spd="slow" advTm="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sluipen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AED1F9-9C71-2FA1-64BB-3A25605DA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3631" y="2100326"/>
            <a:ext cx="2995432" cy="3150684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F55B6A-5A11-1154-C594-F8BECC386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85" y="56367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"/>
    </mc:Choice>
    <mc:Fallback xmlns="">
      <p:transition spd="slow" advTm="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9B05E8-8D01-D9DE-7013-D0DCE59C1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0BD72-55AA-640E-4AA6-DB1EE2C9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prooi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0DCBD6EB-7044-BD20-9F8A-FDCD27E501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0FC051-8D27-784A-2832-AAD2B143BDD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B57595-9E0D-24BC-793E-4F2B41AA8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3974" y="2240512"/>
            <a:ext cx="3284805" cy="2990154"/>
          </a:xfrm>
          <a:prstGeom prst="rect">
            <a:avLst/>
          </a:prstGeom>
          <a:noFill/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1ABD7AF9-C05D-C2FA-CC24-F42524315881}"/>
              </a:ext>
            </a:extLst>
          </p:cNvPr>
          <p:cNvCxnSpPr/>
          <p:nvPr/>
        </p:nvCxnSpPr>
        <p:spPr>
          <a:xfrm>
            <a:off x="5417839" y="1985307"/>
            <a:ext cx="209550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0D0B05-3F3B-C75E-55B4-E4CC118C8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01" y="5674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44E03-16F9-1D90-AE2E-62BBA4A4A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0488D-4CB9-C3FD-CA43-8BE915A4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roofvogel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1A51FBA9-1446-DEB2-B4B5-000368BDBB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29217E3-26D9-BF15-1475-B6D7263E432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DC4BAA-6D75-0C71-CE84-306C315CF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3974" y="2637579"/>
            <a:ext cx="3284805" cy="2196021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338C15-E293-9AB2-E99A-C7CE68D10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389" y="5577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3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723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ochtend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E6A153-6C04-2236-F58B-0DA3D081DAD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clera picto's">
            <a:extLst>
              <a:ext uri="{FF2B5EF4-FFF2-40B4-BE49-F238E27FC236}">
                <a16:creationId xmlns:a16="http://schemas.microsoft.com/office/drawing/2014/main" id="{23A53735-7D54-1EC1-0181-408995991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2" y="1838324"/>
            <a:ext cx="4016375" cy="40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143E3E-E5A3-E549-BB33-E0EA9CABF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49" y="5821408"/>
            <a:ext cx="487363" cy="487363"/>
          </a:xfrm>
          <a:prstGeom prst="rect">
            <a:avLst/>
          </a:prstGeom>
        </p:spPr>
      </p:pic>
      <p:pic>
        <p:nvPicPr>
          <p:cNvPr id="7" name="Afbeelding 6" descr="Daar is de lente, daar is de zon #lentekriebels">
            <a:extLst>
              <a:ext uri="{FF2B5EF4-FFF2-40B4-BE49-F238E27FC236}">
                <a16:creationId xmlns:a16="http://schemas.microsoft.com/office/drawing/2014/main" id="{99F50CBD-9774-AFA2-313C-5F994ED448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99"/>
          <a:stretch/>
        </p:blipFill>
        <p:spPr bwMode="auto">
          <a:xfrm flipV="1">
            <a:off x="4808563" y="2489552"/>
            <a:ext cx="1384005" cy="1141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21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middag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ED0BBCB-22EB-93BA-1535-705103E8621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clera picto's">
            <a:extLst>
              <a:ext uri="{FF2B5EF4-FFF2-40B4-BE49-F238E27FC236}">
                <a16:creationId xmlns:a16="http://schemas.microsoft.com/office/drawing/2014/main" id="{7B0C9CE1-BABD-F88D-844C-FE14A2591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1762125"/>
            <a:ext cx="4117975" cy="41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EA552A-63A2-92CB-967B-41C1C9155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558" y="5753181"/>
            <a:ext cx="487363" cy="487363"/>
          </a:xfrm>
          <a:prstGeom prst="rect">
            <a:avLst/>
          </a:prstGeom>
        </p:spPr>
      </p:pic>
      <p:pic>
        <p:nvPicPr>
          <p:cNvPr id="7" name="Afbeelding 6" descr="Daar is de lente, daar is de zon #lentekriebels">
            <a:extLst>
              <a:ext uri="{FF2B5EF4-FFF2-40B4-BE49-F238E27FC236}">
                <a16:creationId xmlns:a16="http://schemas.microsoft.com/office/drawing/2014/main" id="{3501F95B-554C-E776-8158-915BA59BE3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99"/>
          <a:stretch/>
        </p:blipFill>
        <p:spPr bwMode="auto">
          <a:xfrm flipV="1">
            <a:off x="2597800" y="1844913"/>
            <a:ext cx="1277083" cy="1053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38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avond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832A6A0-6E6E-7E5C-335A-C43261974E4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enfilm, schets, schermopname, clipart&#10;&#10;Automatisch gegenereerde beschrijving">
            <a:extLst>
              <a:ext uri="{FF2B5EF4-FFF2-40B4-BE49-F238E27FC236}">
                <a16:creationId xmlns:a16="http://schemas.microsoft.com/office/drawing/2014/main" id="{AA6F3C81-C869-C825-11C3-16C6551D6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182" y="1718470"/>
            <a:ext cx="3429635" cy="423974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F5BB62-AC56-6220-167F-C470E9C4D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7145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"/>
    </mc:Choice>
    <mc:Fallback xmlns="">
      <p:transition spd="slow" advTm="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nacht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DF3DEB9-C356-A9BD-F645-A66D76AC0DF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nacht. Gratis afbeeldingen om te printen - afb 26218.">
            <a:extLst>
              <a:ext uri="{FF2B5EF4-FFF2-40B4-BE49-F238E27FC236}">
                <a16:creationId xmlns:a16="http://schemas.microsoft.com/office/drawing/2014/main" id="{B9FEF398-17FE-B896-6729-D14F90DC7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5337" r="-567" b="2407"/>
          <a:stretch/>
        </p:blipFill>
        <p:spPr bwMode="auto">
          <a:xfrm>
            <a:off x="2848133" y="1581652"/>
            <a:ext cx="3447733" cy="4492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3D6013-A60C-5012-9FB3-3449DAF5B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1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overdag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AC62EDC-0D70-2972-9DBF-5EA7AD74058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3DFAB3-4514-69C6-D243-6F99B0200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097" y="3585494"/>
            <a:ext cx="2102803" cy="20968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B8C479-571D-38B7-84FC-B00C471F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056" y="3585494"/>
            <a:ext cx="2090805" cy="2096804"/>
          </a:xfrm>
          <a:prstGeom prst="rect">
            <a:avLst/>
          </a:prstGeom>
        </p:spPr>
      </p:pic>
      <p:sp>
        <p:nvSpPr>
          <p:cNvPr id="7" name="Boog 6">
            <a:extLst>
              <a:ext uri="{FF2B5EF4-FFF2-40B4-BE49-F238E27FC236}">
                <a16:creationId xmlns:a16="http://schemas.microsoft.com/office/drawing/2014/main" id="{180E3793-1822-590F-A193-0ECB108A3630}"/>
              </a:ext>
            </a:extLst>
          </p:cNvPr>
          <p:cNvSpPr/>
          <p:nvPr/>
        </p:nvSpPr>
        <p:spPr>
          <a:xfrm rot="16200000">
            <a:off x="3438843" y="2313589"/>
            <a:ext cx="2266315" cy="2543810"/>
          </a:xfrm>
          <a:prstGeom prst="arc">
            <a:avLst>
              <a:gd name="adj1" fmla="val 16909991"/>
              <a:gd name="adj2" fmla="val 4680862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FDC4DE-1A00-A085-07DA-5A06086F2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475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hele dag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167B26F-3EF9-71D8-D576-E9BB1F6135E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0EBB28-CA4C-B67B-3EF5-22DAF271B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191" y="5721390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EB418EB-4F19-234A-E740-9803F6948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148" y="1801814"/>
            <a:ext cx="1805150" cy="180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4B86DE5-CF2F-98FB-9FEB-F31DB30D1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623" y="1801814"/>
            <a:ext cx="1794849" cy="1800000"/>
          </a:xfrm>
          <a:prstGeom prst="rect">
            <a:avLst/>
          </a:prstGeom>
        </p:spPr>
      </p:pic>
      <p:pic>
        <p:nvPicPr>
          <p:cNvPr id="10" name="Afbeelding 9" descr="Afbeelding met tekenfilm, schets, schermopname, clipart&#10;&#10;Automatisch gegenereerde beschrijving">
            <a:extLst>
              <a:ext uri="{FF2B5EF4-FFF2-40B4-BE49-F238E27FC236}">
                <a16:creationId xmlns:a16="http://schemas.microsoft.com/office/drawing/2014/main" id="{27D4C784-DF70-DE15-5B57-C20FCA2FB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320" y="3694309"/>
            <a:ext cx="1700374" cy="210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vlinder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331B1C5-A08A-2267-84BB-75905CA4E8A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linder">
            <a:extLst>
              <a:ext uri="{FF2B5EF4-FFF2-40B4-BE49-F238E27FC236}">
                <a16:creationId xmlns:a16="http://schemas.microsoft.com/office/drawing/2014/main" id="{CF03FDF5-B91F-B868-F4ED-FC9AFB990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88" y="2069598"/>
            <a:ext cx="4167823" cy="337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898693-6D48-9BBD-4EFF-2F288327D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"/>
    </mc:Choice>
    <mc:Fallback xmlns="">
      <p:transition spd="slow" advTm="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bezig zijn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Secretaresse: een afwisselende baan - JN Zeilberg">
            <a:extLst>
              <a:ext uri="{FF2B5EF4-FFF2-40B4-BE49-F238E27FC236}">
                <a16:creationId xmlns:a16="http://schemas.microsoft.com/office/drawing/2014/main" id="{49F602B3-F326-AFB8-BE82-05729718A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7844"/>
          <a:stretch/>
        </p:blipFill>
        <p:spPr bwMode="auto">
          <a:xfrm>
            <a:off x="2771140" y="1630686"/>
            <a:ext cx="3601720" cy="450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842E90-F694-C04A-8BA5-898B5E942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5" y="5645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"/>
    </mc:Choice>
    <mc:Fallback xmlns="">
      <p:transition spd="slow" advTm="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halsbandparkiet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BCD7BF-CC51-49E3-89DD-2C3F07D3C84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0F165D-E24D-8930-409E-9930EC532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5706" y="1841500"/>
            <a:ext cx="3192587" cy="400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7EBB6D-3307-6094-4598-B26A100B9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287" y="5602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vogeltrek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BCD7BF-CC51-49E3-89DD-2C3F07D3C84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ogeltrek">
            <a:extLst>
              <a:ext uri="{FF2B5EF4-FFF2-40B4-BE49-F238E27FC236}">
                <a16:creationId xmlns:a16="http://schemas.microsoft.com/office/drawing/2014/main" id="{870F165D-E24D-8930-409E-9930EC532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27" y="1841500"/>
            <a:ext cx="4055745" cy="400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968ACC-D704-3B66-F090-CA5ADE4EE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670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trekvogel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98CD64C-3B0E-A1EE-8446-6F6AABA01B9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trekvogel">
            <a:extLst>
              <a:ext uri="{FF2B5EF4-FFF2-40B4-BE49-F238E27FC236}">
                <a16:creationId xmlns:a16="http://schemas.microsoft.com/office/drawing/2014/main" id="{74BB585C-F987-9488-D89D-A37104DBAE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166" y="2167034"/>
            <a:ext cx="3435668" cy="338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384BDB-23DD-FA9B-29C7-77D527204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867" y="5634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"/>
    </mc:Choice>
    <mc:Fallback xmlns="">
      <p:transition spd="slow" advTm="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err="1">
                <a:latin typeface="Calibri Light" panose="020F0302020204030204" pitchFamily="34" charset="0"/>
                <a:cs typeface="Calibri Light" panose="020F0302020204030204" pitchFamily="34" charset="0"/>
              </a:rPr>
              <a:t>vlakbij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A0A5570-6CE6-E36E-A842-76B8CFD56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839" y="1690689"/>
            <a:ext cx="3372321" cy="4277322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D6CE92-706D-FDE4-FFC6-CC9469474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2" y="548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verderop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2D3F163-140A-6B98-0B8C-C39887D08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076" y="1710230"/>
            <a:ext cx="3381847" cy="430590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F3F83B-502C-5CC5-4C32-F8787D925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139" y="5596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in de </a:t>
            </a:r>
            <a:r>
              <a:rPr lang="en-US" err="1">
                <a:latin typeface="Calibri Light" panose="020F0302020204030204" pitchFamily="34" charset="0"/>
                <a:cs typeface="Calibri Light" panose="020F0302020204030204" pitchFamily="34" charset="0"/>
              </a:rPr>
              <a:t>verte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57EC791-70C3-6A5E-5AD3-DDDA662C4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550" y="1705467"/>
            <a:ext cx="3400900" cy="4315427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9BF373-C3F1-8A10-5120-6AE6641C3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533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eind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A36A2D5-DADB-8F4D-7D18-570756B392C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ag van de Aarde – Radio Scorpio">
            <a:extLst>
              <a:ext uri="{FF2B5EF4-FFF2-40B4-BE49-F238E27FC236}">
                <a16:creationId xmlns:a16="http://schemas.microsoft.com/office/drawing/2014/main" id="{CF5CE602-64DD-C851-B605-3FAFF5C5C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20" y="3429000"/>
            <a:ext cx="2562860" cy="256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Kan ik een trombose krijgen vanwege een lange vliegreis? - Tsuru">
            <a:extLst>
              <a:ext uri="{FF2B5EF4-FFF2-40B4-BE49-F238E27FC236}">
                <a16:creationId xmlns:a16="http://schemas.microsoft.com/office/drawing/2014/main" id="{3EC064BB-F26B-73DE-74BD-65B7DDA5E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2040" y="1866900"/>
            <a:ext cx="3362960" cy="210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Verbindingslijn: gekromd 6">
            <a:extLst>
              <a:ext uri="{FF2B5EF4-FFF2-40B4-BE49-F238E27FC236}">
                <a16:creationId xmlns:a16="http://schemas.microsoft.com/office/drawing/2014/main" id="{ABFDE3CE-54B2-E7CB-E784-74F3E944F04E}"/>
              </a:ext>
            </a:extLst>
          </p:cNvPr>
          <p:cNvCxnSpPr>
            <a:cxnSpLocks/>
          </p:cNvCxnSpPr>
          <p:nvPr/>
        </p:nvCxnSpPr>
        <p:spPr>
          <a:xfrm>
            <a:off x="4095750" y="2939745"/>
            <a:ext cx="1720850" cy="1632255"/>
          </a:xfrm>
          <a:prstGeom prst="curved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300B84-0CFC-3C0B-8F6D-B5EE3903E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234" y="5504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kudde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A36A2D5-DADB-8F4D-7D18-570756B392C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Veel paardenwisselingen in de kudde zorgt voor stress en een verminderde  weerstand! | AskHELTIE">
            <a:extLst>
              <a:ext uri="{FF2B5EF4-FFF2-40B4-BE49-F238E27FC236}">
                <a16:creationId xmlns:a16="http://schemas.microsoft.com/office/drawing/2014/main" id="{A1A6320D-A9CB-D836-0E04-088B3DAEF8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r="7836"/>
          <a:stretch/>
        </p:blipFill>
        <p:spPr bwMode="auto">
          <a:xfrm>
            <a:off x="2399586" y="2304714"/>
            <a:ext cx="4818186" cy="2701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7E66CA-7825-37EE-21FC-C92A48C73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112" y="5567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47EB81-7940-5663-20EE-FBD92DAF9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D2E78-7FDA-5773-DF82-52BC2D4A8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school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EDF43889-8175-A3DA-9A13-39AA68EA10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54F95E4-7229-4D9D-9763-10144308AA9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6ED7E7-2D7A-2E25-0736-34C67DA57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r="6097"/>
          <a:stretch/>
        </p:blipFill>
        <p:spPr bwMode="auto">
          <a:xfrm>
            <a:off x="2472867" y="1984416"/>
            <a:ext cx="4162317" cy="3121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778725-CD2D-9873-0A86-50CDF87C3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385" y="5509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vogel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ADACCA1-334C-52BE-6FB7-BEBF1E5EBC1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ogel">
            <a:extLst>
              <a:ext uri="{FF2B5EF4-FFF2-40B4-BE49-F238E27FC236}">
                <a16:creationId xmlns:a16="http://schemas.microsoft.com/office/drawing/2014/main" id="{08D44A36-4283-A528-CE8C-8781C09F6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r="10431"/>
          <a:stretch/>
        </p:blipFill>
        <p:spPr bwMode="auto">
          <a:xfrm>
            <a:off x="2486556" y="2008338"/>
            <a:ext cx="4170887" cy="3703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B3DD4B-45B2-6CCA-2893-A4671CC9A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"/>
    </mc:Choice>
    <mc:Fallback xmlns="">
      <p:transition spd="slow" advTm="2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D60DE-59DD-E05A-34EC-DCF30EAEC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F5396-C312-8E65-F10A-BF0AADF4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zwerm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63D870C3-25AE-7F52-CAC4-F05DF1F467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10904E2-9B77-4386-7D62-0E27E484A74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uw zwerminzicht: spreeuw wil altijd een stukje lucht blijven zien - NRC">
            <a:extLst>
              <a:ext uri="{FF2B5EF4-FFF2-40B4-BE49-F238E27FC236}">
                <a16:creationId xmlns:a16="http://schemas.microsoft.com/office/drawing/2014/main" id="{A9CA3D2B-6E1F-4291-80BA-1EBA8725D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5"/>
          <a:stretch/>
        </p:blipFill>
        <p:spPr bwMode="auto">
          <a:xfrm>
            <a:off x="2505033" y="2038506"/>
            <a:ext cx="4264838" cy="34750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355E84-B849-DD7D-78CD-1E94EB5F9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384" y="5596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C6EBEF-22F7-8DD1-7ADC-32F803578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21CEF-4624-1054-3707-23A115B9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groep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329E87CE-695D-13EB-327B-6F9F0ED1D3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17C979A-AE6B-2C46-65CD-5FC9D737307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8B0DC3-3788-806E-10D1-957513411E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9259"/>
          <a:stretch/>
        </p:blipFill>
        <p:spPr bwMode="auto">
          <a:xfrm>
            <a:off x="2505033" y="2038506"/>
            <a:ext cx="4264838" cy="34750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C2AD7B-7736-1582-5AB1-8708C5579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554" y="55135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alleen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2A15C92-FB34-0B24-1072-E63B904CF0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10746"/>
          <a:stretch/>
        </p:blipFill>
        <p:spPr bwMode="auto">
          <a:xfrm flipH="1">
            <a:off x="2925375" y="1661954"/>
            <a:ext cx="3293247" cy="4194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6B2BB0-E012-4E64-A5A4-FE23CF802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206" y="5467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"/>
    </mc:Choice>
    <mc:Fallback xmlns="">
      <p:transition spd="slow" advTm="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tropisch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Tropisch, paradies, Strand, Küste, Meer, Palmen, Sommer 2560x1600 HD ...">
            <a:extLst>
              <a:ext uri="{FF2B5EF4-FFF2-40B4-BE49-F238E27FC236}">
                <a16:creationId xmlns:a16="http://schemas.microsoft.com/office/drawing/2014/main" id="{32A15C92-FB34-0B24-1072-E63B904CF0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1" r="8791"/>
          <a:stretch/>
        </p:blipFill>
        <p:spPr bwMode="auto">
          <a:xfrm flipH="1">
            <a:off x="2925375" y="1661954"/>
            <a:ext cx="3293247" cy="4194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B76BAE-0185-055B-4707-3CC2B6679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613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"/>
    </mc:Choice>
    <mc:Fallback xmlns="">
      <p:transition spd="slow" advTm="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met rust laten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Want to Be Left Alone? Be Careful What You Wish For | Humans">
            <a:extLst>
              <a:ext uri="{FF2B5EF4-FFF2-40B4-BE49-F238E27FC236}">
                <a16:creationId xmlns:a16="http://schemas.microsoft.com/office/drawing/2014/main" id="{BBBA2A8C-6B79-A433-A0E3-BE67A12F24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t="-220" r="26191" b="220"/>
          <a:stretch/>
        </p:blipFill>
        <p:spPr bwMode="auto">
          <a:xfrm>
            <a:off x="2985770" y="1831971"/>
            <a:ext cx="3172460" cy="4099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D81538-B67A-52A7-4D7D-5114A72B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"/>
    </mc:Choice>
    <mc:Fallback xmlns="">
      <p:transition spd="slow" advTm="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rijmen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082203-053F-D7BF-6901-44C687C0A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07" y="2827056"/>
            <a:ext cx="5576032" cy="208819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19EA1F-08EC-9CDE-B9D5-99E923922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27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"/>
    </mc:Choice>
    <mc:Fallback xmlns="">
      <p:transition spd="slow" advTm="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benen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700F939-06B8-AFA6-F987-88779E80DF5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X-benen | RondOm Podotherapeuten">
            <a:extLst>
              <a:ext uri="{FF2B5EF4-FFF2-40B4-BE49-F238E27FC236}">
                <a16:creationId xmlns:a16="http://schemas.microsoft.com/office/drawing/2014/main" id="{418D6396-7DE1-8863-DE4F-1C1495273B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8" r="2870" b="13681"/>
          <a:stretch/>
        </p:blipFill>
        <p:spPr bwMode="auto">
          <a:xfrm>
            <a:off x="3280727" y="1690689"/>
            <a:ext cx="2434273" cy="4203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333763-DD31-F166-6258-08B262A6C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2" y="5650378"/>
            <a:ext cx="487363" cy="487363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7F027009-1585-5BCF-6145-89A0B02B85BE}"/>
              </a:ext>
            </a:extLst>
          </p:cNvPr>
          <p:cNvCxnSpPr/>
          <p:nvPr/>
        </p:nvCxnSpPr>
        <p:spPr>
          <a:xfrm flipV="1">
            <a:off x="2899727" y="3642276"/>
            <a:ext cx="762000" cy="565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"/>
    </mc:Choice>
    <mc:Fallback xmlns="">
      <p:transition spd="slow" advTm="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armen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8AA47DD-7EEA-4916-3073-AA621485976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755F19-38EB-1BAE-F4A9-4A6C96D40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656" y="1736822"/>
            <a:ext cx="2962688" cy="4182059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888658-DC69-3F0B-E973-961B65FD6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500" y="5675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"/>
    </mc:Choice>
    <mc:Fallback xmlns="">
      <p:transition spd="slow" advTm="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hand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FE74878-3E3F-EE48-3C20-0E5FDB4755F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C7B4FC-89C4-B180-FD33-FC188BA00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212" y="5746523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C533424-3781-E4F5-DC8D-AAAA06058F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r="12757"/>
          <a:stretch/>
        </p:blipFill>
        <p:spPr bwMode="auto">
          <a:xfrm>
            <a:off x="3066333" y="1791008"/>
            <a:ext cx="3011333" cy="4093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00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"/>
    </mc:Choice>
    <mc:Fallback xmlns="">
      <p:transition spd="slow" advTm="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duim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CFF30625-C169-D341-F412-C5CCE34B510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89424E-CFFA-54D1-58CC-3C45DB9AE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471" y="1991257"/>
            <a:ext cx="3277057" cy="374384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6EB6B7-E102-DBF1-08BC-E0CB97337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989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"/>
    </mc:Choice>
    <mc:Fallback xmlns="">
      <p:transition spd="slow" advTm="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staart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04F4C53-A789-D0B3-5286-28CCE1C9683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papegaai">
            <a:extLst>
              <a:ext uri="{FF2B5EF4-FFF2-40B4-BE49-F238E27FC236}">
                <a16:creationId xmlns:a16="http://schemas.microsoft.com/office/drawing/2014/main" id="{E19A7DB0-5C34-078F-176E-28E0E6561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7950" r="10985" b="191"/>
          <a:stretch/>
        </p:blipFill>
        <p:spPr bwMode="auto">
          <a:xfrm>
            <a:off x="3058477" y="1849355"/>
            <a:ext cx="3027045" cy="4021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81B2562-2FF6-B2E1-F257-233E4AC667AA}"/>
              </a:ext>
            </a:extLst>
          </p:cNvPr>
          <p:cNvCxnSpPr/>
          <p:nvPr/>
        </p:nvCxnSpPr>
        <p:spPr>
          <a:xfrm>
            <a:off x="3195002" y="4220210"/>
            <a:ext cx="772795" cy="11938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1BEF5A-3DC1-3B96-E6A2-BFC209970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27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"/>
    </mc:Choice>
    <mc:Fallback xmlns="">
      <p:transition spd="slow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vinger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05BA0D1-8544-6E2E-E1F9-433913360E2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45990C-5221-E42C-26DF-5833CCBB9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418" y="1886467"/>
            <a:ext cx="2381582" cy="395342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A59FA3-739F-6869-116D-76B00B640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596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pink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7EF9BFF-A3C2-9C31-BB6B-8D4798B4038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62A6C81-7321-3FB8-4DC3-104747BF3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761" y="1690689"/>
            <a:ext cx="3248478" cy="439163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47C3F6-808B-91E6-D184-7F679B55C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4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"/>
    </mc:Choice>
    <mc:Fallback xmlns="">
      <p:transition spd="slow" advTm="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elleboog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AD3B1D1-50BA-7F2B-4FD9-0BB8A5DD629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58FA5CD-BEBF-D963-56E9-F7456B44A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55" y="2003560"/>
            <a:ext cx="3324689" cy="364858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EFFD2E-6F54-31F9-CAFC-F6706D016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632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"/>
    </mc:Choice>
    <mc:Fallback xmlns="">
      <p:transition spd="slow" advTm="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knie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936A7D0-F5E6-4069-7AF9-4A44760E25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2EB743-1EE1-4448-AA0D-EA481E31C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287" y="1838836"/>
            <a:ext cx="2867425" cy="404869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98F294-FDB5-8D2C-5598-1AF025ECB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43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"/>
    </mc:Choice>
    <mc:Fallback xmlns="">
      <p:transition spd="slow" advTm="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voet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7D2D89-1492-E0F7-51E8-DEEBE15A14B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ingworm feet Clipart Vector PNG , SVG, EPS, PSD, AI">
            <a:extLst>
              <a:ext uri="{FF2B5EF4-FFF2-40B4-BE49-F238E27FC236}">
                <a16:creationId xmlns:a16="http://schemas.microsoft.com/office/drawing/2014/main" id="{FCC2DA90-BE7F-36D9-55E2-BDAE37172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68" y="2160269"/>
            <a:ext cx="3751263" cy="344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851FFE-289C-0112-CE2C-F5494D4F6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1" y="5693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"/>
    </mc:Choice>
    <mc:Fallback xmlns="">
      <p:transition spd="slow" advTm="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tenen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AFBE257-9A8B-3676-3615-ABC061D6514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teen. Gratis afbeeldingen om te printen - afb 26940.">
            <a:extLst>
              <a:ext uri="{FF2B5EF4-FFF2-40B4-BE49-F238E27FC236}">
                <a16:creationId xmlns:a16="http://schemas.microsoft.com/office/drawing/2014/main" id="{8246FD21-3B98-5B0B-4233-CAFD74F5B9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7357"/>
          <a:stretch/>
        </p:blipFill>
        <p:spPr bwMode="auto">
          <a:xfrm>
            <a:off x="2516028" y="2036324"/>
            <a:ext cx="4111943" cy="3437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2EFD83-2FED-E3D1-D2D0-C83F88930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nagel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6FA603F-90F1-C189-41C1-0462E7D6245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it zeggen je nagels over je gezondheid">
            <a:extLst>
              <a:ext uri="{FF2B5EF4-FFF2-40B4-BE49-F238E27FC236}">
                <a16:creationId xmlns:a16="http://schemas.microsoft.com/office/drawing/2014/main" id="{CF142DE7-353F-56A4-2F88-0D16AC32A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9"/>
          <a:stretch/>
        </p:blipFill>
        <p:spPr bwMode="auto">
          <a:xfrm>
            <a:off x="2597943" y="2062946"/>
            <a:ext cx="3948113" cy="3591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5F39FEF-88DD-2D68-189A-F01436082909}"/>
              </a:ext>
            </a:extLst>
          </p:cNvPr>
          <p:cNvCxnSpPr/>
          <p:nvPr/>
        </p:nvCxnSpPr>
        <p:spPr>
          <a:xfrm>
            <a:off x="5617686" y="2514907"/>
            <a:ext cx="369570" cy="910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996016-155F-696B-BA2C-821007A01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54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"/>
    </mc:Choice>
    <mc:Fallback xmlns="">
      <p:transition spd="slow" advTm="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lichaam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D3816F1-5F07-BFA8-84BB-B1C0FA1BD3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ctor illustration of human body">
            <a:extLst>
              <a:ext uri="{FF2B5EF4-FFF2-40B4-BE49-F238E27FC236}">
                <a16:creationId xmlns:a16="http://schemas.microsoft.com/office/drawing/2014/main" id="{C79E1FC2-A495-1349-AFEC-A40783FBF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1"/>
          <a:stretch/>
        </p:blipFill>
        <p:spPr bwMode="auto">
          <a:xfrm>
            <a:off x="2714942" y="2091689"/>
            <a:ext cx="3714115" cy="3602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F2E735-803A-98BE-D5DB-37284384C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93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"/>
    </mc:Choice>
    <mc:Fallback xmlns="">
      <p:transition spd="slow" advTm="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lichaamsdeel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C8BBC7-ED2D-1ED3-A8BC-68F24398DBE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ody Parts Stock Illustrations – 18,818 Body Parts Stock Illustrations ...">
            <a:extLst>
              <a:ext uri="{FF2B5EF4-FFF2-40B4-BE49-F238E27FC236}">
                <a16:creationId xmlns:a16="http://schemas.microsoft.com/office/drawing/2014/main" id="{095E3699-AD5E-0D5C-C9EF-708DA9E76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48" y="1753608"/>
            <a:ext cx="2979103" cy="421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EB43BB-1619-71CA-84BD-260B2B14E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47" y="56133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"/>
    </mc:Choice>
    <mc:Fallback xmlns="">
      <p:transition spd="slow" advTm="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bijzonder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15 foto's van vogels die zo fascinerend en bijzonder zijn dat ze van een  andere planeet lijken te komen - Curioctopus.nl">
            <a:extLst>
              <a:ext uri="{FF2B5EF4-FFF2-40B4-BE49-F238E27FC236}">
                <a16:creationId xmlns:a16="http://schemas.microsoft.com/office/drawing/2014/main" id="{6BB6EF83-2460-1D39-2959-2F3D6677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695" y="1690689"/>
            <a:ext cx="3336608" cy="416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519B95-6568-1406-E407-9AC61AACD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612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"/>
    </mc:Choice>
    <mc:Fallback xmlns="">
      <p:transition spd="slow" advTm="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&#65279;<?xml version="1.0" encoding="utf-8"?><Relationships xmlns="http://schemas.openxmlformats.org/package/2006/relationships"><Relationship Type="http://schemas.openxmlformats.org/officeDocument/2006/relationships/customXmlProps" Target="/customXml/itemProps1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Id1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07202B-DC86-4123-B64B-C8C3494317D0}">
  <ds:schemaRefs>
    <ds:schemaRef ds:uri="2c6b88fd-cdb9-4555-b96c-5b041ec73eef"/>
    <ds:schemaRef ds:uri="ebf5450b-4da8-4325-98be-37eb624cc67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D54469D-812F-455C-AB31-87C9A5F819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39B4B4-6F04-4262-AD99-8544E88A7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402</Words>
  <Application>Microsoft Office PowerPoint</Application>
  <PresentationFormat>Diavoorstelling (4:3)</PresentationFormat>
  <Paragraphs>220</Paragraphs>
  <Slides>207</Slides>
  <Notes>0</Notes>
  <HiddenSlides>0</HiddenSlides>
  <MMClips>202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207</vt:i4>
      </vt:variant>
    </vt:vector>
  </HeadingPairs>
  <TitlesOfParts>
    <vt:vector size="215" baseType="lpstr">
      <vt:lpstr>Aptos</vt:lpstr>
      <vt:lpstr>Aptos Display</vt:lpstr>
      <vt:lpstr>Arial</vt:lpstr>
      <vt:lpstr>Calibri</vt:lpstr>
      <vt:lpstr>Calibri Light</vt:lpstr>
      <vt:lpstr>SchoolKX_New</vt:lpstr>
      <vt:lpstr>Wingdings</vt:lpstr>
      <vt:lpstr>Kantoorthema</vt:lpstr>
      <vt:lpstr>PowerPoint-presentatie</vt:lpstr>
      <vt:lpstr>PowerPoint-presentatie</vt:lpstr>
      <vt:lpstr>de snavel</vt:lpstr>
      <vt:lpstr>de vleugels</vt:lpstr>
      <vt:lpstr>de vlieg</vt:lpstr>
      <vt:lpstr>vliegen</vt:lpstr>
      <vt:lpstr>de vlinder </vt:lpstr>
      <vt:lpstr>de vogel </vt:lpstr>
      <vt:lpstr>de staart </vt:lpstr>
      <vt:lpstr>de veer </vt:lpstr>
      <vt:lpstr>hoeveel</vt:lpstr>
      <vt:lpstr>tellen</vt:lpstr>
      <vt:lpstr>zoveel</vt:lpstr>
      <vt:lpstr>ongeveer</vt:lpstr>
      <vt:lpstr>precies</vt:lpstr>
      <vt:lpstr>lhet geluid</vt:lpstr>
      <vt:lpstr>lhet lawaai/ de herrie</vt:lpstr>
      <vt:lpstr>stil</vt:lpstr>
      <vt:lpstr>klinken</vt:lpstr>
      <vt:lpstr>blaffen</vt:lpstr>
      <vt:lpstr>de egel </vt:lpstr>
      <vt:lpstr>de gans </vt:lpstr>
      <vt:lpstr>de haas </vt:lpstr>
      <vt:lpstr>kwaken</vt:lpstr>
      <vt:lpstr>lhet lieveheersbeestje</vt:lpstr>
      <vt:lpstr>de merel</vt:lpstr>
      <vt:lpstr>de mus</vt:lpstr>
      <vt:lpstr>de slak</vt:lpstr>
      <vt:lpstr>de spin</vt:lpstr>
      <vt:lpstr>de mug </vt:lpstr>
      <vt:lpstr>de eend </vt:lpstr>
      <vt:lpstr>piepen</vt:lpstr>
      <vt:lpstr>lhet insect</vt:lpstr>
      <vt:lpstr>een ei leggen</vt:lpstr>
      <vt:lpstr>fladderen</vt:lpstr>
      <vt:lpstr>pikken</vt:lpstr>
      <vt:lpstr>trippelen</vt:lpstr>
      <vt:lpstr>broeden</vt:lpstr>
      <vt:lpstr>uitkomen</vt:lpstr>
      <vt:lpstr>lhet nest</vt:lpstr>
      <vt:lpstr>lhet ei</vt:lpstr>
      <vt:lpstr>de kip</vt:lpstr>
      <vt:lpstr>de haan</vt:lpstr>
      <vt:lpstr>lhet kuiken</vt:lpstr>
      <vt:lpstr>lhet zoogdier</vt:lpstr>
      <vt:lpstr>de duif </vt:lpstr>
      <vt:lpstr>de koekoek </vt:lpstr>
      <vt:lpstr>de kraai </vt:lpstr>
      <vt:lpstr>de meeuw</vt:lpstr>
      <vt:lpstr>de reiger </vt:lpstr>
      <vt:lpstr>de zwaluw </vt:lpstr>
      <vt:lpstr>de omgeving </vt:lpstr>
      <vt:lpstr>de leefomgeving </vt:lpstr>
      <vt:lpstr>lhet voedsel</vt:lpstr>
      <vt:lpstr>stilzitten</vt:lpstr>
      <vt:lpstr>bewegen</vt:lpstr>
      <vt:lpstr>(op je) plaats/plek</vt:lpstr>
      <vt:lpstr>lhet roofdier</vt:lpstr>
      <vt:lpstr>de klauw</vt:lpstr>
      <vt:lpstr>sluipen</vt:lpstr>
      <vt:lpstr>de prooi</vt:lpstr>
      <vt:lpstr>de roofvogel</vt:lpstr>
      <vt:lpstr>PowerPoint-presentatie</vt:lpstr>
      <vt:lpstr>de ochtend </vt:lpstr>
      <vt:lpstr>de middag</vt:lpstr>
      <vt:lpstr>de avond </vt:lpstr>
      <vt:lpstr>de nacht</vt:lpstr>
      <vt:lpstr>overdag</vt:lpstr>
      <vt:lpstr>de hele dag</vt:lpstr>
      <vt:lpstr>bezig zijn</vt:lpstr>
      <vt:lpstr>de halsbandparkiet </vt:lpstr>
      <vt:lpstr>de vogeltrek </vt:lpstr>
      <vt:lpstr>de trekvogel </vt:lpstr>
      <vt:lpstr>vlakbij</vt:lpstr>
      <vt:lpstr>verderop</vt:lpstr>
      <vt:lpstr>in de verte</vt:lpstr>
      <vt:lpstr>lhet eind</vt:lpstr>
      <vt:lpstr>de kudde</vt:lpstr>
      <vt:lpstr>de school</vt:lpstr>
      <vt:lpstr>de zwerm</vt:lpstr>
      <vt:lpstr>de groep</vt:lpstr>
      <vt:lpstr>alleen</vt:lpstr>
      <vt:lpstr>tropisch</vt:lpstr>
      <vt:lpstr>met rust laten</vt:lpstr>
      <vt:lpstr>rijmen</vt:lpstr>
      <vt:lpstr>de benen </vt:lpstr>
      <vt:lpstr>de armen </vt:lpstr>
      <vt:lpstr>de hand </vt:lpstr>
      <vt:lpstr>de duim </vt:lpstr>
      <vt:lpstr>de vinger</vt:lpstr>
      <vt:lpstr>de pink </vt:lpstr>
      <vt:lpstr>de elleboog </vt:lpstr>
      <vt:lpstr>de knie </vt:lpstr>
      <vt:lpstr>de voet </vt:lpstr>
      <vt:lpstr>de tenen</vt:lpstr>
      <vt:lpstr>de nagel </vt:lpstr>
      <vt:lpstr>lhet lichaam</vt:lpstr>
      <vt:lpstr>lhet lichaamsdeel</vt:lpstr>
      <vt:lpstr>bijzonder</vt:lpstr>
      <vt:lpstr>geluk (brengen)</vt:lpstr>
      <vt:lpstr>de kraanvogel </vt:lpstr>
      <vt:lpstr>heen</vt:lpstr>
      <vt:lpstr>terug</vt:lpstr>
      <vt:lpstr>lhet bericht</vt:lpstr>
      <vt:lpstr>zenden</vt:lpstr>
      <vt:lpstr>ontvangen</vt:lpstr>
      <vt:lpstr>lhet contact</vt:lpstr>
      <vt:lpstr>lhet beginpunt</vt:lpstr>
      <vt:lpstr>halverwege</vt:lpstr>
      <vt:lpstr>eindigen</vt:lpstr>
      <vt:lpstr>lhet eindpunt</vt:lpstr>
      <vt:lpstr>de route</vt:lpstr>
      <vt:lpstr>de spanwijdte</vt:lpstr>
      <vt:lpstr>lhet noorden</vt:lpstr>
      <vt:lpstr>lhet zuiden</vt:lpstr>
      <vt:lpstr>lhet zendertje</vt:lpstr>
      <vt:lpstr>eng</vt:lpstr>
      <vt:lpstr>lhet monster</vt:lpstr>
      <vt:lpstr>schrikken</vt:lpstr>
      <vt:lpstr>de vogelverschrikker </vt:lpstr>
      <vt:lpstr>wegjagen</vt:lpstr>
      <vt:lpstr>de wintergast </vt:lpstr>
      <vt:lpstr>de V-vorm </vt:lpstr>
      <vt:lpstr>de legenda</vt:lpstr>
      <vt:lpstr>“elk vogeltje zingt zoals het gebekt is”</vt:lpstr>
      <vt:lpstr>PowerPoint-presentatie</vt:lpstr>
      <vt:lpstr>de  kudde</vt:lpstr>
      <vt:lpstr>grazen</vt:lpstr>
      <vt:lpstr>lhet jong</vt:lpstr>
      <vt:lpstr>beschermen</vt:lpstr>
      <vt:lpstr>lhet schaap</vt:lpstr>
      <vt:lpstr>de wei </vt:lpstr>
      <vt:lpstr>blijven</vt:lpstr>
      <vt:lpstr>wegbrengen</vt:lpstr>
      <vt:lpstr>vertrekken</vt:lpstr>
      <vt:lpstr>lhet afscheid</vt:lpstr>
      <vt:lpstr>onderweg zijn</vt:lpstr>
      <vt:lpstr>aankomen</vt:lpstr>
      <vt:lpstr>afhalen</vt:lpstr>
      <vt:lpstr>observeren</vt:lpstr>
      <vt:lpstr>de reis </vt:lpstr>
      <vt:lpstr>reizen</vt:lpstr>
      <vt:lpstr>lhet schip</vt:lpstr>
      <vt:lpstr>de trein</vt:lpstr>
      <vt:lpstr>lhet vliegtuig</vt:lpstr>
      <vt:lpstr>de bestemming</vt:lpstr>
      <vt:lpstr>lhet voertuig</vt:lpstr>
      <vt:lpstr>lhet vaartuig</vt:lpstr>
      <vt:lpstr>de start </vt:lpstr>
      <vt:lpstr>(op)stijgen</vt:lpstr>
      <vt:lpstr>dalen</vt:lpstr>
      <vt:lpstr>landen</vt:lpstr>
      <vt:lpstr>de luchtvaartuigen </vt:lpstr>
      <vt:lpstr>de luchtballon </vt:lpstr>
      <vt:lpstr>de helikopter </vt:lpstr>
      <vt:lpstr>de raket </vt:lpstr>
      <vt:lpstr>je ogen uitkijken</vt:lpstr>
      <vt:lpstr>wegen</vt:lpstr>
      <vt:lpstr>de weegschaal </vt:lpstr>
      <vt:lpstr>licht</vt:lpstr>
      <vt:lpstr>zwaar</vt:lpstr>
      <vt:lpstr>tillen</vt:lpstr>
      <vt:lpstr>sterk</vt:lpstr>
      <vt:lpstr>slap</vt:lpstr>
      <vt:lpstr>lhet gewicht</vt:lpstr>
      <vt:lpstr>de spier </vt:lpstr>
      <vt:lpstr>lhet bot</vt:lpstr>
      <vt:lpstr>langzaam</vt:lpstr>
      <vt:lpstr>snel</vt:lpstr>
      <vt:lpstr>de stap </vt:lpstr>
      <vt:lpstr>stappen</vt:lpstr>
      <vt:lpstr>hollen</vt:lpstr>
      <vt:lpstr>de vaart</vt:lpstr>
      <vt:lpstr>achterblijven</vt:lpstr>
      <vt:lpstr>de snelheid</vt:lpstr>
      <vt:lpstr>de tijd </vt:lpstr>
      <vt:lpstr>lhet uur</vt:lpstr>
      <vt:lpstr>even</vt:lpstr>
      <vt:lpstr>lang</vt:lpstr>
      <vt:lpstr>kort duren</vt:lpstr>
      <vt:lpstr>lang duren</vt:lpstr>
      <vt:lpstr>de klok </vt:lpstr>
      <vt:lpstr>lhet horloge</vt:lpstr>
      <vt:lpstr>de wekker</vt:lpstr>
      <vt:lpstr>lhet mobieltje</vt:lpstr>
      <vt:lpstr>vroeg</vt:lpstr>
      <vt:lpstr>laat</vt:lpstr>
      <vt:lpstr>de vakantie</vt:lpstr>
      <vt:lpstr>de zomer </vt:lpstr>
      <vt:lpstr>lhet land</vt:lpstr>
      <vt:lpstr>lhet buitenland</vt:lpstr>
      <vt:lpstr>lhet westen</vt:lpstr>
      <vt:lpstr>lhet oosten</vt:lpstr>
      <vt:lpstr>de zon </vt:lpstr>
      <vt:lpstr>de maan </vt:lpstr>
      <vt:lpstr>de ster </vt:lpstr>
      <vt:lpstr>de dag </vt:lpstr>
      <vt:lpstr>de nacht</vt:lpstr>
      <vt:lpstr>de ruimte </vt:lpstr>
      <vt:lpstr>de aarde </vt:lpstr>
      <vt:lpstr>de planeet </vt:lpstr>
      <vt:lpstr>de astronaut </vt:lpstr>
      <vt:lpstr>plat</vt:lpstr>
      <vt:lpstr>bol (rond)</vt:lpstr>
      <vt:lpstr>de globe</vt:lpstr>
      <vt:lpstr>lhet heelal</vt:lpstr>
      <vt:lpstr>zweven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Willemijn Gerritsen</cp:lastModifiedBy>
  <cp:revision>3</cp:revision>
  <dcterms:created xsi:type="dcterms:W3CDTF">2024-03-12T07:30:34Z</dcterms:created>
  <dcterms:modified xsi:type="dcterms:W3CDTF">2025-05-12T08:09:31Z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