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1" r:id="rId5"/>
    <p:sldId id="466" r:id="rId6"/>
    <p:sldId id="569" r:id="rId7"/>
    <p:sldId id="271" r:id="rId8"/>
    <p:sldId id="570" r:id="rId9"/>
    <p:sldId id="571" r:id="rId10"/>
    <p:sldId id="258" r:id="rId11"/>
    <p:sldId id="572" r:id="rId12"/>
    <p:sldId id="573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84" r:id="rId22"/>
    <p:sldId id="585" r:id="rId23"/>
    <p:sldId id="586" r:id="rId24"/>
    <p:sldId id="587" r:id="rId25"/>
    <p:sldId id="296" r:id="rId26"/>
    <p:sldId id="588" r:id="rId27"/>
    <p:sldId id="589" r:id="rId28"/>
    <p:sldId id="590" r:id="rId29"/>
    <p:sldId id="591" r:id="rId30"/>
    <p:sldId id="592" r:id="rId31"/>
    <p:sldId id="593" r:id="rId32"/>
    <p:sldId id="594" r:id="rId33"/>
    <p:sldId id="595" r:id="rId34"/>
    <p:sldId id="596" r:id="rId35"/>
    <p:sldId id="597" r:id="rId36"/>
    <p:sldId id="598" r:id="rId37"/>
    <p:sldId id="599" r:id="rId38"/>
    <p:sldId id="600" r:id="rId39"/>
    <p:sldId id="262" r:id="rId40"/>
    <p:sldId id="601" r:id="rId41"/>
    <p:sldId id="602" r:id="rId42"/>
    <p:sldId id="603" r:id="rId43"/>
    <p:sldId id="604" r:id="rId44"/>
    <p:sldId id="605" r:id="rId45"/>
    <p:sldId id="606" r:id="rId46"/>
    <p:sldId id="607" r:id="rId47"/>
    <p:sldId id="608" r:id="rId48"/>
    <p:sldId id="609" r:id="rId49"/>
    <p:sldId id="610" r:id="rId50"/>
    <p:sldId id="612" r:id="rId51"/>
    <p:sldId id="613" r:id="rId52"/>
    <p:sldId id="614" r:id="rId53"/>
    <p:sldId id="615" r:id="rId54"/>
    <p:sldId id="616" r:id="rId55"/>
    <p:sldId id="617" r:id="rId56"/>
    <p:sldId id="618" r:id="rId57"/>
    <p:sldId id="619" r:id="rId58"/>
    <p:sldId id="621" r:id="rId59"/>
    <p:sldId id="623" r:id="rId60"/>
    <p:sldId id="433" r:id="rId61"/>
    <p:sldId id="624" r:id="rId62"/>
    <p:sldId id="625" r:id="rId63"/>
    <p:sldId id="626" r:id="rId64"/>
    <p:sldId id="627" r:id="rId65"/>
    <p:sldId id="628" r:id="rId66"/>
    <p:sldId id="629" r:id="rId67"/>
    <p:sldId id="630" r:id="rId68"/>
    <p:sldId id="631" r:id="rId69"/>
    <p:sldId id="632" r:id="rId70"/>
    <p:sldId id="633" r:id="rId71"/>
    <p:sldId id="634" r:id="rId72"/>
    <p:sldId id="635" r:id="rId73"/>
    <p:sldId id="636" r:id="rId74"/>
    <p:sldId id="637" r:id="rId75"/>
    <p:sldId id="638" r:id="rId76"/>
    <p:sldId id="639" r:id="rId77"/>
    <p:sldId id="269" r:id="rId78"/>
    <p:sldId id="640" r:id="rId79"/>
    <p:sldId id="641" r:id="rId80"/>
    <p:sldId id="642" r:id="rId81"/>
    <p:sldId id="643" r:id="rId82"/>
    <p:sldId id="644" r:id="rId83"/>
    <p:sldId id="646" r:id="rId84"/>
    <p:sldId id="647" r:id="rId85"/>
    <p:sldId id="648" r:id="rId86"/>
    <p:sldId id="649" r:id="rId87"/>
    <p:sldId id="650" r:id="rId88"/>
    <p:sldId id="651" r:id="rId89"/>
    <p:sldId id="652" r:id="rId90"/>
    <p:sldId id="653" r:id="rId91"/>
    <p:sldId id="654" r:id="rId92"/>
    <p:sldId id="655" r:id="rId93"/>
    <p:sldId id="656" r:id="rId94"/>
    <p:sldId id="658" r:id="rId95"/>
    <p:sldId id="659" r:id="rId96"/>
    <p:sldId id="660" r:id="rId97"/>
    <p:sldId id="661" r:id="rId98"/>
    <p:sldId id="662" r:id="rId99"/>
    <p:sldId id="663" r:id="rId100"/>
    <p:sldId id="664" r:id="rId101"/>
    <p:sldId id="665" r:id="rId102"/>
    <p:sldId id="666" r:id="rId103"/>
    <p:sldId id="668" r:id="rId104"/>
    <p:sldId id="669" r:id="rId105"/>
    <p:sldId id="670" r:id="rId106"/>
    <p:sldId id="671" r:id="rId107"/>
    <p:sldId id="672" r:id="rId108"/>
    <p:sldId id="673" r:id="rId109"/>
    <p:sldId id="674" r:id="rId110"/>
    <p:sldId id="675" r:id="rId111"/>
    <p:sldId id="676" r:id="rId112"/>
    <p:sldId id="677" r:id="rId113"/>
    <p:sldId id="678" r:id="rId114"/>
    <p:sldId id="679" r:id="rId115"/>
    <p:sldId id="681" r:id="rId116"/>
    <p:sldId id="682" r:id="rId117"/>
    <p:sldId id="683" r:id="rId118"/>
    <p:sldId id="684" r:id="rId119"/>
    <p:sldId id="685" r:id="rId120"/>
    <p:sldId id="686" r:id="rId121"/>
    <p:sldId id="687" r:id="rId122"/>
    <p:sldId id="740" r:id="rId123"/>
    <p:sldId id="689" r:id="rId124"/>
    <p:sldId id="690" r:id="rId125"/>
    <p:sldId id="691" r:id="rId126"/>
    <p:sldId id="692" r:id="rId127"/>
    <p:sldId id="693" r:id="rId128"/>
    <p:sldId id="694" r:id="rId129"/>
    <p:sldId id="695" r:id="rId130"/>
    <p:sldId id="696" r:id="rId131"/>
    <p:sldId id="697" r:id="rId132"/>
    <p:sldId id="698" r:id="rId133"/>
    <p:sldId id="699" r:id="rId134"/>
    <p:sldId id="700" r:id="rId135"/>
    <p:sldId id="701" r:id="rId136"/>
    <p:sldId id="702" r:id="rId137"/>
    <p:sldId id="703" r:id="rId138"/>
    <p:sldId id="704" r:id="rId139"/>
    <p:sldId id="705" r:id="rId140"/>
    <p:sldId id="706" r:id="rId141"/>
    <p:sldId id="707" r:id="rId142"/>
    <p:sldId id="708" r:id="rId143"/>
    <p:sldId id="709" r:id="rId144"/>
    <p:sldId id="710" r:id="rId145"/>
    <p:sldId id="711" r:id="rId146"/>
    <p:sldId id="712" r:id="rId147"/>
    <p:sldId id="713" r:id="rId148"/>
    <p:sldId id="714" r:id="rId149"/>
    <p:sldId id="716" r:id="rId150"/>
    <p:sldId id="741" r:id="rId151"/>
    <p:sldId id="717" r:id="rId152"/>
    <p:sldId id="718" r:id="rId153"/>
    <p:sldId id="719" r:id="rId154"/>
    <p:sldId id="720" r:id="rId155"/>
    <p:sldId id="721" r:id="rId156"/>
    <p:sldId id="724" r:id="rId157"/>
    <p:sldId id="725" r:id="rId158"/>
    <p:sldId id="726" r:id="rId159"/>
    <p:sldId id="727" r:id="rId160"/>
    <p:sldId id="728" r:id="rId161"/>
    <p:sldId id="715" r:id="rId162"/>
    <p:sldId id="730" r:id="rId163"/>
    <p:sldId id="731" r:id="rId164"/>
    <p:sldId id="732" r:id="rId165"/>
    <p:sldId id="733" r:id="rId166"/>
    <p:sldId id="734" r:id="rId167"/>
    <p:sldId id="735" r:id="rId168"/>
    <p:sldId id="736" r:id="rId169"/>
    <p:sldId id="737" r:id="rId170"/>
    <p:sldId id="738" r:id="rId171"/>
    <p:sldId id="739" r:id="rId1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E9C64-6979-42F8-8EC1-8AE9C781F718}" v="59" dt="2024-07-11T15:21:43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microsoft.com/office/2016/11/relationships/changesInfo" Target="changesInfos/changesInfo1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theme" Target="theme/theme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tableStyles" Target="tableStyle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F14E9C64-6979-42F8-8EC1-8AE9C781F718}"/>
    <pc:docChg chg="custSel addSld delSld modSld">
      <pc:chgData name="Floor de Bruin" userId="d1c5b670-a1b7-49da-b2e8-c82be91a578e" providerId="ADAL" clId="{F14E9C64-6979-42F8-8EC1-8AE9C781F718}" dt="2024-07-11T15:21:47.492" v="67" actId="1076"/>
      <pc:docMkLst>
        <pc:docMk/>
      </pc:docMkLst>
      <pc:sldChg chg="del">
        <pc:chgData name="Floor de Bruin" userId="d1c5b670-a1b7-49da-b2e8-c82be91a578e" providerId="ADAL" clId="{F14E9C64-6979-42F8-8EC1-8AE9C781F718}" dt="2024-07-11T15:17:32.171" v="0" actId="47"/>
        <pc:sldMkLst>
          <pc:docMk/>
          <pc:sldMk cId="1698215819" sldId="582"/>
        </pc:sldMkLst>
      </pc:sldChg>
      <pc:sldChg chg="del">
        <pc:chgData name="Floor de Bruin" userId="d1c5b670-a1b7-49da-b2e8-c82be91a578e" providerId="ADAL" clId="{F14E9C64-6979-42F8-8EC1-8AE9C781F718}" dt="2024-07-11T15:17:32.974" v="1" actId="47"/>
        <pc:sldMkLst>
          <pc:docMk/>
          <pc:sldMk cId="900531657" sldId="583"/>
        </pc:sldMkLst>
      </pc:sldChg>
      <pc:sldChg chg="del">
        <pc:chgData name="Floor de Bruin" userId="d1c5b670-a1b7-49da-b2e8-c82be91a578e" providerId="ADAL" clId="{F14E9C64-6979-42F8-8EC1-8AE9C781F718}" dt="2024-07-11T15:17:47.913" v="2" actId="47"/>
        <pc:sldMkLst>
          <pc:docMk/>
          <pc:sldMk cId="1264603449" sldId="611"/>
        </pc:sldMkLst>
      </pc:sldChg>
      <pc:sldChg chg="delSp modSp mod delAnim">
        <pc:chgData name="Floor de Bruin" userId="d1c5b670-a1b7-49da-b2e8-c82be91a578e" providerId="ADAL" clId="{F14E9C64-6979-42F8-8EC1-8AE9C781F718}" dt="2024-07-11T15:18:34.353" v="23" actId="1076"/>
        <pc:sldMkLst>
          <pc:docMk/>
          <pc:sldMk cId="168779099" sldId="651"/>
        </pc:sldMkLst>
        <pc:spChg chg="mod">
          <ac:chgData name="Floor de Bruin" userId="d1c5b670-a1b7-49da-b2e8-c82be91a578e" providerId="ADAL" clId="{F14E9C64-6979-42F8-8EC1-8AE9C781F718}" dt="2024-07-11T15:18:06.945" v="21" actId="20577"/>
          <ac:spMkLst>
            <pc:docMk/>
            <pc:sldMk cId="168779099" sldId="651"/>
            <ac:spMk id="2" creationId="{00000000-0000-0000-0000-000000000000}"/>
          </ac:spMkLst>
        </pc:spChg>
        <pc:picChg chg="del">
          <ac:chgData name="Floor de Bruin" userId="d1c5b670-a1b7-49da-b2e8-c82be91a578e" providerId="ADAL" clId="{F14E9C64-6979-42F8-8EC1-8AE9C781F718}" dt="2024-07-11T15:18:12.576" v="22" actId="478"/>
          <ac:picMkLst>
            <pc:docMk/>
            <pc:sldMk cId="168779099" sldId="651"/>
            <ac:picMk id="4" creationId="{E38B5502-9063-D714-27B6-D2E04105E894}"/>
          </ac:picMkLst>
        </pc:picChg>
        <pc:picChg chg="mod">
          <ac:chgData name="Floor de Bruin" userId="d1c5b670-a1b7-49da-b2e8-c82be91a578e" providerId="ADAL" clId="{F14E9C64-6979-42F8-8EC1-8AE9C781F718}" dt="2024-07-11T15:18:34.353" v="23" actId="1076"/>
          <ac:picMkLst>
            <pc:docMk/>
            <pc:sldMk cId="168779099" sldId="651"/>
            <ac:picMk id="5" creationId="{24FB1A5A-3B0C-E003-78DF-5BCD6FA2C35F}"/>
          </ac:picMkLst>
        </pc:picChg>
      </pc:sldChg>
      <pc:sldChg chg="delSp modSp mod delAnim">
        <pc:chgData name="Floor de Bruin" userId="d1c5b670-a1b7-49da-b2e8-c82be91a578e" providerId="ADAL" clId="{F14E9C64-6979-42F8-8EC1-8AE9C781F718}" dt="2024-07-11T15:20:18.381" v="64" actId="1076"/>
        <pc:sldMkLst>
          <pc:docMk/>
          <pc:sldMk cId="4259755384" sldId="728"/>
        </pc:sldMkLst>
        <pc:spChg chg="mod">
          <ac:chgData name="Floor de Bruin" userId="d1c5b670-a1b7-49da-b2e8-c82be91a578e" providerId="ADAL" clId="{F14E9C64-6979-42F8-8EC1-8AE9C781F718}" dt="2024-07-11T15:20:02.672" v="62" actId="20577"/>
          <ac:spMkLst>
            <pc:docMk/>
            <pc:sldMk cId="4259755384" sldId="728"/>
            <ac:spMk id="2" creationId="{00000000-0000-0000-0000-000000000000}"/>
          </ac:spMkLst>
        </pc:spChg>
        <pc:picChg chg="del">
          <ac:chgData name="Floor de Bruin" userId="d1c5b670-a1b7-49da-b2e8-c82be91a578e" providerId="ADAL" clId="{F14E9C64-6979-42F8-8EC1-8AE9C781F718}" dt="2024-07-11T15:20:05.116" v="63" actId="478"/>
          <ac:picMkLst>
            <pc:docMk/>
            <pc:sldMk cId="4259755384" sldId="728"/>
            <ac:picMk id="4" creationId="{60CFB302-4117-6DD3-2F0C-A1D1AF13B66A}"/>
          </ac:picMkLst>
        </pc:picChg>
        <pc:picChg chg="mod">
          <ac:chgData name="Floor de Bruin" userId="d1c5b670-a1b7-49da-b2e8-c82be91a578e" providerId="ADAL" clId="{F14E9C64-6979-42F8-8EC1-8AE9C781F718}" dt="2024-07-11T15:20:18.381" v="64" actId="1076"/>
          <ac:picMkLst>
            <pc:docMk/>
            <pc:sldMk cId="4259755384" sldId="728"/>
            <ac:picMk id="5" creationId="{0ED61C54-5ED9-BB80-B1A8-3FE2B63EDC9E}"/>
          </ac:picMkLst>
        </pc:picChg>
      </pc:sldChg>
      <pc:sldChg chg="addSp delSp modSp add del mod delAnim">
        <pc:chgData name="Floor de Bruin" userId="d1c5b670-a1b7-49da-b2e8-c82be91a578e" providerId="ADAL" clId="{F14E9C64-6979-42F8-8EC1-8AE9C781F718}" dt="2024-07-11T15:21:47.492" v="67" actId="1076"/>
        <pc:sldMkLst>
          <pc:docMk/>
          <pc:sldMk cId="3533140084" sldId="741"/>
        </pc:sldMkLst>
        <pc:spChg chg="mod">
          <ac:chgData name="Floor de Bruin" userId="d1c5b670-a1b7-49da-b2e8-c82be91a578e" providerId="ADAL" clId="{F14E9C64-6979-42F8-8EC1-8AE9C781F718}" dt="2024-07-11T15:19:12.967" v="39" actId="20577"/>
          <ac:spMkLst>
            <pc:docMk/>
            <pc:sldMk cId="3533140084" sldId="741"/>
            <ac:spMk id="2" creationId="{00000000-0000-0000-0000-000000000000}"/>
          </ac:spMkLst>
        </pc:spChg>
        <pc:picChg chg="del">
          <ac:chgData name="Floor de Bruin" userId="d1c5b670-a1b7-49da-b2e8-c82be91a578e" providerId="ADAL" clId="{F14E9C64-6979-42F8-8EC1-8AE9C781F718}" dt="2024-07-11T15:19:14.455" v="40" actId="478"/>
          <ac:picMkLst>
            <pc:docMk/>
            <pc:sldMk cId="3533140084" sldId="741"/>
            <ac:picMk id="3" creationId="{67AD414B-4C64-C824-CFF6-6BDC46B40738}"/>
          </ac:picMkLst>
        </pc:picChg>
        <pc:picChg chg="del">
          <ac:chgData name="Floor de Bruin" userId="d1c5b670-a1b7-49da-b2e8-c82be91a578e" providerId="ADAL" clId="{F14E9C64-6979-42F8-8EC1-8AE9C781F718}" dt="2024-07-11T15:19:26.550" v="44" actId="478"/>
          <ac:picMkLst>
            <pc:docMk/>
            <pc:sldMk cId="3533140084" sldId="741"/>
            <ac:picMk id="4" creationId="{C9783D08-FA5A-08DF-1BBA-365C2E7CAAE7}"/>
          </ac:picMkLst>
        </pc:picChg>
        <pc:picChg chg="add mod">
          <ac:chgData name="Floor de Bruin" userId="d1c5b670-a1b7-49da-b2e8-c82be91a578e" providerId="ADAL" clId="{F14E9C64-6979-42F8-8EC1-8AE9C781F718}" dt="2024-07-11T15:19:24.830" v="43" actId="1076"/>
          <ac:picMkLst>
            <pc:docMk/>
            <pc:sldMk cId="3533140084" sldId="741"/>
            <ac:picMk id="5" creationId="{D0278EB4-69EA-14A7-8FAF-AC3C20232243}"/>
          </ac:picMkLst>
        </pc:picChg>
        <pc:picChg chg="del">
          <ac:chgData name="Floor de Bruin" userId="d1c5b670-a1b7-49da-b2e8-c82be91a578e" providerId="ADAL" clId="{F14E9C64-6979-42F8-8EC1-8AE9C781F718}" dt="2024-07-11T15:19:36.250" v="45" actId="478"/>
          <ac:picMkLst>
            <pc:docMk/>
            <pc:sldMk cId="3533140084" sldId="741"/>
            <ac:picMk id="7" creationId="{E7C267C4-D486-A389-9FA7-603A339488A9}"/>
          </ac:picMkLst>
        </pc:picChg>
        <pc:picChg chg="del mod">
          <ac:chgData name="Floor de Bruin" userId="d1c5b670-a1b7-49da-b2e8-c82be91a578e" providerId="ADAL" clId="{F14E9C64-6979-42F8-8EC1-8AE9C781F718}" dt="2024-07-11T15:21:28.567" v="65" actId="478"/>
          <ac:picMkLst>
            <pc:docMk/>
            <pc:sldMk cId="3533140084" sldId="741"/>
            <ac:picMk id="8" creationId="{F4AEB4ED-0A5B-A212-5160-EE15BF18D3B9}"/>
          </ac:picMkLst>
        </pc:picChg>
        <pc:picChg chg="del">
          <ac:chgData name="Floor de Bruin" userId="d1c5b670-a1b7-49da-b2e8-c82be91a578e" providerId="ADAL" clId="{F14E9C64-6979-42F8-8EC1-8AE9C781F718}" dt="2024-07-11T15:21:38.605" v="66" actId="478"/>
          <ac:picMkLst>
            <pc:docMk/>
            <pc:sldMk cId="3533140084" sldId="741"/>
            <ac:picMk id="9" creationId="{4B331B81-B43F-2D2D-123E-7478B92C720B}"/>
          </ac:picMkLst>
        </pc:picChg>
        <pc:picChg chg="mod">
          <ac:chgData name="Floor de Bruin" userId="d1c5b670-a1b7-49da-b2e8-c82be91a578e" providerId="ADAL" clId="{F14E9C64-6979-42F8-8EC1-8AE9C781F718}" dt="2024-07-11T15:21:47.492" v="67" actId="1076"/>
          <ac:picMkLst>
            <pc:docMk/>
            <pc:sldMk cId="3533140084" sldId="741"/>
            <ac:picMk id="10" creationId="{9B595140-5067-AA8C-EF23-EA5B89A8EB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3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53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7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56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51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11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6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9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82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0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45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8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3.png"/><Relationship Id="rId4" Type="http://schemas.openxmlformats.org/officeDocument/2006/relationships/image" Target="../media/image9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5" Type="http://schemas.openxmlformats.org/officeDocument/2006/relationships/image" Target="../media/image3.png"/><Relationship Id="rId4" Type="http://schemas.openxmlformats.org/officeDocument/2006/relationships/image" Target="../media/image10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3.png"/><Relationship Id="rId4" Type="http://schemas.openxmlformats.org/officeDocument/2006/relationships/image" Target="../media/image10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3.png"/><Relationship Id="rId4" Type="http://schemas.openxmlformats.org/officeDocument/2006/relationships/image" Target="../media/image10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3.png"/><Relationship Id="rId4" Type="http://schemas.openxmlformats.org/officeDocument/2006/relationships/image" Target="../media/image10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3.png"/><Relationship Id="rId4" Type="http://schemas.openxmlformats.org/officeDocument/2006/relationships/image" Target="../media/image10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3.png"/><Relationship Id="rId4" Type="http://schemas.openxmlformats.org/officeDocument/2006/relationships/image" Target="../media/image10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3.png"/><Relationship Id="rId4" Type="http://schemas.openxmlformats.org/officeDocument/2006/relationships/image" Target="../media/image10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3.png"/><Relationship Id="rId4" Type="http://schemas.openxmlformats.org/officeDocument/2006/relationships/image" Target="../media/image10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3.png"/><Relationship Id="rId4" Type="http://schemas.openxmlformats.org/officeDocument/2006/relationships/image" Target="../media/image11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3.png"/><Relationship Id="rId4" Type="http://schemas.openxmlformats.org/officeDocument/2006/relationships/image" Target="../media/image11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3.png"/><Relationship Id="rId4" Type="http://schemas.openxmlformats.org/officeDocument/2006/relationships/image" Target="../media/image11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3.png"/><Relationship Id="rId4" Type="http://schemas.openxmlformats.org/officeDocument/2006/relationships/image" Target="../media/image11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3.png"/><Relationship Id="rId4" Type="http://schemas.openxmlformats.org/officeDocument/2006/relationships/image" Target="../media/image114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3.png"/><Relationship Id="rId4" Type="http://schemas.openxmlformats.org/officeDocument/2006/relationships/image" Target="../media/image11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3.png"/><Relationship Id="rId4" Type="http://schemas.openxmlformats.org/officeDocument/2006/relationships/image" Target="../media/image11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3.png"/><Relationship Id="rId4" Type="http://schemas.openxmlformats.org/officeDocument/2006/relationships/image" Target="../media/image11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3.png"/><Relationship Id="rId4" Type="http://schemas.openxmlformats.org/officeDocument/2006/relationships/image" Target="../media/image117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3.png"/><Relationship Id="rId4" Type="http://schemas.openxmlformats.org/officeDocument/2006/relationships/image" Target="../media/image11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3.png"/><Relationship Id="rId4" Type="http://schemas.openxmlformats.org/officeDocument/2006/relationships/image" Target="../media/image11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3.png"/><Relationship Id="rId4" Type="http://schemas.openxmlformats.org/officeDocument/2006/relationships/image" Target="../media/image12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3.png"/><Relationship Id="rId4" Type="http://schemas.openxmlformats.org/officeDocument/2006/relationships/image" Target="../media/image121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5" Type="http://schemas.openxmlformats.org/officeDocument/2006/relationships/image" Target="../media/image3.png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3.png"/><Relationship Id="rId4" Type="http://schemas.openxmlformats.org/officeDocument/2006/relationships/image" Target="../media/image12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5" Type="http://schemas.openxmlformats.org/officeDocument/2006/relationships/image" Target="../media/image3.png"/><Relationship Id="rId4" Type="http://schemas.openxmlformats.org/officeDocument/2006/relationships/image" Target="../media/image12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5" Type="http://schemas.openxmlformats.org/officeDocument/2006/relationships/image" Target="../media/image3.png"/><Relationship Id="rId4" Type="http://schemas.openxmlformats.org/officeDocument/2006/relationships/image" Target="../media/image12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3.png"/><Relationship Id="rId4" Type="http://schemas.openxmlformats.org/officeDocument/2006/relationships/image" Target="../media/image12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5" Type="http://schemas.openxmlformats.org/officeDocument/2006/relationships/image" Target="../media/image3.png"/><Relationship Id="rId4" Type="http://schemas.openxmlformats.org/officeDocument/2006/relationships/image" Target="../media/image12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3.png"/><Relationship Id="rId4" Type="http://schemas.openxmlformats.org/officeDocument/2006/relationships/image" Target="../media/image128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5" Type="http://schemas.openxmlformats.org/officeDocument/2006/relationships/image" Target="../media/image3.png"/><Relationship Id="rId4" Type="http://schemas.openxmlformats.org/officeDocument/2006/relationships/image" Target="../media/image12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3.png"/><Relationship Id="rId4" Type="http://schemas.openxmlformats.org/officeDocument/2006/relationships/image" Target="../media/image130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5" Type="http://schemas.openxmlformats.org/officeDocument/2006/relationships/image" Target="../media/image3.png"/><Relationship Id="rId4" Type="http://schemas.openxmlformats.org/officeDocument/2006/relationships/image" Target="../media/image13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5" Type="http://schemas.openxmlformats.org/officeDocument/2006/relationships/image" Target="../media/image3.png"/><Relationship Id="rId4" Type="http://schemas.openxmlformats.org/officeDocument/2006/relationships/image" Target="../media/image1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3.png"/><Relationship Id="rId4" Type="http://schemas.openxmlformats.org/officeDocument/2006/relationships/image" Target="../media/image13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3.png"/><Relationship Id="rId4" Type="http://schemas.openxmlformats.org/officeDocument/2006/relationships/image" Target="../media/image13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5" Type="http://schemas.openxmlformats.org/officeDocument/2006/relationships/image" Target="../media/image3.png"/><Relationship Id="rId4" Type="http://schemas.openxmlformats.org/officeDocument/2006/relationships/image" Target="../media/image13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5" Type="http://schemas.openxmlformats.org/officeDocument/2006/relationships/image" Target="../media/image3.png"/><Relationship Id="rId4" Type="http://schemas.openxmlformats.org/officeDocument/2006/relationships/image" Target="../media/image136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3.png"/><Relationship Id="rId4" Type="http://schemas.openxmlformats.org/officeDocument/2006/relationships/image" Target="../media/image13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3.png"/><Relationship Id="rId4" Type="http://schemas.openxmlformats.org/officeDocument/2006/relationships/image" Target="../media/image138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5" Type="http://schemas.openxmlformats.org/officeDocument/2006/relationships/image" Target="../media/image3.png"/><Relationship Id="rId4" Type="http://schemas.openxmlformats.org/officeDocument/2006/relationships/image" Target="../media/image139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3.png"/><Relationship Id="rId4" Type="http://schemas.openxmlformats.org/officeDocument/2006/relationships/image" Target="../media/image14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3.png"/><Relationship Id="rId5" Type="http://schemas.openxmlformats.org/officeDocument/2006/relationships/image" Target="../media/image141.png"/><Relationship Id="rId4" Type="http://schemas.openxmlformats.org/officeDocument/2006/relationships/hyperlink" Target="http://www.google.nl/url?sa=i&amp;rct=j&amp;q=&amp;esrc=s&amp;source=images&amp;cd=&amp;cad=rja&amp;uact=8&amp;ved=0ahUKEwi0wP__49TMAhVFOxoKHTMyAgEQjRwIBw&amp;url=http://www.beeldacademie.com/vormaspecten.html&amp;bvm=bv.121658157,d.ZGg&amp;psig=AFQjCNHehy7Q9-yDyTB9RVCo09-Gb9Go9w&amp;ust=1463150898067856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3.png"/><Relationship Id="rId5" Type="http://schemas.openxmlformats.org/officeDocument/2006/relationships/image" Target="../media/image142.jpeg"/><Relationship Id="rId4" Type="http://schemas.openxmlformats.org/officeDocument/2006/relationships/hyperlink" Target="http://www.google.nl/url?sa=i&amp;rct=j&amp;q=&amp;esrc=s&amp;source=images&amp;cd=&amp;cad=rja&amp;uact=8&amp;ved=0ahUKEwjB-5e049TMAhXFiRoKHdhHCX0QjRwIBw&amp;url=http://www.zazzle.com/inch%2Bsquare%2Binvitations&amp;bvm=bv.121658157,d.ZGg&amp;psig=AFQjCNHG9st0SmPPTrMffyvczo5rFIn-tQ&amp;ust=146315073966484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5" Type="http://schemas.openxmlformats.org/officeDocument/2006/relationships/image" Target="../media/image3.png"/><Relationship Id="rId4" Type="http://schemas.openxmlformats.org/officeDocument/2006/relationships/image" Target="../media/image14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5" Type="http://schemas.openxmlformats.org/officeDocument/2006/relationships/image" Target="../media/image3.png"/><Relationship Id="rId4" Type="http://schemas.openxmlformats.org/officeDocument/2006/relationships/image" Target="../media/image14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5" Type="http://schemas.openxmlformats.org/officeDocument/2006/relationships/image" Target="../media/image3.png"/><Relationship Id="rId4" Type="http://schemas.openxmlformats.org/officeDocument/2006/relationships/image" Target="../media/image146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5" Type="http://schemas.openxmlformats.org/officeDocument/2006/relationships/image" Target="../media/image3.png"/><Relationship Id="rId4" Type="http://schemas.openxmlformats.org/officeDocument/2006/relationships/image" Target="../media/image147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3.png"/><Relationship Id="rId4" Type="http://schemas.openxmlformats.org/officeDocument/2006/relationships/image" Target="../media/image14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5" Type="http://schemas.openxmlformats.org/officeDocument/2006/relationships/image" Target="../media/image3.png"/><Relationship Id="rId4" Type="http://schemas.openxmlformats.org/officeDocument/2006/relationships/image" Target="../media/image1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5" Type="http://schemas.openxmlformats.org/officeDocument/2006/relationships/image" Target="../media/image3.png"/><Relationship Id="rId4" Type="http://schemas.openxmlformats.org/officeDocument/2006/relationships/image" Target="../media/image150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5" Type="http://schemas.openxmlformats.org/officeDocument/2006/relationships/image" Target="../media/image3.png"/><Relationship Id="rId4" Type="http://schemas.openxmlformats.org/officeDocument/2006/relationships/image" Target="../media/image151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5" Type="http://schemas.openxmlformats.org/officeDocument/2006/relationships/image" Target="../media/image3.png"/><Relationship Id="rId4" Type="http://schemas.openxmlformats.org/officeDocument/2006/relationships/image" Target="../media/image152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5" Type="http://schemas.openxmlformats.org/officeDocument/2006/relationships/image" Target="../media/image3.png"/><Relationship Id="rId4" Type="http://schemas.openxmlformats.org/officeDocument/2006/relationships/image" Target="../media/image153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5" Type="http://schemas.openxmlformats.org/officeDocument/2006/relationships/image" Target="../media/image3.png"/><Relationship Id="rId4" Type="http://schemas.openxmlformats.org/officeDocument/2006/relationships/image" Target="../media/image154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5" Type="http://schemas.openxmlformats.org/officeDocument/2006/relationships/image" Target="../media/image3.png"/><Relationship Id="rId4" Type="http://schemas.openxmlformats.org/officeDocument/2006/relationships/image" Target="../media/image155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5" Type="http://schemas.openxmlformats.org/officeDocument/2006/relationships/image" Target="../media/image3.png"/><Relationship Id="rId4" Type="http://schemas.openxmlformats.org/officeDocument/2006/relationships/image" Target="../media/image15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5" Type="http://schemas.openxmlformats.org/officeDocument/2006/relationships/image" Target="../media/image3.png"/><Relationship Id="rId4" Type="http://schemas.openxmlformats.org/officeDocument/2006/relationships/image" Target="../media/image15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5" Type="http://schemas.openxmlformats.org/officeDocument/2006/relationships/image" Target="../media/image3.png"/><Relationship Id="rId4" Type="http://schemas.openxmlformats.org/officeDocument/2006/relationships/image" Target="../media/image1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7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image" Target="../media/image8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3.png"/><Relationship Id="rId4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8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3.png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3.png"/><Relationship Id="rId4" Type="http://schemas.openxmlformats.org/officeDocument/2006/relationships/image" Target="../media/image8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3.png"/><Relationship Id="rId4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‘Van huis tot stad’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dichtbij</a:t>
            </a:r>
            <a:endParaRPr lang="nl-NL" sz="4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0574DC-3C5C-5BAE-5102-5837331F2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735" y="1848608"/>
            <a:ext cx="3618529" cy="3936372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E3FFD1-B8E5-33D2-5D13-66964B683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verhuiswagen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w Much Does It Cost To Hire Movers? 2024 US Savings Guide">
            <a:extLst>
              <a:ext uri="{FF2B5EF4-FFF2-40B4-BE49-F238E27FC236}">
                <a16:creationId xmlns:a16="http://schemas.microsoft.com/office/drawing/2014/main" id="{68B8A129-9757-0F91-EE15-148DA3A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2"/>
          <a:stretch/>
        </p:blipFill>
        <p:spPr bwMode="auto">
          <a:xfrm>
            <a:off x="2400673" y="2013902"/>
            <a:ext cx="4342653" cy="3722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2BFD02-EC3F-A63B-40AD-4B5A44F90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17" y="5722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vuilniswagen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uilniswagen">
            <a:extLst>
              <a:ext uri="{FF2B5EF4-FFF2-40B4-BE49-F238E27FC236}">
                <a16:creationId xmlns:a16="http://schemas.microsoft.com/office/drawing/2014/main" id="{59A835C2-366D-3AD3-0A9C-3E4129948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631"/>
          <a:stretch/>
        </p:blipFill>
        <p:spPr bwMode="auto">
          <a:xfrm>
            <a:off x="2618992" y="2148915"/>
            <a:ext cx="3906016" cy="3541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649D6B-1982-D2D0-FE1C-C7DE8A84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690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sorry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C36CBB-5A31-BF0F-B63C-FDDC8230C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313" y="1831168"/>
            <a:ext cx="4115374" cy="4058216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2D6E08-F7F5-EDBC-E8D0-F769FAE0E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115" y="5645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w</a:t>
            </a:r>
            <a:r>
              <a:rPr lang="nl-NL" sz="4400" dirty="0"/>
              <a:t>aarom?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hite 3d Person Surrounded By Question Marks Stock Photo - Download ...">
            <a:extLst>
              <a:ext uri="{FF2B5EF4-FFF2-40B4-BE49-F238E27FC236}">
                <a16:creationId xmlns:a16="http://schemas.microsoft.com/office/drawing/2014/main" id="{95ACCE94-5478-0A2F-D901-55513F6FF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28" y="2099504"/>
            <a:ext cx="3454344" cy="352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266DE9-9AD2-4EF1-BD7D-6562BF350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21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onnexxion Overal VDL Ambassador 200 (ALE120) Alkmaar (lijn 3)">
            <a:extLst>
              <a:ext uri="{FF2B5EF4-FFF2-40B4-BE49-F238E27FC236}">
                <a16:creationId xmlns:a16="http://schemas.microsoft.com/office/drawing/2014/main" id="{512415FE-5695-4CE4-1DA0-1D8A06B17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22" y="2316611"/>
            <a:ext cx="5274893" cy="322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8EE498-1DDB-FC39-866D-EFCDB332B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bushalte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» Regio: ontwerp voor de bushalte van de toekomst">
            <a:extLst>
              <a:ext uri="{FF2B5EF4-FFF2-40B4-BE49-F238E27FC236}">
                <a16:creationId xmlns:a16="http://schemas.microsoft.com/office/drawing/2014/main" id="{42937412-3218-873B-182E-52C291A17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10705"/>
          <a:stretch/>
        </p:blipFill>
        <p:spPr bwMode="auto">
          <a:xfrm>
            <a:off x="2354282" y="2077570"/>
            <a:ext cx="4665084" cy="3571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05C52F-2B32-0435-0BB5-4ABA5B31A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422" y="5649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wachten</a:t>
            </a:r>
            <a:endParaRPr lang="nl-NL" sz="4800" dirty="0"/>
          </a:p>
        </p:txBody>
      </p:sp>
      <p:pic>
        <p:nvPicPr>
          <p:cNvPr id="3" name="Afbeelding 2" descr="Afbeeldingsresultaat voor wachten">
            <a:extLst>
              <a:ext uri="{FF2B5EF4-FFF2-40B4-BE49-F238E27FC236}">
                <a16:creationId xmlns:a16="http://schemas.microsoft.com/office/drawing/2014/main" id="{361598AE-1237-1214-9FAC-CF5F31BCA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37" y="1800076"/>
            <a:ext cx="3630725" cy="418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324A15-BC4B-F669-2253-D4AFEDCEA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42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instappen</a:t>
            </a:r>
            <a:endParaRPr lang="nl-NL" sz="4800" dirty="0"/>
          </a:p>
        </p:txBody>
      </p:sp>
      <p:pic>
        <p:nvPicPr>
          <p:cNvPr id="3" name="Afbeelding 2" descr="Last Day of School | nedradio | Flickr">
            <a:extLst>
              <a:ext uri="{FF2B5EF4-FFF2-40B4-BE49-F238E27FC236}">
                <a16:creationId xmlns:a16="http://schemas.microsoft.com/office/drawing/2014/main" id="{C2E439B2-61C4-AAE0-271E-C0EA166B0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9513"/>
          <a:stretch/>
        </p:blipFill>
        <p:spPr bwMode="auto">
          <a:xfrm>
            <a:off x="2949295" y="1818340"/>
            <a:ext cx="3245410" cy="4083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C6534B-B6B6-E144-E55B-1647732E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58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uitstappen</a:t>
            </a:r>
            <a:endParaRPr lang="nl-NL" sz="4800" dirty="0"/>
          </a:p>
        </p:txBody>
      </p:sp>
      <p:pic>
        <p:nvPicPr>
          <p:cNvPr id="3" name="Afbeelding 2" descr="Mr. Transportation: Getting Kids to School | American Federation of School  Administrators">
            <a:extLst>
              <a:ext uri="{FF2B5EF4-FFF2-40B4-BE49-F238E27FC236}">
                <a16:creationId xmlns:a16="http://schemas.microsoft.com/office/drawing/2014/main" id="{ED859C4F-F284-8764-8235-DD00EFFF3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73" y="1808067"/>
            <a:ext cx="3377453" cy="43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9BA9A4-26F4-16DA-ACDC-E0B922EE2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35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buschauffeur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rken als buschauffeur? - Consolid">
            <a:extLst>
              <a:ext uri="{FF2B5EF4-FFF2-40B4-BE49-F238E27FC236}">
                <a16:creationId xmlns:a16="http://schemas.microsoft.com/office/drawing/2014/main" id="{CD030BB8-065F-D4AE-2D84-39CCE6178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91" y="1856664"/>
            <a:ext cx="3005418" cy="400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9B6A71-A35C-561C-9792-2BB7C0BE3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4" y="5620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 weg</a:t>
            </a:r>
            <a:endParaRPr lang="nl-NL" sz="4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56E0D9-CCB8-538C-1213-B38C1D1D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856" y="2773631"/>
            <a:ext cx="6068288" cy="2383970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CBF905-4A54-94B0-2FD1-6B04B0EF2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inchecken</a:t>
            </a:r>
            <a:endParaRPr lang="nl-NL" sz="4800" dirty="0"/>
          </a:p>
        </p:txBody>
      </p:sp>
      <p:pic>
        <p:nvPicPr>
          <p:cNvPr id="3" name="Afbeelding 2" descr="Vanaf volgende week kunnen ook treinreizigers inchecken met hun bankpas ...">
            <a:extLst>
              <a:ext uri="{FF2B5EF4-FFF2-40B4-BE49-F238E27FC236}">
                <a16:creationId xmlns:a16="http://schemas.microsoft.com/office/drawing/2014/main" id="{F5FB7896-9209-85AE-1499-74DA412D3B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6856"/>
          <a:stretch/>
        </p:blipFill>
        <p:spPr bwMode="auto">
          <a:xfrm>
            <a:off x="3061036" y="1741167"/>
            <a:ext cx="3272529" cy="4160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0513FC-BED4-65A2-E97C-2A501C829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291" y="5657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uitchecken</a:t>
            </a:r>
            <a:endParaRPr lang="nl-NL" sz="4800" dirty="0"/>
          </a:p>
        </p:txBody>
      </p:sp>
      <p:pic>
        <p:nvPicPr>
          <p:cNvPr id="3" name="Afbeelding 2" descr="In- en uitchecken">
            <a:extLst>
              <a:ext uri="{FF2B5EF4-FFF2-40B4-BE49-F238E27FC236}">
                <a16:creationId xmlns:a16="http://schemas.microsoft.com/office/drawing/2014/main" id="{F834E612-B754-49FD-1C94-78E3B0D5A3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r="6279"/>
          <a:stretch/>
        </p:blipFill>
        <p:spPr bwMode="auto">
          <a:xfrm>
            <a:off x="2896673" y="1888396"/>
            <a:ext cx="3350653" cy="3860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294B25-7173-0C1C-2BD1-CB928A2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trein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rfecte Buren: 'Dit boek leest als een trein'">
            <a:extLst>
              <a:ext uri="{FF2B5EF4-FFF2-40B4-BE49-F238E27FC236}">
                <a16:creationId xmlns:a16="http://schemas.microsoft.com/office/drawing/2014/main" id="{1542FBD4-991C-497A-773C-D449077790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14685"/>
          <a:stretch/>
        </p:blipFill>
        <p:spPr bwMode="auto">
          <a:xfrm>
            <a:off x="2827057" y="1916112"/>
            <a:ext cx="3489885" cy="3867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8A46FB-F79F-189E-969B-5178F863C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station </a:t>
            </a:r>
          </a:p>
        </p:txBody>
      </p:sp>
      <p:pic>
        <p:nvPicPr>
          <p:cNvPr id="3" name="Afbeelding 2" descr="Klimmen-Ransdaal opnieuw meest gewaardeerde station">
            <a:extLst>
              <a:ext uri="{FF2B5EF4-FFF2-40B4-BE49-F238E27FC236}">
                <a16:creationId xmlns:a16="http://schemas.microsoft.com/office/drawing/2014/main" id="{1BFC22E1-CB11-12AE-938C-81DBCCCD32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r="5890"/>
          <a:stretch/>
        </p:blipFill>
        <p:spPr bwMode="auto">
          <a:xfrm>
            <a:off x="2627256" y="1843938"/>
            <a:ext cx="3889487" cy="3871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5A6D2C-6F1D-B7BB-BECD-55E7F46C3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70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rails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rails">
            <a:extLst>
              <a:ext uri="{FF2B5EF4-FFF2-40B4-BE49-F238E27FC236}">
                <a16:creationId xmlns:a16="http://schemas.microsoft.com/office/drawing/2014/main" id="{E418681B-D11C-CF9F-3E1D-44029C81C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r="6404"/>
          <a:stretch/>
        </p:blipFill>
        <p:spPr bwMode="auto">
          <a:xfrm>
            <a:off x="2577119" y="1856040"/>
            <a:ext cx="3989762" cy="4008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00A6D4-D0C6-772D-480E-ED798DF5B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machinist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chinist Groningen | Werken bij NS">
            <a:extLst>
              <a:ext uri="{FF2B5EF4-FFF2-40B4-BE49-F238E27FC236}">
                <a16:creationId xmlns:a16="http://schemas.microsoft.com/office/drawing/2014/main" id="{893B3D79-0451-2BDC-B444-F2271DDF1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-7" r="15231" b="7"/>
          <a:stretch/>
        </p:blipFill>
        <p:spPr bwMode="auto">
          <a:xfrm>
            <a:off x="2748382" y="1860083"/>
            <a:ext cx="3647235" cy="3990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A64E73-9FC8-8695-8B2E-768EFC563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353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conducteur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2016: meer nieuwe treinen, hogere klanttevredenheid">
            <a:extLst>
              <a:ext uri="{FF2B5EF4-FFF2-40B4-BE49-F238E27FC236}">
                <a16:creationId xmlns:a16="http://schemas.microsoft.com/office/drawing/2014/main" id="{652C43DF-85B0-E8FD-8523-557D76B8C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26143"/>
          <a:stretch/>
        </p:blipFill>
        <p:spPr bwMode="auto">
          <a:xfrm>
            <a:off x="2891719" y="1690689"/>
            <a:ext cx="3360562" cy="4330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6F9D4-92D2-FF67-CD65-CA1435C2B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locomotief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198AD6-6305-9C63-2A3A-F8EB2F3B2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6"/>
          <a:stretch/>
        </p:blipFill>
        <p:spPr>
          <a:xfrm>
            <a:off x="2717352" y="1776561"/>
            <a:ext cx="3709295" cy="416743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975C3F-0B61-2A6F-645F-1A7DBB7CD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0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ov-chipkaart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C6DCD7-FE56-17EB-0599-E09A8E7E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311" y="1710811"/>
            <a:ext cx="3391377" cy="429892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1F5388-CAFF-8EC3-C075-42306147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3B64D-DD2C-799B-846F-1C131FDA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D0DF43-4952-E2A5-83C8-DCE89677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759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huis</a:t>
            </a:r>
            <a:endParaRPr lang="nl-NL" sz="4400" dirty="0"/>
          </a:p>
        </p:txBody>
      </p:sp>
      <p:pic>
        <p:nvPicPr>
          <p:cNvPr id="3" name="Afbeelding 2" descr="Klokkenluider, kom naar huis - Securitymanagement.nl - Nieuws">
            <a:extLst>
              <a:ext uri="{FF2B5EF4-FFF2-40B4-BE49-F238E27FC236}">
                <a16:creationId xmlns:a16="http://schemas.microsoft.com/office/drawing/2014/main" id="{F32B2D6B-D992-605B-D578-F773D2E93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r="10803"/>
          <a:stretch/>
        </p:blipFill>
        <p:spPr bwMode="auto">
          <a:xfrm>
            <a:off x="2995397" y="1770867"/>
            <a:ext cx="3153205" cy="4178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50BEA5-4EAF-28F0-98A8-A06D78DBA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gevaarlijk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gevaarlijke situatie">
            <a:extLst>
              <a:ext uri="{FF2B5EF4-FFF2-40B4-BE49-F238E27FC236}">
                <a16:creationId xmlns:a16="http://schemas.microsoft.com/office/drawing/2014/main" id="{6B302E38-29C4-DC22-5FA5-F38E57410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16945" r="46255" b="3765"/>
          <a:stretch/>
        </p:blipFill>
        <p:spPr bwMode="auto">
          <a:xfrm>
            <a:off x="2895123" y="1720133"/>
            <a:ext cx="3353753" cy="4280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69CF93-BF9B-EEAE-9DF4-E727C61BA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veilig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gevaarlijke situatie">
            <a:extLst>
              <a:ext uri="{FF2B5EF4-FFF2-40B4-BE49-F238E27FC236}">
                <a16:creationId xmlns:a16="http://schemas.microsoft.com/office/drawing/2014/main" id="{9B52B9AF-D2A9-2390-AF63-F71D78346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16945" r="11255" b="3765"/>
          <a:stretch/>
        </p:blipFill>
        <p:spPr bwMode="auto">
          <a:xfrm>
            <a:off x="3076612" y="1798869"/>
            <a:ext cx="3230058" cy="4122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B553CB-1170-0394-CA4D-11B973D0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78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waarschuwen</a:t>
            </a:r>
            <a:endParaRPr lang="nl-NL" sz="4800" dirty="0"/>
          </a:p>
        </p:txBody>
      </p:sp>
      <p:pic>
        <p:nvPicPr>
          <p:cNvPr id="3" name="Afbeelding 2" descr="Be careful not to Upgrade to Windows 10 before it’s time!">
            <a:extLst>
              <a:ext uri="{FF2B5EF4-FFF2-40B4-BE49-F238E27FC236}">
                <a16:creationId xmlns:a16="http://schemas.microsoft.com/office/drawing/2014/main" id="{AD43BB3A-98DE-F365-BD25-741556EAF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60" y="1877601"/>
            <a:ext cx="3958422" cy="395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F00983-6D10-952C-791C-1DD49BDEE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gordel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ot wanneer is een kinderautostoel verplicht? - Maxi-Cosi">
            <a:extLst>
              <a:ext uri="{FF2B5EF4-FFF2-40B4-BE49-F238E27FC236}">
                <a16:creationId xmlns:a16="http://schemas.microsoft.com/office/drawing/2014/main" id="{75FA08FE-F213-5A7C-B559-C82C9397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r="22146" b="9305"/>
          <a:stretch/>
        </p:blipFill>
        <p:spPr bwMode="auto">
          <a:xfrm>
            <a:off x="3101676" y="1715570"/>
            <a:ext cx="3178100" cy="4289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C8642E7E-CD0B-4DF4-98B9-A6B42278D8A8}"/>
              </a:ext>
            </a:extLst>
          </p:cNvPr>
          <p:cNvCxnSpPr/>
          <p:nvPr/>
        </p:nvCxnSpPr>
        <p:spPr>
          <a:xfrm flipH="1">
            <a:off x="4690726" y="3806488"/>
            <a:ext cx="936625" cy="8267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6237CE-8A87-DA0E-618C-FB6B11133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pas op!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icker verkeersbord pas op">
            <a:extLst>
              <a:ext uri="{FF2B5EF4-FFF2-40B4-BE49-F238E27FC236}">
                <a16:creationId xmlns:a16="http://schemas.microsoft.com/office/drawing/2014/main" id="{1384AC62-9D41-EF82-97C0-4EAA65FC5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081" y="2284074"/>
            <a:ext cx="3549837" cy="309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443A0A-5515-84FE-2E00-8FB4AB5FA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opletten</a:t>
            </a:r>
            <a:endParaRPr lang="nl-NL" sz="4800" dirty="0"/>
          </a:p>
        </p:txBody>
      </p:sp>
      <p:pic>
        <p:nvPicPr>
          <p:cNvPr id="3" name="Afbeelding 2" descr="goed opletten - Google zoeken Trouble Des Apprentissages, Adhd ...">
            <a:extLst>
              <a:ext uri="{FF2B5EF4-FFF2-40B4-BE49-F238E27FC236}">
                <a16:creationId xmlns:a16="http://schemas.microsoft.com/office/drawing/2014/main" id="{6F4A9A26-A3BF-B71E-AEE7-A4B18EBE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11" y="2036078"/>
            <a:ext cx="3885378" cy="364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DA7726-1178-C911-9A9B-9778C7E7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9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f</a:t>
            </a:r>
            <a:r>
              <a:rPr lang="nl-NL" sz="4400" dirty="0"/>
              <a:t>out/verkeerd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C2214A7-98AD-120A-394D-A5C0548B8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76" y="1612062"/>
            <a:ext cx="4105848" cy="4496427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51B583-AE14-4CA3-237F-7CB55A7D4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21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oversteken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DC12CC-A466-EE03-59D4-2A9C776C2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31" y="2219196"/>
            <a:ext cx="4719937" cy="324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506846-7E83-0842-BD52-E33012B41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zebrapad</a:t>
            </a:r>
            <a:endParaRPr lang="nl-NL" sz="4400" dirty="0"/>
          </a:p>
        </p:txBody>
      </p:sp>
      <p:pic>
        <p:nvPicPr>
          <p:cNvPr id="3" name="Afbeelding 2" descr="Zebrapad moet veiliger en overzichtelijker' | RijschoolPro">
            <a:extLst>
              <a:ext uri="{FF2B5EF4-FFF2-40B4-BE49-F238E27FC236}">
                <a16:creationId xmlns:a16="http://schemas.microsoft.com/office/drawing/2014/main" id="{4B84E563-3AB9-9F16-7A51-704EE7876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5"/>
          <a:stretch/>
        </p:blipFill>
        <p:spPr bwMode="auto">
          <a:xfrm>
            <a:off x="2742920" y="1867984"/>
            <a:ext cx="3658160" cy="388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3EE64D-C4ED-D9F1-FBF9-7CE18967C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overka</a:t>
            </a:r>
            <a:r>
              <a:rPr lang="nl-NL" dirty="0"/>
              <a:t>nt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1D3DEC-A8AF-F7D4-1991-644E92AE0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16" y="2265221"/>
            <a:ext cx="5369567" cy="318741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85EC53-D908-5B01-D230-57B62A55C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 de straat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onwijk voor jong en oud in Zuidhorn | Vandersanden">
            <a:extLst>
              <a:ext uri="{FF2B5EF4-FFF2-40B4-BE49-F238E27FC236}">
                <a16:creationId xmlns:a16="http://schemas.microsoft.com/office/drawing/2014/main" id="{B1F17709-2EC8-D3AE-3A1D-96591DEA0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8" r="10854"/>
          <a:stretch/>
        </p:blipFill>
        <p:spPr bwMode="auto">
          <a:xfrm>
            <a:off x="2882909" y="1737344"/>
            <a:ext cx="3378182" cy="4226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01A450-405C-87D1-7D8E-E18E61FD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druk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busy traffic">
            <a:extLst>
              <a:ext uri="{FF2B5EF4-FFF2-40B4-BE49-F238E27FC236}">
                <a16:creationId xmlns:a16="http://schemas.microsoft.com/office/drawing/2014/main" id="{A3FFBE94-8968-B463-3044-A22349D63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99" y="1690689"/>
            <a:ext cx="3271801" cy="42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DACCEC-1DFF-7E5D-FB1F-9B003E75F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82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klaar-over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erkeersles oversteken">
            <a:extLst>
              <a:ext uri="{FF2B5EF4-FFF2-40B4-BE49-F238E27FC236}">
                <a16:creationId xmlns:a16="http://schemas.microsoft.com/office/drawing/2014/main" id="{7135B53C-7A4A-4C50-AB63-6EE35EDA4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1432" r="21784" b="2584"/>
          <a:stretch/>
        </p:blipFill>
        <p:spPr bwMode="auto">
          <a:xfrm>
            <a:off x="2683902" y="1887893"/>
            <a:ext cx="3776196" cy="3880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A568EB-50D0-3B68-4367-46E077F0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rijden</a:t>
            </a:r>
            <a:endParaRPr lang="nl-NL" sz="4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A8B1DE4-1C93-5F0D-49C8-4DB9CB0F4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659" y="2035219"/>
            <a:ext cx="5064681" cy="3740429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B6E0FC-2DF6-A0FD-D6C3-A9324E821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rijbewijs</a:t>
            </a:r>
          </a:p>
        </p:txBody>
      </p:sp>
      <p:pic>
        <p:nvPicPr>
          <p:cNvPr id="3" name="Afbeelding 2" descr="Rijbewijs aanvragen - Gemeente Valkenburg aan de Geul">
            <a:extLst>
              <a:ext uri="{FF2B5EF4-FFF2-40B4-BE49-F238E27FC236}">
                <a16:creationId xmlns:a16="http://schemas.microsoft.com/office/drawing/2014/main" id="{67B17B1E-BE17-4EA2-4906-0FF21BF16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65" y="2393527"/>
            <a:ext cx="4672069" cy="293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9DF670-2D90-D216-4ABE-A1FE25DA6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parkeren</a:t>
            </a:r>
            <a:endParaRPr lang="nl-NL" sz="4800" dirty="0"/>
          </a:p>
        </p:txBody>
      </p:sp>
      <p:pic>
        <p:nvPicPr>
          <p:cNvPr id="3" name="Afbeelding 2" descr="Car Parking Pattern: Over 2,303 Royalty-Free Licensable Stock Vectors ...">
            <a:extLst>
              <a:ext uri="{FF2B5EF4-FFF2-40B4-BE49-F238E27FC236}">
                <a16:creationId xmlns:a16="http://schemas.microsoft.com/office/drawing/2014/main" id="{12650FBA-B1BA-E677-39F6-4444FE2B0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/>
        </p:blipFill>
        <p:spPr bwMode="auto">
          <a:xfrm>
            <a:off x="2836687" y="1746675"/>
            <a:ext cx="3470625" cy="4238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982E2B-8E2C-332E-0EC7-591FBA54C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parkeerplaats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D verlichting voor parkeerplaatsen | Lampdirect">
            <a:extLst>
              <a:ext uri="{FF2B5EF4-FFF2-40B4-BE49-F238E27FC236}">
                <a16:creationId xmlns:a16="http://schemas.microsoft.com/office/drawing/2014/main" id="{E81E755C-CA32-5D0F-B843-893CA39D7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8"/>
          <a:stretch/>
        </p:blipFill>
        <p:spPr bwMode="auto">
          <a:xfrm>
            <a:off x="2523275" y="2113790"/>
            <a:ext cx="4097450" cy="3492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F41507-759C-9643-8EDB-C9C0BEA14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0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chauffeur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hauffeur vacatures">
            <a:extLst>
              <a:ext uri="{FF2B5EF4-FFF2-40B4-BE49-F238E27FC236}">
                <a16:creationId xmlns:a16="http://schemas.microsoft.com/office/drawing/2014/main" id="{E2BDA5E2-B825-516D-E627-2DE7C9FEA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17800"/>
          <a:stretch/>
        </p:blipFill>
        <p:spPr bwMode="auto">
          <a:xfrm>
            <a:off x="2319244" y="1910168"/>
            <a:ext cx="4505512" cy="3900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110EF8-0924-B8FE-EFCB-7C2943BE2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03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inhalen</a:t>
            </a:r>
            <a:endParaRPr lang="nl-NL" sz="4800" dirty="0"/>
          </a:p>
        </p:txBody>
      </p:sp>
      <p:pic>
        <p:nvPicPr>
          <p:cNvPr id="3" name="Afbeelding 2" descr="Verkeersregels - Links inhalen">
            <a:extLst>
              <a:ext uri="{FF2B5EF4-FFF2-40B4-BE49-F238E27FC236}">
                <a16:creationId xmlns:a16="http://schemas.microsoft.com/office/drawing/2014/main" id="{B93BA6B5-88FC-396A-446D-C8F4AD2E44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r="21174"/>
          <a:stretch/>
        </p:blipFill>
        <p:spPr bwMode="auto">
          <a:xfrm>
            <a:off x="2828635" y="1843032"/>
            <a:ext cx="3486729" cy="4034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CABAB6-E9C4-E004-678D-21AFD5D3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33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remmen</a:t>
            </a:r>
            <a:endParaRPr lang="nl-NL" sz="4800" dirty="0"/>
          </a:p>
        </p:txBody>
      </p:sp>
      <p:pic>
        <p:nvPicPr>
          <p:cNvPr id="3" name="Afbeelding 2" descr="Freiiiiiiiiiiinage d'urgence… | SunOf.net :-: Le blog :-:">
            <a:extLst>
              <a:ext uri="{FF2B5EF4-FFF2-40B4-BE49-F238E27FC236}">
                <a16:creationId xmlns:a16="http://schemas.microsoft.com/office/drawing/2014/main" id="{19DC1CB7-84A5-CAC7-9CF8-6BF8C5C36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24" y="2372708"/>
            <a:ext cx="5220952" cy="297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71A450-E6AE-AF06-7464-85846749D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meerijden</a:t>
            </a:r>
            <a:endParaRPr lang="nl-NL" sz="4800" dirty="0"/>
          </a:p>
        </p:txBody>
      </p:sp>
      <p:pic>
        <p:nvPicPr>
          <p:cNvPr id="3" name="Afbeelding 2" descr="Covoiturer - Ville de Sélestat">
            <a:extLst>
              <a:ext uri="{FF2B5EF4-FFF2-40B4-BE49-F238E27FC236}">
                <a16:creationId xmlns:a16="http://schemas.microsoft.com/office/drawing/2014/main" id="{C0E87D66-9410-39B8-408C-459CFCA17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19" y="1790085"/>
            <a:ext cx="3256561" cy="414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151AFD-CAAB-1448-CEA3-51BFFE722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248" y="5686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efbaarheidsbudgetmeierijstad">
            <a:extLst>
              <a:ext uri="{FF2B5EF4-FFF2-40B4-BE49-F238E27FC236}">
                <a16:creationId xmlns:a16="http://schemas.microsoft.com/office/drawing/2014/main" id="{2471DD91-2B93-7748-2539-B7911614E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52377"/>
          <a:stretch/>
        </p:blipFill>
        <p:spPr bwMode="auto">
          <a:xfrm>
            <a:off x="3020601" y="1874842"/>
            <a:ext cx="3102797" cy="3970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BA899D-A925-1784-A8F5-CB70ED29B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gaan</a:t>
            </a:r>
            <a:endParaRPr lang="nl-NL" sz="4800" dirty="0"/>
          </a:p>
        </p:txBody>
      </p:sp>
      <p:pic>
        <p:nvPicPr>
          <p:cNvPr id="3" name="Afbeelding 2" descr="Op vakantie met de auto | Honda de Bois">
            <a:extLst>
              <a:ext uri="{FF2B5EF4-FFF2-40B4-BE49-F238E27FC236}">
                <a16:creationId xmlns:a16="http://schemas.microsoft.com/office/drawing/2014/main" id="{6EA40A22-7DEC-4F89-9A05-4157F02C5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r="36792"/>
          <a:stretch/>
        </p:blipFill>
        <p:spPr bwMode="auto">
          <a:xfrm>
            <a:off x="2929442" y="1805532"/>
            <a:ext cx="3285116" cy="4109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F7DD83-ED14-3C34-FC6B-A064CF9D7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benzine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benzine">
            <a:extLst>
              <a:ext uri="{FF2B5EF4-FFF2-40B4-BE49-F238E27FC236}">
                <a16:creationId xmlns:a16="http://schemas.microsoft.com/office/drawing/2014/main" id="{5E763D4C-B99B-2D11-68B3-BD84C15A1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66" y="2205316"/>
            <a:ext cx="3948467" cy="33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881D33-0E27-1B71-D424-02033654D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ongeluk </a:t>
            </a:r>
          </a:p>
        </p:txBody>
      </p:sp>
      <p:pic>
        <p:nvPicPr>
          <p:cNvPr id="3" name="Afbeelding 2" descr="经典案例_唐山海元法律咨询服务有限公司">
            <a:extLst>
              <a:ext uri="{FF2B5EF4-FFF2-40B4-BE49-F238E27FC236}">
                <a16:creationId xmlns:a16="http://schemas.microsoft.com/office/drawing/2014/main" id="{323A62E6-BF1E-9AEA-A453-FA5F152E7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93" y="1690689"/>
            <a:ext cx="3252414" cy="433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0A6404-DDD1-23A7-D254-5A125FFE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ambulance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ud je festival of evenement veilig door een ambulance te huren">
            <a:extLst>
              <a:ext uri="{FF2B5EF4-FFF2-40B4-BE49-F238E27FC236}">
                <a16:creationId xmlns:a16="http://schemas.microsoft.com/office/drawing/2014/main" id="{B3D0D122-8128-9E56-04A7-FD9863EE8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24" y="2206195"/>
            <a:ext cx="4833751" cy="350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936BA5-DBCF-72DC-0BF8-0C71FA4B1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92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regelen</a:t>
            </a:r>
            <a:endParaRPr lang="nl-NL" sz="4800" dirty="0"/>
          </a:p>
        </p:txBody>
      </p:sp>
      <p:pic>
        <p:nvPicPr>
          <p:cNvPr id="3" name="Afbeelding 2" descr="Europe Traffic Support | Welkom">
            <a:extLst>
              <a:ext uri="{FF2B5EF4-FFF2-40B4-BE49-F238E27FC236}">
                <a16:creationId xmlns:a16="http://schemas.microsoft.com/office/drawing/2014/main" id="{DBDA545D-F5BE-0AA6-B61E-7391007DF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r="22778"/>
          <a:stretch/>
        </p:blipFill>
        <p:spPr bwMode="auto">
          <a:xfrm>
            <a:off x="2691895" y="1758282"/>
            <a:ext cx="3760209" cy="4203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836947-FCA8-0116-C4F2-C6969404C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 weg</a:t>
            </a:r>
            <a:endParaRPr lang="nl-NL" sz="4400" dirty="0"/>
          </a:p>
        </p:txBody>
      </p:sp>
      <p:pic>
        <p:nvPicPr>
          <p:cNvPr id="3" name="Afbeelding 2" descr="Car On Road Wallpapers - Wallpaper Cave">
            <a:extLst>
              <a:ext uri="{FF2B5EF4-FFF2-40B4-BE49-F238E27FC236}">
                <a16:creationId xmlns:a16="http://schemas.microsoft.com/office/drawing/2014/main" id="{3AC28AF9-71E6-03D2-1703-B4B1DB05B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r="5512"/>
          <a:stretch/>
        </p:blipFill>
        <p:spPr bwMode="auto">
          <a:xfrm>
            <a:off x="2567799" y="2053233"/>
            <a:ext cx="4008401" cy="3614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666D0C-9DE2-FB87-5E39-DB8F195C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pasje</a:t>
            </a:r>
          </a:p>
        </p:txBody>
      </p:sp>
      <p:pic>
        <p:nvPicPr>
          <p:cNvPr id="3" name="Afbeelding 2" descr="PPC is geautoriseerd Bibliotheekpassen leverancier hoge kwaliteit">
            <a:extLst>
              <a:ext uri="{FF2B5EF4-FFF2-40B4-BE49-F238E27FC236}">
                <a16:creationId xmlns:a16="http://schemas.microsoft.com/office/drawing/2014/main" id="{67AD414B-4C64-C824-CFF6-6BDC46B40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07" y="2212880"/>
            <a:ext cx="3810505" cy="31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783D08-FA5A-08DF-1BBA-365C2E7CA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39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tanken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278EB4-69EA-14A7-8FAF-AC3C20232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01" y="2630228"/>
            <a:ext cx="4763597" cy="250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595140-5067-AA8C-EF23-EA5B89A8E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vorm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irc_mi">
            <a:hlinkClick r:id="rId4"/>
            <a:extLst>
              <a:ext uri="{FF2B5EF4-FFF2-40B4-BE49-F238E27FC236}">
                <a16:creationId xmlns:a16="http://schemas.microsoft.com/office/drawing/2014/main" id="{59DE1E68-4B79-485B-980E-747EC9617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7199" r="10779" b="16758"/>
          <a:stretch/>
        </p:blipFill>
        <p:spPr bwMode="auto">
          <a:xfrm>
            <a:off x="3127991" y="1959160"/>
            <a:ext cx="3353492" cy="4041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288DF9-8FC3-D91B-B3FF-C6BFF92F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900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vierkant</a:t>
            </a:r>
          </a:p>
        </p:txBody>
      </p:sp>
      <p:pic>
        <p:nvPicPr>
          <p:cNvPr id="3" name="irc_mi">
            <a:hlinkClick r:id="rId4"/>
            <a:extLst>
              <a:ext uri="{FF2B5EF4-FFF2-40B4-BE49-F238E27FC236}">
                <a16:creationId xmlns:a16="http://schemas.microsoft.com/office/drawing/2014/main" id="{47894FF6-F345-EF03-B652-2733A224E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43" y="2149660"/>
            <a:ext cx="3578785" cy="357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C16EF3-BA8B-8BD9-131A-2745D1232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9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wijk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ilda">
            <a:extLst>
              <a:ext uri="{FF2B5EF4-FFF2-40B4-BE49-F238E27FC236}">
                <a16:creationId xmlns:a16="http://schemas.microsoft.com/office/drawing/2014/main" id="{08F98D4B-44AF-209C-89D2-2DC1C961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7" r="6622" b="5760"/>
          <a:stretch/>
        </p:blipFill>
        <p:spPr bwMode="auto">
          <a:xfrm>
            <a:off x="2961472" y="1835958"/>
            <a:ext cx="3221056" cy="4048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A2F039-8A26-1EFC-46FB-76E72047E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40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driehoek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46B79BBA-7F3E-9E4C-AA72-9F0EEA0D5F36}"/>
              </a:ext>
            </a:extLst>
          </p:cNvPr>
          <p:cNvSpPr/>
          <p:nvPr/>
        </p:nvSpPr>
        <p:spPr>
          <a:xfrm>
            <a:off x="2729566" y="2336332"/>
            <a:ext cx="3684868" cy="265205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E7FF89-556F-7FAD-54B2-1A6211AC2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31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cirkel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B8A13A7B-C8A0-3A02-5144-C62A82BE201E}"/>
              </a:ext>
            </a:extLst>
          </p:cNvPr>
          <p:cNvSpPr/>
          <p:nvPr/>
        </p:nvSpPr>
        <p:spPr>
          <a:xfrm>
            <a:off x="2929777" y="2153031"/>
            <a:ext cx="3284445" cy="32978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AE852F-40E7-FE49-DDC1-2F2B06608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3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rechthoek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0E034EC-9116-F6EC-9A13-A16F0593FD87}"/>
              </a:ext>
            </a:extLst>
          </p:cNvPr>
          <p:cNvSpPr/>
          <p:nvPr/>
        </p:nvSpPr>
        <p:spPr>
          <a:xfrm>
            <a:off x="2548404" y="2642065"/>
            <a:ext cx="4047191" cy="24996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A4A9F2-F20E-D8A1-3F74-9A842C12C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2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litievakbond ACP - De politiebond voor jouw belangen">
            <a:extLst>
              <a:ext uri="{FF2B5EF4-FFF2-40B4-BE49-F238E27FC236}">
                <a16:creationId xmlns:a16="http://schemas.microsoft.com/office/drawing/2014/main" id="{DEAA520D-EDA9-0730-97E9-25BD8A210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/>
          <a:stretch/>
        </p:blipFill>
        <p:spPr bwMode="auto">
          <a:xfrm>
            <a:off x="2320990" y="1708924"/>
            <a:ext cx="4502020" cy="4302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1187CE-8626-C94C-3D3C-DB6AA9473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76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politiebureau </a:t>
            </a:r>
          </a:p>
        </p:txBody>
      </p:sp>
      <p:pic>
        <p:nvPicPr>
          <p:cNvPr id="3" name="Afbeelding 2" descr="Afbeeldingsresultaat voor politibureau">
            <a:extLst>
              <a:ext uri="{FF2B5EF4-FFF2-40B4-BE49-F238E27FC236}">
                <a16:creationId xmlns:a16="http://schemas.microsoft.com/office/drawing/2014/main" id="{8086A3E5-AB39-68C3-DBE2-57BC488DF6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24709"/>
          <a:stretch/>
        </p:blipFill>
        <p:spPr bwMode="auto">
          <a:xfrm>
            <a:off x="2759280" y="2097366"/>
            <a:ext cx="3950802" cy="3682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694D70-8F17-3C6B-2B55-255039C81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330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politieagenten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otoessay: Wat een uniform over onze relatie met de politie zegt - De ...">
            <a:extLst>
              <a:ext uri="{FF2B5EF4-FFF2-40B4-BE49-F238E27FC236}">
                <a16:creationId xmlns:a16="http://schemas.microsoft.com/office/drawing/2014/main" id="{97BF95F8-6117-40B7-42FD-F7D6F1B36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r="6796"/>
          <a:stretch/>
        </p:blipFill>
        <p:spPr bwMode="auto">
          <a:xfrm>
            <a:off x="2513404" y="1866151"/>
            <a:ext cx="3914289" cy="3959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4F204C-89F6-B62D-7A67-4CB098BD8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337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politiepet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litiepet - MijnDenHaag*">
            <a:extLst>
              <a:ext uri="{FF2B5EF4-FFF2-40B4-BE49-F238E27FC236}">
                <a16:creationId xmlns:a16="http://schemas.microsoft.com/office/drawing/2014/main" id="{BA8AAF5B-92D1-2B36-1E30-E2B786B50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4683"/>
          <a:stretch/>
        </p:blipFill>
        <p:spPr bwMode="auto">
          <a:xfrm>
            <a:off x="2833351" y="2211486"/>
            <a:ext cx="3477297" cy="3297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3ADB8F-759D-F781-6F16-CBAE23CD3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politiewagen / de politieauto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e politie-auto heel fijn, 'behalve als je haast hebt' | Auto | AD.nl">
            <a:extLst>
              <a:ext uri="{FF2B5EF4-FFF2-40B4-BE49-F238E27FC236}">
                <a16:creationId xmlns:a16="http://schemas.microsoft.com/office/drawing/2014/main" id="{A7A528C9-EF06-6EB2-2C37-7F5B69977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5044"/>
          <a:stretch/>
        </p:blipFill>
        <p:spPr bwMode="auto">
          <a:xfrm>
            <a:off x="2413840" y="2465777"/>
            <a:ext cx="4316319" cy="2912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D61C54-5ED9-BB80-B1A8-3FE2B63ED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botsen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36347A-601B-3B59-9C6E-48488836D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47" y="2190409"/>
            <a:ext cx="4378036" cy="344808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5DE89D-0680-CFC6-297A-71F1B9DBA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98" y="5638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botsing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tsing van achteren door hard remmen | SAP Advocaten">
            <a:extLst>
              <a:ext uri="{FF2B5EF4-FFF2-40B4-BE49-F238E27FC236}">
                <a16:creationId xmlns:a16="http://schemas.microsoft.com/office/drawing/2014/main" id="{FE2C1C94-2E59-1EA1-C80F-80D09B58C5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13160" r="5706" b="12205"/>
          <a:stretch/>
        </p:blipFill>
        <p:spPr bwMode="auto">
          <a:xfrm>
            <a:off x="2020899" y="2673068"/>
            <a:ext cx="5102201" cy="2383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C8AE41-7144-0254-42A2-C276D4147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woonplaats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onplaats - Wikipedia">
            <a:extLst>
              <a:ext uri="{FF2B5EF4-FFF2-40B4-BE49-F238E27FC236}">
                <a16:creationId xmlns:a16="http://schemas.microsoft.com/office/drawing/2014/main" id="{9823EDE6-A7FD-292C-E7BD-B593239D9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r="13013"/>
          <a:stretch/>
        </p:blipFill>
        <p:spPr bwMode="auto">
          <a:xfrm>
            <a:off x="2361966" y="1963741"/>
            <a:ext cx="4420067" cy="379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1F5771-5797-5AD1-4B6C-B9670982F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6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bekeuring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e boetes 2021; € 340 voor telefoon in je hand!">
            <a:extLst>
              <a:ext uri="{FF2B5EF4-FFF2-40B4-BE49-F238E27FC236}">
                <a16:creationId xmlns:a16="http://schemas.microsoft.com/office/drawing/2014/main" id="{FDE74BBC-A388-424B-0F8E-3BA2361B9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67" y="2244911"/>
            <a:ext cx="4529866" cy="301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DFE6EA-D401-23AA-1304-1D97B80C3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629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bekeuren</a:t>
            </a:r>
            <a:endParaRPr lang="nl-NL" sz="4800" dirty="0"/>
          </a:p>
        </p:txBody>
      </p:sp>
      <p:pic>
        <p:nvPicPr>
          <p:cNvPr id="3" name="Afbeelding 2" descr="Afbeeldingsresultaat voor bekeuren">
            <a:extLst>
              <a:ext uri="{FF2B5EF4-FFF2-40B4-BE49-F238E27FC236}">
                <a16:creationId xmlns:a16="http://schemas.microsoft.com/office/drawing/2014/main" id="{8B6274D3-C116-14EA-6F28-62C4EB852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r="4744"/>
          <a:stretch/>
        </p:blipFill>
        <p:spPr bwMode="auto">
          <a:xfrm>
            <a:off x="2387264" y="2170953"/>
            <a:ext cx="4369472" cy="33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9BDCB5-89A1-4F64-5628-4B3EE144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brand cartoon">
            <a:extLst>
              <a:ext uri="{FF2B5EF4-FFF2-40B4-BE49-F238E27FC236}">
                <a16:creationId xmlns:a16="http://schemas.microsoft.com/office/drawing/2014/main" id="{71D5CF47-E694-65D9-616E-642F9EE6A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16229" r="9771" b="11950"/>
          <a:stretch/>
        </p:blipFill>
        <p:spPr bwMode="auto">
          <a:xfrm>
            <a:off x="2451800" y="1780034"/>
            <a:ext cx="4536235" cy="4160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E48B98-D720-C424-45E4-AADDCEA54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458" y="5696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brandweer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andweer Heemskerk bestaat 200 jaar">
            <a:extLst>
              <a:ext uri="{FF2B5EF4-FFF2-40B4-BE49-F238E27FC236}">
                <a16:creationId xmlns:a16="http://schemas.microsoft.com/office/drawing/2014/main" id="{D3B2CF49-C6D5-55B5-A0E6-DDAA7DFD1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4507"/>
          <a:stretch/>
        </p:blipFill>
        <p:spPr bwMode="auto">
          <a:xfrm>
            <a:off x="2484464" y="2230750"/>
            <a:ext cx="4588688" cy="3498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C6F516-2B3F-0152-9AA9-4877D78BF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696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richting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richting">
            <a:extLst>
              <a:ext uri="{FF2B5EF4-FFF2-40B4-BE49-F238E27FC236}">
                <a16:creationId xmlns:a16="http://schemas.microsoft.com/office/drawing/2014/main" id="{1C20F7E1-7195-60C0-45C9-7A052820A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78" y="2084601"/>
            <a:ext cx="4406044" cy="359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68770F-4669-6C4C-6BB0-64FCCD32A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naar links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A12F87-6114-DE6D-E413-540AC2CC7A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9"/>
          <a:stretch/>
        </p:blipFill>
        <p:spPr bwMode="auto">
          <a:xfrm>
            <a:off x="2215262" y="2100430"/>
            <a:ext cx="4713475" cy="3542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32160A-2749-51C4-0813-01FD11C55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64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naar rechts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B48E4C-BD6E-5F79-5739-69D5FB2D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/>
          <a:stretch/>
        </p:blipFill>
        <p:spPr bwMode="auto">
          <a:xfrm>
            <a:off x="2166307" y="2060330"/>
            <a:ext cx="4811385" cy="3594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FF615-20B6-D275-0D00-73804B380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54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rechtdoor</a:t>
            </a:r>
            <a:endParaRPr lang="nl-NL" sz="4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4399C6-C338-92C8-FAC7-1C2440D91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9" b="1499"/>
          <a:stretch/>
        </p:blipFill>
        <p:spPr>
          <a:xfrm>
            <a:off x="2490497" y="1774884"/>
            <a:ext cx="4163006" cy="4170784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1196A3-19AA-C6DF-2D58-F0835C1B1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289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naar achteren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1906DC-7D2F-3985-1DA6-00FF46BAE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r="9621"/>
          <a:stretch/>
        </p:blipFill>
        <p:spPr bwMode="auto">
          <a:xfrm>
            <a:off x="2832044" y="1670121"/>
            <a:ext cx="3479912" cy="4380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0947DE-B162-14A9-E0DD-F41D1F6E6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land </a:t>
            </a:r>
          </a:p>
        </p:txBody>
      </p:sp>
      <p:pic>
        <p:nvPicPr>
          <p:cNvPr id="3" name="Afbeelding 2" descr="Kaart van Nederland">
            <a:extLst>
              <a:ext uri="{FF2B5EF4-FFF2-40B4-BE49-F238E27FC236}">
                <a16:creationId xmlns:a16="http://schemas.microsoft.com/office/drawing/2014/main" id="{EB14171C-B391-B497-CD8E-44D8BA36B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6162" r="4729" b="6303"/>
          <a:stretch/>
        </p:blipFill>
        <p:spPr bwMode="auto">
          <a:xfrm>
            <a:off x="2923829" y="1785391"/>
            <a:ext cx="3296342" cy="4149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5891EC-53E7-64F4-6B5E-9EE94C24D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moskee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ssalam moskee - grootste moskee Nederland - Nieuwbouw Architectuur ...">
            <a:extLst>
              <a:ext uri="{FF2B5EF4-FFF2-40B4-BE49-F238E27FC236}">
                <a16:creationId xmlns:a16="http://schemas.microsoft.com/office/drawing/2014/main" id="{1E40B3E5-CF3B-73E5-AE6E-F7DAB1129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5944" r="20401" b="5373"/>
          <a:stretch/>
        </p:blipFill>
        <p:spPr bwMode="auto">
          <a:xfrm>
            <a:off x="2929815" y="1773844"/>
            <a:ext cx="3284369" cy="4172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1262EA-DBB2-C32F-C79C-51337E80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03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oto's kerken in Groningen (A t/m K)">
            <a:extLst>
              <a:ext uri="{FF2B5EF4-FFF2-40B4-BE49-F238E27FC236}">
                <a16:creationId xmlns:a16="http://schemas.microsoft.com/office/drawing/2014/main" id="{B3C1226E-86AF-8F62-9321-90928666B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" b="1774"/>
          <a:stretch/>
        </p:blipFill>
        <p:spPr bwMode="auto">
          <a:xfrm>
            <a:off x="2882321" y="1700572"/>
            <a:ext cx="3379358" cy="4319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E0ED08-2E5A-8EE1-84B7-DD8B0A5E2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paleis</a:t>
            </a:r>
          </a:p>
        </p:txBody>
      </p:sp>
      <p:pic>
        <p:nvPicPr>
          <p:cNvPr id="3" name="Afbeelding 2" descr="Kastelen en burchten in Beieren reiservaringen en tips - Sabine's Mind">
            <a:extLst>
              <a:ext uri="{FF2B5EF4-FFF2-40B4-BE49-F238E27FC236}">
                <a16:creationId xmlns:a16="http://schemas.microsoft.com/office/drawing/2014/main" id="{3927B0D9-EBEC-FA53-1680-94D2265C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36001"/>
          <a:stretch/>
        </p:blipFill>
        <p:spPr bwMode="auto">
          <a:xfrm>
            <a:off x="2930870" y="1788248"/>
            <a:ext cx="3282259" cy="4144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FF8FEF-FFE1-AB7C-2DD3-F743D7893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88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lantaarnpaal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antaarnpaal. Fotografie. Zonsondergang | Fotografie, Straatmeubilair,  Lantaarnpalen">
            <a:extLst>
              <a:ext uri="{FF2B5EF4-FFF2-40B4-BE49-F238E27FC236}">
                <a16:creationId xmlns:a16="http://schemas.microsoft.com/office/drawing/2014/main" id="{A8BB8FC4-9515-5EE2-81F1-DF0AF6FEA2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3311"/>
          <a:stretch/>
        </p:blipFill>
        <p:spPr bwMode="auto">
          <a:xfrm>
            <a:off x="2863317" y="1703976"/>
            <a:ext cx="3417365" cy="431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2FE74E-B10E-5021-E1A3-4A906BDD7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scheef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er meer over de geschiedenis van de Scheve Toren van Pisa">
            <a:extLst>
              <a:ext uri="{FF2B5EF4-FFF2-40B4-BE49-F238E27FC236}">
                <a16:creationId xmlns:a16="http://schemas.microsoft.com/office/drawing/2014/main" id="{FF4C7788-0155-D217-FFEA-897D56A97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3352"/>
          <a:stretch/>
        </p:blipFill>
        <p:spPr bwMode="auto">
          <a:xfrm>
            <a:off x="2916891" y="1795620"/>
            <a:ext cx="2972921" cy="4129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9C6F62-94F2-6C3A-36CB-A195CB918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81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gebouw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75B5C3-92F2-182F-809C-5202643A0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5163"/>
          <a:stretch/>
        </p:blipFill>
        <p:spPr bwMode="auto">
          <a:xfrm>
            <a:off x="2718145" y="1690689"/>
            <a:ext cx="3707709" cy="4332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455FCD-33B6-55B9-CB57-59679AE47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flatgebouw</a:t>
            </a:r>
            <a:endParaRPr lang="nl-NL" sz="4400" dirty="0"/>
          </a:p>
        </p:txBody>
      </p:sp>
      <p:pic>
        <p:nvPicPr>
          <p:cNvPr id="3" name="Afbeelding 2" descr="Londen krijgt een women-only woontoren – komt de 'hunkerbunker' ook terug  in Amsterdam? | Het Parool">
            <a:extLst>
              <a:ext uri="{FF2B5EF4-FFF2-40B4-BE49-F238E27FC236}">
                <a16:creationId xmlns:a16="http://schemas.microsoft.com/office/drawing/2014/main" id="{52ABDBA9-8AF6-1901-88E3-D5D8549FF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t="5375" r="18518" b="12237"/>
          <a:stretch/>
        </p:blipFill>
        <p:spPr bwMode="auto">
          <a:xfrm>
            <a:off x="3217762" y="1746675"/>
            <a:ext cx="3091927" cy="4229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A125CB-9A18-1947-8776-D0405F680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schoolgebouw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460582-0AE6-0A0A-DE14-DF52340A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4"/>
          <a:stretch/>
        </p:blipFill>
        <p:spPr bwMode="auto">
          <a:xfrm>
            <a:off x="2878511" y="1715781"/>
            <a:ext cx="3858466" cy="4288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C87FE5-85B9-8201-F8CE-F8C6C9EAA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sporthal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echnische omschrijving Archives - 2BIM">
            <a:extLst>
              <a:ext uri="{FF2B5EF4-FFF2-40B4-BE49-F238E27FC236}">
                <a16:creationId xmlns:a16="http://schemas.microsoft.com/office/drawing/2014/main" id="{8D67C7AF-8A58-18E9-5F74-FA5054E1F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5001"/>
          <a:stretch/>
        </p:blipFill>
        <p:spPr bwMode="auto">
          <a:xfrm>
            <a:off x="2421125" y="1983833"/>
            <a:ext cx="4301749" cy="3693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2C179A-663B-452F-E66D-A3B67806F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supermarkt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per 62 Jumbo-panden: Supermarktvastgoed nog steeds goede koop - Annexum">
            <a:extLst>
              <a:ext uri="{FF2B5EF4-FFF2-40B4-BE49-F238E27FC236}">
                <a16:creationId xmlns:a16="http://schemas.microsoft.com/office/drawing/2014/main" id="{F400CF5B-1257-F2C1-77EB-2C6C08ABD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r="22643"/>
          <a:stretch/>
        </p:blipFill>
        <p:spPr bwMode="auto">
          <a:xfrm>
            <a:off x="2502049" y="1797109"/>
            <a:ext cx="4139901" cy="4126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0DF1B3-6644-F108-CE09-13BA9D728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79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bioscoop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thé Ede - Bezoek Ede | Bezoek Ede">
            <a:extLst>
              <a:ext uri="{FF2B5EF4-FFF2-40B4-BE49-F238E27FC236}">
                <a16:creationId xmlns:a16="http://schemas.microsoft.com/office/drawing/2014/main" id="{02ECA4F5-9417-C77E-0304-F32AD310A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r="27054"/>
          <a:stretch/>
        </p:blipFill>
        <p:spPr bwMode="auto">
          <a:xfrm>
            <a:off x="2820651" y="1697842"/>
            <a:ext cx="3502697" cy="4254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36E213-462C-87D6-119A-0065E4405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08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speeltuin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m gezellig bij ons spelen - Speeltuin 't Span">
            <a:extLst>
              <a:ext uri="{FF2B5EF4-FFF2-40B4-BE49-F238E27FC236}">
                <a16:creationId xmlns:a16="http://schemas.microsoft.com/office/drawing/2014/main" id="{6B684D84-9D12-8154-F048-CA5AF0056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25" y="2048586"/>
            <a:ext cx="4794549" cy="359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CEDF91-38EA-DACB-8DB9-EA11BB4C5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69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 de buurt</a:t>
            </a:r>
            <a:endParaRPr lang="nl-NL" sz="4400" dirty="0"/>
          </a:p>
        </p:txBody>
      </p:sp>
      <p:pic>
        <p:nvPicPr>
          <p:cNvPr id="3" name="Afbeelding 2" descr="Wil je ook iets leuks met en voor je buurt organiseren op Burendag? - JOOST">
            <a:extLst>
              <a:ext uri="{FF2B5EF4-FFF2-40B4-BE49-F238E27FC236}">
                <a16:creationId xmlns:a16="http://schemas.microsoft.com/office/drawing/2014/main" id="{A6484B18-998E-4970-7650-819900616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r="3531"/>
          <a:stretch/>
        </p:blipFill>
        <p:spPr bwMode="auto">
          <a:xfrm>
            <a:off x="1919128" y="2398994"/>
            <a:ext cx="5305743" cy="3133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A289E2-C401-4282-3C97-2F68745E0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kar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ar met stuur | Klein | OKIDO">
            <a:extLst>
              <a:ext uri="{FF2B5EF4-FFF2-40B4-BE49-F238E27FC236}">
                <a16:creationId xmlns:a16="http://schemas.microsoft.com/office/drawing/2014/main" id="{2E5C2790-DFFB-5CB9-9233-F12703485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91" y="2014667"/>
            <a:ext cx="3691218" cy="369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A98DFA-935F-6699-D2DF-39E5BF11C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klimrek </a:t>
            </a:r>
          </a:p>
        </p:txBody>
      </p:sp>
      <p:pic>
        <p:nvPicPr>
          <p:cNvPr id="3" name="Afbeelding 2" descr="Kids Climbing Frame - Superb Quality Play Equipment | Jungle Gym">
            <a:extLst>
              <a:ext uri="{FF2B5EF4-FFF2-40B4-BE49-F238E27FC236}">
                <a16:creationId xmlns:a16="http://schemas.microsoft.com/office/drawing/2014/main" id="{8A7242FF-1934-84D6-041D-6E89358AB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/>
          <a:stretch/>
        </p:blipFill>
        <p:spPr bwMode="auto">
          <a:xfrm>
            <a:off x="2705922" y="1815380"/>
            <a:ext cx="3732156" cy="4089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32495B-4A50-7A6F-7F78-FCBFC5764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61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glijbaan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olu Grote Rode Tuinglijbaan Met Waterfunctie Voor Kinderen Vanaf 2 Jaar 2  in 1 Grote Blauwe Ladder en Rode Helling Vrijstaande Glijbaan Voor Kinderen  Binnen &amp; Buiten Speeltoestellen Voor Kinderen : Amazon.nl:">
            <a:extLst>
              <a:ext uri="{FF2B5EF4-FFF2-40B4-BE49-F238E27FC236}">
                <a16:creationId xmlns:a16="http://schemas.microsoft.com/office/drawing/2014/main" id="{5FC2E365-1126-9A61-3C0F-CF9198D21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21" y="2236283"/>
            <a:ext cx="4481158" cy="335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795101-3A8B-B977-A01F-B93D0355B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schommel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wings for Kids. How to draw and color a swing | Drawing Pages for  Playground Learn drawing">
            <a:extLst>
              <a:ext uri="{FF2B5EF4-FFF2-40B4-BE49-F238E27FC236}">
                <a16:creationId xmlns:a16="http://schemas.microsoft.com/office/drawing/2014/main" id="{20A93A8F-26B0-AED7-C468-7745A1B69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4" r="20119"/>
          <a:stretch/>
        </p:blipFill>
        <p:spPr bwMode="auto">
          <a:xfrm>
            <a:off x="2494056" y="1875883"/>
            <a:ext cx="4155888" cy="3968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A8FD1A-FDB0-8339-6B8B-9415B3C10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39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step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ep | Winther">
            <a:extLst>
              <a:ext uri="{FF2B5EF4-FFF2-40B4-BE49-F238E27FC236}">
                <a16:creationId xmlns:a16="http://schemas.microsoft.com/office/drawing/2014/main" id="{D6363C90-BA0B-81AC-A6DF-5D881CAFC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23" y="1962823"/>
            <a:ext cx="3859754" cy="385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0960A2-C946-1710-2FA5-BCBAE74F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701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op Tweedekans Costway Kinderzaag met 2 zitplaatsen Metalen draaibare  kinderzaag 182 x 29 x 86 cm Gekleurd Online bij 2dekansje.com -  2dekansje.com Tweedekans, internetretouren &amp; restvoorraad">
            <a:extLst>
              <a:ext uri="{FF2B5EF4-FFF2-40B4-BE49-F238E27FC236}">
                <a16:creationId xmlns:a16="http://schemas.microsoft.com/office/drawing/2014/main" id="{75BCE121-73E9-EB8C-E80D-D5564CDD1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94" y="1861072"/>
            <a:ext cx="3459611" cy="398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8056A5-4B6F-0424-BC6F-488475138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64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klimmen</a:t>
            </a:r>
            <a:endParaRPr lang="nl-NL" sz="4800" dirty="0"/>
          </a:p>
        </p:txBody>
      </p:sp>
      <p:pic>
        <p:nvPicPr>
          <p:cNvPr id="3" name="Afbeelding 2" descr="Growplay Monkey Bars - Development">
            <a:extLst>
              <a:ext uri="{FF2B5EF4-FFF2-40B4-BE49-F238E27FC236}">
                <a16:creationId xmlns:a16="http://schemas.microsoft.com/office/drawing/2014/main" id="{326B6E6D-1A80-D695-699F-BFF1B97C1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731" r="8737"/>
          <a:stretch/>
        </p:blipFill>
        <p:spPr bwMode="auto">
          <a:xfrm>
            <a:off x="2861300" y="1669070"/>
            <a:ext cx="3421399" cy="4382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B748A5-3E32-21B0-671A-0C9BD9BCE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glijden</a:t>
            </a:r>
            <a:endParaRPr lang="nl-NL" sz="4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14FCA09-238E-B93C-816E-17C08FA1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918" y="1709351"/>
            <a:ext cx="4220164" cy="422969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B08435-3B1A-941B-BEB6-5CF56E742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95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bal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l Soft 20 Cm geel">
            <a:extLst>
              <a:ext uri="{FF2B5EF4-FFF2-40B4-BE49-F238E27FC236}">
                <a16:creationId xmlns:a16="http://schemas.microsoft.com/office/drawing/2014/main" id="{4EA4FADD-82DA-FFFC-E257-2F174FCB7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48" y="1996424"/>
            <a:ext cx="3727703" cy="372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BC023E-3CF8-0A27-1A9C-8BC464665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00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schommelen</a:t>
            </a:r>
            <a:endParaRPr lang="nl-NL" sz="4800" dirty="0"/>
          </a:p>
        </p:txBody>
      </p:sp>
      <p:pic>
        <p:nvPicPr>
          <p:cNvPr id="3" name="Afbeelding 2" descr="Playgrounds: Are you happy your play area is safe? - BBC Newsround">
            <a:extLst>
              <a:ext uri="{FF2B5EF4-FFF2-40B4-BE49-F238E27FC236}">
                <a16:creationId xmlns:a16="http://schemas.microsoft.com/office/drawing/2014/main" id="{B65226B3-33C5-50E3-0E54-B43E4C996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32421"/>
          <a:stretch/>
        </p:blipFill>
        <p:spPr bwMode="auto">
          <a:xfrm>
            <a:off x="3027586" y="1944875"/>
            <a:ext cx="3088827" cy="383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A8DF74-1353-6E97-1C56-3DFBC8751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buurvrouw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enfilm, illustratie, kunst&#10;&#10;Automatisch gegenereerde beschrijving">
            <a:extLst>
              <a:ext uri="{FF2B5EF4-FFF2-40B4-BE49-F238E27FC236}">
                <a16:creationId xmlns:a16="http://schemas.microsoft.com/office/drawing/2014/main" id="{514C5BAB-7267-7FDB-26F8-7631D5A46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41" y="1958376"/>
            <a:ext cx="4012117" cy="40121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7077A5C-F507-5BAF-14F2-27D2F803A039}"/>
              </a:ext>
            </a:extLst>
          </p:cNvPr>
          <p:cNvCxnSpPr/>
          <p:nvPr/>
        </p:nvCxnSpPr>
        <p:spPr>
          <a:xfrm flipH="1">
            <a:off x="3406457" y="1958376"/>
            <a:ext cx="45085" cy="91313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43FD42-37D1-A808-61DE-154F517D1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29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schoppen</a:t>
            </a:r>
            <a:endParaRPr lang="nl-NL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89B79B-6192-DD6B-DBC3-9055958A7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571" y="1804294"/>
            <a:ext cx="3620858" cy="4111963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EA6A9D-BCE4-28A5-9A34-B962E7823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72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spelen</a:t>
            </a:r>
            <a:endParaRPr lang="nl-NL" sz="4800" dirty="0"/>
          </a:p>
        </p:txBody>
      </p:sp>
      <p:pic>
        <p:nvPicPr>
          <p:cNvPr id="3" name="Afbeelding 2" descr="Losse picto Buiten spelen 10x10cm - EasyAuti">
            <a:extLst>
              <a:ext uri="{FF2B5EF4-FFF2-40B4-BE49-F238E27FC236}">
                <a16:creationId xmlns:a16="http://schemas.microsoft.com/office/drawing/2014/main" id="{247EADBF-7C35-90CF-FC13-7CA92C83A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2872" b="22276"/>
          <a:stretch/>
        </p:blipFill>
        <p:spPr bwMode="auto">
          <a:xfrm>
            <a:off x="2807456" y="2119966"/>
            <a:ext cx="3529088" cy="3634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9105AB-5989-5E0F-1B26-B8964C319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speeltoestel</a:t>
            </a:r>
          </a:p>
        </p:txBody>
      </p:sp>
      <p:pic>
        <p:nvPicPr>
          <p:cNvPr id="3" name="Afbeelding 2" descr="Douglas speeltoestel Kopervik met XXL blauwe glijbaan. | Van den Broek  Bestratingen">
            <a:extLst>
              <a:ext uri="{FF2B5EF4-FFF2-40B4-BE49-F238E27FC236}">
                <a16:creationId xmlns:a16="http://schemas.microsoft.com/office/drawing/2014/main" id="{0E99756F-FF5D-3E43-FB86-D4529DB8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/>
          <a:stretch/>
        </p:blipFill>
        <p:spPr bwMode="auto">
          <a:xfrm>
            <a:off x="2683043" y="1776718"/>
            <a:ext cx="3777914" cy="4167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3F269C-BFF9-A1B9-4B25-DD07857B7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00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park </a:t>
            </a:r>
          </a:p>
        </p:txBody>
      </p:sp>
      <p:pic>
        <p:nvPicPr>
          <p:cNvPr id="3" name="Afbeelding 2" descr="Wilhelminapark met uitzicht op fontein">
            <a:extLst>
              <a:ext uri="{FF2B5EF4-FFF2-40B4-BE49-F238E27FC236}">
                <a16:creationId xmlns:a16="http://schemas.microsoft.com/office/drawing/2014/main" id="{78C589AB-C2FD-0E33-D7F9-9A1C07C374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r="17350"/>
          <a:stretch/>
        </p:blipFill>
        <p:spPr bwMode="auto">
          <a:xfrm>
            <a:off x="2977664" y="1883148"/>
            <a:ext cx="3188671" cy="4028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927850-2E59-47F8-CB21-307F2303F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67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veld</a:t>
            </a:r>
            <a:endParaRPr lang="nl-NL" sz="4400" dirty="0"/>
          </a:p>
        </p:txBody>
      </p:sp>
      <p:pic>
        <p:nvPicPr>
          <p:cNvPr id="3" name="Afbeelding 2" descr="Koper BV - Funderen grasveld Amsterdamse Bos">
            <a:extLst>
              <a:ext uri="{FF2B5EF4-FFF2-40B4-BE49-F238E27FC236}">
                <a16:creationId xmlns:a16="http://schemas.microsoft.com/office/drawing/2014/main" id="{C8C0F145-8D26-C44A-EF2E-9DF2638B2D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30" r="31470" b="1705"/>
          <a:stretch/>
        </p:blipFill>
        <p:spPr bwMode="auto">
          <a:xfrm>
            <a:off x="2876652" y="1690689"/>
            <a:ext cx="3390695" cy="4274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229A2C-000D-A3DB-CD78-24C4DD785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vijver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8D7D3D-7C9A-3DA1-B859-9B72C3511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34" y="1916905"/>
            <a:ext cx="4172532" cy="3886742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84965F-AEE7-0298-5814-EC77B95E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ontspannen</a:t>
            </a:r>
            <a:endParaRPr lang="nl-NL" sz="4800" dirty="0"/>
          </a:p>
        </p:txBody>
      </p:sp>
      <p:pic>
        <p:nvPicPr>
          <p:cNvPr id="3" name="Afbeelding 2" descr="bol.com | Hangmat Schommelstoel voor kinderen - Kinderhangmat ...">
            <a:extLst>
              <a:ext uri="{FF2B5EF4-FFF2-40B4-BE49-F238E27FC236}">
                <a16:creationId xmlns:a16="http://schemas.microsoft.com/office/drawing/2014/main" id="{D3D84533-3069-12E9-C830-EC8D33583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54" y="2280409"/>
            <a:ext cx="4674292" cy="313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170A99-D15A-976F-1755-F8CB696F5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burgemeester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boutaleb wil nog zes jaar door als burgemeester van Rotterdam">
            <a:extLst>
              <a:ext uri="{FF2B5EF4-FFF2-40B4-BE49-F238E27FC236}">
                <a16:creationId xmlns:a16="http://schemas.microsoft.com/office/drawing/2014/main" id="{9F47C58B-EE3D-E8B1-A38B-1EC1C38AF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5" r="17778"/>
          <a:stretch/>
        </p:blipFill>
        <p:spPr bwMode="auto">
          <a:xfrm>
            <a:off x="2869238" y="1740389"/>
            <a:ext cx="3405524" cy="4300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9A7557-B2C6-1FC7-0015-5D4E7D5BD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dorp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77BBF8-81E6-212B-31C5-5DC07D7EE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4" r="4839"/>
          <a:stretch/>
        </p:blipFill>
        <p:spPr bwMode="auto">
          <a:xfrm>
            <a:off x="2391422" y="1737344"/>
            <a:ext cx="4361155" cy="4208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B5B7E1-1611-E2B3-9E42-5F86B8C8F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000" y="5702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erf </a:t>
            </a:r>
          </a:p>
        </p:txBody>
      </p:sp>
      <p:pic>
        <p:nvPicPr>
          <p:cNvPr id="3" name="Afbeelding 2" descr="Begin 2013 begonnen Sander en Marieke aan het verbouwen van ...">
            <a:extLst>
              <a:ext uri="{FF2B5EF4-FFF2-40B4-BE49-F238E27FC236}">
                <a16:creationId xmlns:a16="http://schemas.microsoft.com/office/drawing/2014/main" id="{89045728-6A8D-DEB2-A7A5-95CC33273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r="11968"/>
          <a:stretch/>
        </p:blipFill>
        <p:spPr bwMode="auto">
          <a:xfrm>
            <a:off x="3120127" y="1749845"/>
            <a:ext cx="3347907" cy="4220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1BA5DBC-4F63-FBF1-8087-01521FF3413E}"/>
              </a:ext>
            </a:extLst>
          </p:cNvPr>
          <p:cNvCxnSpPr/>
          <p:nvPr/>
        </p:nvCxnSpPr>
        <p:spPr>
          <a:xfrm flipH="1">
            <a:off x="5761673" y="2805571"/>
            <a:ext cx="363855" cy="17278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D7D02F-086C-3CD3-5A41-86ED3AF61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27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buurman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enfilm, illustratie, kunst&#10;&#10;Automatisch gegenereerde beschrijving">
            <a:extLst>
              <a:ext uri="{FF2B5EF4-FFF2-40B4-BE49-F238E27FC236}">
                <a16:creationId xmlns:a16="http://schemas.microsoft.com/office/drawing/2014/main" id="{371C8C5A-0DC8-5B2B-37D5-E6CD29A6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77" y="2079401"/>
            <a:ext cx="3877646" cy="38776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E02ABB4-A3E7-559F-140D-8E0C33AB8E43}"/>
              </a:ext>
            </a:extLst>
          </p:cNvPr>
          <p:cNvCxnSpPr/>
          <p:nvPr/>
        </p:nvCxnSpPr>
        <p:spPr>
          <a:xfrm>
            <a:off x="5493655" y="2009017"/>
            <a:ext cx="115570" cy="94996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4FD8A-18CD-766A-1AC9-2853C922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5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gracht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Utrechtse grachten | Visit Utrecht">
            <a:extLst>
              <a:ext uri="{FF2B5EF4-FFF2-40B4-BE49-F238E27FC236}">
                <a16:creationId xmlns:a16="http://schemas.microsoft.com/office/drawing/2014/main" id="{F45E5342-54EA-F9F8-3D11-A7A16F9B3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"/>
          <a:stretch/>
        </p:blipFill>
        <p:spPr bwMode="auto">
          <a:xfrm>
            <a:off x="2877661" y="1672027"/>
            <a:ext cx="3388678" cy="4390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7EAC97-915D-E22B-7058-9EAFD4F45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85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haven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aven Rotterdam grootste van Europa | The Freight Hero">
            <a:extLst>
              <a:ext uri="{FF2B5EF4-FFF2-40B4-BE49-F238E27FC236}">
                <a16:creationId xmlns:a16="http://schemas.microsoft.com/office/drawing/2014/main" id="{CEC3047C-CD28-885C-3C6B-2713E2F49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r="29089"/>
          <a:stretch/>
        </p:blipFill>
        <p:spPr bwMode="auto">
          <a:xfrm>
            <a:off x="2809781" y="1591474"/>
            <a:ext cx="3524437" cy="4537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5D8CBA-D42A-F5EA-C1B4-BDD8BEBEE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41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plein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D31621-6022-142E-05DA-1637B66E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201" y="1630934"/>
            <a:ext cx="3565598" cy="4408376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70F117-7FF7-76A9-EB02-85EEFD1D0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stad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é 22 mooiste steden in Nederland voor een stedentrip">
            <a:extLst>
              <a:ext uri="{FF2B5EF4-FFF2-40B4-BE49-F238E27FC236}">
                <a16:creationId xmlns:a16="http://schemas.microsoft.com/office/drawing/2014/main" id="{92883496-B57B-8BDE-C45C-0CCD223B9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 bwMode="auto">
          <a:xfrm>
            <a:off x="3039633" y="1690689"/>
            <a:ext cx="3401508" cy="4383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E77CC7-8F1C-BA53-569A-993841052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742" y="57485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steeg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ysterie: wat is de smalste steeg van Zwolle? - indebuurt Zwolle">
            <a:extLst>
              <a:ext uri="{FF2B5EF4-FFF2-40B4-BE49-F238E27FC236}">
                <a16:creationId xmlns:a16="http://schemas.microsoft.com/office/drawing/2014/main" id="{4D0E4AD7-7E0E-C174-11F9-73248668B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334" y="1751338"/>
            <a:ext cx="3135331" cy="418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588547-D84F-C63A-F3E9-DEEC9BDE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688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land</a:t>
            </a:r>
          </a:p>
        </p:txBody>
      </p:sp>
      <p:pic>
        <p:nvPicPr>
          <p:cNvPr id="3" name="Afbeelding 2" descr="Topografie groep 6 | Nederland | De provincies | Provincies | Leer de  provincies van Nederland | Junior Einstein">
            <a:extLst>
              <a:ext uri="{FF2B5EF4-FFF2-40B4-BE49-F238E27FC236}">
                <a16:creationId xmlns:a16="http://schemas.microsoft.com/office/drawing/2014/main" id="{100CAF0E-51F8-B709-B6A2-7669B0A00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782" r="3555" b="1468"/>
          <a:stretch/>
        </p:blipFill>
        <p:spPr bwMode="auto">
          <a:xfrm>
            <a:off x="2897038" y="1845773"/>
            <a:ext cx="3349924" cy="4029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C0C994-B075-1078-9F76-38BA7E9AE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wereld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nti stress bal wereldbol groot">
            <a:extLst>
              <a:ext uri="{FF2B5EF4-FFF2-40B4-BE49-F238E27FC236}">
                <a16:creationId xmlns:a16="http://schemas.microsoft.com/office/drawing/2014/main" id="{FA8F06F2-EC3B-C4B7-8247-AB110163D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30" y="2039060"/>
            <a:ext cx="3675940" cy="367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86196-6128-E897-42DC-9A1366A65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 straat</a:t>
            </a:r>
            <a:endParaRPr lang="nl-NL" sz="4400" dirty="0"/>
          </a:p>
        </p:txBody>
      </p:sp>
      <p:pic>
        <p:nvPicPr>
          <p:cNvPr id="3" name="Afbeelding 2" descr="Huur voorin de straat twee keer zo hoog als achterin - NRC">
            <a:extLst>
              <a:ext uri="{FF2B5EF4-FFF2-40B4-BE49-F238E27FC236}">
                <a16:creationId xmlns:a16="http://schemas.microsoft.com/office/drawing/2014/main" id="{D9C1D657-780C-D121-5BC8-BFEE7587FB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833" r="7192" b="-833"/>
          <a:stretch/>
        </p:blipFill>
        <p:spPr bwMode="auto">
          <a:xfrm>
            <a:off x="2716670" y="1853415"/>
            <a:ext cx="3710660" cy="4090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C0113C-73E7-61AD-B71B-939646860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99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straat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rkeren onder een gracht geeft ruimte op straat — ZJA">
            <a:extLst>
              <a:ext uri="{FF2B5EF4-FFF2-40B4-BE49-F238E27FC236}">
                <a16:creationId xmlns:a16="http://schemas.microsoft.com/office/drawing/2014/main" id="{9619AF90-449E-F9BE-34AF-67FEA17B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-23" r="44376" b="23"/>
          <a:stretch/>
        </p:blipFill>
        <p:spPr bwMode="auto">
          <a:xfrm>
            <a:off x="2859451" y="1693940"/>
            <a:ext cx="3425097" cy="4332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26FBEC-DEFA-5F8E-5716-D79DF8A5E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85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buurmeisje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39EBEC-2CB8-1F6A-F598-D26B09BC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155" y="1718682"/>
            <a:ext cx="3505689" cy="4248743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AB0D38-4926-9903-8B50-EABFB825A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stoep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0913A0-4724-3D29-D174-5A8A798EB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966"/>
          <a:stretch/>
        </p:blipFill>
        <p:spPr>
          <a:xfrm>
            <a:off x="2919130" y="1735013"/>
            <a:ext cx="3305740" cy="4250525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38A017-ACFE-7AFD-8583-7C447F3BE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auto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X Mietwagen Berlin - Autovermietung, Transporter, Pkw, Busse, LKW, Krane">
            <a:extLst>
              <a:ext uri="{FF2B5EF4-FFF2-40B4-BE49-F238E27FC236}">
                <a16:creationId xmlns:a16="http://schemas.microsoft.com/office/drawing/2014/main" id="{4F82A100-E1E4-39EF-2977-5E3FC745C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04" y="2299302"/>
            <a:ext cx="4643792" cy="309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D13FB3-5057-B340-E8F9-A6C57C189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onnexxion Overal VDL Ambassador 200 (ALE120) Alkmaar (lijn 3)">
            <a:extLst>
              <a:ext uri="{FF2B5EF4-FFF2-40B4-BE49-F238E27FC236}">
                <a16:creationId xmlns:a16="http://schemas.microsoft.com/office/drawing/2014/main" id="{058690BC-79E2-ADCF-CF5C-82EEBE54F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52" y="2431228"/>
            <a:ext cx="4526880" cy="277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F5B38B-DA71-8EDD-5E90-F2533D955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fiets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2DF9A0-9C45-EF14-C6E7-943165A55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91" y="1840938"/>
            <a:ext cx="3921817" cy="394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F814A2-56F5-226E-81CA-91FD7789A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rijden</a:t>
            </a:r>
            <a:endParaRPr lang="nl-NL" sz="4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B89D8D-6744-9BAF-50D2-F5BC80DC6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681" y="1690689"/>
            <a:ext cx="4210638" cy="4315427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4A18AA-CB92-C934-8199-0FAB680B2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lopen</a:t>
            </a:r>
            <a:endParaRPr lang="nl-NL" sz="4800" dirty="0"/>
          </a:p>
        </p:txBody>
      </p:sp>
      <p:pic>
        <p:nvPicPr>
          <p:cNvPr id="3" name="Afbeelding 2" descr="Sclera symbols">
            <a:extLst>
              <a:ext uri="{FF2B5EF4-FFF2-40B4-BE49-F238E27FC236}">
                <a16:creationId xmlns:a16="http://schemas.microsoft.com/office/drawing/2014/main" id="{D675456C-6371-ECC9-042C-765C7DB92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41" y="1806582"/>
            <a:ext cx="3997917" cy="399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B7BFC-7583-9FBB-547A-09BED7EFA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fietsen</a:t>
            </a:r>
            <a:endParaRPr lang="nl-NL" sz="4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F136369-89A1-DE48-7A1A-ECE7929A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791" y="1690689"/>
            <a:ext cx="3920417" cy="4272814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CA9CE3-C25D-D776-BFB7-BACB68F82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1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vervoermiddel</a:t>
            </a:r>
          </a:p>
        </p:txBody>
      </p:sp>
      <p:pic>
        <p:nvPicPr>
          <p:cNvPr id="3" name="Afbeelding 2" descr="Afbeeldingsresultaat voor thema verkeer peuters | Thema, Peuters, Kleuter">
            <a:extLst>
              <a:ext uri="{FF2B5EF4-FFF2-40B4-BE49-F238E27FC236}">
                <a16:creationId xmlns:a16="http://schemas.microsoft.com/office/drawing/2014/main" id="{C22B0B98-E231-88F3-A0E5-33E6F43F3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74" y="1780950"/>
            <a:ext cx="4158652" cy="415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1758FA-21CF-A27C-C0B2-7E9AEF2DD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957" y="5695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metro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A3F83F-54B5-EDE5-635D-714428E2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13368"/>
          <a:stretch/>
        </p:blipFill>
        <p:spPr bwMode="auto">
          <a:xfrm>
            <a:off x="2536246" y="1994646"/>
            <a:ext cx="4071508" cy="3699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E3C667-7559-086B-4DB1-84C73F8A6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94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taxi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me - Taxi Roberto">
            <a:extLst>
              <a:ext uri="{FF2B5EF4-FFF2-40B4-BE49-F238E27FC236}">
                <a16:creationId xmlns:a16="http://schemas.microsoft.com/office/drawing/2014/main" id="{05B7FA23-960F-E697-46B6-53CDD34FF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r="1016"/>
          <a:stretch/>
        </p:blipFill>
        <p:spPr bwMode="auto">
          <a:xfrm>
            <a:off x="1830480" y="2724439"/>
            <a:ext cx="5846109" cy="2653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1160D6-D706-C395-EB28-2C527CE57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buurjongen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81B69E-54D9-DD22-9865-729649CFA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81" y="1759720"/>
            <a:ext cx="3486637" cy="4201111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5C035D-1B81-A04C-E17E-BB7134A95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tram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ramverkeer in Utrecht ligt stil door ijzel | De Utrechtse Internet Courant">
            <a:extLst>
              <a:ext uri="{FF2B5EF4-FFF2-40B4-BE49-F238E27FC236}">
                <a16:creationId xmlns:a16="http://schemas.microsoft.com/office/drawing/2014/main" id="{D5002432-42AB-926E-BCF4-3E3FD1E5D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34878"/>
          <a:stretch/>
        </p:blipFill>
        <p:spPr bwMode="auto">
          <a:xfrm>
            <a:off x="2844837" y="1794342"/>
            <a:ext cx="3454325" cy="4053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621B5B-4367-D142-1F11-01A9FA35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brommer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omfiets - Hagemeijer Tweewielers Gorinchem">
            <a:extLst>
              <a:ext uri="{FF2B5EF4-FFF2-40B4-BE49-F238E27FC236}">
                <a16:creationId xmlns:a16="http://schemas.microsoft.com/office/drawing/2014/main" id="{EB5656D0-3BC3-E647-E74C-34E8D6C6A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04" y="2090849"/>
            <a:ext cx="4325191" cy="355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DFDB1E-A131-0432-5AE2-BB4754C61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83" y="5630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scooter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spa Primavera 50 S - EURO5 • Blauw (1)">
            <a:extLst>
              <a:ext uri="{FF2B5EF4-FFF2-40B4-BE49-F238E27FC236}">
                <a16:creationId xmlns:a16="http://schemas.microsoft.com/office/drawing/2014/main" id="{5475B522-63B2-5360-F16E-1D8D0C5F7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16968" r="17087" b="15151"/>
          <a:stretch/>
        </p:blipFill>
        <p:spPr bwMode="auto">
          <a:xfrm>
            <a:off x="2790946" y="1942652"/>
            <a:ext cx="3562108" cy="3798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30FC52-8930-DA3B-4977-13331BD3E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9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motor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ietsermeisje Op Een Motorfiets Stock Afbeelding - Image of avontuur ...">
            <a:extLst>
              <a:ext uri="{FF2B5EF4-FFF2-40B4-BE49-F238E27FC236}">
                <a16:creationId xmlns:a16="http://schemas.microsoft.com/office/drawing/2014/main" id="{D2071AF1-88B0-276F-59A6-E39ECEB453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3782"/>
          <a:stretch/>
        </p:blipFill>
        <p:spPr bwMode="auto">
          <a:xfrm>
            <a:off x="2379905" y="2405958"/>
            <a:ext cx="4652906" cy="3120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04769E-84CF-7B65-490D-380A01114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te vroeg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86D803B-6ADE-D05F-871B-1E4CD7BF5AE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寻图">
            <a:extLst>
              <a:ext uri="{FF2B5EF4-FFF2-40B4-BE49-F238E27FC236}">
                <a16:creationId xmlns:a16="http://schemas.microsoft.com/office/drawing/2014/main" id="{4DAE2F61-41F0-8865-6FE9-4012E4E75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 b="4518"/>
          <a:stretch/>
        </p:blipFill>
        <p:spPr bwMode="auto">
          <a:xfrm>
            <a:off x="2937108" y="1734320"/>
            <a:ext cx="3269784" cy="4251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D395F6-049B-23B3-D409-64D933F13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op 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952E13E-5A2D-819D-2984-69EF77F4A9E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GratisProduct.nl">
            <a:extLst>
              <a:ext uri="{FF2B5EF4-FFF2-40B4-BE49-F238E27FC236}">
                <a16:creationId xmlns:a16="http://schemas.microsoft.com/office/drawing/2014/main" id="{5AB89CA5-AFE6-CA57-F3D8-B77254B92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0" r="7934"/>
          <a:stretch/>
        </p:blipFill>
        <p:spPr bwMode="auto">
          <a:xfrm>
            <a:off x="2837740" y="1652732"/>
            <a:ext cx="3468519" cy="4415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EBFEEB-B067-7ACE-AA90-E9410353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"/>
    </mc:Choice>
    <mc:Fallback xmlns="">
      <p:transition spd="slow" advTm="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op het nippertje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E705B75-A39B-E604-7429-ACA248D5DCE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t meer rennen voor de trein">
            <a:extLst>
              <a:ext uri="{FF2B5EF4-FFF2-40B4-BE49-F238E27FC236}">
                <a16:creationId xmlns:a16="http://schemas.microsoft.com/office/drawing/2014/main" id="{110CE33A-5E93-220D-48A4-78963C7705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r="12396"/>
          <a:stretch/>
        </p:blipFill>
        <p:spPr bwMode="auto">
          <a:xfrm>
            <a:off x="2741818" y="1983963"/>
            <a:ext cx="4116182" cy="3764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F2EDB6-2A1F-70A4-792F-7E6B4B970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te laat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F0039C-DC19-9190-9A9A-4B5D0F22CB7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15,600+ Missed The Train Stock Photos, Pictures &amp; Royalty-Free Images ...">
            <a:extLst>
              <a:ext uri="{FF2B5EF4-FFF2-40B4-BE49-F238E27FC236}">
                <a16:creationId xmlns:a16="http://schemas.microsoft.com/office/drawing/2014/main" id="{5DDE3919-0336-9E75-4F86-9E8923120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r="26669"/>
          <a:stretch/>
        </p:blipFill>
        <p:spPr bwMode="auto">
          <a:xfrm>
            <a:off x="2836050" y="1825625"/>
            <a:ext cx="3471900" cy="4136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2787A9-7506-C0CB-D6F8-90857D884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(auto)weg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P23CAMINOS: Marcas viales de colores para distinguir el límite de ...">
            <a:extLst>
              <a:ext uri="{FF2B5EF4-FFF2-40B4-BE49-F238E27FC236}">
                <a16:creationId xmlns:a16="http://schemas.microsoft.com/office/drawing/2014/main" id="{7BB2B54B-DFB5-1B1F-C9F8-92A4611D9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20270"/>
          <a:stretch/>
        </p:blipFill>
        <p:spPr bwMode="auto">
          <a:xfrm>
            <a:off x="2874850" y="1749328"/>
            <a:ext cx="3394299" cy="4221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438645-24C9-C970-C10D-7ED1D9B6B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fietspad </a:t>
            </a:r>
          </a:p>
        </p:txBody>
      </p:sp>
      <p:pic>
        <p:nvPicPr>
          <p:cNvPr id="3" name="Afbeelding 2" descr="Fietspad Warten - Zuiderburen">
            <a:extLst>
              <a:ext uri="{FF2B5EF4-FFF2-40B4-BE49-F238E27FC236}">
                <a16:creationId xmlns:a16="http://schemas.microsoft.com/office/drawing/2014/main" id="{506B782B-1B83-1E00-9B53-315737AA8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0" t="2619" r="16435" b="3031"/>
          <a:stretch/>
        </p:blipFill>
        <p:spPr bwMode="auto">
          <a:xfrm>
            <a:off x="2965375" y="1757906"/>
            <a:ext cx="3213249" cy="4204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5A4873-AA3B-C104-4204-42AC82E0C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buren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raag je buren om alert te zijn » Buurtpreventie H.I. Ambacht">
            <a:extLst>
              <a:ext uri="{FF2B5EF4-FFF2-40B4-BE49-F238E27FC236}">
                <a16:creationId xmlns:a16="http://schemas.microsoft.com/office/drawing/2014/main" id="{A59C7ED5-250A-A6D4-1605-896054CEC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r="8729"/>
          <a:stretch/>
        </p:blipFill>
        <p:spPr bwMode="auto">
          <a:xfrm>
            <a:off x="2555043" y="1922574"/>
            <a:ext cx="4033913" cy="3835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00A843-92D8-054C-0FB0-977162CA8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stoeprand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stoeprand">
            <a:extLst>
              <a:ext uri="{FF2B5EF4-FFF2-40B4-BE49-F238E27FC236}">
                <a16:creationId xmlns:a16="http://schemas.microsoft.com/office/drawing/2014/main" id="{69E31772-BC31-BE8F-DE69-6027AB443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308"/>
          <a:stretch/>
        </p:blipFill>
        <p:spPr bwMode="auto">
          <a:xfrm>
            <a:off x="2940610" y="1804416"/>
            <a:ext cx="3262779" cy="4111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E48711-9843-ADB3-6E69-CB8D980F7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72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pijl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rrow, pointer, asphalt, HD phone wallpaper | Peakpx">
            <a:extLst>
              <a:ext uri="{FF2B5EF4-FFF2-40B4-BE49-F238E27FC236}">
                <a16:creationId xmlns:a16="http://schemas.microsoft.com/office/drawing/2014/main" id="{399F5778-B729-F4EF-1A34-27984C93C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3676"/>
          <a:stretch/>
        </p:blipFill>
        <p:spPr bwMode="auto">
          <a:xfrm>
            <a:off x="2912492" y="1739327"/>
            <a:ext cx="3319015" cy="4241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B32728-3D41-04B4-52F4-2B09E21A8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verkeersbord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282046-029E-62C0-882F-F8ADA726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970" y="1690689"/>
            <a:ext cx="4182059" cy="428684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AF215F-7591-3230-AA0C-3C8294A3B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kruispunt</a:t>
            </a:r>
          </a:p>
        </p:txBody>
      </p:sp>
      <p:pic>
        <p:nvPicPr>
          <p:cNvPr id="3" name="Afbeelding 2" descr="Kruispunt - Bert Smeets">
            <a:extLst>
              <a:ext uri="{FF2B5EF4-FFF2-40B4-BE49-F238E27FC236}">
                <a16:creationId xmlns:a16="http://schemas.microsoft.com/office/drawing/2014/main" id="{A031E7C3-643E-A1E6-5B9C-1665E8EDB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37" y="1927038"/>
            <a:ext cx="3949326" cy="394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54CEC3-842B-A2DF-5ABB-A5E507806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32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zebrapad</a:t>
            </a:r>
          </a:p>
        </p:txBody>
      </p:sp>
      <p:pic>
        <p:nvPicPr>
          <p:cNvPr id="3" name="Afbeelding 2" descr="Zebrapad moet veiliger en overzichtelijker' | RijschoolPro">
            <a:extLst>
              <a:ext uri="{FF2B5EF4-FFF2-40B4-BE49-F238E27FC236}">
                <a16:creationId xmlns:a16="http://schemas.microsoft.com/office/drawing/2014/main" id="{7DECC2CC-03C5-5F0E-A36E-74ECEEC81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5"/>
          <a:stretch/>
        </p:blipFill>
        <p:spPr bwMode="auto">
          <a:xfrm>
            <a:off x="3078815" y="2042795"/>
            <a:ext cx="3362325" cy="3571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A98A39-9C37-C606-8654-2470C37FD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923" y="5614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stoplicht / het verkeerslicht</a:t>
            </a:r>
          </a:p>
        </p:txBody>
      </p:sp>
      <p:pic>
        <p:nvPicPr>
          <p:cNvPr id="3" name="Afbeelding 2" descr="Verkeerslicht - Wikipedia">
            <a:extLst>
              <a:ext uri="{FF2B5EF4-FFF2-40B4-BE49-F238E27FC236}">
                <a16:creationId xmlns:a16="http://schemas.microsoft.com/office/drawing/2014/main" id="{7B9FC2F2-6F76-3460-2555-D3A3A4448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"/>
          <a:stretch/>
        </p:blipFill>
        <p:spPr bwMode="auto">
          <a:xfrm>
            <a:off x="3090040" y="1730190"/>
            <a:ext cx="3283866" cy="4260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FB1A5A-3B0C-E003-78DF-5BCD6FA2C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recht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CF0A90-3AE8-3E97-3E6F-3A98D722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828" y="1673600"/>
            <a:ext cx="3368344" cy="4373351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989D80-4D3F-5BAC-0E32-710EEA966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krom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7C576F-C248-9C22-6126-A1565F93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658" y="1619913"/>
            <a:ext cx="3597149" cy="4398332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5B16E4-17D1-9FEA-856B-5220511AC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bocht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rgPas, haarspeld bochten weg in Zwitserland | Filmlocatie 259">
            <a:extLst>
              <a:ext uri="{FF2B5EF4-FFF2-40B4-BE49-F238E27FC236}">
                <a16:creationId xmlns:a16="http://schemas.microsoft.com/office/drawing/2014/main" id="{DBCA1F70-67E1-97BF-0B1D-BFADD46AA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2" r="12108"/>
          <a:stretch/>
        </p:blipFill>
        <p:spPr bwMode="auto">
          <a:xfrm>
            <a:off x="2963106" y="1813892"/>
            <a:ext cx="3217788" cy="4092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2365F6-3662-EEB1-C56C-F57E5E569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62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breed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4A1D73-6EEE-3DFB-46FE-DBD94C810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55"/>
          <a:stretch/>
        </p:blipFill>
        <p:spPr bwMode="auto">
          <a:xfrm>
            <a:off x="2718360" y="2038555"/>
            <a:ext cx="3707279" cy="3846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03BDF8-6376-FDED-782C-20179319B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41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afstand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D898A0B-0A06-75D0-7B24-6054D9877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331" y="1979952"/>
            <a:ext cx="4975338" cy="3721051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CE24D5-19CD-484B-BF4B-CEE29DE7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9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smal</a:t>
            </a:r>
            <a:endParaRPr lang="nl-NL" sz="44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531DF1-2550-B828-919A-8F2B32DD2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92" t="3041" r="-9597"/>
          <a:stretch/>
        </p:blipFill>
        <p:spPr bwMode="auto">
          <a:xfrm>
            <a:off x="3546729" y="1943938"/>
            <a:ext cx="2910053" cy="3841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4D3FBE-9306-461F-46ED-37BDA7111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graafmachine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aterpillar brengt nieuwe 26 ton graafmachine uit - terramag.be">
            <a:extLst>
              <a:ext uri="{FF2B5EF4-FFF2-40B4-BE49-F238E27FC236}">
                <a16:creationId xmlns:a16="http://schemas.microsoft.com/office/drawing/2014/main" id="{7BE1A90F-60F5-AFB0-578A-21A1910AB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r="6235"/>
          <a:stretch/>
        </p:blipFill>
        <p:spPr bwMode="auto">
          <a:xfrm>
            <a:off x="2470075" y="2055277"/>
            <a:ext cx="4203849" cy="36099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7820E2-8BD2-E546-8ECB-AAA8AA360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18" y="5665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helikopter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32943D-1FCA-116A-F354-2759F65F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207" y="1978826"/>
            <a:ext cx="4191585" cy="37629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CD187E-B8D0-F5EC-BE3E-402235CDA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38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hijskraan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adiografisch bestuurbare hijskraan 128 cm + bouwhelm">
            <a:extLst>
              <a:ext uri="{FF2B5EF4-FFF2-40B4-BE49-F238E27FC236}">
                <a16:creationId xmlns:a16="http://schemas.microsoft.com/office/drawing/2014/main" id="{C6783319-9F58-6286-5463-7995B5405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57" y="1604075"/>
            <a:ext cx="2662686" cy="45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7A2B72-5F11-5C5B-A979-4FF1106A9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5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tractor 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John Deere 6R 250-tractor">
            <a:extLst>
              <a:ext uri="{FF2B5EF4-FFF2-40B4-BE49-F238E27FC236}">
                <a16:creationId xmlns:a16="http://schemas.microsoft.com/office/drawing/2014/main" id="{FFC94603-A7CB-98EF-1D4D-8E2832E5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4804"/>
          <a:stretch/>
        </p:blipFill>
        <p:spPr bwMode="auto">
          <a:xfrm>
            <a:off x="2572674" y="2229740"/>
            <a:ext cx="3998652" cy="3148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763040-E098-1047-993C-7B57A7507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247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vrachtauto / de vrachtwagen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e vrachtauto - VERSLOOT">
            <a:extLst>
              <a:ext uri="{FF2B5EF4-FFF2-40B4-BE49-F238E27FC236}">
                <a16:creationId xmlns:a16="http://schemas.microsoft.com/office/drawing/2014/main" id="{8158FA73-DE31-874E-CA46-A4EE23E2B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9785"/>
          <a:stretch/>
        </p:blipFill>
        <p:spPr bwMode="auto">
          <a:xfrm>
            <a:off x="2719051" y="2021167"/>
            <a:ext cx="3705897" cy="3672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F40310-1AC2-AA27-7F81-F428901BA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93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vliegen</a:t>
            </a:r>
            <a:endParaRPr lang="nl-NL" sz="4800" dirty="0"/>
          </a:p>
        </p:txBody>
      </p:sp>
      <p:pic>
        <p:nvPicPr>
          <p:cNvPr id="3" name="Afbeelding 2" descr="De beste tips om een lange vliegreis door te komen | Holidayguru.nl">
            <a:extLst>
              <a:ext uri="{FF2B5EF4-FFF2-40B4-BE49-F238E27FC236}">
                <a16:creationId xmlns:a16="http://schemas.microsoft.com/office/drawing/2014/main" id="{DF0BE01A-943C-7BBB-305F-CB2B610DF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r="14961"/>
          <a:stretch/>
        </p:blipFill>
        <p:spPr bwMode="auto">
          <a:xfrm>
            <a:off x="2719630" y="2102034"/>
            <a:ext cx="3704739" cy="3516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EB1D1E-C16E-47E9-AE71-1A1042289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618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vervoeren</a:t>
            </a:r>
            <a:endParaRPr lang="nl-NL" sz="4800" dirty="0"/>
          </a:p>
        </p:txBody>
      </p:sp>
      <p:pic>
        <p:nvPicPr>
          <p:cNvPr id="3" name="Afbeelding 2" descr="Köstinger: „Strafen bei Importen von illegal geschlägertem Holz werden ...">
            <a:extLst>
              <a:ext uri="{FF2B5EF4-FFF2-40B4-BE49-F238E27FC236}">
                <a16:creationId xmlns:a16="http://schemas.microsoft.com/office/drawing/2014/main" id="{1EEA10C9-08BA-7FE7-1FB9-24CAF0F07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15221"/>
          <a:stretch/>
        </p:blipFill>
        <p:spPr bwMode="auto">
          <a:xfrm>
            <a:off x="2475949" y="1868730"/>
            <a:ext cx="4192102" cy="3890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EE2EE9-5072-ED19-FE8B-5ABAF14BC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wielen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nden en velgen - Autosprint">
            <a:extLst>
              <a:ext uri="{FF2B5EF4-FFF2-40B4-BE49-F238E27FC236}">
                <a16:creationId xmlns:a16="http://schemas.microsoft.com/office/drawing/2014/main" id="{54725630-73CA-D2BC-5810-BDFAC2B1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11835"/>
          <a:stretch/>
        </p:blipFill>
        <p:spPr bwMode="auto">
          <a:xfrm>
            <a:off x="2654860" y="2031252"/>
            <a:ext cx="4082116" cy="3632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640D3B-1C68-BF09-92C9-C9D5A0AAC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31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koets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ets - Vigilante of Glasberliner - Stalhouderij de Zadelhoff">
            <a:extLst>
              <a:ext uri="{FF2B5EF4-FFF2-40B4-BE49-F238E27FC236}">
                <a16:creationId xmlns:a16="http://schemas.microsoft.com/office/drawing/2014/main" id="{C8BAB3D5-DC15-B44B-C900-AFDD8A676F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2646"/>
          <a:stretch/>
        </p:blipFill>
        <p:spPr bwMode="auto">
          <a:xfrm>
            <a:off x="2342589" y="2265689"/>
            <a:ext cx="4458821" cy="3098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9D2FDD-99A5-EA28-9087-415FF5EE4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4FCE3-CB67-4F44-862D-BBCFC4978C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A38C17-4B75-4B2C-82A5-F5534D8D85ED}">
  <ds:schemaRefs>
    <ds:schemaRef ds:uri="http://purl.org/dc/elements/1.1/"/>
    <ds:schemaRef ds:uri="http://www.w3.org/XML/1998/namespace"/>
    <ds:schemaRef ds:uri="2c6b88fd-cdb9-4555-b96c-5b041ec73eef"/>
    <ds:schemaRef ds:uri="http://schemas.microsoft.com/office/infopath/2007/PartnerControls"/>
    <ds:schemaRef ds:uri="http://purl.org/dc/terms/"/>
    <ds:schemaRef ds:uri="ebf5450b-4da8-4325-98be-37eb624cc67b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1C651E1-F77A-4AD5-8FD6-4EEF2265E6DA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299</TotalTime>
  <Words>320</Words>
  <Application>Microsoft Office PowerPoint</Application>
  <PresentationFormat>Diavoorstelling (4:3)</PresentationFormat>
  <Paragraphs>168</Paragraphs>
  <Slides>168</Slides>
  <Notes>0</Notes>
  <HiddenSlides>0</HiddenSlides>
  <MMClips>164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168</vt:i4>
      </vt:variant>
    </vt:vector>
  </HeadingPairs>
  <TitlesOfParts>
    <vt:vector size="173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in de buurt</vt:lpstr>
      <vt:lpstr>de buurvrouw </vt:lpstr>
      <vt:lpstr>de buurman </vt:lpstr>
      <vt:lpstr>lhet buurmeisje</vt:lpstr>
      <vt:lpstr>de buurjongen</vt:lpstr>
      <vt:lpstr>de buren </vt:lpstr>
      <vt:lpstr>de afstand </vt:lpstr>
      <vt:lpstr>dichtbij</vt:lpstr>
      <vt:lpstr>ver weg</vt:lpstr>
      <vt:lpstr>lhet huis</vt:lpstr>
      <vt:lpstr> de straat </vt:lpstr>
      <vt:lpstr>de buurt </vt:lpstr>
      <vt:lpstr>de wijk</vt:lpstr>
      <vt:lpstr>de woonplaats </vt:lpstr>
      <vt:lpstr>lhet land </vt:lpstr>
      <vt:lpstr>de moskee </vt:lpstr>
      <vt:lpstr>de kerk </vt:lpstr>
      <vt:lpstr>lhet paleis</vt:lpstr>
      <vt:lpstr>de lantaarnpaal </vt:lpstr>
      <vt:lpstr>scheef</vt:lpstr>
      <vt:lpstr>lhet gebouw</vt:lpstr>
      <vt:lpstr>lhet flatgebouw</vt:lpstr>
      <vt:lpstr>lhet schoolgebouw </vt:lpstr>
      <vt:lpstr>de sporthal </vt:lpstr>
      <vt:lpstr>de supermarkt </vt:lpstr>
      <vt:lpstr>de bioscoop </vt:lpstr>
      <vt:lpstr>de speeltuin </vt:lpstr>
      <vt:lpstr>de kar </vt:lpstr>
      <vt:lpstr>lhet klimrek </vt:lpstr>
      <vt:lpstr>de glijbaan</vt:lpstr>
      <vt:lpstr>de schommel </vt:lpstr>
      <vt:lpstr>de step </vt:lpstr>
      <vt:lpstr>de wip </vt:lpstr>
      <vt:lpstr>klimmen</vt:lpstr>
      <vt:lpstr>glijden</vt:lpstr>
      <vt:lpstr>de bal </vt:lpstr>
      <vt:lpstr>schommelen</vt:lpstr>
      <vt:lpstr>schoppen</vt:lpstr>
      <vt:lpstr>spelen</vt:lpstr>
      <vt:lpstr>lhet speeltoestel</vt:lpstr>
      <vt:lpstr>lhet park </vt:lpstr>
      <vt:lpstr>lhet veld</vt:lpstr>
      <vt:lpstr>de vijver </vt:lpstr>
      <vt:lpstr>ontspannen</vt:lpstr>
      <vt:lpstr>de burgemeester</vt:lpstr>
      <vt:lpstr>lhet dorp</vt:lpstr>
      <vt:lpstr>lhet erf </vt:lpstr>
      <vt:lpstr>de gracht </vt:lpstr>
      <vt:lpstr>de haven </vt:lpstr>
      <vt:lpstr>lhet plein </vt:lpstr>
      <vt:lpstr>de stad </vt:lpstr>
      <vt:lpstr>de steeg </vt:lpstr>
      <vt:lpstr>lhet land</vt:lpstr>
      <vt:lpstr>de wereld </vt:lpstr>
      <vt:lpstr>PowerPoint-presentatie</vt:lpstr>
      <vt:lpstr>op straat</vt:lpstr>
      <vt:lpstr>de straat </vt:lpstr>
      <vt:lpstr>de stoep </vt:lpstr>
      <vt:lpstr>de auto </vt:lpstr>
      <vt:lpstr>de bus </vt:lpstr>
      <vt:lpstr>de fiets </vt:lpstr>
      <vt:lpstr>rijden</vt:lpstr>
      <vt:lpstr>lopen</vt:lpstr>
      <vt:lpstr>fietsen</vt:lpstr>
      <vt:lpstr>lhet vervoermiddel</vt:lpstr>
      <vt:lpstr>de metro </vt:lpstr>
      <vt:lpstr>de taxi </vt:lpstr>
      <vt:lpstr>de tram </vt:lpstr>
      <vt:lpstr>de brommer </vt:lpstr>
      <vt:lpstr>de scooter</vt:lpstr>
      <vt:lpstr>de motor </vt:lpstr>
      <vt:lpstr>te vroeg</vt:lpstr>
      <vt:lpstr>op tijd</vt:lpstr>
      <vt:lpstr>op het nippertje</vt:lpstr>
      <vt:lpstr>te laat</vt:lpstr>
      <vt:lpstr>de (auto)weg</vt:lpstr>
      <vt:lpstr>lhet fietspad </vt:lpstr>
      <vt:lpstr>de stoeprand </vt:lpstr>
      <vt:lpstr>de pijl </vt:lpstr>
      <vt:lpstr>lhet verkeersbord</vt:lpstr>
      <vt:lpstr>lhet kruispunt</vt:lpstr>
      <vt:lpstr>lhet zebrapad</vt:lpstr>
      <vt:lpstr>lhet stoplicht / het verkeerslicht</vt:lpstr>
      <vt:lpstr>recht</vt:lpstr>
      <vt:lpstr>krom</vt:lpstr>
      <vt:lpstr>de bocht </vt:lpstr>
      <vt:lpstr>breed</vt:lpstr>
      <vt:lpstr>smal</vt:lpstr>
      <vt:lpstr>de graafmachine </vt:lpstr>
      <vt:lpstr>de helikopter</vt:lpstr>
      <vt:lpstr>de hijskraan</vt:lpstr>
      <vt:lpstr>de tractor  </vt:lpstr>
      <vt:lpstr>de vrachtauto / de vrachtwagen</vt:lpstr>
      <vt:lpstr>vliegen</vt:lpstr>
      <vt:lpstr>vervoeren</vt:lpstr>
      <vt:lpstr>de wielen </vt:lpstr>
      <vt:lpstr>de koets </vt:lpstr>
      <vt:lpstr>de verhuiswagen</vt:lpstr>
      <vt:lpstr>de vuilniswagen</vt:lpstr>
      <vt:lpstr>sorry</vt:lpstr>
      <vt:lpstr>waarom?</vt:lpstr>
      <vt:lpstr>de bus </vt:lpstr>
      <vt:lpstr>de bushalte </vt:lpstr>
      <vt:lpstr>wachten</vt:lpstr>
      <vt:lpstr>instappen</vt:lpstr>
      <vt:lpstr>uitstappen</vt:lpstr>
      <vt:lpstr>de buschauffeur</vt:lpstr>
      <vt:lpstr>inchecken</vt:lpstr>
      <vt:lpstr>uitchecken</vt:lpstr>
      <vt:lpstr>de trein </vt:lpstr>
      <vt:lpstr>lhet station </vt:lpstr>
      <vt:lpstr>de rails </vt:lpstr>
      <vt:lpstr>de machinist </vt:lpstr>
      <vt:lpstr>de conducteur </vt:lpstr>
      <vt:lpstr>de locomotief </vt:lpstr>
      <vt:lpstr>de ov-chipkaart </vt:lpstr>
      <vt:lpstr>PowerPoint-presentatie</vt:lpstr>
      <vt:lpstr>gevaarlijk</vt:lpstr>
      <vt:lpstr>veilig</vt:lpstr>
      <vt:lpstr>waarschuwen</vt:lpstr>
      <vt:lpstr>de gordel</vt:lpstr>
      <vt:lpstr>pas op!</vt:lpstr>
      <vt:lpstr>goed opletten</vt:lpstr>
      <vt:lpstr>fout/verkeerd</vt:lpstr>
      <vt:lpstr>oversteken</vt:lpstr>
      <vt:lpstr>lhet zebrapad</vt:lpstr>
      <vt:lpstr>de overkant</vt:lpstr>
      <vt:lpstr>druk</vt:lpstr>
      <vt:lpstr>de klaar-over </vt:lpstr>
      <vt:lpstr>rijden</vt:lpstr>
      <vt:lpstr>lhet rijbewijs</vt:lpstr>
      <vt:lpstr>parkeren</vt:lpstr>
      <vt:lpstr>de parkeerplaats</vt:lpstr>
      <vt:lpstr>de chauffeur </vt:lpstr>
      <vt:lpstr>inhalen</vt:lpstr>
      <vt:lpstr>remmen</vt:lpstr>
      <vt:lpstr>meerijden</vt:lpstr>
      <vt:lpstr>verder gaan</vt:lpstr>
      <vt:lpstr>de benzine </vt:lpstr>
      <vt:lpstr>lhet ongeluk </vt:lpstr>
      <vt:lpstr>de ambulance </vt:lpstr>
      <vt:lpstr>regelen</vt:lpstr>
      <vt:lpstr>op weg</vt:lpstr>
      <vt:lpstr>lhet pasje</vt:lpstr>
      <vt:lpstr>tanken</vt:lpstr>
      <vt:lpstr>de vorm </vt:lpstr>
      <vt:lpstr>lhet vierkant</vt:lpstr>
      <vt:lpstr>de driehoek </vt:lpstr>
      <vt:lpstr>de cirkel </vt:lpstr>
      <vt:lpstr>de rechthoek </vt:lpstr>
      <vt:lpstr>de politie </vt:lpstr>
      <vt:lpstr>lhet politiebureau </vt:lpstr>
      <vt:lpstr>de politieagenten</vt:lpstr>
      <vt:lpstr>de politiepet </vt:lpstr>
      <vt:lpstr>de politiewagen / de politieauto</vt:lpstr>
      <vt:lpstr>botsen</vt:lpstr>
      <vt:lpstr>de botsing </vt:lpstr>
      <vt:lpstr>de bekeuring </vt:lpstr>
      <vt:lpstr>bekeuren</vt:lpstr>
      <vt:lpstr>de brand </vt:lpstr>
      <vt:lpstr>de brandweer</vt:lpstr>
      <vt:lpstr>de richting </vt:lpstr>
      <vt:lpstr>naar links</vt:lpstr>
      <vt:lpstr>naar rechts</vt:lpstr>
      <vt:lpstr>rechtdoor</vt:lpstr>
      <vt:lpstr>naar achteren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9</cp:revision>
  <dcterms:created xsi:type="dcterms:W3CDTF">2024-01-08T08:46:21Z</dcterms:created>
  <dcterms:modified xsi:type="dcterms:W3CDTF">2024-07-11T15:21:47Z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