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84" r:id="rId5"/>
    <p:sldId id="385" r:id="rId6"/>
    <p:sldId id="258" r:id="rId7"/>
    <p:sldId id="300" r:id="rId8"/>
    <p:sldId id="301" r:id="rId9"/>
    <p:sldId id="285" r:id="rId10"/>
    <p:sldId id="278" r:id="rId11"/>
    <p:sldId id="271" r:id="rId12"/>
    <p:sldId id="279" r:id="rId13"/>
    <p:sldId id="272" r:id="rId14"/>
    <p:sldId id="280" r:id="rId15"/>
    <p:sldId id="287" r:id="rId16"/>
    <p:sldId id="305" r:id="rId17"/>
    <p:sldId id="273" r:id="rId18"/>
    <p:sldId id="304" r:id="rId19"/>
    <p:sldId id="307" r:id="rId20"/>
    <p:sldId id="302" r:id="rId21"/>
    <p:sldId id="308" r:id="rId22"/>
    <p:sldId id="314" r:id="rId23"/>
    <p:sldId id="318" r:id="rId24"/>
    <p:sldId id="310" r:id="rId25"/>
    <p:sldId id="315" r:id="rId26"/>
    <p:sldId id="262" r:id="rId27"/>
    <p:sldId id="281" r:id="rId28"/>
    <p:sldId id="288" r:id="rId29"/>
    <p:sldId id="440" r:id="rId30"/>
    <p:sldId id="266" r:id="rId31"/>
    <p:sldId id="297" r:id="rId32"/>
    <p:sldId id="292" r:id="rId33"/>
    <p:sldId id="312" r:id="rId34"/>
    <p:sldId id="313" r:id="rId35"/>
    <p:sldId id="316" r:id="rId36"/>
    <p:sldId id="317" r:id="rId37"/>
    <p:sldId id="319" r:id="rId38"/>
    <p:sldId id="320" r:id="rId39"/>
    <p:sldId id="269" r:id="rId40"/>
    <p:sldId id="306" r:id="rId41"/>
    <p:sldId id="309" r:id="rId42"/>
    <p:sldId id="295" r:id="rId43"/>
    <p:sldId id="298" r:id="rId44"/>
    <p:sldId id="275" r:id="rId45"/>
    <p:sldId id="282" r:id="rId46"/>
    <p:sldId id="303" r:id="rId47"/>
    <p:sldId id="289" r:id="rId48"/>
    <p:sldId id="276" r:id="rId49"/>
    <p:sldId id="277" r:id="rId50"/>
    <p:sldId id="283" r:id="rId51"/>
    <p:sldId id="284" r:id="rId52"/>
    <p:sldId id="291" r:id="rId53"/>
    <p:sldId id="296" r:id="rId54"/>
    <p:sldId id="290" r:id="rId55"/>
    <p:sldId id="293" r:id="rId56"/>
    <p:sldId id="299" r:id="rId57"/>
    <p:sldId id="268" r:id="rId58"/>
    <p:sldId id="386" r:id="rId59"/>
    <p:sldId id="321" r:id="rId60"/>
    <p:sldId id="340" r:id="rId61"/>
    <p:sldId id="339" r:id="rId62"/>
    <p:sldId id="335" r:id="rId63"/>
    <p:sldId id="326" r:id="rId64"/>
    <p:sldId id="330" r:id="rId65"/>
    <p:sldId id="323" r:id="rId66"/>
    <p:sldId id="322" r:id="rId67"/>
    <p:sldId id="331" r:id="rId68"/>
    <p:sldId id="347" r:id="rId69"/>
    <p:sldId id="327" r:id="rId70"/>
    <p:sldId id="358" r:id="rId71"/>
    <p:sldId id="343" r:id="rId72"/>
    <p:sldId id="334" r:id="rId73"/>
    <p:sldId id="336" r:id="rId74"/>
    <p:sldId id="369" r:id="rId75"/>
    <p:sldId id="348" r:id="rId76"/>
    <p:sldId id="341" r:id="rId77"/>
    <p:sldId id="344" r:id="rId78"/>
    <p:sldId id="359" r:id="rId79"/>
    <p:sldId id="370" r:id="rId80"/>
    <p:sldId id="349" r:id="rId81"/>
    <p:sldId id="360" r:id="rId82"/>
    <p:sldId id="350" r:id="rId83"/>
    <p:sldId id="380" r:id="rId84"/>
    <p:sldId id="381" r:id="rId85"/>
    <p:sldId id="361" r:id="rId86"/>
    <p:sldId id="372" r:id="rId87"/>
    <p:sldId id="351" r:id="rId88"/>
    <p:sldId id="362" r:id="rId89"/>
    <p:sldId id="373" r:id="rId90"/>
    <p:sldId id="352" r:id="rId91"/>
    <p:sldId id="363" r:id="rId92"/>
    <p:sldId id="337" r:id="rId93"/>
    <p:sldId id="353" r:id="rId94"/>
    <p:sldId id="364" r:id="rId95"/>
    <p:sldId id="375" r:id="rId96"/>
    <p:sldId id="345" r:id="rId97"/>
    <p:sldId id="328" r:id="rId98"/>
    <p:sldId id="332" r:id="rId99"/>
    <p:sldId id="324" r:id="rId100"/>
    <p:sldId id="329" r:id="rId101"/>
    <p:sldId id="333" r:id="rId102"/>
    <p:sldId id="325" r:id="rId103"/>
    <p:sldId id="354" r:id="rId104"/>
    <p:sldId id="365" r:id="rId105"/>
    <p:sldId id="376" r:id="rId106"/>
    <p:sldId id="342" r:id="rId107"/>
    <p:sldId id="338" r:id="rId108"/>
    <p:sldId id="346" r:id="rId109"/>
    <p:sldId id="366" r:id="rId110"/>
    <p:sldId id="355" r:id="rId111"/>
    <p:sldId id="377" r:id="rId112"/>
    <p:sldId id="356" r:id="rId113"/>
    <p:sldId id="357" r:id="rId114"/>
    <p:sldId id="367" r:id="rId115"/>
    <p:sldId id="378" r:id="rId116"/>
    <p:sldId id="368" r:id="rId117"/>
    <p:sldId id="379" r:id="rId118"/>
    <p:sldId id="382" r:id="rId119"/>
    <p:sldId id="387" r:id="rId120"/>
    <p:sldId id="404" r:id="rId121"/>
    <p:sldId id="435" r:id="rId122"/>
    <p:sldId id="439" r:id="rId123"/>
    <p:sldId id="414" r:id="rId124"/>
    <p:sldId id="425" r:id="rId125"/>
    <p:sldId id="438" r:id="rId126"/>
    <p:sldId id="415" r:id="rId127"/>
    <p:sldId id="426" r:id="rId128"/>
    <p:sldId id="405" r:id="rId129"/>
    <p:sldId id="416" r:id="rId130"/>
    <p:sldId id="434" r:id="rId131"/>
    <p:sldId id="437" r:id="rId132"/>
    <p:sldId id="436" r:id="rId133"/>
    <p:sldId id="390" r:id="rId134"/>
    <p:sldId id="396" r:id="rId135"/>
    <p:sldId id="391" r:id="rId136"/>
    <p:sldId id="389" r:id="rId137"/>
    <p:sldId id="397" r:id="rId138"/>
    <p:sldId id="394" r:id="rId139"/>
    <p:sldId id="395" r:id="rId140"/>
    <p:sldId id="400" r:id="rId141"/>
    <p:sldId id="401" r:id="rId142"/>
    <p:sldId id="399" r:id="rId143"/>
    <p:sldId id="406" r:id="rId144"/>
    <p:sldId id="417" r:id="rId145"/>
    <p:sldId id="430" r:id="rId146"/>
    <p:sldId id="418" r:id="rId147"/>
    <p:sldId id="407" r:id="rId148"/>
    <p:sldId id="419" r:id="rId149"/>
    <p:sldId id="427" r:id="rId150"/>
    <p:sldId id="408" r:id="rId151"/>
    <p:sldId id="428" r:id="rId152"/>
    <p:sldId id="413" r:id="rId153"/>
    <p:sldId id="424" r:id="rId154"/>
    <p:sldId id="411" r:id="rId155"/>
    <p:sldId id="409" r:id="rId156"/>
    <p:sldId id="421" r:id="rId157"/>
    <p:sldId id="410" r:id="rId158"/>
    <p:sldId id="431" r:id="rId159"/>
    <p:sldId id="420" r:id="rId160"/>
    <p:sldId id="429" r:id="rId161"/>
    <p:sldId id="393" r:id="rId162"/>
    <p:sldId id="392" r:id="rId163"/>
    <p:sldId id="398" r:id="rId164"/>
    <p:sldId id="402" r:id="rId165"/>
    <p:sldId id="403" r:id="rId166"/>
    <p:sldId id="422" r:id="rId167"/>
    <p:sldId id="432" r:id="rId168"/>
    <p:sldId id="423" r:id="rId1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74FA663-8F59-43D4-9031-CEA84CB16FE8}">
          <p14:sldIdLst>
            <p14:sldId id="384"/>
            <p14:sldId id="385"/>
            <p14:sldId id="258"/>
            <p14:sldId id="300"/>
            <p14:sldId id="301"/>
            <p14:sldId id="285"/>
            <p14:sldId id="278"/>
            <p14:sldId id="271"/>
            <p14:sldId id="279"/>
            <p14:sldId id="272"/>
            <p14:sldId id="280"/>
            <p14:sldId id="287"/>
            <p14:sldId id="305"/>
            <p14:sldId id="273"/>
            <p14:sldId id="304"/>
            <p14:sldId id="307"/>
            <p14:sldId id="302"/>
            <p14:sldId id="308"/>
            <p14:sldId id="314"/>
            <p14:sldId id="318"/>
            <p14:sldId id="310"/>
            <p14:sldId id="315"/>
            <p14:sldId id="262"/>
            <p14:sldId id="281"/>
            <p14:sldId id="288"/>
            <p14:sldId id="440"/>
            <p14:sldId id="266"/>
            <p14:sldId id="297"/>
            <p14:sldId id="292"/>
            <p14:sldId id="312"/>
            <p14:sldId id="313"/>
            <p14:sldId id="316"/>
            <p14:sldId id="317"/>
            <p14:sldId id="319"/>
            <p14:sldId id="320"/>
            <p14:sldId id="269"/>
            <p14:sldId id="306"/>
            <p14:sldId id="309"/>
            <p14:sldId id="295"/>
            <p14:sldId id="298"/>
            <p14:sldId id="275"/>
            <p14:sldId id="282"/>
            <p14:sldId id="303"/>
            <p14:sldId id="289"/>
            <p14:sldId id="276"/>
            <p14:sldId id="277"/>
            <p14:sldId id="283"/>
            <p14:sldId id="284"/>
            <p14:sldId id="291"/>
            <p14:sldId id="296"/>
            <p14:sldId id="290"/>
            <p14:sldId id="293"/>
            <p14:sldId id="299"/>
            <p14:sldId id="268"/>
            <p14:sldId id="386"/>
            <p14:sldId id="321"/>
            <p14:sldId id="340"/>
            <p14:sldId id="339"/>
            <p14:sldId id="335"/>
            <p14:sldId id="326"/>
            <p14:sldId id="330"/>
            <p14:sldId id="323"/>
            <p14:sldId id="322"/>
            <p14:sldId id="331"/>
            <p14:sldId id="347"/>
            <p14:sldId id="327"/>
            <p14:sldId id="358"/>
            <p14:sldId id="343"/>
            <p14:sldId id="334"/>
            <p14:sldId id="336"/>
            <p14:sldId id="369"/>
            <p14:sldId id="348"/>
            <p14:sldId id="341"/>
            <p14:sldId id="344"/>
            <p14:sldId id="359"/>
            <p14:sldId id="370"/>
            <p14:sldId id="349"/>
            <p14:sldId id="360"/>
            <p14:sldId id="350"/>
            <p14:sldId id="380"/>
            <p14:sldId id="381"/>
            <p14:sldId id="361"/>
            <p14:sldId id="372"/>
            <p14:sldId id="351"/>
            <p14:sldId id="362"/>
            <p14:sldId id="373"/>
            <p14:sldId id="352"/>
            <p14:sldId id="363"/>
            <p14:sldId id="337"/>
            <p14:sldId id="353"/>
            <p14:sldId id="364"/>
            <p14:sldId id="375"/>
            <p14:sldId id="345"/>
            <p14:sldId id="328"/>
            <p14:sldId id="332"/>
            <p14:sldId id="324"/>
            <p14:sldId id="329"/>
            <p14:sldId id="333"/>
            <p14:sldId id="325"/>
            <p14:sldId id="354"/>
            <p14:sldId id="365"/>
            <p14:sldId id="376"/>
            <p14:sldId id="342"/>
            <p14:sldId id="338"/>
            <p14:sldId id="346"/>
            <p14:sldId id="366"/>
            <p14:sldId id="355"/>
            <p14:sldId id="377"/>
            <p14:sldId id="356"/>
            <p14:sldId id="357"/>
            <p14:sldId id="367"/>
            <p14:sldId id="378"/>
            <p14:sldId id="368"/>
            <p14:sldId id="379"/>
            <p14:sldId id="382"/>
            <p14:sldId id="387"/>
            <p14:sldId id="404"/>
            <p14:sldId id="435"/>
            <p14:sldId id="439"/>
            <p14:sldId id="414"/>
            <p14:sldId id="425"/>
            <p14:sldId id="438"/>
            <p14:sldId id="415"/>
            <p14:sldId id="426"/>
            <p14:sldId id="405"/>
            <p14:sldId id="416"/>
            <p14:sldId id="434"/>
            <p14:sldId id="437"/>
            <p14:sldId id="436"/>
            <p14:sldId id="390"/>
            <p14:sldId id="396"/>
            <p14:sldId id="391"/>
            <p14:sldId id="389"/>
            <p14:sldId id="397"/>
            <p14:sldId id="394"/>
            <p14:sldId id="395"/>
            <p14:sldId id="400"/>
            <p14:sldId id="401"/>
            <p14:sldId id="399"/>
            <p14:sldId id="406"/>
            <p14:sldId id="417"/>
            <p14:sldId id="430"/>
            <p14:sldId id="418"/>
            <p14:sldId id="407"/>
            <p14:sldId id="419"/>
            <p14:sldId id="427"/>
            <p14:sldId id="408"/>
            <p14:sldId id="428"/>
            <p14:sldId id="413"/>
            <p14:sldId id="424"/>
            <p14:sldId id="411"/>
            <p14:sldId id="409"/>
            <p14:sldId id="421"/>
            <p14:sldId id="410"/>
            <p14:sldId id="431"/>
            <p14:sldId id="420"/>
            <p14:sldId id="429"/>
            <p14:sldId id="393"/>
            <p14:sldId id="392"/>
            <p14:sldId id="398"/>
            <p14:sldId id="402"/>
            <p14:sldId id="403"/>
            <p14:sldId id="422"/>
            <p14:sldId id="432"/>
            <p14:sldId id="42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C7748-8A78-464B-AF41-7FE9EB4CEDAA}" v="327" dt="2024-09-24T12:01:48.1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7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presProps" Target="presProps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viewProps" Target="viewProps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2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microsoft.com/office/2016/11/relationships/changesInfo" Target="changesInfos/changesInfo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microsoft.com/office/2015/10/relationships/revisionInfo" Target="revisionInfo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BF7C7748-8A78-464B-AF41-7FE9EB4CEDAA}"/>
    <pc:docChg chg="undo redo custSel addSld delSld modSld sldOrd modSection">
      <pc:chgData name="Floor de Bruin" userId="d1c5b670-a1b7-49da-b2e8-c82be91a578e" providerId="ADAL" clId="{BF7C7748-8A78-464B-AF41-7FE9EB4CEDAA}" dt="2024-09-24T12:01:59.480" v="910" actId="1076"/>
      <pc:docMkLst>
        <pc:docMk/>
      </pc:docMkLst>
      <pc:sldChg chg="addSp delSp modSp mod">
        <pc:chgData name="Floor de Bruin" userId="d1c5b670-a1b7-49da-b2e8-c82be91a578e" providerId="ADAL" clId="{BF7C7748-8A78-464B-AF41-7FE9EB4CEDAA}" dt="2024-09-24T11:42:31.824" v="243" actId="478"/>
        <pc:sldMkLst>
          <pc:docMk/>
          <pc:sldMk cId="1883047808" sldId="258"/>
        </pc:sldMkLst>
        <pc:spChg chg="add mod ord">
          <ac:chgData name="Floor de Bruin" userId="d1c5b670-a1b7-49da-b2e8-c82be91a578e" providerId="ADAL" clId="{BF7C7748-8A78-464B-AF41-7FE9EB4CEDAA}" dt="2024-09-24T11:40:04.992" v="207" actId="171"/>
          <ac:spMkLst>
            <pc:docMk/>
            <pc:sldMk cId="1883047808" sldId="258"/>
            <ac:spMk id="6" creationId="{7053B552-ADA7-78ED-D833-E719E3D90E3B}"/>
          </ac:spMkLst>
        </pc:spChg>
        <pc:spChg chg="add mod ord">
          <ac:chgData name="Floor de Bruin" userId="d1c5b670-a1b7-49da-b2e8-c82be91a578e" providerId="ADAL" clId="{BF7C7748-8A78-464B-AF41-7FE9EB4CEDAA}" dt="2024-09-24T11:40:56.511" v="239" actId="171"/>
          <ac:spMkLst>
            <pc:docMk/>
            <pc:sldMk cId="1883047808" sldId="258"/>
            <ac:spMk id="8" creationId="{71A14894-5D84-E30B-AC33-470B43452FB2}"/>
          </ac:spMkLst>
        </pc:spChg>
        <pc:spChg chg="add mod">
          <ac:chgData name="Floor de Bruin" userId="d1c5b670-a1b7-49da-b2e8-c82be91a578e" providerId="ADAL" clId="{BF7C7748-8A78-464B-AF41-7FE9EB4CEDAA}" dt="2024-09-24T11:42:23.086" v="241"/>
          <ac:spMkLst>
            <pc:docMk/>
            <pc:sldMk cId="1883047808" sldId="258"/>
            <ac:spMk id="9" creationId="{64C1C52D-00DA-54D8-4457-B4D9453D92F2}"/>
          </ac:spMkLst>
        </pc:spChg>
        <pc:picChg chg="add del">
          <ac:chgData name="Floor de Bruin" userId="d1c5b670-a1b7-49da-b2e8-c82be91a578e" providerId="ADAL" clId="{BF7C7748-8A78-464B-AF41-7FE9EB4CEDAA}" dt="2024-09-24T11:42:31.824" v="243" actId="478"/>
          <ac:picMkLst>
            <pc:docMk/>
            <pc:sldMk cId="1883047808" sldId="258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40:02.785" v="204" actId="1076"/>
          <ac:picMkLst>
            <pc:docMk/>
            <pc:sldMk cId="1883047808" sldId="258"/>
            <ac:picMk id="7" creationId="{C455E045-B019-AB87-A503-B5E5C4CE0A9D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4:56.599" v="340" actId="14100"/>
        <pc:sldMkLst>
          <pc:docMk/>
          <pc:sldMk cId="3987355527" sldId="262"/>
        </pc:sldMkLst>
        <pc:spChg chg="add mod ord">
          <ac:chgData name="Floor de Bruin" userId="d1c5b670-a1b7-49da-b2e8-c82be91a578e" providerId="ADAL" clId="{BF7C7748-8A78-464B-AF41-7FE9EB4CEDAA}" dt="2024-09-24T11:44:56.599" v="340" actId="14100"/>
          <ac:spMkLst>
            <pc:docMk/>
            <pc:sldMk cId="3987355527" sldId="262"/>
            <ac:spMk id="7" creationId="{8D6158A0-2958-8766-E6D8-D6307D9781EF}"/>
          </ac:spMkLst>
        </pc:spChg>
        <pc:picChg chg="del">
          <ac:chgData name="Floor de Bruin" userId="d1c5b670-a1b7-49da-b2e8-c82be91a578e" providerId="ADAL" clId="{BF7C7748-8A78-464B-AF41-7FE9EB4CEDAA}" dt="2024-09-24T11:44:37.803" v="333" actId="478"/>
          <ac:picMkLst>
            <pc:docMk/>
            <pc:sldMk cId="3987355527" sldId="262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18:19.698" v="55"/>
        <pc:sldMkLst>
          <pc:docMk/>
          <pc:sldMk cId="98783771" sldId="266"/>
        </pc:sldMkLst>
      </pc:sldChg>
      <pc:sldChg chg="ord">
        <pc:chgData name="Floor de Bruin" userId="d1c5b670-a1b7-49da-b2e8-c82be91a578e" providerId="ADAL" clId="{BF7C7748-8A78-464B-AF41-7FE9EB4CEDAA}" dt="2024-09-24T11:20:59.296" v="67"/>
        <pc:sldMkLst>
          <pc:docMk/>
          <pc:sldMk cId="2911387961" sldId="268"/>
        </pc:sldMkLst>
      </pc:sldChg>
      <pc:sldChg chg="ord">
        <pc:chgData name="Floor de Bruin" userId="d1c5b670-a1b7-49da-b2e8-c82be91a578e" providerId="ADAL" clId="{BF7C7748-8A78-464B-AF41-7FE9EB4CEDAA}" dt="2024-09-24T11:18:55.809" v="57"/>
        <pc:sldMkLst>
          <pc:docMk/>
          <pc:sldMk cId="3840939140" sldId="269"/>
        </pc:sldMkLst>
      </pc:sldChg>
      <pc:sldChg chg="addSp delSp modSp mod">
        <pc:chgData name="Floor de Bruin" userId="d1c5b670-a1b7-49da-b2e8-c82be91a578e" providerId="ADAL" clId="{BF7C7748-8A78-464B-AF41-7FE9EB4CEDAA}" dt="2024-09-24T11:43:03.520" v="264" actId="171"/>
        <pc:sldMkLst>
          <pc:docMk/>
          <pc:sldMk cId="3698517271" sldId="271"/>
        </pc:sldMkLst>
        <pc:spChg chg="add mod ord">
          <ac:chgData name="Floor de Bruin" userId="d1c5b670-a1b7-49da-b2e8-c82be91a578e" providerId="ADAL" clId="{BF7C7748-8A78-464B-AF41-7FE9EB4CEDAA}" dt="2024-09-24T11:43:03.520" v="264" actId="171"/>
          <ac:spMkLst>
            <pc:docMk/>
            <pc:sldMk cId="3698517271" sldId="271"/>
            <ac:spMk id="7" creationId="{E1631E69-8159-EC8B-0E64-021A8833CB29}"/>
          </ac:spMkLst>
        </pc:spChg>
        <pc:picChg chg="del">
          <ac:chgData name="Floor de Bruin" userId="d1c5b670-a1b7-49da-b2e8-c82be91a578e" providerId="ADAL" clId="{BF7C7748-8A78-464B-AF41-7FE9EB4CEDAA}" dt="2024-09-24T11:43:01.461" v="261" actId="478"/>
          <ac:picMkLst>
            <pc:docMk/>
            <pc:sldMk cId="3698517271" sldId="27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3:14.193" v="272" actId="171"/>
        <pc:sldMkLst>
          <pc:docMk/>
          <pc:sldMk cId="1152766687" sldId="272"/>
        </pc:sldMkLst>
        <pc:spChg chg="add mod ord">
          <ac:chgData name="Floor de Bruin" userId="d1c5b670-a1b7-49da-b2e8-c82be91a578e" providerId="ADAL" clId="{BF7C7748-8A78-464B-AF41-7FE9EB4CEDAA}" dt="2024-09-24T11:43:14.193" v="272" actId="171"/>
          <ac:spMkLst>
            <pc:docMk/>
            <pc:sldMk cId="1152766687" sldId="272"/>
            <ac:spMk id="6" creationId="{586FAFC0-C964-42C9-38B8-097855DE7CD3}"/>
          </ac:spMkLst>
        </pc:spChg>
        <pc:picChg chg="del">
          <ac:chgData name="Floor de Bruin" userId="d1c5b670-a1b7-49da-b2e8-c82be91a578e" providerId="ADAL" clId="{BF7C7748-8A78-464B-AF41-7FE9EB4CEDAA}" dt="2024-09-24T11:43:12.516" v="269" actId="478"/>
          <ac:picMkLst>
            <pc:docMk/>
            <pc:sldMk cId="1152766687" sldId="27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3:48.152" v="296" actId="171"/>
        <pc:sldMkLst>
          <pc:docMk/>
          <pc:sldMk cId="3320346783" sldId="273"/>
        </pc:sldMkLst>
        <pc:spChg chg="add mod ord">
          <ac:chgData name="Floor de Bruin" userId="d1c5b670-a1b7-49da-b2e8-c82be91a578e" providerId="ADAL" clId="{BF7C7748-8A78-464B-AF41-7FE9EB4CEDAA}" dt="2024-09-24T11:43:48.152" v="296" actId="171"/>
          <ac:spMkLst>
            <pc:docMk/>
            <pc:sldMk cId="3320346783" sldId="273"/>
            <ac:spMk id="3" creationId="{3132CB4A-BBF8-7016-1542-E096AD584834}"/>
          </ac:spMkLst>
        </pc:spChg>
        <pc:picChg chg="del">
          <ac:chgData name="Floor de Bruin" userId="d1c5b670-a1b7-49da-b2e8-c82be91a578e" providerId="ADAL" clId="{BF7C7748-8A78-464B-AF41-7FE9EB4CEDAA}" dt="2024-09-24T11:43:45.957" v="292" actId="478"/>
          <ac:picMkLst>
            <pc:docMk/>
            <pc:sldMk cId="3320346783" sldId="27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07.440" v="390" actId="171"/>
        <pc:sldMkLst>
          <pc:docMk/>
          <pc:sldMk cId="1514806326" sldId="275"/>
        </pc:sldMkLst>
        <pc:spChg chg="add mod ord">
          <ac:chgData name="Floor de Bruin" userId="d1c5b670-a1b7-49da-b2e8-c82be91a578e" providerId="ADAL" clId="{BF7C7748-8A78-464B-AF41-7FE9EB4CEDAA}" dt="2024-09-24T11:46:07.440" v="390" actId="171"/>
          <ac:spMkLst>
            <pc:docMk/>
            <pc:sldMk cId="1514806326" sldId="275"/>
            <ac:spMk id="7" creationId="{2E54F603-5E94-A49B-3A65-BAA274CEBA75}"/>
          </ac:spMkLst>
        </pc:spChg>
        <pc:picChg chg="del">
          <ac:chgData name="Floor de Bruin" userId="d1c5b670-a1b7-49da-b2e8-c82be91a578e" providerId="ADAL" clId="{BF7C7748-8A78-464B-AF41-7FE9EB4CEDAA}" dt="2024-09-24T11:46:05.576" v="387" actId="478"/>
          <ac:picMkLst>
            <pc:docMk/>
            <pc:sldMk cId="1514806326" sldId="27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27.016" v="407" actId="171"/>
        <pc:sldMkLst>
          <pc:docMk/>
          <pc:sldMk cId="3672144161" sldId="276"/>
        </pc:sldMkLst>
        <pc:spChg chg="add mod">
          <ac:chgData name="Floor de Bruin" userId="d1c5b670-a1b7-49da-b2e8-c82be91a578e" providerId="ADAL" clId="{BF7C7748-8A78-464B-AF41-7FE9EB4CEDAA}" dt="2024-09-24T11:46:23.221" v="403"/>
          <ac:spMkLst>
            <pc:docMk/>
            <pc:sldMk cId="3672144161" sldId="276"/>
            <ac:spMk id="7" creationId="{352B10FE-9317-03D0-0C49-B8717DAA022C}"/>
          </ac:spMkLst>
        </pc:spChg>
        <pc:spChg chg="add mod ord">
          <ac:chgData name="Floor de Bruin" userId="d1c5b670-a1b7-49da-b2e8-c82be91a578e" providerId="ADAL" clId="{BF7C7748-8A78-464B-AF41-7FE9EB4CEDAA}" dt="2024-09-24T11:46:27.016" v="407" actId="171"/>
          <ac:spMkLst>
            <pc:docMk/>
            <pc:sldMk cId="3672144161" sldId="276"/>
            <ac:spMk id="8" creationId="{42B9FB6D-BC38-53A4-9E71-AF3868B71A59}"/>
          </ac:spMkLst>
        </pc:spChg>
        <pc:picChg chg="del">
          <ac:chgData name="Floor de Bruin" userId="d1c5b670-a1b7-49da-b2e8-c82be91a578e" providerId="ADAL" clId="{BF7C7748-8A78-464B-AF41-7FE9EB4CEDAA}" dt="2024-09-24T11:46:25.232" v="404" actId="478"/>
          <ac:picMkLst>
            <pc:docMk/>
            <pc:sldMk cId="3672144161" sldId="27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31.409" v="411" actId="171"/>
        <pc:sldMkLst>
          <pc:docMk/>
          <pc:sldMk cId="1054511811" sldId="277"/>
        </pc:sldMkLst>
        <pc:spChg chg="add mod ord">
          <ac:chgData name="Floor de Bruin" userId="d1c5b670-a1b7-49da-b2e8-c82be91a578e" providerId="ADAL" clId="{BF7C7748-8A78-464B-AF41-7FE9EB4CEDAA}" dt="2024-09-24T11:46:31.409" v="411" actId="171"/>
          <ac:spMkLst>
            <pc:docMk/>
            <pc:sldMk cId="1054511811" sldId="277"/>
            <ac:spMk id="7" creationId="{9E0FB2E1-4B0B-E3A3-BE10-BEFD3009D6E6}"/>
          </ac:spMkLst>
        </pc:spChg>
        <pc:picChg chg="del">
          <ac:chgData name="Floor de Bruin" userId="d1c5b670-a1b7-49da-b2e8-c82be91a578e" providerId="ADAL" clId="{BF7C7748-8A78-464B-AF41-7FE9EB4CEDAA}" dt="2024-09-24T11:46:29.717" v="408" actId="478"/>
          <ac:picMkLst>
            <pc:docMk/>
            <pc:sldMk cId="1054511811" sldId="27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2:58.520" v="260" actId="171"/>
        <pc:sldMkLst>
          <pc:docMk/>
          <pc:sldMk cId="1463425629" sldId="278"/>
        </pc:sldMkLst>
        <pc:spChg chg="add mod ord">
          <ac:chgData name="Floor de Bruin" userId="d1c5b670-a1b7-49da-b2e8-c82be91a578e" providerId="ADAL" clId="{BF7C7748-8A78-464B-AF41-7FE9EB4CEDAA}" dt="2024-09-24T11:42:58.520" v="260" actId="171"/>
          <ac:spMkLst>
            <pc:docMk/>
            <pc:sldMk cId="1463425629" sldId="278"/>
            <ac:spMk id="7" creationId="{49D357DC-3877-EFEA-0314-0A7378A106F3}"/>
          </ac:spMkLst>
        </pc:spChg>
        <pc:picChg chg="del">
          <ac:chgData name="Floor de Bruin" userId="d1c5b670-a1b7-49da-b2e8-c82be91a578e" providerId="ADAL" clId="{BF7C7748-8A78-464B-AF41-7FE9EB4CEDAA}" dt="2024-09-24T11:42:56.598" v="257" actId="478"/>
          <ac:picMkLst>
            <pc:docMk/>
            <pc:sldMk cId="1463425629" sldId="27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3:08.504" v="268" actId="171"/>
        <pc:sldMkLst>
          <pc:docMk/>
          <pc:sldMk cId="2490255401" sldId="279"/>
        </pc:sldMkLst>
        <pc:spChg chg="add mod ord">
          <ac:chgData name="Floor de Bruin" userId="d1c5b670-a1b7-49da-b2e8-c82be91a578e" providerId="ADAL" clId="{BF7C7748-8A78-464B-AF41-7FE9EB4CEDAA}" dt="2024-09-24T11:43:08.504" v="268" actId="171"/>
          <ac:spMkLst>
            <pc:docMk/>
            <pc:sldMk cId="2490255401" sldId="279"/>
            <ac:spMk id="7" creationId="{2299D318-D118-C110-A9DC-51777AA12880}"/>
          </ac:spMkLst>
        </pc:spChg>
        <pc:picChg chg="del">
          <ac:chgData name="Floor de Bruin" userId="d1c5b670-a1b7-49da-b2e8-c82be91a578e" providerId="ADAL" clId="{BF7C7748-8A78-464B-AF41-7FE9EB4CEDAA}" dt="2024-09-24T11:43:06.514" v="265" actId="478"/>
          <ac:picMkLst>
            <pc:docMk/>
            <pc:sldMk cId="2490255401" sldId="27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3:26.128" v="281" actId="171"/>
        <pc:sldMkLst>
          <pc:docMk/>
          <pc:sldMk cId="729613095" sldId="280"/>
        </pc:sldMkLst>
        <pc:spChg chg="add mod ord">
          <ac:chgData name="Floor de Bruin" userId="d1c5b670-a1b7-49da-b2e8-c82be91a578e" providerId="ADAL" clId="{BF7C7748-8A78-464B-AF41-7FE9EB4CEDAA}" dt="2024-09-24T11:43:26.128" v="281" actId="171"/>
          <ac:spMkLst>
            <pc:docMk/>
            <pc:sldMk cId="729613095" sldId="280"/>
            <ac:spMk id="7" creationId="{3BD5BC0B-B00D-D518-9D1E-9328BDB2A23B}"/>
          </ac:spMkLst>
        </pc:spChg>
        <pc:picChg chg="del">
          <ac:chgData name="Floor de Bruin" userId="d1c5b670-a1b7-49da-b2e8-c82be91a578e" providerId="ADAL" clId="{BF7C7748-8A78-464B-AF41-7FE9EB4CEDAA}" dt="2024-09-24T11:43:24.283" v="278" actId="478"/>
          <ac:picMkLst>
            <pc:docMk/>
            <pc:sldMk cId="729613095" sldId="28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5:03.488" v="344" actId="171"/>
        <pc:sldMkLst>
          <pc:docMk/>
          <pc:sldMk cId="3268947954" sldId="281"/>
        </pc:sldMkLst>
        <pc:spChg chg="add mod ord">
          <ac:chgData name="Floor de Bruin" userId="d1c5b670-a1b7-49da-b2e8-c82be91a578e" providerId="ADAL" clId="{BF7C7748-8A78-464B-AF41-7FE9EB4CEDAA}" dt="2024-09-24T11:45:03.488" v="344" actId="171"/>
          <ac:spMkLst>
            <pc:docMk/>
            <pc:sldMk cId="3268947954" sldId="281"/>
            <ac:spMk id="7" creationId="{A5A04E36-A07D-9C99-38B5-60B29C73DCDE}"/>
          </ac:spMkLst>
        </pc:spChg>
        <pc:picChg chg="del">
          <ac:chgData name="Floor de Bruin" userId="d1c5b670-a1b7-49da-b2e8-c82be91a578e" providerId="ADAL" clId="{BF7C7748-8A78-464B-AF41-7FE9EB4CEDAA}" dt="2024-09-24T11:45:01.401" v="341" actId="478"/>
          <ac:picMkLst>
            <pc:docMk/>
            <pc:sldMk cId="3268947954" sldId="28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11.552" v="394" actId="171"/>
        <pc:sldMkLst>
          <pc:docMk/>
          <pc:sldMk cId="296241176" sldId="282"/>
        </pc:sldMkLst>
        <pc:spChg chg="add mod ord">
          <ac:chgData name="Floor de Bruin" userId="d1c5b670-a1b7-49da-b2e8-c82be91a578e" providerId="ADAL" clId="{BF7C7748-8A78-464B-AF41-7FE9EB4CEDAA}" dt="2024-09-24T11:46:11.552" v="394" actId="171"/>
          <ac:spMkLst>
            <pc:docMk/>
            <pc:sldMk cId="296241176" sldId="282"/>
            <ac:spMk id="7" creationId="{FA2CC591-CD72-8D1D-84C6-45638FACC1FE}"/>
          </ac:spMkLst>
        </pc:spChg>
        <pc:picChg chg="del">
          <ac:chgData name="Floor de Bruin" userId="d1c5b670-a1b7-49da-b2e8-c82be91a578e" providerId="ADAL" clId="{BF7C7748-8A78-464B-AF41-7FE9EB4CEDAA}" dt="2024-09-24T11:46:09.738" v="391" actId="478"/>
          <ac:picMkLst>
            <pc:docMk/>
            <pc:sldMk cId="296241176" sldId="28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36.113" v="415" actId="171"/>
        <pc:sldMkLst>
          <pc:docMk/>
          <pc:sldMk cId="514235022" sldId="283"/>
        </pc:sldMkLst>
        <pc:spChg chg="add mod ord">
          <ac:chgData name="Floor de Bruin" userId="d1c5b670-a1b7-49da-b2e8-c82be91a578e" providerId="ADAL" clId="{BF7C7748-8A78-464B-AF41-7FE9EB4CEDAA}" dt="2024-09-24T11:46:36.113" v="415" actId="171"/>
          <ac:spMkLst>
            <pc:docMk/>
            <pc:sldMk cId="514235022" sldId="283"/>
            <ac:spMk id="6" creationId="{9DA64EEE-1FBE-D658-61E8-F6F842E00E1E}"/>
          </ac:spMkLst>
        </pc:spChg>
        <pc:picChg chg="del">
          <ac:chgData name="Floor de Bruin" userId="d1c5b670-a1b7-49da-b2e8-c82be91a578e" providerId="ADAL" clId="{BF7C7748-8A78-464B-AF41-7FE9EB4CEDAA}" dt="2024-09-24T11:46:34.132" v="412" actId="478"/>
          <ac:picMkLst>
            <pc:docMk/>
            <pc:sldMk cId="514235022" sldId="28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40.256" v="419" actId="171"/>
        <pc:sldMkLst>
          <pc:docMk/>
          <pc:sldMk cId="2316007748" sldId="284"/>
        </pc:sldMkLst>
        <pc:spChg chg="add mod ord">
          <ac:chgData name="Floor de Bruin" userId="d1c5b670-a1b7-49da-b2e8-c82be91a578e" providerId="ADAL" clId="{BF7C7748-8A78-464B-AF41-7FE9EB4CEDAA}" dt="2024-09-24T11:46:40.256" v="419" actId="171"/>
          <ac:spMkLst>
            <pc:docMk/>
            <pc:sldMk cId="2316007748" sldId="284"/>
            <ac:spMk id="7" creationId="{6E4DE0B6-698A-2183-EC9F-2A44DFE1DF03}"/>
          </ac:spMkLst>
        </pc:spChg>
        <pc:picChg chg="del">
          <ac:chgData name="Floor de Bruin" userId="d1c5b670-a1b7-49da-b2e8-c82be91a578e" providerId="ADAL" clId="{BF7C7748-8A78-464B-AF41-7FE9EB4CEDAA}" dt="2024-09-24T11:46:38.295" v="416" actId="478"/>
          <ac:picMkLst>
            <pc:docMk/>
            <pc:sldMk cId="2316007748" sldId="28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2:51.928" v="256" actId="1076"/>
        <pc:sldMkLst>
          <pc:docMk/>
          <pc:sldMk cId="4046400485" sldId="285"/>
        </pc:sldMkLst>
        <pc:spChg chg="add mod ord">
          <ac:chgData name="Floor de Bruin" userId="d1c5b670-a1b7-49da-b2e8-c82be91a578e" providerId="ADAL" clId="{BF7C7748-8A78-464B-AF41-7FE9EB4CEDAA}" dt="2024-09-24T11:42:51.928" v="256" actId="1076"/>
          <ac:spMkLst>
            <pc:docMk/>
            <pc:sldMk cId="4046400485" sldId="285"/>
            <ac:spMk id="6" creationId="{36D62259-16F2-60CF-167F-F0EC362F194B}"/>
          </ac:spMkLst>
        </pc:spChg>
        <pc:picChg chg="del">
          <ac:chgData name="Floor de Bruin" userId="d1c5b670-a1b7-49da-b2e8-c82be91a578e" providerId="ADAL" clId="{BF7C7748-8A78-464B-AF41-7FE9EB4CEDAA}" dt="2024-09-24T11:42:46.564" v="252" actId="478"/>
          <ac:picMkLst>
            <pc:docMk/>
            <pc:sldMk cId="4046400485" sldId="285"/>
            <ac:picMk id="5" creationId="{00000000-0000-0000-0000-000000000000}"/>
          </ac:picMkLst>
        </pc:picChg>
      </pc:sldChg>
      <pc:sldChg chg="addSp delSp modSp add del mod ord">
        <pc:chgData name="Floor de Bruin" userId="d1c5b670-a1b7-49da-b2e8-c82be91a578e" providerId="ADAL" clId="{BF7C7748-8A78-464B-AF41-7FE9EB4CEDAA}" dt="2024-09-24T11:56:42.267" v="886" actId="47"/>
        <pc:sldMkLst>
          <pc:docMk/>
          <pc:sldMk cId="3686276708" sldId="286"/>
        </pc:sldMkLst>
        <pc:spChg chg="add mod ord">
          <ac:chgData name="Floor de Bruin" userId="d1c5b670-a1b7-49da-b2e8-c82be91a578e" providerId="ADAL" clId="{BF7C7748-8A78-464B-AF41-7FE9EB4CEDAA}" dt="2024-09-24T11:43:21.607" v="277" actId="1076"/>
          <ac:spMkLst>
            <pc:docMk/>
            <pc:sldMk cId="3686276708" sldId="286"/>
            <ac:spMk id="7" creationId="{445961D7-EAB4-A5EE-F7C5-E60B0657228C}"/>
          </ac:spMkLst>
        </pc:spChg>
        <pc:picChg chg="mod modCrop">
          <ac:chgData name="Floor de Bruin" userId="d1c5b670-a1b7-49da-b2e8-c82be91a578e" providerId="ADAL" clId="{BF7C7748-8A78-464B-AF41-7FE9EB4CEDAA}" dt="2024-09-24T11:56:41.729" v="885" actId="732"/>
          <ac:picMkLst>
            <pc:docMk/>
            <pc:sldMk cId="3686276708" sldId="286"/>
            <ac:picMk id="3" creationId="{896D07D7-B92F-ACA7-CD28-5BC7F210BAB6}"/>
          </ac:picMkLst>
        </pc:picChg>
        <pc:picChg chg="del">
          <ac:chgData name="Floor de Bruin" userId="d1c5b670-a1b7-49da-b2e8-c82be91a578e" providerId="ADAL" clId="{BF7C7748-8A78-464B-AF41-7FE9EB4CEDAA}" dt="2024-09-24T11:43:16.456" v="273" actId="478"/>
          <ac:picMkLst>
            <pc:docMk/>
            <pc:sldMk cId="3686276708" sldId="28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3:39.031" v="287" actId="1076"/>
        <pc:sldMkLst>
          <pc:docMk/>
          <pc:sldMk cId="3877248549" sldId="287"/>
        </pc:sldMkLst>
        <pc:spChg chg="add mod ord">
          <ac:chgData name="Floor de Bruin" userId="d1c5b670-a1b7-49da-b2e8-c82be91a578e" providerId="ADAL" clId="{BF7C7748-8A78-464B-AF41-7FE9EB4CEDAA}" dt="2024-09-24T11:43:31.592" v="285" actId="171"/>
          <ac:spMkLst>
            <pc:docMk/>
            <pc:sldMk cId="3877248549" sldId="287"/>
            <ac:spMk id="3" creationId="{200135A5-EB01-B664-1B9E-606B0354C4E8}"/>
          </ac:spMkLst>
        </pc:spChg>
        <pc:picChg chg="del">
          <ac:chgData name="Floor de Bruin" userId="d1c5b670-a1b7-49da-b2e8-c82be91a578e" providerId="ADAL" clId="{BF7C7748-8A78-464B-AF41-7FE9EB4CEDAA}" dt="2024-09-24T11:43:29.702" v="282" actId="478"/>
          <ac:picMkLst>
            <pc:docMk/>
            <pc:sldMk cId="3877248549" sldId="287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43:36.391" v="286" actId="1076"/>
          <ac:picMkLst>
            <pc:docMk/>
            <pc:sldMk cId="3877248549" sldId="287"/>
            <ac:picMk id="6" creationId="{50197171-B5DF-1FAE-F863-8A54D28B4401}"/>
          </ac:picMkLst>
        </pc:picChg>
        <pc:picChg chg="mod">
          <ac:chgData name="Floor de Bruin" userId="d1c5b670-a1b7-49da-b2e8-c82be91a578e" providerId="ADAL" clId="{BF7C7748-8A78-464B-AF41-7FE9EB4CEDAA}" dt="2024-09-24T11:43:39.031" v="287" actId="1076"/>
          <ac:picMkLst>
            <pc:docMk/>
            <pc:sldMk cId="3877248549" sldId="287"/>
            <ac:picMk id="7" creationId="{E9A6E5F0-5EE1-5838-5BC9-DB6AA844DE0C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7:44.512" v="888" actId="732"/>
        <pc:sldMkLst>
          <pc:docMk/>
          <pc:sldMk cId="2518334973" sldId="288"/>
        </pc:sldMkLst>
        <pc:spChg chg="add mod ord">
          <ac:chgData name="Floor de Bruin" userId="d1c5b670-a1b7-49da-b2e8-c82be91a578e" providerId="ADAL" clId="{BF7C7748-8A78-464B-AF41-7FE9EB4CEDAA}" dt="2024-09-24T11:45:08.336" v="348" actId="171"/>
          <ac:spMkLst>
            <pc:docMk/>
            <pc:sldMk cId="2518334973" sldId="288"/>
            <ac:spMk id="7" creationId="{CC81438C-C18B-8196-CA4B-26179331276D}"/>
          </ac:spMkLst>
        </pc:spChg>
        <pc:picChg chg="mod modCrop">
          <ac:chgData name="Floor de Bruin" userId="d1c5b670-a1b7-49da-b2e8-c82be91a578e" providerId="ADAL" clId="{BF7C7748-8A78-464B-AF41-7FE9EB4CEDAA}" dt="2024-09-24T11:57:44.512" v="888" actId="732"/>
          <ac:picMkLst>
            <pc:docMk/>
            <pc:sldMk cId="2518334973" sldId="288"/>
            <ac:picMk id="3" creationId="{45EA0D44-0C4F-E3AA-885D-0CC7A6B5B818}"/>
          </ac:picMkLst>
        </pc:picChg>
        <pc:picChg chg="del">
          <ac:chgData name="Floor de Bruin" userId="d1c5b670-a1b7-49da-b2e8-c82be91a578e" providerId="ADAL" clId="{BF7C7748-8A78-464B-AF41-7FE9EB4CEDAA}" dt="2024-09-24T11:45:06.123" v="345" actId="478"/>
          <ac:picMkLst>
            <pc:docMk/>
            <pc:sldMk cId="2518334973" sldId="28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19.336" v="402" actId="171"/>
        <pc:sldMkLst>
          <pc:docMk/>
          <pc:sldMk cId="4037449511" sldId="289"/>
        </pc:sldMkLst>
        <pc:spChg chg="add mod ord">
          <ac:chgData name="Floor de Bruin" userId="d1c5b670-a1b7-49da-b2e8-c82be91a578e" providerId="ADAL" clId="{BF7C7748-8A78-464B-AF41-7FE9EB4CEDAA}" dt="2024-09-24T11:46:19.336" v="402" actId="171"/>
          <ac:spMkLst>
            <pc:docMk/>
            <pc:sldMk cId="4037449511" sldId="289"/>
            <ac:spMk id="7" creationId="{5E5B7ED1-B492-C8B9-BC60-AC59A14253C5}"/>
          </ac:spMkLst>
        </pc:spChg>
        <pc:picChg chg="del">
          <ac:chgData name="Floor de Bruin" userId="d1c5b670-a1b7-49da-b2e8-c82be91a578e" providerId="ADAL" clId="{BF7C7748-8A78-464B-AF41-7FE9EB4CEDAA}" dt="2024-09-24T11:46:17.595" v="399" actId="478"/>
          <ac:picMkLst>
            <pc:docMk/>
            <pc:sldMk cId="4037449511" sldId="28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52.848" v="431" actId="171"/>
        <pc:sldMkLst>
          <pc:docMk/>
          <pc:sldMk cId="290371033" sldId="290"/>
        </pc:sldMkLst>
        <pc:spChg chg="add mod ord">
          <ac:chgData name="Floor de Bruin" userId="d1c5b670-a1b7-49da-b2e8-c82be91a578e" providerId="ADAL" clId="{BF7C7748-8A78-464B-AF41-7FE9EB4CEDAA}" dt="2024-09-24T11:46:52.848" v="431" actId="171"/>
          <ac:spMkLst>
            <pc:docMk/>
            <pc:sldMk cId="290371033" sldId="290"/>
            <ac:spMk id="7" creationId="{14568049-3DEE-70B2-7604-BC841973BB66}"/>
          </ac:spMkLst>
        </pc:spChg>
        <pc:picChg chg="del">
          <ac:chgData name="Floor de Bruin" userId="d1c5b670-a1b7-49da-b2e8-c82be91a578e" providerId="ADAL" clId="{BF7C7748-8A78-464B-AF41-7FE9EB4CEDAA}" dt="2024-09-24T11:46:51.037" v="428" actId="478"/>
          <ac:picMkLst>
            <pc:docMk/>
            <pc:sldMk cId="290371033" sldId="29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44.208" v="423" actId="171"/>
        <pc:sldMkLst>
          <pc:docMk/>
          <pc:sldMk cId="2476339549" sldId="291"/>
        </pc:sldMkLst>
        <pc:spChg chg="add mod ord">
          <ac:chgData name="Floor de Bruin" userId="d1c5b670-a1b7-49da-b2e8-c82be91a578e" providerId="ADAL" clId="{BF7C7748-8A78-464B-AF41-7FE9EB4CEDAA}" dt="2024-09-24T11:46:44.208" v="423" actId="171"/>
          <ac:spMkLst>
            <pc:docMk/>
            <pc:sldMk cId="2476339549" sldId="291"/>
            <ac:spMk id="6" creationId="{A53EFA54-C33C-F95A-8660-6A72B6D676DC}"/>
          </ac:spMkLst>
        </pc:spChg>
        <pc:picChg chg="del">
          <ac:chgData name="Floor de Bruin" userId="d1c5b670-a1b7-49da-b2e8-c82be91a578e" providerId="ADAL" clId="{BF7C7748-8A78-464B-AF41-7FE9EB4CEDAA}" dt="2024-09-24T11:46:42.381" v="420" actId="478"/>
          <ac:picMkLst>
            <pc:docMk/>
            <pc:sldMk cId="2476339549" sldId="291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18:19.698" v="55"/>
        <pc:sldMkLst>
          <pc:docMk/>
          <pc:sldMk cId="2764615678" sldId="292"/>
        </pc:sldMkLst>
      </pc:sldChg>
      <pc:sldChg chg="addSp delSp modSp mod ord">
        <pc:chgData name="Floor de Bruin" userId="d1c5b670-a1b7-49da-b2e8-c82be91a578e" providerId="ADAL" clId="{BF7C7748-8A78-464B-AF41-7FE9EB4CEDAA}" dt="2024-09-24T11:46:56.496" v="435" actId="171"/>
        <pc:sldMkLst>
          <pc:docMk/>
          <pc:sldMk cId="2433424694" sldId="293"/>
        </pc:sldMkLst>
        <pc:spChg chg="add mod ord">
          <ac:chgData name="Floor de Bruin" userId="d1c5b670-a1b7-49da-b2e8-c82be91a578e" providerId="ADAL" clId="{BF7C7748-8A78-464B-AF41-7FE9EB4CEDAA}" dt="2024-09-24T11:46:56.496" v="435" actId="171"/>
          <ac:spMkLst>
            <pc:docMk/>
            <pc:sldMk cId="2433424694" sldId="293"/>
            <ac:spMk id="7" creationId="{8EBE38FE-9A65-AF95-BAAB-35E455740388}"/>
          </ac:spMkLst>
        </pc:spChg>
        <pc:picChg chg="del">
          <ac:chgData name="Floor de Bruin" userId="d1c5b670-a1b7-49da-b2e8-c82be91a578e" providerId="ADAL" clId="{BF7C7748-8A78-464B-AF41-7FE9EB4CEDAA}" dt="2024-09-24T11:46:54.754" v="432" actId="478"/>
          <ac:picMkLst>
            <pc:docMk/>
            <pc:sldMk cId="2433424694" sldId="29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5:53.480" v="381" actId="171"/>
        <pc:sldMkLst>
          <pc:docMk/>
          <pc:sldMk cId="2875323277" sldId="295"/>
        </pc:sldMkLst>
        <pc:spChg chg="add mod ord">
          <ac:chgData name="Floor de Bruin" userId="d1c5b670-a1b7-49da-b2e8-c82be91a578e" providerId="ADAL" clId="{BF7C7748-8A78-464B-AF41-7FE9EB4CEDAA}" dt="2024-09-24T11:45:53.480" v="381" actId="171"/>
          <ac:spMkLst>
            <pc:docMk/>
            <pc:sldMk cId="2875323277" sldId="295"/>
            <ac:spMk id="8" creationId="{18E03BDC-AE6C-3B83-DF4E-63E9C471596C}"/>
          </ac:spMkLst>
        </pc:spChg>
        <pc:picChg chg="del">
          <ac:chgData name="Floor de Bruin" userId="d1c5b670-a1b7-49da-b2e8-c82be91a578e" providerId="ADAL" clId="{BF7C7748-8A78-464B-AF41-7FE9EB4CEDAA}" dt="2024-09-24T11:45:50.624" v="377" actId="478"/>
          <ac:picMkLst>
            <pc:docMk/>
            <pc:sldMk cId="2875323277" sldId="29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49.169" v="427" actId="171"/>
        <pc:sldMkLst>
          <pc:docMk/>
          <pc:sldMk cId="696938371" sldId="296"/>
        </pc:sldMkLst>
        <pc:spChg chg="add mod ord">
          <ac:chgData name="Floor de Bruin" userId="d1c5b670-a1b7-49da-b2e8-c82be91a578e" providerId="ADAL" clId="{BF7C7748-8A78-464B-AF41-7FE9EB4CEDAA}" dt="2024-09-24T11:46:49.169" v="427" actId="171"/>
          <ac:spMkLst>
            <pc:docMk/>
            <pc:sldMk cId="696938371" sldId="296"/>
            <ac:spMk id="7" creationId="{CFB7B092-A9C5-3984-A88B-641D79D6F591}"/>
          </ac:spMkLst>
        </pc:spChg>
        <pc:picChg chg="del">
          <ac:chgData name="Floor de Bruin" userId="d1c5b670-a1b7-49da-b2e8-c82be91a578e" providerId="ADAL" clId="{BF7C7748-8A78-464B-AF41-7FE9EB4CEDAA}" dt="2024-09-24T11:46:47.239" v="424" actId="478"/>
          <ac:picMkLst>
            <pc:docMk/>
            <pc:sldMk cId="696938371" sldId="296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18:19.698" v="55"/>
        <pc:sldMkLst>
          <pc:docMk/>
          <pc:sldMk cId="3269456214" sldId="297"/>
        </pc:sldMkLst>
      </pc:sldChg>
      <pc:sldChg chg="addSp delSp modSp mod ord">
        <pc:chgData name="Floor de Bruin" userId="d1c5b670-a1b7-49da-b2e8-c82be91a578e" providerId="ADAL" clId="{BF7C7748-8A78-464B-AF41-7FE9EB4CEDAA}" dt="2024-09-24T11:46:01.856" v="386" actId="171"/>
        <pc:sldMkLst>
          <pc:docMk/>
          <pc:sldMk cId="570006825" sldId="298"/>
        </pc:sldMkLst>
        <pc:spChg chg="add mod ord">
          <ac:chgData name="Floor de Bruin" userId="d1c5b670-a1b7-49da-b2e8-c82be91a578e" providerId="ADAL" clId="{BF7C7748-8A78-464B-AF41-7FE9EB4CEDAA}" dt="2024-09-24T11:46:01.856" v="386" actId="171"/>
          <ac:spMkLst>
            <pc:docMk/>
            <pc:sldMk cId="570006825" sldId="298"/>
            <ac:spMk id="8" creationId="{790C4161-C68F-B297-1D0C-C21203F8E286}"/>
          </ac:spMkLst>
        </pc:spChg>
        <pc:picChg chg="del">
          <ac:chgData name="Floor de Bruin" userId="d1c5b670-a1b7-49da-b2e8-c82be91a578e" providerId="ADAL" clId="{BF7C7748-8A78-464B-AF41-7FE9EB4CEDAA}" dt="2024-09-24T11:45:59.466" v="382" actId="478"/>
          <ac:picMkLst>
            <pc:docMk/>
            <pc:sldMk cId="570006825" sldId="29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7:02.280" v="440" actId="171"/>
        <pc:sldMkLst>
          <pc:docMk/>
          <pc:sldMk cId="1779483970" sldId="299"/>
        </pc:sldMkLst>
        <pc:spChg chg="add mod">
          <ac:chgData name="Floor de Bruin" userId="d1c5b670-a1b7-49da-b2e8-c82be91a578e" providerId="ADAL" clId="{BF7C7748-8A78-464B-AF41-7FE9EB4CEDAA}" dt="2024-09-24T11:46:58.304" v="436"/>
          <ac:spMkLst>
            <pc:docMk/>
            <pc:sldMk cId="1779483970" sldId="299"/>
            <ac:spMk id="7" creationId="{38554A29-D9F0-2DA7-CF21-8FB5B7EB83A4}"/>
          </ac:spMkLst>
        </pc:spChg>
        <pc:spChg chg="add mod ord">
          <ac:chgData name="Floor de Bruin" userId="d1c5b670-a1b7-49da-b2e8-c82be91a578e" providerId="ADAL" clId="{BF7C7748-8A78-464B-AF41-7FE9EB4CEDAA}" dt="2024-09-24T11:47:02.280" v="440" actId="171"/>
          <ac:spMkLst>
            <pc:docMk/>
            <pc:sldMk cId="1779483970" sldId="299"/>
            <ac:spMk id="8" creationId="{8BEEFCDE-0D30-6E1B-9147-E747DC32012C}"/>
          </ac:spMkLst>
        </pc:spChg>
        <pc:picChg chg="del">
          <ac:chgData name="Floor de Bruin" userId="d1c5b670-a1b7-49da-b2e8-c82be91a578e" providerId="ADAL" clId="{BF7C7748-8A78-464B-AF41-7FE9EB4CEDAA}" dt="2024-09-24T11:47:00.361" v="437" actId="478"/>
          <ac:picMkLst>
            <pc:docMk/>
            <pc:sldMk cId="1779483970" sldId="29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2:37.320" v="247" actId="171"/>
        <pc:sldMkLst>
          <pc:docMk/>
          <pc:sldMk cId="2635997067" sldId="300"/>
        </pc:sldMkLst>
        <pc:spChg chg="add del mod ord">
          <ac:chgData name="Floor de Bruin" userId="d1c5b670-a1b7-49da-b2e8-c82be91a578e" providerId="ADAL" clId="{BF7C7748-8A78-464B-AF41-7FE9EB4CEDAA}" dt="2024-09-24T11:40:51.241" v="236" actId="171"/>
          <ac:spMkLst>
            <pc:docMk/>
            <pc:sldMk cId="2635997067" sldId="300"/>
            <ac:spMk id="7" creationId="{C05E7787-24C7-808E-FE5E-A01EE914D527}"/>
          </ac:spMkLst>
        </pc:spChg>
        <pc:spChg chg="add mod ord">
          <ac:chgData name="Floor de Bruin" userId="d1c5b670-a1b7-49da-b2e8-c82be91a578e" providerId="ADAL" clId="{BF7C7748-8A78-464B-AF41-7FE9EB4CEDAA}" dt="2024-09-24T11:40:48.352" v="230" actId="171"/>
          <ac:spMkLst>
            <pc:docMk/>
            <pc:sldMk cId="2635997067" sldId="300"/>
            <ac:spMk id="8" creationId="{9ED45AC2-E5EE-143B-2F48-C0C67816E097}"/>
          </ac:spMkLst>
        </pc:spChg>
        <pc:spChg chg="add mod ord">
          <ac:chgData name="Floor de Bruin" userId="d1c5b670-a1b7-49da-b2e8-c82be91a578e" providerId="ADAL" clId="{BF7C7748-8A78-464B-AF41-7FE9EB4CEDAA}" dt="2024-09-24T11:42:37.320" v="247" actId="171"/>
          <ac:spMkLst>
            <pc:docMk/>
            <pc:sldMk cId="2635997067" sldId="300"/>
            <ac:spMk id="9" creationId="{194F86D4-7E08-129F-D7EC-32F0C6E97DFE}"/>
          </ac:spMkLst>
        </pc:spChg>
        <pc:picChg chg="add del">
          <ac:chgData name="Floor de Bruin" userId="d1c5b670-a1b7-49da-b2e8-c82be91a578e" providerId="ADAL" clId="{BF7C7748-8A78-464B-AF41-7FE9EB4CEDAA}" dt="2024-09-24T11:42:34.704" v="244" actId="478"/>
          <ac:picMkLst>
            <pc:docMk/>
            <pc:sldMk cId="2635997067" sldId="30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2:42.760" v="251" actId="171"/>
        <pc:sldMkLst>
          <pc:docMk/>
          <pc:sldMk cId="2380416028" sldId="301"/>
        </pc:sldMkLst>
        <pc:spChg chg="add mod ord">
          <ac:chgData name="Floor de Bruin" userId="d1c5b670-a1b7-49da-b2e8-c82be91a578e" providerId="ADAL" clId="{BF7C7748-8A78-464B-AF41-7FE9EB4CEDAA}" dt="2024-09-24T11:40:49.100" v="233" actId="171"/>
          <ac:spMkLst>
            <pc:docMk/>
            <pc:sldMk cId="2380416028" sldId="301"/>
            <ac:spMk id="7" creationId="{9B3AD427-7A73-12AE-4BB5-6F697527F501}"/>
          </ac:spMkLst>
        </pc:spChg>
        <pc:spChg chg="add mod ord">
          <ac:chgData name="Floor de Bruin" userId="d1c5b670-a1b7-49da-b2e8-c82be91a578e" providerId="ADAL" clId="{BF7C7748-8A78-464B-AF41-7FE9EB4CEDAA}" dt="2024-09-24T11:42:42.760" v="251" actId="171"/>
          <ac:spMkLst>
            <pc:docMk/>
            <pc:sldMk cId="2380416028" sldId="301"/>
            <ac:spMk id="8" creationId="{D8C9BEF1-0B37-4649-12CE-0B2331D2A6CD}"/>
          </ac:spMkLst>
        </pc:spChg>
        <pc:picChg chg="add del">
          <ac:chgData name="Floor de Bruin" userId="d1c5b670-a1b7-49da-b2e8-c82be91a578e" providerId="ADAL" clId="{BF7C7748-8A78-464B-AF41-7FE9EB4CEDAA}" dt="2024-09-24T11:42:40.591" v="248" actId="478"/>
          <ac:picMkLst>
            <pc:docMk/>
            <pc:sldMk cId="2380416028" sldId="30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4:04.616" v="309" actId="171"/>
        <pc:sldMkLst>
          <pc:docMk/>
          <pc:sldMk cId="2704996644" sldId="302"/>
        </pc:sldMkLst>
        <pc:spChg chg="add mod ord">
          <ac:chgData name="Floor de Bruin" userId="d1c5b670-a1b7-49da-b2e8-c82be91a578e" providerId="ADAL" clId="{BF7C7748-8A78-464B-AF41-7FE9EB4CEDAA}" dt="2024-09-24T11:44:04.616" v="309" actId="171"/>
          <ac:spMkLst>
            <pc:docMk/>
            <pc:sldMk cId="2704996644" sldId="302"/>
            <ac:spMk id="7" creationId="{7FA803FD-CBA4-B7DC-6B47-8CB92E4C9149}"/>
          </ac:spMkLst>
        </pc:spChg>
        <pc:picChg chg="del">
          <ac:chgData name="Floor de Bruin" userId="d1c5b670-a1b7-49da-b2e8-c82be91a578e" providerId="ADAL" clId="{BF7C7748-8A78-464B-AF41-7FE9EB4CEDAA}" dt="2024-09-24T11:44:02.965" v="306" actId="478"/>
          <ac:picMkLst>
            <pc:docMk/>
            <pc:sldMk cId="2704996644" sldId="30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6:15.568" v="398" actId="171"/>
        <pc:sldMkLst>
          <pc:docMk/>
          <pc:sldMk cId="362900942" sldId="303"/>
        </pc:sldMkLst>
        <pc:spChg chg="add mod ord">
          <ac:chgData name="Floor de Bruin" userId="d1c5b670-a1b7-49da-b2e8-c82be91a578e" providerId="ADAL" clId="{BF7C7748-8A78-464B-AF41-7FE9EB4CEDAA}" dt="2024-09-24T11:46:15.568" v="398" actId="171"/>
          <ac:spMkLst>
            <pc:docMk/>
            <pc:sldMk cId="362900942" sldId="303"/>
            <ac:spMk id="6" creationId="{9F238007-1269-2F4C-E1A7-A8069A6C902B}"/>
          </ac:spMkLst>
        </pc:spChg>
        <pc:picChg chg="del">
          <ac:chgData name="Floor de Bruin" userId="d1c5b670-a1b7-49da-b2e8-c82be91a578e" providerId="ADAL" clId="{BF7C7748-8A78-464B-AF41-7FE9EB4CEDAA}" dt="2024-09-24T11:46:13.753" v="395" actId="478"/>
          <ac:picMkLst>
            <pc:docMk/>
            <pc:sldMk cId="362900942" sldId="30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3:52.808" v="300" actId="171"/>
        <pc:sldMkLst>
          <pc:docMk/>
          <pc:sldMk cId="2083183738" sldId="304"/>
        </pc:sldMkLst>
        <pc:spChg chg="add mod ord">
          <ac:chgData name="Floor de Bruin" userId="d1c5b670-a1b7-49da-b2e8-c82be91a578e" providerId="ADAL" clId="{BF7C7748-8A78-464B-AF41-7FE9EB4CEDAA}" dt="2024-09-24T11:43:52.808" v="300" actId="171"/>
          <ac:spMkLst>
            <pc:docMk/>
            <pc:sldMk cId="2083183738" sldId="304"/>
            <ac:spMk id="7" creationId="{7E6F1084-6A45-FA99-8068-DF8F75D53DE1}"/>
          </ac:spMkLst>
        </pc:spChg>
        <pc:picChg chg="del">
          <ac:chgData name="Floor de Bruin" userId="d1c5b670-a1b7-49da-b2e8-c82be91a578e" providerId="ADAL" clId="{BF7C7748-8A78-464B-AF41-7FE9EB4CEDAA}" dt="2024-09-24T11:43:51.203" v="297" actId="478"/>
          <ac:picMkLst>
            <pc:docMk/>
            <pc:sldMk cId="2083183738" sldId="30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3:43.600" v="291" actId="171"/>
        <pc:sldMkLst>
          <pc:docMk/>
          <pc:sldMk cId="219094576" sldId="305"/>
        </pc:sldMkLst>
        <pc:spChg chg="add mod ord">
          <ac:chgData name="Floor de Bruin" userId="d1c5b670-a1b7-49da-b2e8-c82be91a578e" providerId="ADAL" clId="{BF7C7748-8A78-464B-AF41-7FE9EB4CEDAA}" dt="2024-09-24T11:43:43.600" v="291" actId="171"/>
          <ac:spMkLst>
            <pc:docMk/>
            <pc:sldMk cId="219094576" sldId="305"/>
            <ac:spMk id="7" creationId="{9AC93039-7350-9C5E-B0B2-34C90E297D1C}"/>
          </ac:spMkLst>
        </pc:spChg>
        <pc:picChg chg="del">
          <ac:chgData name="Floor de Bruin" userId="d1c5b670-a1b7-49da-b2e8-c82be91a578e" providerId="ADAL" clId="{BF7C7748-8A78-464B-AF41-7FE9EB4CEDAA}" dt="2024-09-24T11:43:41.816" v="288" actId="478"/>
          <ac:picMkLst>
            <pc:docMk/>
            <pc:sldMk cId="219094576" sldId="305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18:55.809" v="57"/>
        <pc:sldMkLst>
          <pc:docMk/>
          <pc:sldMk cId="1610229936" sldId="306"/>
        </pc:sldMkLst>
      </pc:sldChg>
      <pc:sldChg chg="addSp delSp modSp mod ord">
        <pc:chgData name="Floor de Bruin" userId="d1c5b670-a1b7-49da-b2e8-c82be91a578e" providerId="ADAL" clId="{BF7C7748-8A78-464B-AF41-7FE9EB4CEDAA}" dt="2024-09-24T11:44:00.447" v="305" actId="14100"/>
        <pc:sldMkLst>
          <pc:docMk/>
          <pc:sldMk cId="1651923497" sldId="307"/>
        </pc:sldMkLst>
        <pc:spChg chg="add mod ord">
          <ac:chgData name="Floor de Bruin" userId="d1c5b670-a1b7-49da-b2e8-c82be91a578e" providerId="ADAL" clId="{BF7C7748-8A78-464B-AF41-7FE9EB4CEDAA}" dt="2024-09-24T11:44:00.447" v="305" actId="14100"/>
          <ac:spMkLst>
            <pc:docMk/>
            <pc:sldMk cId="1651923497" sldId="307"/>
            <ac:spMk id="7" creationId="{3F2D137A-F1B5-2ACE-38C7-692E9D05E768}"/>
          </ac:spMkLst>
        </pc:spChg>
        <pc:picChg chg="del">
          <ac:chgData name="Floor de Bruin" userId="d1c5b670-a1b7-49da-b2e8-c82be91a578e" providerId="ADAL" clId="{BF7C7748-8A78-464B-AF41-7FE9EB4CEDAA}" dt="2024-09-24T11:43:55.100" v="301" actId="478"/>
          <ac:picMkLst>
            <pc:docMk/>
            <pc:sldMk cId="1651923497" sldId="30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4:10.440" v="314" actId="171"/>
        <pc:sldMkLst>
          <pc:docMk/>
          <pc:sldMk cId="2273781286" sldId="308"/>
        </pc:sldMkLst>
        <pc:spChg chg="add mod ord">
          <ac:chgData name="Floor de Bruin" userId="d1c5b670-a1b7-49da-b2e8-c82be91a578e" providerId="ADAL" clId="{BF7C7748-8A78-464B-AF41-7FE9EB4CEDAA}" dt="2024-09-24T11:44:10.440" v="314" actId="171"/>
          <ac:spMkLst>
            <pc:docMk/>
            <pc:sldMk cId="2273781286" sldId="308"/>
            <ac:spMk id="8" creationId="{B1D00372-8E77-9D35-944B-52004F656B84}"/>
          </ac:spMkLst>
        </pc:spChg>
        <pc:picChg chg="del">
          <ac:chgData name="Floor de Bruin" userId="d1c5b670-a1b7-49da-b2e8-c82be91a578e" providerId="ADAL" clId="{BF7C7748-8A78-464B-AF41-7FE9EB4CEDAA}" dt="2024-09-24T11:44:07.341" v="310" actId="478"/>
          <ac:picMkLst>
            <pc:docMk/>
            <pc:sldMk cId="2273781286" sldId="308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18:55.809" v="57"/>
        <pc:sldMkLst>
          <pc:docMk/>
          <pc:sldMk cId="2792543781" sldId="309"/>
        </pc:sldMkLst>
      </pc:sldChg>
      <pc:sldChg chg="addSp delSp modSp mod ord">
        <pc:chgData name="Floor de Bruin" userId="d1c5b670-a1b7-49da-b2e8-c82be91a578e" providerId="ADAL" clId="{BF7C7748-8A78-464B-AF41-7FE9EB4CEDAA}" dt="2024-09-24T11:44:25.200" v="328" actId="171"/>
        <pc:sldMkLst>
          <pc:docMk/>
          <pc:sldMk cId="4273897280" sldId="310"/>
        </pc:sldMkLst>
        <pc:spChg chg="add mod ord">
          <ac:chgData name="Floor de Bruin" userId="d1c5b670-a1b7-49da-b2e8-c82be91a578e" providerId="ADAL" clId="{BF7C7748-8A78-464B-AF41-7FE9EB4CEDAA}" dt="2024-09-24T11:44:25.200" v="328" actId="171"/>
          <ac:spMkLst>
            <pc:docMk/>
            <pc:sldMk cId="4273897280" sldId="310"/>
            <ac:spMk id="8" creationId="{E6935826-B19D-4100-7020-C9ECF961D773}"/>
          </ac:spMkLst>
        </pc:spChg>
        <pc:picChg chg="del">
          <ac:chgData name="Floor de Bruin" userId="d1c5b670-a1b7-49da-b2e8-c82be91a578e" providerId="ADAL" clId="{BF7C7748-8A78-464B-AF41-7FE9EB4CEDAA}" dt="2024-09-24T11:44:23.441" v="324" actId="478"/>
          <ac:picMkLst>
            <pc:docMk/>
            <pc:sldMk cId="4273897280" sldId="31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5:20.689" v="356" actId="171"/>
        <pc:sldMkLst>
          <pc:docMk/>
          <pc:sldMk cId="2111803888" sldId="312"/>
        </pc:sldMkLst>
        <pc:spChg chg="add mod ord">
          <ac:chgData name="Floor de Bruin" userId="d1c5b670-a1b7-49da-b2e8-c82be91a578e" providerId="ADAL" clId="{BF7C7748-8A78-464B-AF41-7FE9EB4CEDAA}" dt="2024-09-24T11:45:20.689" v="356" actId="171"/>
          <ac:spMkLst>
            <pc:docMk/>
            <pc:sldMk cId="2111803888" sldId="312"/>
            <ac:spMk id="6" creationId="{84770FA0-D8A4-93C0-1E15-A90F2A6A28AF}"/>
          </ac:spMkLst>
        </pc:spChg>
        <pc:picChg chg="del">
          <ac:chgData name="Floor de Bruin" userId="d1c5b670-a1b7-49da-b2e8-c82be91a578e" providerId="ADAL" clId="{BF7C7748-8A78-464B-AF41-7FE9EB4CEDAA}" dt="2024-09-24T11:45:18.704" v="353" actId="478"/>
          <ac:picMkLst>
            <pc:docMk/>
            <pc:sldMk cId="2111803888" sldId="31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7:58.159" v="889" actId="1076"/>
        <pc:sldMkLst>
          <pc:docMk/>
          <pc:sldMk cId="2770111879" sldId="313"/>
        </pc:sldMkLst>
        <pc:spChg chg="add mod ord">
          <ac:chgData name="Floor de Bruin" userId="d1c5b670-a1b7-49da-b2e8-c82be91a578e" providerId="ADAL" clId="{BF7C7748-8A78-464B-AF41-7FE9EB4CEDAA}" dt="2024-09-24T11:45:26.528" v="360" actId="171"/>
          <ac:spMkLst>
            <pc:docMk/>
            <pc:sldMk cId="2770111879" sldId="313"/>
            <ac:spMk id="7" creationId="{BD99B029-A927-60BA-383D-104D9E108DFA}"/>
          </ac:spMkLst>
        </pc:spChg>
        <pc:picChg chg="del">
          <ac:chgData name="Floor de Bruin" userId="d1c5b670-a1b7-49da-b2e8-c82be91a578e" providerId="ADAL" clId="{BF7C7748-8A78-464B-AF41-7FE9EB4CEDAA}" dt="2024-09-24T11:45:24.530" v="357" actId="478"/>
          <ac:picMkLst>
            <pc:docMk/>
            <pc:sldMk cId="2770111879" sldId="313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7:58.159" v="889" actId="1076"/>
          <ac:picMkLst>
            <pc:docMk/>
            <pc:sldMk cId="2770111879" sldId="313"/>
            <ac:picMk id="6" creationId="{736245DC-4C95-6074-CEE4-E25EDFBCE92F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4:16.512" v="319" actId="171"/>
        <pc:sldMkLst>
          <pc:docMk/>
          <pc:sldMk cId="670412583" sldId="314"/>
        </pc:sldMkLst>
        <pc:spChg chg="add mod ord">
          <ac:chgData name="Floor de Bruin" userId="d1c5b670-a1b7-49da-b2e8-c82be91a578e" providerId="ADAL" clId="{BF7C7748-8A78-464B-AF41-7FE9EB4CEDAA}" dt="2024-09-24T11:44:16.512" v="319" actId="171"/>
          <ac:spMkLst>
            <pc:docMk/>
            <pc:sldMk cId="670412583" sldId="314"/>
            <ac:spMk id="8" creationId="{4C52DFC6-21B9-696E-5E0A-493766A55A76}"/>
          </ac:spMkLst>
        </pc:spChg>
        <pc:picChg chg="del">
          <ac:chgData name="Floor de Bruin" userId="d1c5b670-a1b7-49da-b2e8-c82be91a578e" providerId="ADAL" clId="{BF7C7748-8A78-464B-AF41-7FE9EB4CEDAA}" dt="2024-09-24T11:44:13.654" v="315" actId="478"/>
          <ac:picMkLst>
            <pc:docMk/>
            <pc:sldMk cId="670412583" sldId="31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4:33.824" v="332" actId="171"/>
        <pc:sldMkLst>
          <pc:docMk/>
          <pc:sldMk cId="4059567247" sldId="315"/>
        </pc:sldMkLst>
        <pc:spChg chg="add mod ord">
          <ac:chgData name="Floor de Bruin" userId="d1c5b670-a1b7-49da-b2e8-c82be91a578e" providerId="ADAL" clId="{BF7C7748-8A78-464B-AF41-7FE9EB4CEDAA}" dt="2024-09-24T11:44:33.824" v="332" actId="171"/>
          <ac:spMkLst>
            <pc:docMk/>
            <pc:sldMk cId="4059567247" sldId="315"/>
            <ac:spMk id="7" creationId="{2CC26378-ED94-369A-ABA1-572B2665D5E6}"/>
          </ac:spMkLst>
        </pc:spChg>
        <pc:picChg chg="del">
          <ac:chgData name="Floor de Bruin" userId="d1c5b670-a1b7-49da-b2e8-c82be91a578e" providerId="ADAL" clId="{BF7C7748-8A78-464B-AF41-7FE9EB4CEDAA}" dt="2024-09-24T11:44:31.882" v="329" actId="478"/>
          <ac:picMkLst>
            <pc:docMk/>
            <pc:sldMk cId="4059567247" sldId="31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5:32.128" v="364" actId="171"/>
        <pc:sldMkLst>
          <pc:docMk/>
          <pc:sldMk cId="2032624682" sldId="316"/>
        </pc:sldMkLst>
        <pc:spChg chg="add mod ord">
          <ac:chgData name="Floor de Bruin" userId="d1c5b670-a1b7-49da-b2e8-c82be91a578e" providerId="ADAL" clId="{BF7C7748-8A78-464B-AF41-7FE9EB4CEDAA}" dt="2024-09-24T11:45:32.128" v="364" actId="171"/>
          <ac:spMkLst>
            <pc:docMk/>
            <pc:sldMk cId="2032624682" sldId="316"/>
            <ac:spMk id="7" creationId="{95CFBAB9-D349-7793-7A28-06496F14CF16}"/>
          </ac:spMkLst>
        </pc:spChg>
        <pc:picChg chg="del">
          <ac:chgData name="Floor de Bruin" userId="d1c5b670-a1b7-49da-b2e8-c82be91a578e" providerId="ADAL" clId="{BF7C7748-8A78-464B-AF41-7FE9EB4CEDAA}" dt="2024-09-24T11:45:30.280" v="361" actId="478"/>
          <ac:picMkLst>
            <pc:docMk/>
            <pc:sldMk cId="2032624682" sldId="31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5:36.881" v="368" actId="171"/>
        <pc:sldMkLst>
          <pc:docMk/>
          <pc:sldMk cId="744159244" sldId="317"/>
        </pc:sldMkLst>
        <pc:spChg chg="add mod ord">
          <ac:chgData name="Floor de Bruin" userId="d1c5b670-a1b7-49da-b2e8-c82be91a578e" providerId="ADAL" clId="{BF7C7748-8A78-464B-AF41-7FE9EB4CEDAA}" dt="2024-09-24T11:45:36.881" v="368" actId="171"/>
          <ac:spMkLst>
            <pc:docMk/>
            <pc:sldMk cId="744159244" sldId="317"/>
            <ac:spMk id="7" creationId="{126B71A2-1207-845F-42CA-B0025F2C640D}"/>
          </ac:spMkLst>
        </pc:spChg>
        <pc:picChg chg="del">
          <ac:chgData name="Floor de Bruin" userId="d1c5b670-a1b7-49da-b2e8-c82be91a578e" providerId="ADAL" clId="{BF7C7748-8A78-464B-AF41-7FE9EB4CEDAA}" dt="2024-09-24T11:45:34.928" v="365" actId="478"/>
          <ac:picMkLst>
            <pc:docMk/>
            <pc:sldMk cId="744159244" sldId="31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4:21.169" v="323" actId="171"/>
        <pc:sldMkLst>
          <pc:docMk/>
          <pc:sldMk cId="2282586974" sldId="318"/>
        </pc:sldMkLst>
        <pc:spChg chg="add mod ord">
          <ac:chgData name="Floor de Bruin" userId="d1c5b670-a1b7-49da-b2e8-c82be91a578e" providerId="ADAL" clId="{BF7C7748-8A78-464B-AF41-7FE9EB4CEDAA}" dt="2024-09-24T11:44:21.169" v="323" actId="171"/>
          <ac:spMkLst>
            <pc:docMk/>
            <pc:sldMk cId="2282586974" sldId="318"/>
            <ac:spMk id="7" creationId="{55CD0935-7832-FE37-4285-A4D59255FB71}"/>
          </ac:spMkLst>
        </pc:spChg>
        <pc:picChg chg="del">
          <ac:chgData name="Floor de Bruin" userId="d1c5b670-a1b7-49da-b2e8-c82be91a578e" providerId="ADAL" clId="{BF7C7748-8A78-464B-AF41-7FE9EB4CEDAA}" dt="2024-09-24T11:44:19.164" v="320" actId="478"/>
          <ac:picMkLst>
            <pc:docMk/>
            <pc:sldMk cId="2282586974" sldId="31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5:42.536" v="372" actId="171"/>
        <pc:sldMkLst>
          <pc:docMk/>
          <pc:sldMk cId="2453672398" sldId="319"/>
        </pc:sldMkLst>
        <pc:spChg chg="add mod ord">
          <ac:chgData name="Floor de Bruin" userId="d1c5b670-a1b7-49da-b2e8-c82be91a578e" providerId="ADAL" clId="{BF7C7748-8A78-464B-AF41-7FE9EB4CEDAA}" dt="2024-09-24T11:45:42.536" v="372" actId="171"/>
          <ac:spMkLst>
            <pc:docMk/>
            <pc:sldMk cId="2453672398" sldId="319"/>
            <ac:spMk id="6" creationId="{ABB30A15-0CF2-954A-7DF2-ECF71F48A57E}"/>
          </ac:spMkLst>
        </pc:spChg>
        <pc:picChg chg="del">
          <ac:chgData name="Floor de Bruin" userId="d1c5b670-a1b7-49da-b2e8-c82be91a578e" providerId="ADAL" clId="{BF7C7748-8A78-464B-AF41-7FE9EB4CEDAA}" dt="2024-09-24T11:45:40.641" v="369" actId="478"/>
          <ac:picMkLst>
            <pc:docMk/>
            <pc:sldMk cId="2453672398" sldId="31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5:46.720" v="376" actId="171"/>
        <pc:sldMkLst>
          <pc:docMk/>
          <pc:sldMk cId="3895966756" sldId="320"/>
        </pc:sldMkLst>
        <pc:spChg chg="add mod ord">
          <ac:chgData name="Floor de Bruin" userId="d1c5b670-a1b7-49da-b2e8-c82be91a578e" providerId="ADAL" clId="{BF7C7748-8A78-464B-AF41-7FE9EB4CEDAA}" dt="2024-09-24T11:45:46.720" v="376" actId="171"/>
          <ac:spMkLst>
            <pc:docMk/>
            <pc:sldMk cId="3895966756" sldId="320"/>
            <ac:spMk id="7" creationId="{BE31BFA5-FC5E-ACC9-DCAB-37DDD4EA034E}"/>
          </ac:spMkLst>
        </pc:spChg>
        <pc:picChg chg="del">
          <ac:chgData name="Floor de Bruin" userId="d1c5b670-a1b7-49da-b2e8-c82be91a578e" providerId="ADAL" clId="{BF7C7748-8A78-464B-AF41-7FE9EB4CEDAA}" dt="2024-09-24T11:45:44.758" v="373" actId="478"/>
          <ac:picMkLst>
            <pc:docMk/>
            <pc:sldMk cId="3895966756" sldId="32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08.120" v="444" actId="171"/>
        <pc:sldMkLst>
          <pc:docMk/>
          <pc:sldMk cId="3442990243" sldId="321"/>
        </pc:sldMkLst>
        <pc:spChg chg="add mod ord">
          <ac:chgData name="Floor de Bruin" userId="d1c5b670-a1b7-49da-b2e8-c82be91a578e" providerId="ADAL" clId="{BF7C7748-8A78-464B-AF41-7FE9EB4CEDAA}" dt="2024-09-24T11:47:08.120" v="444" actId="171"/>
          <ac:spMkLst>
            <pc:docMk/>
            <pc:sldMk cId="3442990243" sldId="321"/>
            <ac:spMk id="7" creationId="{EFBA3B9E-07CF-5DE5-0154-B1F1968A7A50}"/>
          </ac:spMkLst>
        </pc:spChg>
        <pc:picChg chg="del">
          <ac:chgData name="Floor de Bruin" userId="d1c5b670-a1b7-49da-b2e8-c82be91a578e" providerId="ADAL" clId="{BF7C7748-8A78-464B-AF41-7FE9EB4CEDAA}" dt="2024-09-24T11:47:06.359" v="441" actId="478"/>
          <ac:picMkLst>
            <pc:docMk/>
            <pc:sldMk cId="3442990243" sldId="32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35.304" v="472" actId="171"/>
        <pc:sldMkLst>
          <pc:docMk/>
          <pc:sldMk cId="4028709961" sldId="322"/>
        </pc:sldMkLst>
        <pc:spChg chg="add mod ord">
          <ac:chgData name="Floor de Bruin" userId="d1c5b670-a1b7-49da-b2e8-c82be91a578e" providerId="ADAL" clId="{BF7C7748-8A78-464B-AF41-7FE9EB4CEDAA}" dt="2024-09-24T11:47:35.304" v="472" actId="171"/>
          <ac:spMkLst>
            <pc:docMk/>
            <pc:sldMk cId="4028709961" sldId="322"/>
            <ac:spMk id="7" creationId="{37F5444D-5082-6C48-2BA0-35491A60D6A6}"/>
          </ac:spMkLst>
        </pc:spChg>
        <pc:picChg chg="del">
          <ac:chgData name="Floor de Bruin" userId="d1c5b670-a1b7-49da-b2e8-c82be91a578e" providerId="ADAL" clId="{BF7C7748-8A78-464B-AF41-7FE9EB4CEDAA}" dt="2024-09-24T11:47:33.595" v="469" actId="478"/>
          <ac:picMkLst>
            <pc:docMk/>
            <pc:sldMk cId="4028709961" sldId="32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32" v="468" actId="171"/>
        <pc:sldMkLst>
          <pc:docMk/>
          <pc:sldMk cId="2769006397" sldId="323"/>
        </pc:sldMkLst>
        <pc:spChg chg="add mod ord">
          <ac:chgData name="Floor de Bruin" userId="d1c5b670-a1b7-49da-b2e8-c82be91a578e" providerId="ADAL" clId="{BF7C7748-8A78-464B-AF41-7FE9EB4CEDAA}" dt="2024-09-24T11:47:32" v="468" actId="171"/>
          <ac:spMkLst>
            <pc:docMk/>
            <pc:sldMk cId="2769006397" sldId="323"/>
            <ac:spMk id="7" creationId="{1CD60982-D4A2-7AB8-1E57-1E398B8EB247}"/>
          </ac:spMkLst>
        </pc:spChg>
        <pc:picChg chg="del">
          <ac:chgData name="Floor de Bruin" userId="d1c5b670-a1b7-49da-b2e8-c82be91a578e" providerId="ADAL" clId="{BF7C7748-8A78-464B-AF41-7FE9EB4CEDAA}" dt="2024-09-24T11:47:30.177" v="465" actId="478"/>
          <ac:picMkLst>
            <pc:docMk/>
            <pc:sldMk cId="2769006397" sldId="32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43.433" v="613" actId="171"/>
        <pc:sldMkLst>
          <pc:docMk/>
          <pc:sldMk cId="242883028" sldId="324"/>
        </pc:sldMkLst>
        <pc:spChg chg="add mod ord">
          <ac:chgData name="Floor de Bruin" userId="d1c5b670-a1b7-49da-b2e8-c82be91a578e" providerId="ADAL" clId="{BF7C7748-8A78-464B-AF41-7FE9EB4CEDAA}" dt="2024-09-24T11:50:43.433" v="613" actId="171"/>
          <ac:spMkLst>
            <pc:docMk/>
            <pc:sldMk cId="242883028" sldId="324"/>
            <ac:spMk id="8" creationId="{CE6EF798-1991-1AD6-DC2C-88D05703DBC3}"/>
          </ac:spMkLst>
        </pc:spChg>
        <pc:picChg chg="del">
          <ac:chgData name="Floor de Bruin" userId="d1c5b670-a1b7-49da-b2e8-c82be91a578e" providerId="ADAL" clId="{BF7C7748-8A78-464B-AF41-7FE9EB4CEDAA}" dt="2024-09-24T11:50:39.591" v="609" actId="478"/>
          <ac:picMkLst>
            <pc:docMk/>
            <pc:sldMk cId="242883028" sldId="32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0:56.281" v="625" actId="171"/>
        <pc:sldMkLst>
          <pc:docMk/>
          <pc:sldMk cId="1128795963" sldId="325"/>
        </pc:sldMkLst>
        <pc:spChg chg="add mod ord">
          <ac:chgData name="Floor de Bruin" userId="d1c5b670-a1b7-49da-b2e8-c82be91a578e" providerId="ADAL" clId="{BF7C7748-8A78-464B-AF41-7FE9EB4CEDAA}" dt="2024-09-24T11:50:56.281" v="625" actId="171"/>
          <ac:spMkLst>
            <pc:docMk/>
            <pc:sldMk cId="1128795963" sldId="325"/>
            <ac:spMk id="7" creationId="{85172045-53C3-B9B0-5DAB-815B95BB48E0}"/>
          </ac:spMkLst>
        </pc:spChg>
        <pc:picChg chg="del">
          <ac:chgData name="Floor de Bruin" userId="d1c5b670-a1b7-49da-b2e8-c82be91a578e" providerId="ADAL" clId="{BF7C7748-8A78-464B-AF41-7FE9EB4CEDAA}" dt="2024-09-24T11:50:54.470" v="622" actId="478"/>
          <ac:picMkLst>
            <pc:docMk/>
            <pc:sldMk cId="1128795963" sldId="32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23.656" v="460" actId="171"/>
        <pc:sldMkLst>
          <pc:docMk/>
          <pc:sldMk cId="751091152" sldId="326"/>
        </pc:sldMkLst>
        <pc:spChg chg="add mod ord">
          <ac:chgData name="Floor de Bruin" userId="d1c5b670-a1b7-49da-b2e8-c82be91a578e" providerId="ADAL" clId="{BF7C7748-8A78-464B-AF41-7FE9EB4CEDAA}" dt="2024-09-24T11:47:23.656" v="460" actId="171"/>
          <ac:spMkLst>
            <pc:docMk/>
            <pc:sldMk cId="751091152" sldId="326"/>
            <ac:spMk id="7" creationId="{75FD7BB8-A629-EB80-6A43-877C4B0C4291}"/>
          </ac:spMkLst>
        </pc:spChg>
        <pc:picChg chg="del">
          <ac:chgData name="Floor de Bruin" userId="d1c5b670-a1b7-49da-b2e8-c82be91a578e" providerId="ADAL" clId="{BF7C7748-8A78-464B-AF41-7FE9EB4CEDAA}" dt="2024-09-24T11:47:21.636" v="457" actId="478"/>
          <ac:picMkLst>
            <pc:docMk/>
            <pc:sldMk cId="751091152" sldId="32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7:48.657" v="484" actId="171"/>
        <pc:sldMkLst>
          <pc:docMk/>
          <pc:sldMk cId="1538899778" sldId="327"/>
        </pc:sldMkLst>
        <pc:spChg chg="add mod ord">
          <ac:chgData name="Floor de Bruin" userId="d1c5b670-a1b7-49da-b2e8-c82be91a578e" providerId="ADAL" clId="{BF7C7748-8A78-464B-AF41-7FE9EB4CEDAA}" dt="2024-09-24T11:47:48.657" v="484" actId="171"/>
          <ac:spMkLst>
            <pc:docMk/>
            <pc:sldMk cId="1538899778" sldId="327"/>
            <ac:spMk id="6" creationId="{D000C4BC-9A38-8728-9EDF-94820F41C431}"/>
          </ac:spMkLst>
        </pc:spChg>
        <pc:picChg chg="del">
          <ac:chgData name="Floor de Bruin" userId="d1c5b670-a1b7-49da-b2e8-c82be91a578e" providerId="ADAL" clId="{BF7C7748-8A78-464B-AF41-7FE9EB4CEDAA}" dt="2024-09-24T11:47:46.669" v="481" actId="478"/>
          <ac:picMkLst>
            <pc:docMk/>
            <pc:sldMk cId="1538899778" sldId="32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0:33.753" v="604" actId="171"/>
        <pc:sldMkLst>
          <pc:docMk/>
          <pc:sldMk cId="3051608952" sldId="328"/>
        </pc:sldMkLst>
        <pc:spChg chg="add mod ord">
          <ac:chgData name="Floor de Bruin" userId="d1c5b670-a1b7-49da-b2e8-c82be91a578e" providerId="ADAL" clId="{BF7C7748-8A78-464B-AF41-7FE9EB4CEDAA}" dt="2024-09-24T11:50:33.753" v="604" actId="171"/>
          <ac:spMkLst>
            <pc:docMk/>
            <pc:sldMk cId="3051608952" sldId="328"/>
            <ac:spMk id="7" creationId="{79C39A98-BF06-B6A8-4621-FFC6FE1B8B98}"/>
          </ac:spMkLst>
        </pc:spChg>
        <pc:picChg chg="del">
          <ac:chgData name="Floor de Bruin" userId="d1c5b670-a1b7-49da-b2e8-c82be91a578e" providerId="ADAL" clId="{BF7C7748-8A78-464B-AF41-7FE9EB4CEDAA}" dt="2024-09-24T11:50:31.376" v="601" actId="478"/>
          <ac:picMkLst>
            <pc:docMk/>
            <pc:sldMk cId="3051608952" sldId="32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0:48.409" v="617" actId="171"/>
        <pc:sldMkLst>
          <pc:docMk/>
          <pc:sldMk cId="2521589195" sldId="329"/>
        </pc:sldMkLst>
        <pc:spChg chg="add mod ord">
          <ac:chgData name="Floor de Bruin" userId="d1c5b670-a1b7-49da-b2e8-c82be91a578e" providerId="ADAL" clId="{BF7C7748-8A78-464B-AF41-7FE9EB4CEDAA}" dt="2024-09-24T11:50:48.409" v="617" actId="171"/>
          <ac:spMkLst>
            <pc:docMk/>
            <pc:sldMk cId="2521589195" sldId="329"/>
            <ac:spMk id="7" creationId="{E11B615B-03EE-B34F-7D4D-E9FFB8E658C1}"/>
          </ac:spMkLst>
        </pc:spChg>
        <pc:picChg chg="del">
          <ac:chgData name="Floor de Bruin" userId="d1c5b670-a1b7-49da-b2e8-c82be91a578e" providerId="ADAL" clId="{BF7C7748-8A78-464B-AF41-7FE9EB4CEDAA}" dt="2024-09-24T11:50:46.409" v="614" actId="478"/>
          <ac:picMkLst>
            <pc:docMk/>
            <pc:sldMk cId="2521589195" sldId="32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28.225" v="464" actId="171"/>
        <pc:sldMkLst>
          <pc:docMk/>
          <pc:sldMk cId="1423915339" sldId="330"/>
        </pc:sldMkLst>
        <pc:spChg chg="add mod ord">
          <ac:chgData name="Floor de Bruin" userId="d1c5b670-a1b7-49da-b2e8-c82be91a578e" providerId="ADAL" clId="{BF7C7748-8A78-464B-AF41-7FE9EB4CEDAA}" dt="2024-09-24T11:47:28.225" v="464" actId="171"/>
          <ac:spMkLst>
            <pc:docMk/>
            <pc:sldMk cId="1423915339" sldId="330"/>
            <ac:spMk id="7" creationId="{766AB5BD-EAC8-4210-5845-5CB232849DFC}"/>
          </ac:spMkLst>
        </pc:spChg>
        <pc:picChg chg="del">
          <ac:chgData name="Floor de Bruin" userId="d1c5b670-a1b7-49da-b2e8-c82be91a578e" providerId="ADAL" clId="{BF7C7748-8A78-464B-AF41-7FE9EB4CEDAA}" dt="2024-09-24T11:47:26.186" v="461" actId="478"/>
          <ac:picMkLst>
            <pc:docMk/>
            <pc:sldMk cId="1423915339" sldId="33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39.080" v="476" actId="171"/>
        <pc:sldMkLst>
          <pc:docMk/>
          <pc:sldMk cId="14716929" sldId="331"/>
        </pc:sldMkLst>
        <pc:spChg chg="add mod ord">
          <ac:chgData name="Floor de Bruin" userId="d1c5b670-a1b7-49da-b2e8-c82be91a578e" providerId="ADAL" clId="{BF7C7748-8A78-464B-AF41-7FE9EB4CEDAA}" dt="2024-09-24T11:47:39.080" v="476" actId="171"/>
          <ac:spMkLst>
            <pc:docMk/>
            <pc:sldMk cId="14716929" sldId="331"/>
            <ac:spMk id="7" creationId="{CA1404F7-A18E-98A2-034F-F393FF1CEBA2}"/>
          </ac:spMkLst>
        </pc:spChg>
        <pc:picChg chg="del">
          <ac:chgData name="Floor de Bruin" userId="d1c5b670-a1b7-49da-b2e8-c82be91a578e" providerId="ADAL" clId="{BF7C7748-8A78-464B-AF41-7FE9EB4CEDAA}" dt="2024-09-24T11:47:37.273" v="473" actId="478"/>
          <ac:picMkLst>
            <pc:docMk/>
            <pc:sldMk cId="14716929" sldId="33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37.232" v="608" actId="171"/>
        <pc:sldMkLst>
          <pc:docMk/>
          <pc:sldMk cId="2661222589" sldId="332"/>
        </pc:sldMkLst>
        <pc:spChg chg="add mod ord">
          <ac:chgData name="Floor de Bruin" userId="d1c5b670-a1b7-49da-b2e8-c82be91a578e" providerId="ADAL" clId="{BF7C7748-8A78-464B-AF41-7FE9EB4CEDAA}" dt="2024-09-24T11:50:37.232" v="608" actId="171"/>
          <ac:spMkLst>
            <pc:docMk/>
            <pc:sldMk cId="2661222589" sldId="332"/>
            <ac:spMk id="3" creationId="{3EC089D1-774E-0CD6-E039-F7F1662F6B5D}"/>
          </ac:spMkLst>
        </pc:spChg>
        <pc:picChg chg="del">
          <ac:chgData name="Floor de Bruin" userId="d1c5b670-a1b7-49da-b2e8-c82be91a578e" providerId="ADAL" clId="{BF7C7748-8A78-464B-AF41-7FE9EB4CEDAA}" dt="2024-09-24T11:50:35.343" v="605" actId="478"/>
          <ac:picMkLst>
            <pc:docMk/>
            <pc:sldMk cId="2661222589" sldId="33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0:52.601" v="621" actId="171"/>
        <pc:sldMkLst>
          <pc:docMk/>
          <pc:sldMk cId="136181900" sldId="333"/>
        </pc:sldMkLst>
        <pc:spChg chg="add mod ord">
          <ac:chgData name="Floor de Bruin" userId="d1c5b670-a1b7-49da-b2e8-c82be91a578e" providerId="ADAL" clId="{BF7C7748-8A78-464B-AF41-7FE9EB4CEDAA}" dt="2024-09-24T11:50:52.601" v="621" actId="171"/>
          <ac:spMkLst>
            <pc:docMk/>
            <pc:sldMk cId="136181900" sldId="333"/>
            <ac:spMk id="7" creationId="{4ABBC25D-4E9E-C4C6-F924-EF45D321DFDA}"/>
          </ac:spMkLst>
        </pc:spChg>
        <pc:picChg chg="del">
          <ac:chgData name="Floor de Bruin" userId="d1c5b670-a1b7-49da-b2e8-c82be91a578e" providerId="ADAL" clId="{BF7C7748-8A78-464B-AF41-7FE9EB4CEDAA}" dt="2024-09-24T11:50:50.627" v="618" actId="478"/>
          <ac:picMkLst>
            <pc:docMk/>
            <pc:sldMk cId="136181900" sldId="33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00.736" v="496" actId="171"/>
        <pc:sldMkLst>
          <pc:docMk/>
          <pc:sldMk cId="3805758061" sldId="334"/>
        </pc:sldMkLst>
        <pc:spChg chg="add mod ord">
          <ac:chgData name="Floor de Bruin" userId="d1c5b670-a1b7-49da-b2e8-c82be91a578e" providerId="ADAL" clId="{BF7C7748-8A78-464B-AF41-7FE9EB4CEDAA}" dt="2024-09-24T11:48:00.736" v="496" actId="171"/>
          <ac:spMkLst>
            <pc:docMk/>
            <pc:sldMk cId="3805758061" sldId="334"/>
            <ac:spMk id="7" creationId="{36AE75FE-7390-2BC5-B7A8-E17523EA8293}"/>
          </ac:spMkLst>
        </pc:spChg>
        <pc:picChg chg="del">
          <ac:chgData name="Floor de Bruin" userId="d1c5b670-a1b7-49da-b2e8-c82be91a578e" providerId="ADAL" clId="{BF7C7748-8A78-464B-AF41-7FE9EB4CEDAA}" dt="2024-09-24T11:47:59.061" v="493" actId="478"/>
          <ac:picMkLst>
            <pc:docMk/>
            <pc:sldMk cId="3805758061" sldId="33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18.961" v="456" actId="171"/>
        <pc:sldMkLst>
          <pc:docMk/>
          <pc:sldMk cId="2832062945" sldId="335"/>
        </pc:sldMkLst>
        <pc:spChg chg="add mod ord">
          <ac:chgData name="Floor de Bruin" userId="d1c5b670-a1b7-49da-b2e8-c82be91a578e" providerId="ADAL" clId="{BF7C7748-8A78-464B-AF41-7FE9EB4CEDAA}" dt="2024-09-24T11:47:18.961" v="456" actId="171"/>
          <ac:spMkLst>
            <pc:docMk/>
            <pc:sldMk cId="2832062945" sldId="335"/>
            <ac:spMk id="6" creationId="{F788C278-DAB5-F539-7532-5C318A4BD7F7}"/>
          </ac:spMkLst>
        </pc:spChg>
        <pc:picChg chg="del">
          <ac:chgData name="Floor de Bruin" userId="d1c5b670-a1b7-49da-b2e8-c82be91a578e" providerId="ADAL" clId="{BF7C7748-8A78-464B-AF41-7FE9EB4CEDAA}" dt="2024-09-24T11:47:17.241" v="453" actId="478"/>
          <ac:picMkLst>
            <pc:docMk/>
            <pc:sldMk cId="2832062945" sldId="33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05.728" v="500" actId="171"/>
        <pc:sldMkLst>
          <pc:docMk/>
          <pc:sldMk cId="686689674" sldId="336"/>
        </pc:sldMkLst>
        <pc:spChg chg="add mod ord">
          <ac:chgData name="Floor de Bruin" userId="d1c5b670-a1b7-49da-b2e8-c82be91a578e" providerId="ADAL" clId="{BF7C7748-8A78-464B-AF41-7FE9EB4CEDAA}" dt="2024-09-24T11:48:05.728" v="500" actId="171"/>
          <ac:spMkLst>
            <pc:docMk/>
            <pc:sldMk cId="686689674" sldId="336"/>
            <ac:spMk id="7" creationId="{5C95834F-C483-FFC4-FF94-13CB7EA47A71}"/>
          </ac:spMkLst>
        </pc:spChg>
        <pc:picChg chg="del">
          <ac:chgData name="Floor de Bruin" userId="d1c5b670-a1b7-49da-b2e8-c82be91a578e" providerId="ADAL" clId="{BF7C7748-8A78-464B-AF41-7FE9EB4CEDAA}" dt="2024-09-24T11:48:03.342" v="497" actId="478"/>
          <ac:picMkLst>
            <pc:docMk/>
            <pc:sldMk cId="686689674" sldId="33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00.280" v="583" actId="171"/>
        <pc:sldMkLst>
          <pc:docMk/>
          <pc:sldMk cId="2268088486" sldId="337"/>
        </pc:sldMkLst>
        <pc:spChg chg="add mod ord">
          <ac:chgData name="Floor de Bruin" userId="d1c5b670-a1b7-49da-b2e8-c82be91a578e" providerId="ADAL" clId="{BF7C7748-8A78-464B-AF41-7FE9EB4CEDAA}" dt="2024-09-24T11:50:00.280" v="583" actId="171"/>
          <ac:spMkLst>
            <pc:docMk/>
            <pc:sldMk cId="2268088486" sldId="337"/>
            <ac:spMk id="3" creationId="{6962EB41-2F4D-A999-FB8A-4C1B6BFC09F7}"/>
          </ac:spMkLst>
        </pc:spChg>
        <pc:picChg chg="del">
          <ac:chgData name="Floor de Bruin" userId="d1c5b670-a1b7-49da-b2e8-c82be91a578e" providerId="ADAL" clId="{BF7C7748-8A78-464B-AF41-7FE9EB4CEDAA}" dt="2024-09-24T11:49:58.468" v="580" actId="478"/>
          <ac:picMkLst>
            <pc:docMk/>
            <pc:sldMk cId="2268088486" sldId="33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15.105" v="452" actId="171"/>
        <pc:sldMkLst>
          <pc:docMk/>
          <pc:sldMk cId="521162121" sldId="339"/>
        </pc:sldMkLst>
        <pc:spChg chg="add mod ord">
          <ac:chgData name="Floor de Bruin" userId="d1c5b670-a1b7-49da-b2e8-c82be91a578e" providerId="ADAL" clId="{BF7C7748-8A78-464B-AF41-7FE9EB4CEDAA}" dt="2024-09-24T11:47:15.105" v="452" actId="171"/>
          <ac:spMkLst>
            <pc:docMk/>
            <pc:sldMk cId="521162121" sldId="339"/>
            <ac:spMk id="7" creationId="{B3E40724-A148-74C9-6DBD-F832A3930382}"/>
          </ac:spMkLst>
        </pc:spChg>
        <pc:picChg chg="del">
          <ac:chgData name="Floor de Bruin" userId="d1c5b670-a1b7-49da-b2e8-c82be91a578e" providerId="ADAL" clId="{BF7C7748-8A78-464B-AF41-7FE9EB4CEDAA}" dt="2024-09-24T11:47:13.459" v="449" actId="478"/>
          <ac:picMkLst>
            <pc:docMk/>
            <pc:sldMk cId="521162121" sldId="33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8:43.688" v="893" actId="1076"/>
        <pc:sldMkLst>
          <pc:docMk/>
          <pc:sldMk cId="2360260726" sldId="340"/>
        </pc:sldMkLst>
        <pc:spChg chg="add mod ord">
          <ac:chgData name="Floor de Bruin" userId="d1c5b670-a1b7-49da-b2e8-c82be91a578e" providerId="ADAL" clId="{BF7C7748-8A78-464B-AF41-7FE9EB4CEDAA}" dt="2024-09-24T11:47:11.800" v="448" actId="171"/>
          <ac:spMkLst>
            <pc:docMk/>
            <pc:sldMk cId="2360260726" sldId="340"/>
            <ac:spMk id="7" creationId="{34CF6044-266D-842A-D7AE-F0606E936969}"/>
          </ac:spMkLst>
        </pc:spChg>
        <pc:picChg chg="del">
          <ac:chgData name="Floor de Bruin" userId="d1c5b670-a1b7-49da-b2e8-c82be91a578e" providerId="ADAL" clId="{BF7C7748-8A78-464B-AF41-7FE9EB4CEDAA}" dt="2024-09-24T11:58:38.503" v="890" actId="478"/>
          <ac:picMkLst>
            <pc:docMk/>
            <pc:sldMk cId="2360260726" sldId="340"/>
            <ac:picMk id="3" creationId="{5F18282F-FA06-1E05-AB9E-448003D01988}"/>
          </ac:picMkLst>
        </pc:picChg>
        <pc:picChg chg="del">
          <ac:chgData name="Floor de Bruin" userId="d1c5b670-a1b7-49da-b2e8-c82be91a578e" providerId="ADAL" clId="{BF7C7748-8A78-464B-AF41-7FE9EB4CEDAA}" dt="2024-09-24T11:47:09.979" v="445" actId="478"/>
          <ac:picMkLst>
            <pc:docMk/>
            <pc:sldMk cId="2360260726" sldId="340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BF7C7748-8A78-464B-AF41-7FE9EB4CEDAA}" dt="2024-09-24T11:58:43.688" v="893" actId="1076"/>
          <ac:picMkLst>
            <pc:docMk/>
            <pc:sldMk cId="2360260726" sldId="340"/>
            <ac:picMk id="8" creationId="{83097E0F-4FCD-6977-619D-0AABE6FB1ED9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17" v="512" actId="171"/>
        <pc:sldMkLst>
          <pc:docMk/>
          <pc:sldMk cId="728815737" sldId="341"/>
        </pc:sldMkLst>
        <pc:spChg chg="add mod ord">
          <ac:chgData name="Floor de Bruin" userId="d1c5b670-a1b7-49da-b2e8-c82be91a578e" providerId="ADAL" clId="{BF7C7748-8A78-464B-AF41-7FE9EB4CEDAA}" dt="2024-09-24T11:48:17" v="512" actId="171"/>
          <ac:spMkLst>
            <pc:docMk/>
            <pc:sldMk cId="728815737" sldId="341"/>
            <ac:spMk id="7" creationId="{2F89A019-DEF0-0426-2A03-50026A63F0F4}"/>
          </ac:spMkLst>
        </pc:spChg>
        <pc:picChg chg="del">
          <ac:chgData name="Floor de Bruin" userId="d1c5b670-a1b7-49da-b2e8-c82be91a578e" providerId="ADAL" clId="{BF7C7748-8A78-464B-AF41-7FE9EB4CEDAA}" dt="2024-09-24T11:48:15.236" v="509" actId="478"/>
          <ac:picMkLst>
            <pc:docMk/>
            <pc:sldMk cId="728815737" sldId="341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31:26.440" v="135"/>
        <pc:sldMkLst>
          <pc:docMk/>
          <pc:sldMk cId="336969593" sldId="342"/>
        </pc:sldMkLst>
      </pc:sldChg>
      <pc:sldChg chg="addSp delSp modSp mod ord">
        <pc:chgData name="Floor de Bruin" userId="d1c5b670-a1b7-49da-b2e8-c82be91a578e" providerId="ADAL" clId="{BF7C7748-8A78-464B-AF41-7FE9EB4CEDAA}" dt="2024-09-24T11:47:57.104" v="492" actId="171"/>
        <pc:sldMkLst>
          <pc:docMk/>
          <pc:sldMk cId="1859251455" sldId="343"/>
        </pc:sldMkLst>
        <pc:spChg chg="add mod ord">
          <ac:chgData name="Floor de Bruin" userId="d1c5b670-a1b7-49da-b2e8-c82be91a578e" providerId="ADAL" clId="{BF7C7748-8A78-464B-AF41-7FE9EB4CEDAA}" dt="2024-09-24T11:47:57.104" v="492" actId="171"/>
          <ac:spMkLst>
            <pc:docMk/>
            <pc:sldMk cId="1859251455" sldId="343"/>
            <ac:spMk id="7" creationId="{C14EECC1-181B-2709-DBD6-EAAD4EAED2FB}"/>
          </ac:spMkLst>
        </pc:spChg>
        <pc:picChg chg="del">
          <ac:chgData name="Floor de Bruin" userId="d1c5b670-a1b7-49da-b2e8-c82be91a578e" providerId="ADAL" clId="{BF7C7748-8A78-464B-AF41-7FE9EB4CEDAA}" dt="2024-09-24T11:47:55.250" v="489" actId="478"/>
          <ac:picMkLst>
            <pc:docMk/>
            <pc:sldMk cId="1859251455" sldId="34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21.528" v="516" actId="171"/>
        <pc:sldMkLst>
          <pc:docMk/>
          <pc:sldMk cId="64186026" sldId="344"/>
        </pc:sldMkLst>
        <pc:spChg chg="add mod ord">
          <ac:chgData name="Floor de Bruin" userId="d1c5b670-a1b7-49da-b2e8-c82be91a578e" providerId="ADAL" clId="{BF7C7748-8A78-464B-AF41-7FE9EB4CEDAA}" dt="2024-09-24T11:48:21.528" v="516" actId="171"/>
          <ac:spMkLst>
            <pc:docMk/>
            <pc:sldMk cId="64186026" sldId="344"/>
            <ac:spMk id="7" creationId="{364C4906-6064-C4EE-3155-5EE04BFB3260}"/>
          </ac:spMkLst>
        </pc:spChg>
        <pc:picChg chg="del">
          <ac:chgData name="Floor de Bruin" userId="d1c5b670-a1b7-49da-b2e8-c82be91a578e" providerId="ADAL" clId="{BF7C7748-8A78-464B-AF41-7FE9EB4CEDAA}" dt="2024-09-24T11:48:19.561" v="513" actId="478"/>
          <ac:picMkLst>
            <pc:docMk/>
            <pc:sldMk cId="64186026" sldId="34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29.273" v="600" actId="171"/>
        <pc:sldMkLst>
          <pc:docMk/>
          <pc:sldMk cId="1009416241" sldId="345"/>
        </pc:sldMkLst>
        <pc:spChg chg="add mod ord">
          <ac:chgData name="Floor de Bruin" userId="d1c5b670-a1b7-49da-b2e8-c82be91a578e" providerId="ADAL" clId="{BF7C7748-8A78-464B-AF41-7FE9EB4CEDAA}" dt="2024-09-24T11:50:29.273" v="600" actId="171"/>
          <ac:spMkLst>
            <pc:docMk/>
            <pc:sldMk cId="1009416241" sldId="345"/>
            <ac:spMk id="6" creationId="{17C57CB8-7881-8738-DA3B-D01533C34562}"/>
          </ac:spMkLst>
        </pc:spChg>
        <pc:picChg chg="del">
          <ac:chgData name="Floor de Bruin" userId="d1c5b670-a1b7-49da-b2e8-c82be91a578e" providerId="ADAL" clId="{BF7C7748-8A78-464B-AF41-7FE9EB4CEDAA}" dt="2024-09-24T11:50:27.497" v="597" actId="478"/>
          <ac:picMkLst>
            <pc:docMk/>
            <pc:sldMk cId="1009416241" sldId="345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32:53.521" v="153"/>
        <pc:sldMkLst>
          <pc:docMk/>
          <pc:sldMk cId="738868559" sldId="346"/>
        </pc:sldMkLst>
      </pc:sldChg>
      <pc:sldChg chg="addSp delSp modSp mod ord">
        <pc:chgData name="Floor de Bruin" userId="d1c5b670-a1b7-49da-b2e8-c82be91a578e" providerId="ADAL" clId="{BF7C7748-8A78-464B-AF41-7FE9EB4CEDAA}" dt="2024-09-24T11:47:43.720" v="480" actId="171"/>
        <pc:sldMkLst>
          <pc:docMk/>
          <pc:sldMk cId="3217303324" sldId="347"/>
        </pc:sldMkLst>
        <pc:spChg chg="add mod ord">
          <ac:chgData name="Floor de Bruin" userId="d1c5b670-a1b7-49da-b2e8-c82be91a578e" providerId="ADAL" clId="{BF7C7748-8A78-464B-AF41-7FE9EB4CEDAA}" dt="2024-09-24T11:47:43.720" v="480" actId="171"/>
          <ac:spMkLst>
            <pc:docMk/>
            <pc:sldMk cId="3217303324" sldId="347"/>
            <ac:spMk id="6" creationId="{DB96BB2D-F142-0107-904F-63FFC14DCC35}"/>
          </ac:spMkLst>
        </pc:spChg>
        <pc:picChg chg="del">
          <ac:chgData name="Floor de Bruin" userId="d1c5b670-a1b7-49da-b2e8-c82be91a578e" providerId="ADAL" clId="{BF7C7748-8A78-464B-AF41-7FE9EB4CEDAA}" dt="2024-09-24T11:47:41.639" v="477" actId="478"/>
          <ac:picMkLst>
            <pc:docMk/>
            <pc:sldMk cId="3217303324" sldId="34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2:01:59.480" v="910" actId="1076"/>
        <pc:sldMkLst>
          <pc:docMk/>
          <pc:sldMk cId="1756465174" sldId="348"/>
        </pc:sldMkLst>
        <pc:spChg chg="add mod ord">
          <ac:chgData name="Floor de Bruin" userId="d1c5b670-a1b7-49da-b2e8-c82be91a578e" providerId="ADAL" clId="{BF7C7748-8A78-464B-AF41-7FE9EB4CEDAA}" dt="2024-09-24T11:48:13.488" v="508" actId="171"/>
          <ac:spMkLst>
            <pc:docMk/>
            <pc:sldMk cId="1756465174" sldId="348"/>
            <ac:spMk id="7" creationId="{904EE41C-E339-3335-5718-0A444438EDC0}"/>
          </ac:spMkLst>
        </pc:spChg>
        <pc:picChg chg="del">
          <ac:chgData name="Floor de Bruin" userId="d1c5b670-a1b7-49da-b2e8-c82be91a578e" providerId="ADAL" clId="{BF7C7748-8A78-464B-AF41-7FE9EB4CEDAA}" dt="2024-09-24T11:48:11.302" v="505" actId="478"/>
          <ac:picMkLst>
            <pc:docMk/>
            <pc:sldMk cId="1756465174" sldId="348"/>
            <ac:picMk id="5" creationId="{00000000-0000-0000-0000-000000000000}"/>
          </ac:picMkLst>
        </pc:picChg>
        <pc:picChg chg="del">
          <ac:chgData name="Floor de Bruin" userId="d1c5b670-a1b7-49da-b2e8-c82be91a578e" providerId="ADAL" clId="{BF7C7748-8A78-464B-AF41-7FE9EB4CEDAA}" dt="2024-09-24T12:01:47.906" v="907" actId="478"/>
          <ac:picMkLst>
            <pc:docMk/>
            <pc:sldMk cId="1756465174" sldId="348"/>
            <ac:picMk id="6" creationId="{644F90C4-7550-47A5-CC44-0DBDF2593F24}"/>
          </ac:picMkLst>
        </pc:picChg>
        <pc:picChg chg="add mod">
          <ac:chgData name="Floor de Bruin" userId="d1c5b670-a1b7-49da-b2e8-c82be91a578e" providerId="ADAL" clId="{BF7C7748-8A78-464B-AF41-7FE9EB4CEDAA}" dt="2024-09-24T12:01:59.480" v="910" actId="1076"/>
          <ac:picMkLst>
            <pc:docMk/>
            <pc:sldMk cId="1756465174" sldId="348"/>
            <ac:picMk id="8" creationId="{55FED7C6-EDE4-CE3A-A7BC-B5AD8184B63C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32.512" v="528" actId="171"/>
        <pc:sldMkLst>
          <pc:docMk/>
          <pc:sldMk cId="517759109" sldId="349"/>
        </pc:sldMkLst>
        <pc:spChg chg="add mod ord">
          <ac:chgData name="Floor de Bruin" userId="d1c5b670-a1b7-49da-b2e8-c82be91a578e" providerId="ADAL" clId="{BF7C7748-8A78-464B-AF41-7FE9EB4CEDAA}" dt="2024-09-24T11:48:32.512" v="528" actId="171"/>
          <ac:spMkLst>
            <pc:docMk/>
            <pc:sldMk cId="517759109" sldId="349"/>
            <ac:spMk id="7" creationId="{320EB7E1-CD37-AF0E-FFAB-047E0B304DBC}"/>
          </ac:spMkLst>
        </pc:spChg>
        <pc:picChg chg="del">
          <ac:chgData name="Floor de Bruin" userId="d1c5b670-a1b7-49da-b2e8-c82be91a578e" providerId="ADAL" clId="{BF7C7748-8A78-464B-AF41-7FE9EB4CEDAA}" dt="2024-09-24T11:48:30.763" v="525" actId="478"/>
          <ac:picMkLst>
            <pc:docMk/>
            <pc:sldMk cId="517759109" sldId="34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00.263" v="539" actId="14100"/>
        <pc:sldMkLst>
          <pc:docMk/>
          <pc:sldMk cId="1960360522" sldId="350"/>
        </pc:sldMkLst>
        <pc:spChg chg="add mod ord">
          <ac:chgData name="Floor de Bruin" userId="d1c5b670-a1b7-49da-b2e8-c82be91a578e" providerId="ADAL" clId="{BF7C7748-8A78-464B-AF41-7FE9EB4CEDAA}" dt="2024-09-24T11:49:00.263" v="539" actId="14100"/>
          <ac:spMkLst>
            <pc:docMk/>
            <pc:sldMk cId="1960360522" sldId="350"/>
            <ac:spMk id="8" creationId="{AE34B9C1-22A6-D5CF-0CDD-CEAC71DFEA99}"/>
          </ac:spMkLst>
        </pc:spChg>
        <pc:picChg chg="del">
          <ac:chgData name="Floor de Bruin" userId="d1c5b670-a1b7-49da-b2e8-c82be91a578e" providerId="ADAL" clId="{BF7C7748-8A78-464B-AF41-7FE9EB4CEDAA}" dt="2024-09-24T11:48:36.513" v="529" actId="478"/>
          <ac:picMkLst>
            <pc:docMk/>
            <pc:sldMk cId="1960360522" sldId="350"/>
            <ac:picMk id="5" creationId="{00000000-0000-0000-0000-000000000000}"/>
          </ac:picMkLst>
        </pc:picChg>
        <pc:inkChg chg="del">
          <ac:chgData name="Floor de Bruin" userId="d1c5b670-a1b7-49da-b2e8-c82be91a578e" providerId="ADAL" clId="{BF7C7748-8A78-464B-AF41-7FE9EB4CEDAA}" dt="2024-09-24T11:48:53.738" v="537" actId="478"/>
          <ac:inkMkLst>
            <pc:docMk/>
            <pc:sldMk cId="1960360522" sldId="350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BF7C7748-8A78-464B-AF41-7FE9EB4CEDAA}" dt="2024-09-24T11:49:31.368" v="561" actId="171"/>
        <pc:sldMkLst>
          <pc:docMk/>
          <pc:sldMk cId="3948464344" sldId="351"/>
        </pc:sldMkLst>
        <pc:spChg chg="add mod ord">
          <ac:chgData name="Floor de Bruin" userId="d1c5b670-a1b7-49da-b2e8-c82be91a578e" providerId="ADAL" clId="{BF7C7748-8A78-464B-AF41-7FE9EB4CEDAA}" dt="2024-09-24T11:49:31.368" v="561" actId="171"/>
          <ac:spMkLst>
            <pc:docMk/>
            <pc:sldMk cId="3948464344" sldId="351"/>
            <ac:spMk id="3" creationId="{0C784014-655D-69D9-6F87-F2CBBF87444A}"/>
          </ac:spMkLst>
        </pc:spChg>
        <pc:picChg chg="del">
          <ac:chgData name="Floor de Bruin" userId="d1c5b670-a1b7-49da-b2e8-c82be91a578e" providerId="ADAL" clId="{BF7C7748-8A78-464B-AF41-7FE9EB4CEDAA}" dt="2024-09-24T11:49:29.674" v="558" actId="478"/>
          <ac:picMkLst>
            <pc:docMk/>
            <pc:sldMk cId="3948464344" sldId="35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52.975" v="575" actId="1076"/>
        <pc:sldMkLst>
          <pc:docMk/>
          <pc:sldMk cId="3434630500" sldId="352"/>
        </pc:sldMkLst>
        <pc:spChg chg="add mod ord">
          <ac:chgData name="Floor de Bruin" userId="d1c5b670-a1b7-49da-b2e8-c82be91a578e" providerId="ADAL" clId="{BF7C7748-8A78-464B-AF41-7FE9EB4CEDAA}" dt="2024-09-24T11:49:48.921" v="574" actId="171"/>
          <ac:spMkLst>
            <pc:docMk/>
            <pc:sldMk cId="3434630500" sldId="352"/>
            <ac:spMk id="8" creationId="{18C775E6-864A-12E7-D90D-69038747E05B}"/>
          </ac:spMkLst>
        </pc:spChg>
        <pc:picChg chg="del">
          <ac:chgData name="Floor de Bruin" userId="d1c5b670-a1b7-49da-b2e8-c82be91a578e" providerId="ADAL" clId="{BF7C7748-8A78-464B-AF41-7FE9EB4CEDAA}" dt="2024-09-24T11:49:43.054" v="570" actId="478"/>
          <ac:picMkLst>
            <pc:docMk/>
            <pc:sldMk cId="3434630500" sldId="352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49:52.975" v="575" actId="1076"/>
          <ac:picMkLst>
            <pc:docMk/>
            <pc:sldMk cId="3434630500" sldId="352"/>
            <ac:picMk id="6" creationId="{71112BD6-249C-390C-0DCA-E15D945B862E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04.064" v="587" actId="171"/>
        <pc:sldMkLst>
          <pc:docMk/>
          <pc:sldMk cId="1317757727" sldId="353"/>
        </pc:sldMkLst>
        <pc:spChg chg="add mod ord">
          <ac:chgData name="Floor de Bruin" userId="d1c5b670-a1b7-49da-b2e8-c82be91a578e" providerId="ADAL" clId="{BF7C7748-8A78-464B-AF41-7FE9EB4CEDAA}" dt="2024-09-24T11:50:04.064" v="587" actId="171"/>
          <ac:spMkLst>
            <pc:docMk/>
            <pc:sldMk cId="1317757727" sldId="353"/>
            <ac:spMk id="7" creationId="{186FED4F-D932-049C-452D-BEBF355C4B33}"/>
          </ac:spMkLst>
        </pc:spChg>
        <pc:picChg chg="del">
          <ac:chgData name="Floor de Bruin" userId="d1c5b670-a1b7-49da-b2e8-c82be91a578e" providerId="ADAL" clId="{BF7C7748-8A78-464B-AF41-7FE9EB4CEDAA}" dt="2024-09-24T11:50:02.220" v="584" actId="478"/>
          <ac:picMkLst>
            <pc:docMk/>
            <pc:sldMk cId="1317757727" sldId="35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59.928" v="629" actId="171"/>
        <pc:sldMkLst>
          <pc:docMk/>
          <pc:sldMk cId="2881983242" sldId="354"/>
        </pc:sldMkLst>
        <pc:spChg chg="add mod ord">
          <ac:chgData name="Floor de Bruin" userId="d1c5b670-a1b7-49da-b2e8-c82be91a578e" providerId="ADAL" clId="{BF7C7748-8A78-464B-AF41-7FE9EB4CEDAA}" dt="2024-09-24T11:50:59.928" v="629" actId="171"/>
          <ac:spMkLst>
            <pc:docMk/>
            <pc:sldMk cId="2881983242" sldId="354"/>
            <ac:spMk id="3" creationId="{717C5D4C-6381-29BA-C8D4-82D5CCAE73B8}"/>
          </ac:spMkLst>
        </pc:spChg>
        <pc:picChg chg="del">
          <ac:chgData name="Floor de Bruin" userId="d1c5b670-a1b7-49da-b2e8-c82be91a578e" providerId="ADAL" clId="{BF7C7748-8A78-464B-AF41-7FE9EB4CEDAA}" dt="2024-09-24T11:50:58.024" v="626" actId="478"/>
          <ac:picMkLst>
            <pc:docMk/>
            <pc:sldMk cId="2881983242" sldId="35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18.335" v="646" actId="207"/>
        <pc:sldMkLst>
          <pc:docMk/>
          <pc:sldMk cId="2884619902" sldId="355"/>
        </pc:sldMkLst>
        <pc:spChg chg="add mod ord">
          <ac:chgData name="Floor de Bruin" userId="d1c5b670-a1b7-49da-b2e8-c82be91a578e" providerId="ADAL" clId="{BF7C7748-8A78-464B-AF41-7FE9EB4CEDAA}" dt="2024-09-24T11:51:18.335" v="646" actId="207"/>
          <ac:spMkLst>
            <pc:docMk/>
            <pc:sldMk cId="2884619902" sldId="355"/>
            <ac:spMk id="8" creationId="{91A08750-4073-37EB-4121-5E54B55A4194}"/>
          </ac:spMkLst>
        </pc:spChg>
        <pc:picChg chg="del">
          <ac:chgData name="Floor de Bruin" userId="d1c5b670-a1b7-49da-b2e8-c82be91a578e" providerId="ADAL" clId="{BF7C7748-8A78-464B-AF41-7FE9EB4CEDAA}" dt="2024-09-24T11:51:15.758" v="642" actId="478"/>
          <ac:picMkLst>
            <pc:docMk/>
            <pc:sldMk cId="2884619902" sldId="35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27.464" v="654" actId="171"/>
        <pc:sldMkLst>
          <pc:docMk/>
          <pc:sldMk cId="2544625067" sldId="356"/>
        </pc:sldMkLst>
        <pc:spChg chg="add mod ord">
          <ac:chgData name="Floor de Bruin" userId="d1c5b670-a1b7-49da-b2e8-c82be91a578e" providerId="ADAL" clId="{BF7C7748-8A78-464B-AF41-7FE9EB4CEDAA}" dt="2024-09-24T11:51:27.464" v="654" actId="171"/>
          <ac:spMkLst>
            <pc:docMk/>
            <pc:sldMk cId="2544625067" sldId="356"/>
            <ac:spMk id="6" creationId="{5EE2B742-D483-7F5A-294A-BD1289A7AAED}"/>
          </ac:spMkLst>
        </pc:spChg>
        <pc:picChg chg="del">
          <ac:chgData name="Floor de Bruin" userId="d1c5b670-a1b7-49da-b2e8-c82be91a578e" providerId="ADAL" clId="{BF7C7748-8A78-464B-AF41-7FE9EB4CEDAA}" dt="2024-09-24T11:51:25.257" v="651" actId="478"/>
          <ac:picMkLst>
            <pc:docMk/>
            <pc:sldMk cId="2544625067" sldId="35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30.993" v="658" actId="171"/>
        <pc:sldMkLst>
          <pc:docMk/>
          <pc:sldMk cId="3895047416" sldId="357"/>
        </pc:sldMkLst>
        <pc:spChg chg="add mod ord">
          <ac:chgData name="Floor de Bruin" userId="d1c5b670-a1b7-49da-b2e8-c82be91a578e" providerId="ADAL" clId="{BF7C7748-8A78-464B-AF41-7FE9EB4CEDAA}" dt="2024-09-24T11:51:30.993" v="658" actId="171"/>
          <ac:spMkLst>
            <pc:docMk/>
            <pc:sldMk cId="3895047416" sldId="357"/>
            <ac:spMk id="7" creationId="{D450B36D-24F5-079A-C786-5519B86E625A}"/>
          </ac:spMkLst>
        </pc:spChg>
        <pc:picChg chg="del">
          <ac:chgData name="Floor de Bruin" userId="d1c5b670-a1b7-49da-b2e8-c82be91a578e" providerId="ADAL" clId="{BF7C7748-8A78-464B-AF41-7FE9EB4CEDAA}" dt="2024-09-24T11:51:29.284" v="655" actId="478"/>
          <ac:picMkLst>
            <pc:docMk/>
            <pc:sldMk cId="3895047416" sldId="35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7:53.208" v="488" actId="171"/>
        <pc:sldMkLst>
          <pc:docMk/>
          <pc:sldMk cId="2715966292" sldId="358"/>
        </pc:sldMkLst>
        <pc:spChg chg="add mod ord">
          <ac:chgData name="Floor de Bruin" userId="d1c5b670-a1b7-49da-b2e8-c82be91a578e" providerId="ADAL" clId="{BF7C7748-8A78-464B-AF41-7FE9EB4CEDAA}" dt="2024-09-24T11:47:53.208" v="488" actId="171"/>
          <ac:spMkLst>
            <pc:docMk/>
            <pc:sldMk cId="2715966292" sldId="358"/>
            <ac:spMk id="7" creationId="{23CE72D4-0874-C682-0766-13383ABCA772}"/>
          </ac:spMkLst>
        </pc:spChg>
        <pc:picChg chg="del">
          <ac:chgData name="Floor de Bruin" userId="d1c5b670-a1b7-49da-b2e8-c82be91a578e" providerId="ADAL" clId="{BF7C7748-8A78-464B-AF41-7FE9EB4CEDAA}" dt="2024-09-24T11:47:50.894" v="485" actId="478"/>
          <ac:picMkLst>
            <pc:docMk/>
            <pc:sldMk cId="2715966292" sldId="35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25.257" v="520" actId="171"/>
        <pc:sldMkLst>
          <pc:docMk/>
          <pc:sldMk cId="1543299537" sldId="359"/>
        </pc:sldMkLst>
        <pc:spChg chg="add mod ord">
          <ac:chgData name="Floor de Bruin" userId="d1c5b670-a1b7-49da-b2e8-c82be91a578e" providerId="ADAL" clId="{BF7C7748-8A78-464B-AF41-7FE9EB4CEDAA}" dt="2024-09-24T11:48:25.257" v="520" actId="171"/>
          <ac:spMkLst>
            <pc:docMk/>
            <pc:sldMk cId="1543299537" sldId="359"/>
            <ac:spMk id="3" creationId="{D9DD12A9-AD1C-88C4-8C45-A6264195F68A}"/>
          </ac:spMkLst>
        </pc:spChg>
        <pc:picChg chg="del">
          <ac:chgData name="Floor de Bruin" userId="d1c5b670-a1b7-49da-b2e8-c82be91a578e" providerId="ADAL" clId="{BF7C7748-8A78-464B-AF41-7FE9EB4CEDAA}" dt="2024-09-24T11:48:23.274" v="517" actId="478"/>
          <ac:picMkLst>
            <pc:docMk/>
            <pc:sldMk cId="1543299537" sldId="359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26:38.161" v="97"/>
        <pc:sldMkLst>
          <pc:docMk/>
          <pc:sldMk cId="3069387585" sldId="360"/>
        </pc:sldMkLst>
      </pc:sldChg>
      <pc:sldChg chg="addSp delSp modSp mod ord">
        <pc:chgData name="Floor de Bruin" userId="d1c5b670-a1b7-49da-b2e8-c82be91a578e" providerId="ADAL" clId="{BF7C7748-8A78-464B-AF41-7FE9EB4CEDAA}" dt="2024-09-24T11:59:18.663" v="896" actId="1076"/>
        <pc:sldMkLst>
          <pc:docMk/>
          <pc:sldMk cId="3813677584" sldId="361"/>
        </pc:sldMkLst>
        <pc:spChg chg="add mod ord">
          <ac:chgData name="Floor de Bruin" userId="d1c5b670-a1b7-49da-b2e8-c82be91a578e" providerId="ADAL" clId="{BF7C7748-8A78-464B-AF41-7FE9EB4CEDAA}" dt="2024-09-24T11:49:23.016" v="553" actId="171"/>
          <ac:spMkLst>
            <pc:docMk/>
            <pc:sldMk cId="3813677584" sldId="361"/>
            <ac:spMk id="6" creationId="{1C079F85-A8BD-D316-F63A-475443D915D6}"/>
          </ac:spMkLst>
        </pc:spChg>
        <pc:picChg chg="del">
          <ac:chgData name="Floor de Bruin" userId="d1c5b670-a1b7-49da-b2e8-c82be91a578e" providerId="ADAL" clId="{BF7C7748-8A78-464B-AF41-7FE9EB4CEDAA}" dt="2024-09-24T11:49:20.862" v="550" actId="478"/>
          <ac:picMkLst>
            <pc:docMk/>
            <pc:sldMk cId="3813677584" sldId="361"/>
            <ac:picMk id="5" creationId="{00000000-0000-0000-0000-000000000000}"/>
          </ac:picMkLst>
        </pc:picChg>
        <pc:cxnChg chg="add mod">
          <ac:chgData name="Floor de Bruin" userId="d1c5b670-a1b7-49da-b2e8-c82be91a578e" providerId="ADAL" clId="{BF7C7748-8A78-464B-AF41-7FE9EB4CEDAA}" dt="2024-09-24T11:59:18.663" v="896" actId="1076"/>
          <ac:cxnSpMkLst>
            <pc:docMk/>
            <pc:sldMk cId="3813677584" sldId="361"/>
            <ac:cxnSpMk id="8" creationId="{53D8E6DA-D09A-4882-1A4F-29F38339B2E0}"/>
          </ac:cxnSpMkLst>
        </pc:cxnChg>
      </pc:sldChg>
      <pc:sldChg chg="addSp delSp modSp mod ord">
        <pc:chgData name="Floor de Bruin" userId="d1c5b670-a1b7-49da-b2e8-c82be91a578e" providerId="ADAL" clId="{BF7C7748-8A78-464B-AF41-7FE9EB4CEDAA}" dt="2024-09-24T11:49:35.880" v="565" actId="171"/>
        <pc:sldMkLst>
          <pc:docMk/>
          <pc:sldMk cId="641614476" sldId="362"/>
        </pc:sldMkLst>
        <pc:spChg chg="add mod ord">
          <ac:chgData name="Floor de Bruin" userId="d1c5b670-a1b7-49da-b2e8-c82be91a578e" providerId="ADAL" clId="{BF7C7748-8A78-464B-AF41-7FE9EB4CEDAA}" dt="2024-09-24T11:49:35.880" v="565" actId="171"/>
          <ac:spMkLst>
            <pc:docMk/>
            <pc:sldMk cId="641614476" sldId="362"/>
            <ac:spMk id="7" creationId="{36731164-5B01-314B-5D06-0ABE3E4E6BB6}"/>
          </ac:spMkLst>
        </pc:spChg>
        <pc:picChg chg="del">
          <ac:chgData name="Floor de Bruin" userId="d1c5b670-a1b7-49da-b2e8-c82be91a578e" providerId="ADAL" clId="{BF7C7748-8A78-464B-AF41-7FE9EB4CEDAA}" dt="2024-09-24T11:49:33.814" v="562" actId="478"/>
          <ac:picMkLst>
            <pc:docMk/>
            <pc:sldMk cId="641614476" sldId="36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56.649" v="579" actId="171"/>
        <pc:sldMkLst>
          <pc:docMk/>
          <pc:sldMk cId="1896248472" sldId="363"/>
        </pc:sldMkLst>
        <pc:spChg chg="add mod ord">
          <ac:chgData name="Floor de Bruin" userId="d1c5b670-a1b7-49da-b2e8-c82be91a578e" providerId="ADAL" clId="{BF7C7748-8A78-464B-AF41-7FE9EB4CEDAA}" dt="2024-09-24T11:49:56.649" v="579" actId="171"/>
          <ac:spMkLst>
            <pc:docMk/>
            <pc:sldMk cId="1896248472" sldId="363"/>
            <ac:spMk id="7" creationId="{447C86CC-0779-D978-093B-84424B73D592}"/>
          </ac:spMkLst>
        </pc:spChg>
        <pc:picChg chg="del">
          <ac:chgData name="Floor de Bruin" userId="d1c5b670-a1b7-49da-b2e8-c82be91a578e" providerId="ADAL" clId="{BF7C7748-8A78-464B-AF41-7FE9EB4CEDAA}" dt="2024-09-24T11:49:55.026" v="576" actId="478"/>
          <ac:picMkLst>
            <pc:docMk/>
            <pc:sldMk cId="1896248472" sldId="36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07.952" v="591" actId="171"/>
        <pc:sldMkLst>
          <pc:docMk/>
          <pc:sldMk cId="454336467" sldId="364"/>
        </pc:sldMkLst>
        <pc:spChg chg="add mod ord">
          <ac:chgData name="Floor de Bruin" userId="d1c5b670-a1b7-49da-b2e8-c82be91a578e" providerId="ADAL" clId="{BF7C7748-8A78-464B-AF41-7FE9EB4CEDAA}" dt="2024-09-24T11:50:07.952" v="591" actId="171"/>
          <ac:spMkLst>
            <pc:docMk/>
            <pc:sldMk cId="454336467" sldId="364"/>
            <ac:spMk id="7" creationId="{B5A81EE7-25BB-59B1-F673-A36E85ABBE72}"/>
          </ac:spMkLst>
        </pc:spChg>
        <pc:picChg chg="del">
          <ac:chgData name="Floor de Bruin" userId="d1c5b670-a1b7-49da-b2e8-c82be91a578e" providerId="ADAL" clId="{BF7C7748-8A78-464B-AF41-7FE9EB4CEDAA}" dt="2024-09-24T11:50:06.090" v="588" actId="478"/>
          <ac:picMkLst>
            <pc:docMk/>
            <pc:sldMk cId="454336467" sldId="36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04.441" v="633" actId="171"/>
        <pc:sldMkLst>
          <pc:docMk/>
          <pc:sldMk cId="581335432" sldId="365"/>
        </pc:sldMkLst>
        <pc:spChg chg="add mod ord">
          <ac:chgData name="Floor de Bruin" userId="d1c5b670-a1b7-49da-b2e8-c82be91a578e" providerId="ADAL" clId="{BF7C7748-8A78-464B-AF41-7FE9EB4CEDAA}" dt="2024-09-24T11:51:04.441" v="633" actId="171"/>
          <ac:spMkLst>
            <pc:docMk/>
            <pc:sldMk cId="581335432" sldId="365"/>
            <ac:spMk id="7" creationId="{605B84FA-240F-2702-7671-4B71F712FAEE}"/>
          </ac:spMkLst>
        </pc:spChg>
        <pc:picChg chg="del">
          <ac:chgData name="Floor de Bruin" userId="d1c5b670-a1b7-49da-b2e8-c82be91a578e" providerId="ADAL" clId="{BF7C7748-8A78-464B-AF41-7FE9EB4CEDAA}" dt="2024-09-24T11:51:02.647" v="630" actId="478"/>
          <ac:picMkLst>
            <pc:docMk/>
            <pc:sldMk cId="581335432" sldId="36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13.232" v="641" actId="171"/>
        <pc:sldMkLst>
          <pc:docMk/>
          <pc:sldMk cId="3016010015" sldId="366"/>
        </pc:sldMkLst>
        <pc:spChg chg="add mod ord">
          <ac:chgData name="Floor de Bruin" userId="d1c5b670-a1b7-49da-b2e8-c82be91a578e" providerId="ADAL" clId="{BF7C7748-8A78-464B-AF41-7FE9EB4CEDAA}" dt="2024-09-24T11:51:13.232" v="641" actId="171"/>
          <ac:spMkLst>
            <pc:docMk/>
            <pc:sldMk cId="3016010015" sldId="366"/>
            <ac:spMk id="7" creationId="{E9D42D42-CCD9-759B-FC02-62B4C1E8D235}"/>
          </ac:spMkLst>
        </pc:spChg>
        <pc:picChg chg="del">
          <ac:chgData name="Floor de Bruin" userId="d1c5b670-a1b7-49da-b2e8-c82be91a578e" providerId="ADAL" clId="{BF7C7748-8A78-464B-AF41-7FE9EB4CEDAA}" dt="2024-09-24T11:51:11.426" v="638" actId="478"/>
          <ac:picMkLst>
            <pc:docMk/>
            <pc:sldMk cId="3016010015" sldId="36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9:50.495" v="900" actId="1076"/>
        <pc:sldMkLst>
          <pc:docMk/>
          <pc:sldMk cId="279223761" sldId="367"/>
        </pc:sldMkLst>
        <pc:spChg chg="add mod ord">
          <ac:chgData name="Floor de Bruin" userId="d1c5b670-a1b7-49da-b2e8-c82be91a578e" providerId="ADAL" clId="{BF7C7748-8A78-464B-AF41-7FE9EB4CEDAA}" dt="2024-09-24T11:51:51.456" v="668" actId="14100"/>
          <ac:spMkLst>
            <pc:docMk/>
            <pc:sldMk cId="279223761" sldId="367"/>
            <ac:spMk id="8" creationId="{E55F1DB6-6817-B607-28C8-6CD9BF01FAAE}"/>
          </ac:spMkLst>
        </pc:spChg>
        <pc:picChg chg="del">
          <ac:chgData name="Floor de Bruin" userId="d1c5b670-a1b7-49da-b2e8-c82be91a578e" providerId="ADAL" clId="{BF7C7748-8A78-464B-AF41-7FE9EB4CEDAA}" dt="2024-09-24T11:51:33.041" v="659" actId="478"/>
          <ac:picMkLst>
            <pc:docMk/>
            <pc:sldMk cId="279223761" sldId="367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9:50.495" v="900" actId="1076"/>
          <ac:picMkLst>
            <pc:docMk/>
            <pc:sldMk cId="279223761" sldId="367"/>
            <ac:picMk id="7" creationId="{ED138B81-3526-39DD-8A2E-A03A5D5C7D4F}"/>
          </ac:picMkLst>
        </pc:picChg>
        <pc:inkChg chg="del">
          <ac:chgData name="Floor de Bruin" userId="d1c5b670-a1b7-49da-b2e8-c82be91a578e" providerId="ADAL" clId="{BF7C7748-8A78-464B-AF41-7FE9EB4CEDAA}" dt="2024-09-24T11:51:46.902" v="667" actId="478"/>
          <ac:inkMkLst>
            <pc:docMk/>
            <pc:sldMk cId="279223761" sldId="367"/>
            <ac:inkMk id="3" creationId="{FA60F8DA-9D1B-BC10-0E2D-D8FD425FC881}"/>
          </ac:inkMkLst>
        </pc:inkChg>
      </pc:sldChg>
      <pc:sldChg chg="addSp delSp modSp mod ord">
        <pc:chgData name="Floor de Bruin" userId="d1c5b670-a1b7-49da-b2e8-c82be91a578e" providerId="ADAL" clId="{BF7C7748-8A78-464B-AF41-7FE9EB4CEDAA}" dt="2024-09-24T11:51:59.512" v="676" actId="171"/>
        <pc:sldMkLst>
          <pc:docMk/>
          <pc:sldMk cId="1507500232" sldId="368"/>
        </pc:sldMkLst>
        <pc:spChg chg="add mod ord">
          <ac:chgData name="Floor de Bruin" userId="d1c5b670-a1b7-49da-b2e8-c82be91a578e" providerId="ADAL" clId="{BF7C7748-8A78-464B-AF41-7FE9EB4CEDAA}" dt="2024-09-24T11:51:59.512" v="676" actId="171"/>
          <ac:spMkLst>
            <pc:docMk/>
            <pc:sldMk cId="1507500232" sldId="368"/>
            <ac:spMk id="7" creationId="{FFA58EA8-F855-E592-5130-EC1836704128}"/>
          </ac:spMkLst>
        </pc:spChg>
        <pc:picChg chg="del">
          <ac:chgData name="Floor de Bruin" userId="d1c5b670-a1b7-49da-b2e8-c82be91a578e" providerId="ADAL" clId="{BF7C7748-8A78-464B-AF41-7FE9EB4CEDAA}" dt="2024-09-24T11:51:57.602" v="673" actId="478"/>
          <ac:picMkLst>
            <pc:docMk/>
            <pc:sldMk cId="1507500232" sldId="36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48:09.681" v="504" actId="171"/>
        <pc:sldMkLst>
          <pc:docMk/>
          <pc:sldMk cId="913189044" sldId="369"/>
        </pc:sldMkLst>
        <pc:spChg chg="add mod ord">
          <ac:chgData name="Floor de Bruin" userId="d1c5b670-a1b7-49da-b2e8-c82be91a578e" providerId="ADAL" clId="{BF7C7748-8A78-464B-AF41-7FE9EB4CEDAA}" dt="2024-09-24T11:48:09.681" v="504" actId="171"/>
          <ac:spMkLst>
            <pc:docMk/>
            <pc:sldMk cId="913189044" sldId="369"/>
            <ac:spMk id="7" creationId="{B5AE07B9-CC86-CCC5-591E-2AB5F8349171}"/>
          </ac:spMkLst>
        </pc:spChg>
        <pc:picChg chg="del">
          <ac:chgData name="Floor de Bruin" userId="d1c5b670-a1b7-49da-b2e8-c82be91a578e" providerId="ADAL" clId="{BF7C7748-8A78-464B-AF41-7FE9EB4CEDAA}" dt="2024-09-24T11:48:07.870" v="501" actId="478"/>
          <ac:picMkLst>
            <pc:docMk/>
            <pc:sldMk cId="913189044" sldId="36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8:28.832" v="524" actId="171"/>
        <pc:sldMkLst>
          <pc:docMk/>
          <pc:sldMk cId="2651600076" sldId="370"/>
        </pc:sldMkLst>
        <pc:spChg chg="add mod ord">
          <ac:chgData name="Floor de Bruin" userId="d1c5b670-a1b7-49da-b2e8-c82be91a578e" providerId="ADAL" clId="{BF7C7748-8A78-464B-AF41-7FE9EB4CEDAA}" dt="2024-09-24T11:48:28.832" v="524" actId="171"/>
          <ac:spMkLst>
            <pc:docMk/>
            <pc:sldMk cId="2651600076" sldId="370"/>
            <ac:spMk id="7" creationId="{1C1C1116-B744-9C41-0FD7-9F7A7F2F7626}"/>
          </ac:spMkLst>
        </pc:spChg>
        <pc:picChg chg="del">
          <ac:chgData name="Floor de Bruin" userId="d1c5b670-a1b7-49da-b2e8-c82be91a578e" providerId="ADAL" clId="{BF7C7748-8A78-464B-AF41-7FE9EB4CEDAA}" dt="2024-09-24T11:48:26.964" v="521" actId="478"/>
          <ac:picMkLst>
            <pc:docMk/>
            <pc:sldMk cId="2651600076" sldId="37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26.904" v="557" actId="171"/>
        <pc:sldMkLst>
          <pc:docMk/>
          <pc:sldMk cId="3401974986" sldId="372"/>
        </pc:sldMkLst>
        <pc:spChg chg="add mod ord">
          <ac:chgData name="Floor de Bruin" userId="d1c5b670-a1b7-49da-b2e8-c82be91a578e" providerId="ADAL" clId="{BF7C7748-8A78-464B-AF41-7FE9EB4CEDAA}" dt="2024-09-24T11:49:26.904" v="557" actId="171"/>
          <ac:spMkLst>
            <pc:docMk/>
            <pc:sldMk cId="3401974986" sldId="372"/>
            <ac:spMk id="7" creationId="{801DA79E-6142-2035-DDF9-D76346387CDC}"/>
          </ac:spMkLst>
        </pc:spChg>
        <pc:picChg chg="del">
          <ac:chgData name="Floor de Bruin" userId="d1c5b670-a1b7-49da-b2e8-c82be91a578e" providerId="ADAL" clId="{BF7C7748-8A78-464B-AF41-7FE9EB4CEDAA}" dt="2024-09-24T11:49:25.151" v="554" actId="478"/>
          <ac:picMkLst>
            <pc:docMk/>
            <pc:sldMk cId="3401974986" sldId="372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39.873" v="569" actId="171"/>
        <pc:sldMkLst>
          <pc:docMk/>
          <pc:sldMk cId="1275510382" sldId="373"/>
        </pc:sldMkLst>
        <pc:spChg chg="add mod ord">
          <ac:chgData name="Floor de Bruin" userId="d1c5b670-a1b7-49da-b2e8-c82be91a578e" providerId="ADAL" clId="{BF7C7748-8A78-464B-AF41-7FE9EB4CEDAA}" dt="2024-09-24T11:49:39.873" v="569" actId="171"/>
          <ac:spMkLst>
            <pc:docMk/>
            <pc:sldMk cId="1275510382" sldId="373"/>
            <ac:spMk id="7" creationId="{3EA66686-4405-749F-76A2-18BDF759BBF5}"/>
          </ac:spMkLst>
        </pc:spChg>
        <pc:picChg chg="del">
          <ac:chgData name="Floor de Bruin" userId="d1c5b670-a1b7-49da-b2e8-c82be91a578e" providerId="ADAL" clId="{BF7C7748-8A78-464B-AF41-7FE9EB4CEDAA}" dt="2024-09-24T11:49:37.726" v="566" actId="478"/>
          <ac:picMkLst>
            <pc:docMk/>
            <pc:sldMk cId="1275510382" sldId="37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0:24.191" v="596" actId="20577"/>
        <pc:sldMkLst>
          <pc:docMk/>
          <pc:sldMk cId="161597684" sldId="375"/>
        </pc:sldMkLst>
        <pc:spChg chg="mod">
          <ac:chgData name="Floor de Bruin" userId="d1c5b670-a1b7-49da-b2e8-c82be91a578e" providerId="ADAL" clId="{BF7C7748-8A78-464B-AF41-7FE9EB4CEDAA}" dt="2024-09-24T11:50:24.191" v="596" actId="20577"/>
          <ac:spMkLst>
            <pc:docMk/>
            <pc:sldMk cId="161597684" sldId="37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BF7C7748-8A78-464B-AF41-7FE9EB4CEDAA}" dt="2024-09-24T11:50:13.065" v="595" actId="171"/>
          <ac:spMkLst>
            <pc:docMk/>
            <pc:sldMk cId="161597684" sldId="375"/>
            <ac:spMk id="7" creationId="{D3B96D5E-DC6C-1B2C-841E-DC7E22550EB3}"/>
          </ac:spMkLst>
        </pc:spChg>
        <pc:picChg chg="del">
          <ac:chgData name="Floor de Bruin" userId="d1c5b670-a1b7-49da-b2e8-c82be91a578e" providerId="ADAL" clId="{BF7C7748-8A78-464B-AF41-7FE9EB4CEDAA}" dt="2024-09-24T11:50:11.122" v="592" actId="478"/>
          <ac:picMkLst>
            <pc:docMk/>
            <pc:sldMk cId="161597684" sldId="37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9:38.321" v="899" actId="1035"/>
        <pc:sldMkLst>
          <pc:docMk/>
          <pc:sldMk cId="1905857600" sldId="376"/>
        </pc:sldMkLst>
        <pc:spChg chg="add mod ord">
          <ac:chgData name="Floor de Bruin" userId="d1c5b670-a1b7-49da-b2e8-c82be91a578e" providerId="ADAL" clId="{BF7C7748-8A78-464B-AF41-7FE9EB4CEDAA}" dt="2024-09-24T11:51:08.232" v="637" actId="171"/>
          <ac:spMkLst>
            <pc:docMk/>
            <pc:sldMk cId="1905857600" sldId="376"/>
            <ac:spMk id="7" creationId="{0992B250-AAD5-953A-0A81-E568DF77383C}"/>
          </ac:spMkLst>
        </pc:spChg>
        <pc:picChg chg="del">
          <ac:chgData name="Floor de Bruin" userId="d1c5b670-a1b7-49da-b2e8-c82be91a578e" providerId="ADAL" clId="{BF7C7748-8A78-464B-AF41-7FE9EB4CEDAA}" dt="2024-09-24T11:51:06.414" v="634" actId="478"/>
          <ac:picMkLst>
            <pc:docMk/>
            <pc:sldMk cId="1905857600" sldId="376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9:38.321" v="899" actId="1035"/>
          <ac:picMkLst>
            <pc:docMk/>
            <pc:sldMk cId="1905857600" sldId="376"/>
            <ac:picMk id="6" creationId="{B4E674F9-87A2-688E-BB48-F7255E6D87EB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22.361" v="650" actId="171"/>
        <pc:sldMkLst>
          <pc:docMk/>
          <pc:sldMk cId="3857211029" sldId="377"/>
        </pc:sldMkLst>
        <pc:spChg chg="add mod ord">
          <ac:chgData name="Floor de Bruin" userId="d1c5b670-a1b7-49da-b2e8-c82be91a578e" providerId="ADAL" clId="{BF7C7748-8A78-464B-AF41-7FE9EB4CEDAA}" dt="2024-09-24T11:51:22.361" v="650" actId="171"/>
          <ac:spMkLst>
            <pc:docMk/>
            <pc:sldMk cId="3857211029" sldId="377"/>
            <ac:spMk id="7" creationId="{C1D6E815-81EB-B8C6-D37F-EB8C67254D5C}"/>
          </ac:spMkLst>
        </pc:spChg>
        <pc:picChg chg="del">
          <ac:chgData name="Floor de Bruin" userId="d1c5b670-a1b7-49da-b2e8-c82be91a578e" providerId="ADAL" clId="{BF7C7748-8A78-464B-AF41-7FE9EB4CEDAA}" dt="2024-09-24T11:51:20.651" v="647" actId="478"/>
          <ac:picMkLst>
            <pc:docMk/>
            <pc:sldMk cId="3857211029" sldId="37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1:55.512" v="672" actId="171"/>
        <pc:sldMkLst>
          <pc:docMk/>
          <pc:sldMk cId="2391756592" sldId="378"/>
        </pc:sldMkLst>
        <pc:spChg chg="add mod ord">
          <ac:chgData name="Floor de Bruin" userId="d1c5b670-a1b7-49da-b2e8-c82be91a578e" providerId="ADAL" clId="{BF7C7748-8A78-464B-AF41-7FE9EB4CEDAA}" dt="2024-09-24T11:51:55.512" v="672" actId="171"/>
          <ac:spMkLst>
            <pc:docMk/>
            <pc:sldMk cId="2391756592" sldId="378"/>
            <ac:spMk id="7" creationId="{636AEE53-87A6-B027-45CA-28862D2DC998}"/>
          </ac:spMkLst>
        </pc:spChg>
        <pc:picChg chg="del">
          <ac:chgData name="Floor de Bruin" userId="d1c5b670-a1b7-49da-b2e8-c82be91a578e" providerId="ADAL" clId="{BF7C7748-8A78-464B-AF41-7FE9EB4CEDAA}" dt="2024-09-24T11:51:53.617" v="669" actId="478"/>
          <ac:picMkLst>
            <pc:docMk/>
            <pc:sldMk cId="2391756592" sldId="37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2:10.272" v="682" actId="1076"/>
        <pc:sldMkLst>
          <pc:docMk/>
          <pc:sldMk cId="386662402" sldId="379"/>
        </pc:sldMkLst>
        <pc:spChg chg="add mod ord">
          <ac:chgData name="Floor de Bruin" userId="d1c5b670-a1b7-49da-b2e8-c82be91a578e" providerId="ADAL" clId="{BF7C7748-8A78-464B-AF41-7FE9EB4CEDAA}" dt="2024-09-24T11:52:06.801" v="681" actId="171"/>
          <ac:spMkLst>
            <pc:docMk/>
            <pc:sldMk cId="386662402" sldId="379"/>
            <ac:spMk id="8" creationId="{E1B01880-5453-5D2D-EA9B-29503D629199}"/>
          </ac:spMkLst>
        </pc:spChg>
        <pc:picChg chg="del">
          <ac:chgData name="Floor de Bruin" userId="d1c5b670-a1b7-49da-b2e8-c82be91a578e" providerId="ADAL" clId="{BF7C7748-8A78-464B-AF41-7FE9EB4CEDAA}" dt="2024-09-24T11:52:02.435" v="677" actId="478"/>
          <ac:picMkLst>
            <pc:docMk/>
            <pc:sldMk cId="386662402" sldId="379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2:10.272" v="682" actId="1076"/>
          <ac:picMkLst>
            <pc:docMk/>
            <pc:sldMk cId="386662402" sldId="379"/>
            <ac:picMk id="6" creationId="{DD47C6F8-FC14-C120-CF85-519AD2B735B9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11.488" v="544" actId="171"/>
        <pc:sldMkLst>
          <pc:docMk/>
          <pc:sldMk cId="4002175189" sldId="380"/>
        </pc:sldMkLst>
        <pc:spChg chg="add mod">
          <ac:chgData name="Floor de Bruin" userId="d1c5b670-a1b7-49da-b2e8-c82be91a578e" providerId="ADAL" clId="{BF7C7748-8A78-464B-AF41-7FE9EB4CEDAA}" dt="2024-09-24T11:49:06.833" v="540"/>
          <ac:spMkLst>
            <pc:docMk/>
            <pc:sldMk cId="4002175189" sldId="380"/>
            <ac:spMk id="7" creationId="{FEA0818D-3FCD-1FE1-B3A6-B232458A28E2}"/>
          </ac:spMkLst>
        </pc:spChg>
        <pc:spChg chg="add mod ord">
          <ac:chgData name="Floor de Bruin" userId="d1c5b670-a1b7-49da-b2e8-c82be91a578e" providerId="ADAL" clId="{BF7C7748-8A78-464B-AF41-7FE9EB4CEDAA}" dt="2024-09-24T11:49:11.488" v="544" actId="171"/>
          <ac:spMkLst>
            <pc:docMk/>
            <pc:sldMk cId="4002175189" sldId="380"/>
            <ac:spMk id="8" creationId="{957FA6FF-EF78-17A6-ADD9-CAC56E6C4215}"/>
          </ac:spMkLst>
        </pc:spChg>
        <pc:picChg chg="del">
          <ac:chgData name="Floor de Bruin" userId="d1c5b670-a1b7-49da-b2e8-c82be91a578e" providerId="ADAL" clId="{BF7C7748-8A78-464B-AF41-7FE9EB4CEDAA}" dt="2024-09-24T11:49:09.074" v="541" actId="478"/>
          <ac:picMkLst>
            <pc:docMk/>
            <pc:sldMk cId="4002175189" sldId="38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9:18.728" v="549" actId="171"/>
        <pc:sldMkLst>
          <pc:docMk/>
          <pc:sldMk cId="1137530745" sldId="381"/>
        </pc:sldMkLst>
        <pc:spChg chg="add mod ord">
          <ac:chgData name="Floor de Bruin" userId="d1c5b670-a1b7-49da-b2e8-c82be91a578e" providerId="ADAL" clId="{BF7C7748-8A78-464B-AF41-7FE9EB4CEDAA}" dt="2024-09-24T11:49:18.728" v="549" actId="171"/>
          <ac:spMkLst>
            <pc:docMk/>
            <pc:sldMk cId="1137530745" sldId="381"/>
            <ac:spMk id="8" creationId="{12308F3B-1624-1DA7-C22E-569390902D84}"/>
          </ac:spMkLst>
        </pc:spChg>
        <pc:picChg chg="del">
          <ac:chgData name="Floor de Bruin" userId="d1c5b670-a1b7-49da-b2e8-c82be91a578e" providerId="ADAL" clId="{BF7C7748-8A78-464B-AF41-7FE9EB4CEDAA}" dt="2024-09-24T11:49:14.331" v="545" actId="478"/>
          <ac:picMkLst>
            <pc:docMk/>
            <pc:sldMk cId="1137530745" sldId="38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2:18.633" v="688" actId="1076"/>
        <pc:sldMkLst>
          <pc:docMk/>
          <pc:sldMk cId="4134198631" sldId="382"/>
        </pc:sldMkLst>
        <pc:spChg chg="add mod ord">
          <ac:chgData name="Floor de Bruin" userId="d1c5b670-a1b7-49da-b2e8-c82be91a578e" providerId="ADAL" clId="{BF7C7748-8A78-464B-AF41-7FE9EB4CEDAA}" dt="2024-09-24T11:52:16.032" v="687" actId="171"/>
          <ac:spMkLst>
            <pc:docMk/>
            <pc:sldMk cId="4134198631" sldId="382"/>
            <ac:spMk id="8" creationId="{B51C8AD3-5ADC-DAE2-2325-3A9D7B796482}"/>
          </ac:spMkLst>
        </pc:spChg>
        <pc:picChg chg="del">
          <ac:chgData name="Floor de Bruin" userId="d1c5b670-a1b7-49da-b2e8-c82be91a578e" providerId="ADAL" clId="{BF7C7748-8A78-464B-AF41-7FE9EB4CEDAA}" dt="2024-09-24T11:52:12.866" v="683" actId="478"/>
          <ac:picMkLst>
            <pc:docMk/>
            <pc:sldMk cId="4134198631" sldId="382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2:18.633" v="688" actId="1076"/>
          <ac:picMkLst>
            <pc:docMk/>
            <pc:sldMk cId="4134198631" sldId="382"/>
            <ac:picMk id="7" creationId="{3D91BD61-9650-659D-9C97-83D06B68D654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31.177" v="752" actId="171"/>
        <pc:sldMkLst>
          <pc:docMk/>
          <pc:sldMk cId="1420735045" sldId="389"/>
        </pc:sldMkLst>
        <pc:spChg chg="add mod ord">
          <ac:chgData name="Floor de Bruin" userId="d1c5b670-a1b7-49da-b2e8-c82be91a578e" providerId="ADAL" clId="{BF7C7748-8A78-464B-AF41-7FE9EB4CEDAA}" dt="2024-09-24T11:53:31.177" v="752" actId="171"/>
          <ac:spMkLst>
            <pc:docMk/>
            <pc:sldMk cId="1420735045" sldId="389"/>
            <ac:spMk id="7" creationId="{48BB7B6B-8CA3-ADB7-12C5-AB078AD32646}"/>
          </ac:spMkLst>
        </pc:spChg>
        <pc:picChg chg="del">
          <ac:chgData name="Floor de Bruin" userId="d1c5b670-a1b7-49da-b2e8-c82be91a578e" providerId="ADAL" clId="{BF7C7748-8A78-464B-AF41-7FE9EB4CEDAA}" dt="2024-09-24T11:53:29.296" v="749" actId="478"/>
          <ac:picMkLst>
            <pc:docMk/>
            <pc:sldMk cId="1420735045" sldId="38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3:15.609" v="740" actId="171"/>
        <pc:sldMkLst>
          <pc:docMk/>
          <pc:sldMk cId="1513807126" sldId="390"/>
        </pc:sldMkLst>
        <pc:spChg chg="add mod ord">
          <ac:chgData name="Floor de Bruin" userId="d1c5b670-a1b7-49da-b2e8-c82be91a578e" providerId="ADAL" clId="{BF7C7748-8A78-464B-AF41-7FE9EB4CEDAA}" dt="2024-09-24T11:53:15.609" v="740" actId="171"/>
          <ac:spMkLst>
            <pc:docMk/>
            <pc:sldMk cId="1513807126" sldId="390"/>
            <ac:spMk id="7" creationId="{29A6FB01-1566-B394-D051-8CF858341EDD}"/>
          </ac:spMkLst>
        </pc:spChg>
        <pc:picChg chg="del">
          <ac:chgData name="Floor de Bruin" userId="d1c5b670-a1b7-49da-b2e8-c82be91a578e" providerId="ADAL" clId="{BF7C7748-8A78-464B-AF41-7FE9EB4CEDAA}" dt="2024-09-24T11:53:13.551" v="737" actId="478"/>
          <ac:picMkLst>
            <pc:docMk/>
            <pc:sldMk cId="1513807126" sldId="39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3:25.168" v="748" actId="171"/>
        <pc:sldMkLst>
          <pc:docMk/>
          <pc:sldMk cId="2564921236" sldId="391"/>
        </pc:sldMkLst>
        <pc:spChg chg="add mod ord">
          <ac:chgData name="Floor de Bruin" userId="d1c5b670-a1b7-49da-b2e8-c82be91a578e" providerId="ADAL" clId="{BF7C7748-8A78-464B-AF41-7FE9EB4CEDAA}" dt="2024-09-24T11:53:25.168" v="748" actId="171"/>
          <ac:spMkLst>
            <pc:docMk/>
            <pc:sldMk cId="2564921236" sldId="391"/>
            <ac:spMk id="7" creationId="{1E024772-9FF4-80E2-F18A-8472CE4E7525}"/>
          </ac:spMkLst>
        </pc:spChg>
        <pc:picChg chg="del">
          <ac:chgData name="Floor de Bruin" userId="d1c5b670-a1b7-49da-b2e8-c82be91a578e" providerId="ADAL" clId="{BF7C7748-8A78-464B-AF41-7FE9EB4CEDAA}" dt="2024-09-24T11:53:22.681" v="745" actId="478"/>
          <ac:picMkLst>
            <pc:docMk/>
            <pc:sldMk cId="2564921236" sldId="39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5:54.537" v="863" actId="171"/>
        <pc:sldMkLst>
          <pc:docMk/>
          <pc:sldMk cId="1213757210" sldId="392"/>
        </pc:sldMkLst>
        <pc:spChg chg="add mod ord">
          <ac:chgData name="Floor de Bruin" userId="d1c5b670-a1b7-49da-b2e8-c82be91a578e" providerId="ADAL" clId="{BF7C7748-8A78-464B-AF41-7FE9EB4CEDAA}" dt="2024-09-24T11:55:54.537" v="863" actId="171"/>
          <ac:spMkLst>
            <pc:docMk/>
            <pc:sldMk cId="1213757210" sldId="392"/>
            <ac:spMk id="7" creationId="{F2F3A72F-2E9B-8B4F-0368-8542D49A5AA1}"/>
          </ac:spMkLst>
        </pc:spChg>
        <pc:picChg chg="del">
          <ac:chgData name="Floor de Bruin" userId="d1c5b670-a1b7-49da-b2e8-c82be91a578e" providerId="ADAL" clId="{BF7C7748-8A78-464B-AF41-7FE9EB4CEDAA}" dt="2024-09-24T11:55:52.727" v="860" actId="478"/>
          <ac:picMkLst>
            <pc:docMk/>
            <pc:sldMk cId="1213757210" sldId="39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5:50.633" v="859" actId="171"/>
        <pc:sldMkLst>
          <pc:docMk/>
          <pc:sldMk cId="1088216229" sldId="393"/>
        </pc:sldMkLst>
        <pc:spChg chg="add mod ord">
          <ac:chgData name="Floor de Bruin" userId="d1c5b670-a1b7-49da-b2e8-c82be91a578e" providerId="ADAL" clId="{BF7C7748-8A78-464B-AF41-7FE9EB4CEDAA}" dt="2024-09-24T11:55:50.633" v="859" actId="171"/>
          <ac:spMkLst>
            <pc:docMk/>
            <pc:sldMk cId="1088216229" sldId="393"/>
            <ac:spMk id="7" creationId="{778BF40A-FAD2-13B4-E788-3C2317B13103}"/>
          </ac:spMkLst>
        </pc:spChg>
        <pc:picChg chg="del">
          <ac:chgData name="Floor de Bruin" userId="d1c5b670-a1b7-49da-b2e8-c82be91a578e" providerId="ADAL" clId="{BF7C7748-8A78-464B-AF41-7FE9EB4CEDAA}" dt="2024-09-24T11:55:48.500" v="856" actId="478"/>
          <ac:picMkLst>
            <pc:docMk/>
            <pc:sldMk cId="1088216229" sldId="39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38.992" v="760" actId="171"/>
        <pc:sldMkLst>
          <pc:docMk/>
          <pc:sldMk cId="3705858812" sldId="394"/>
        </pc:sldMkLst>
        <pc:spChg chg="add mod ord">
          <ac:chgData name="Floor de Bruin" userId="d1c5b670-a1b7-49da-b2e8-c82be91a578e" providerId="ADAL" clId="{BF7C7748-8A78-464B-AF41-7FE9EB4CEDAA}" dt="2024-09-24T11:53:38.992" v="760" actId="171"/>
          <ac:spMkLst>
            <pc:docMk/>
            <pc:sldMk cId="3705858812" sldId="394"/>
            <ac:spMk id="7" creationId="{178F2487-9B4F-5B3A-7AB6-66F1BFEE2B26}"/>
          </ac:spMkLst>
        </pc:spChg>
        <pc:picChg chg="del">
          <ac:chgData name="Floor de Bruin" userId="d1c5b670-a1b7-49da-b2e8-c82be91a578e" providerId="ADAL" clId="{BF7C7748-8A78-464B-AF41-7FE9EB4CEDAA}" dt="2024-09-24T11:53:37.194" v="757" actId="478"/>
          <ac:picMkLst>
            <pc:docMk/>
            <pc:sldMk cId="3705858812" sldId="394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42.521" v="764" actId="171"/>
        <pc:sldMkLst>
          <pc:docMk/>
          <pc:sldMk cId="3626485641" sldId="395"/>
        </pc:sldMkLst>
        <pc:spChg chg="add mod ord">
          <ac:chgData name="Floor de Bruin" userId="d1c5b670-a1b7-49da-b2e8-c82be91a578e" providerId="ADAL" clId="{BF7C7748-8A78-464B-AF41-7FE9EB4CEDAA}" dt="2024-09-24T11:53:42.521" v="764" actId="171"/>
          <ac:spMkLst>
            <pc:docMk/>
            <pc:sldMk cId="3626485641" sldId="395"/>
            <ac:spMk id="7" creationId="{C345A724-C70B-B456-8230-F9954ADA09C7}"/>
          </ac:spMkLst>
        </pc:spChg>
        <pc:picChg chg="del">
          <ac:chgData name="Floor de Bruin" userId="d1c5b670-a1b7-49da-b2e8-c82be91a578e" providerId="ADAL" clId="{BF7C7748-8A78-464B-AF41-7FE9EB4CEDAA}" dt="2024-09-24T11:53:40.724" v="761" actId="478"/>
          <ac:picMkLst>
            <pc:docMk/>
            <pc:sldMk cId="3626485641" sldId="39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3:20.305" v="744" actId="171"/>
        <pc:sldMkLst>
          <pc:docMk/>
          <pc:sldMk cId="3475785050" sldId="396"/>
        </pc:sldMkLst>
        <pc:spChg chg="add mod ord">
          <ac:chgData name="Floor de Bruin" userId="d1c5b670-a1b7-49da-b2e8-c82be91a578e" providerId="ADAL" clId="{BF7C7748-8A78-464B-AF41-7FE9EB4CEDAA}" dt="2024-09-24T11:53:20.305" v="744" actId="171"/>
          <ac:spMkLst>
            <pc:docMk/>
            <pc:sldMk cId="3475785050" sldId="396"/>
            <ac:spMk id="7" creationId="{35771F21-C264-BF81-14B7-FF935C6F3C58}"/>
          </ac:spMkLst>
        </pc:spChg>
        <pc:picChg chg="del">
          <ac:chgData name="Floor de Bruin" userId="d1c5b670-a1b7-49da-b2e8-c82be91a578e" providerId="ADAL" clId="{BF7C7748-8A78-464B-AF41-7FE9EB4CEDAA}" dt="2024-09-24T11:53:18.164" v="741" actId="478"/>
          <ac:picMkLst>
            <pc:docMk/>
            <pc:sldMk cId="3475785050" sldId="39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35.186" v="756" actId="171"/>
        <pc:sldMkLst>
          <pc:docMk/>
          <pc:sldMk cId="97832865" sldId="397"/>
        </pc:sldMkLst>
        <pc:spChg chg="add mod ord">
          <ac:chgData name="Floor de Bruin" userId="d1c5b670-a1b7-49da-b2e8-c82be91a578e" providerId="ADAL" clId="{BF7C7748-8A78-464B-AF41-7FE9EB4CEDAA}" dt="2024-09-24T11:53:35.186" v="756" actId="171"/>
          <ac:spMkLst>
            <pc:docMk/>
            <pc:sldMk cId="97832865" sldId="397"/>
            <ac:spMk id="7" creationId="{0389251A-6DB7-F2CE-B5A7-196696263C36}"/>
          </ac:spMkLst>
        </pc:spChg>
        <pc:picChg chg="del">
          <ac:chgData name="Floor de Bruin" userId="d1c5b670-a1b7-49da-b2e8-c82be91a578e" providerId="ADAL" clId="{BF7C7748-8A78-464B-AF41-7FE9EB4CEDAA}" dt="2024-09-24T11:53:33.427" v="753" actId="478"/>
          <ac:picMkLst>
            <pc:docMk/>
            <pc:sldMk cId="97832865" sldId="397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5:58.762" v="867" actId="171"/>
        <pc:sldMkLst>
          <pc:docMk/>
          <pc:sldMk cId="2022450247" sldId="398"/>
        </pc:sldMkLst>
        <pc:spChg chg="add mod ord">
          <ac:chgData name="Floor de Bruin" userId="d1c5b670-a1b7-49da-b2e8-c82be91a578e" providerId="ADAL" clId="{BF7C7748-8A78-464B-AF41-7FE9EB4CEDAA}" dt="2024-09-24T11:55:58.762" v="867" actId="171"/>
          <ac:spMkLst>
            <pc:docMk/>
            <pc:sldMk cId="2022450247" sldId="398"/>
            <ac:spMk id="7" creationId="{3BE92D6A-CE60-BB84-2A78-62DE837B53CE}"/>
          </ac:spMkLst>
        </pc:spChg>
        <pc:picChg chg="del">
          <ac:chgData name="Floor de Bruin" userId="d1c5b670-a1b7-49da-b2e8-c82be91a578e" providerId="ADAL" clId="{BF7C7748-8A78-464B-AF41-7FE9EB4CEDAA}" dt="2024-09-24T11:55:56.680" v="864" actId="478"/>
          <ac:picMkLst>
            <pc:docMk/>
            <pc:sldMk cId="2022450247" sldId="398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57.009" v="776" actId="171"/>
        <pc:sldMkLst>
          <pc:docMk/>
          <pc:sldMk cId="2617888802" sldId="399"/>
        </pc:sldMkLst>
        <pc:spChg chg="add mod ord">
          <ac:chgData name="Floor de Bruin" userId="d1c5b670-a1b7-49da-b2e8-c82be91a578e" providerId="ADAL" clId="{BF7C7748-8A78-464B-AF41-7FE9EB4CEDAA}" dt="2024-09-24T11:53:57.009" v="776" actId="171"/>
          <ac:spMkLst>
            <pc:docMk/>
            <pc:sldMk cId="2617888802" sldId="399"/>
            <ac:spMk id="7" creationId="{720C5349-3E7C-926A-95BD-7F76274558EC}"/>
          </ac:spMkLst>
        </pc:spChg>
        <pc:picChg chg="del">
          <ac:chgData name="Floor de Bruin" userId="d1c5b670-a1b7-49da-b2e8-c82be91a578e" providerId="ADAL" clId="{BF7C7748-8A78-464B-AF41-7FE9EB4CEDAA}" dt="2024-09-24T11:53:54.951" v="773" actId="478"/>
          <ac:picMkLst>
            <pc:docMk/>
            <pc:sldMk cId="2617888802" sldId="399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48.352" v="768" actId="171"/>
        <pc:sldMkLst>
          <pc:docMk/>
          <pc:sldMk cId="1776803516" sldId="400"/>
        </pc:sldMkLst>
        <pc:spChg chg="add mod ord">
          <ac:chgData name="Floor de Bruin" userId="d1c5b670-a1b7-49da-b2e8-c82be91a578e" providerId="ADAL" clId="{BF7C7748-8A78-464B-AF41-7FE9EB4CEDAA}" dt="2024-09-24T11:53:48.352" v="768" actId="171"/>
          <ac:spMkLst>
            <pc:docMk/>
            <pc:sldMk cId="1776803516" sldId="400"/>
            <ac:spMk id="7" creationId="{B396AF36-DC8F-7612-F168-AADB4BF294E1}"/>
          </ac:spMkLst>
        </pc:spChg>
        <pc:picChg chg="del">
          <ac:chgData name="Floor de Bruin" userId="d1c5b670-a1b7-49da-b2e8-c82be91a578e" providerId="ADAL" clId="{BF7C7748-8A78-464B-AF41-7FE9EB4CEDAA}" dt="2024-09-24T11:53:45.268" v="765" actId="478"/>
          <ac:picMkLst>
            <pc:docMk/>
            <pc:sldMk cId="1776803516" sldId="400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53.009" v="772" actId="171"/>
        <pc:sldMkLst>
          <pc:docMk/>
          <pc:sldMk cId="478492932" sldId="401"/>
        </pc:sldMkLst>
        <pc:spChg chg="add mod ord">
          <ac:chgData name="Floor de Bruin" userId="d1c5b670-a1b7-49da-b2e8-c82be91a578e" providerId="ADAL" clId="{BF7C7748-8A78-464B-AF41-7FE9EB4CEDAA}" dt="2024-09-24T11:53:53.009" v="772" actId="171"/>
          <ac:spMkLst>
            <pc:docMk/>
            <pc:sldMk cId="478492932" sldId="401"/>
            <ac:spMk id="7" creationId="{7BBCF7D8-F4CF-E094-539B-FC66BD7DCB45}"/>
          </ac:spMkLst>
        </pc:spChg>
        <pc:picChg chg="del">
          <ac:chgData name="Floor de Bruin" userId="d1c5b670-a1b7-49da-b2e8-c82be91a578e" providerId="ADAL" clId="{BF7C7748-8A78-464B-AF41-7FE9EB4CEDAA}" dt="2024-09-24T11:53:51.204" v="769" actId="478"/>
          <ac:picMkLst>
            <pc:docMk/>
            <pc:sldMk cId="478492932" sldId="401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6:03.216" v="871" actId="171"/>
        <pc:sldMkLst>
          <pc:docMk/>
          <pc:sldMk cId="3414090999" sldId="402"/>
        </pc:sldMkLst>
        <pc:spChg chg="add mod ord">
          <ac:chgData name="Floor de Bruin" userId="d1c5b670-a1b7-49da-b2e8-c82be91a578e" providerId="ADAL" clId="{BF7C7748-8A78-464B-AF41-7FE9EB4CEDAA}" dt="2024-09-24T11:56:03.216" v="871" actId="171"/>
          <ac:spMkLst>
            <pc:docMk/>
            <pc:sldMk cId="3414090999" sldId="402"/>
            <ac:spMk id="7" creationId="{14DBE403-81C0-1165-ECC4-3478442CF0BA}"/>
          </ac:spMkLst>
        </pc:spChg>
        <pc:picChg chg="del">
          <ac:chgData name="Floor de Bruin" userId="d1c5b670-a1b7-49da-b2e8-c82be91a578e" providerId="ADAL" clId="{BF7C7748-8A78-464B-AF41-7FE9EB4CEDAA}" dt="2024-09-24T11:56:01.509" v="868" actId="478"/>
          <ac:picMkLst>
            <pc:docMk/>
            <pc:sldMk cId="3414090999" sldId="402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6:08.352" v="875" actId="171"/>
        <pc:sldMkLst>
          <pc:docMk/>
          <pc:sldMk cId="3158956363" sldId="403"/>
        </pc:sldMkLst>
        <pc:spChg chg="add mod ord">
          <ac:chgData name="Floor de Bruin" userId="d1c5b670-a1b7-49da-b2e8-c82be91a578e" providerId="ADAL" clId="{BF7C7748-8A78-464B-AF41-7FE9EB4CEDAA}" dt="2024-09-24T11:56:08.352" v="875" actId="171"/>
          <ac:spMkLst>
            <pc:docMk/>
            <pc:sldMk cId="3158956363" sldId="403"/>
            <ac:spMk id="7" creationId="{87A061D6-BA49-3DCB-D38A-31A805B0BE8E}"/>
          </ac:spMkLst>
        </pc:spChg>
        <pc:picChg chg="del">
          <ac:chgData name="Floor de Bruin" userId="d1c5b670-a1b7-49da-b2e8-c82be91a578e" providerId="ADAL" clId="{BF7C7748-8A78-464B-AF41-7FE9EB4CEDAA}" dt="2024-09-24T11:56:05.942" v="872" actId="478"/>
          <ac:picMkLst>
            <pc:docMk/>
            <pc:sldMk cId="3158956363" sldId="403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2:22.929" v="693" actId="171"/>
        <pc:sldMkLst>
          <pc:docMk/>
          <pc:sldMk cId="2120827180" sldId="404"/>
        </pc:sldMkLst>
        <pc:spChg chg="add mod ord">
          <ac:chgData name="Floor de Bruin" userId="d1c5b670-a1b7-49da-b2e8-c82be91a578e" providerId="ADAL" clId="{BF7C7748-8A78-464B-AF41-7FE9EB4CEDAA}" dt="2024-09-24T11:52:22.929" v="693" actId="171"/>
          <ac:spMkLst>
            <pc:docMk/>
            <pc:sldMk cId="2120827180" sldId="404"/>
            <ac:spMk id="8" creationId="{A099688F-B3F8-F3DC-296A-03664E82FC1F}"/>
          </ac:spMkLst>
        </pc:spChg>
        <pc:picChg chg="del">
          <ac:chgData name="Floor de Bruin" userId="d1c5b670-a1b7-49da-b2e8-c82be91a578e" providerId="ADAL" clId="{BF7C7748-8A78-464B-AF41-7FE9EB4CEDAA}" dt="2024-09-24T11:52:20.705" v="689" actId="478"/>
          <ac:picMkLst>
            <pc:docMk/>
            <pc:sldMk cId="2120827180" sldId="40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2:56.641" v="721" actId="171"/>
        <pc:sldMkLst>
          <pc:docMk/>
          <pc:sldMk cId="1052594229" sldId="405"/>
        </pc:sldMkLst>
        <pc:spChg chg="add mod">
          <ac:chgData name="Floor de Bruin" userId="d1c5b670-a1b7-49da-b2e8-c82be91a578e" providerId="ADAL" clId="{BF7C7748-8A78-464B-AF41-7FE9EB4CEDAA}" dt="2024-09-24T11:52:52.777" v="717"/>
          <ac:spMkLst>
            <pc:docMk/>
            <pc:sldMk cId="1052594229" sldId="405"/>
            <ac:spMk id="7" creationId="{21251129-CEE7-BFDB-3112-412A05871ABA}"/>
          </ac:spMkLst>
        </pc:spChg>
        <pc:spChg chg="add mod ord">
          <ac:chgData name="Floor de Bruin" userId="d1c5b670-a1b7-49da-b2e8-c82be91a578e" providerId="ADAL" clId="{BF7C7748-8A78-464B-AF41-7FE9EB4CEDAA}" dt="2024-09-24T11:52:56.641" v="721" actId="171"/>
          <ac:spMkLst>
            <pc:docMk/>
            <pc:sldMk cId="1052594229" sldId="405"/>
            <ac:spMk id="8" creationId="{DED60F40-577A-2979-0104-952B237267D5}"/>
          </ac:spMkLst>
        </pc:spChg>
        <pc:picChg chg="del">
          <ac:chgData name="Floor de Bruin" userId="d1c5b670-a1b7-49da-b2e8-c82be91a578e" providerId="ADAL" clId="{BF7C7748-8A78-464B-AF41-7FE9EB4CEDAA}" dt="2024-09-24T11:52:54.820" v="718" actId="478"/>
          <ac:picMkLst>
            <pc:docMk/>
            <pc:sldMk cId="1052594229" sldId="405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02.513" v="781" actId="171"/>
        <pc:sldMkLst>
          <pc:docMk/>
          <pc:sldMk cId="1484889824" sldId="406"/>
        </pc:sldMkLst>
        <pc:spChg chg="add mod">
          <ac:chgData name="Floor de Bruin" userId="d1c5b670-a1b7-49da-b2e8-c82be91a578e" providerId="ADAL" clId="{BF7C7748-8A78-464B-AF41-7FE9EB4CEDAA}" dt="2024-09-24T11:53:58.795" v="777"/>
          <ac:spMkLst>
            <pc:docMk/>
            <pc:sldMk cId="1484889824" sldId="406"/>
            <ac:spMk id="7" creationId="{8BECE2CB-CD72-AEB8-1DEC-FC518AB7E6B6}"/>
          </ac:spMkLst>
        </pc:spChg>
        <pc:spChg chg="add mod ord">
          <ac:chgData name="Floor de Bruin" userId="d1c5b670-a1b7-49da-b2e8-c82be91a578e" providerId="ADAL" clId="{BF7C7748-8A78-464B-AF41-7FE9EB4CEDAA}" dt="2024-09-24T11:54:02.513" v="781" actId="171"/>
          <ac:spMkLst>
            <pc:docMk/>
            <pc:sldMk cId="1484889824" sldId="406"/>
            <ac:spMk id="8" creationId="{15B87C5F-462A-36C6-6F8B-FD477795E62D}"/>
          </ac:spMkLst>
        </pc:spChg>
        <pc:picChg chg="del">
          <ac:chgData name="Floor de Bruin" userId="d1c5b670-a1b7-49da-b2e8-c82be91a578e" providerId="ADAL" clId="{BF7C7748-8A78-464B-AF41-7FE9EB4CEDAA}" dt="2024-09-24T11:54:00.609" v="778" actId="478"/>
          <ac:picMkLst>
            <pc:docMk/>
            <pc:sldMk cId="1484889824" sldId="40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25.193" v="799" actId="171"/>
        <pc:sldMkLst>
          <pc:docMk/>
          <pc:sldMk cId="2545260514" sldId="407"/>
        </pc:sldMkLst>
        <pc:spChg chg="add mod ord">
          <ac:chgData name="Floor de Bruin" userId="d1c5b670-a1b7-49da-b2e8-c82be91a578e" providerId="ADAL" clId="{BF7C7748-8A78-464B-AF41-7FE9EB4CEDAA}" dt="2024-09-24T11:54:25.193" v="799" actId="171"/>
          <ac:spMkLst>
            <pc:docMk/>
            <pc:sldMk cId="2545260514" sldId="407"/>
            <ac:spMk id="7" creationId="{1D15D76C-DAE7-33D5-95BD-1E543D267919}"/>
          </ac:spMkLst>
        </pc:spChg>
        <pc:picChg chg="del">
          <ac:chgData name="Floor de Bruin" userId="d1c5b670-a1b7-49da-b2e8-c82be91a578e" providerId="ADAL" clId="{BF7C7748-8A78-464B-AF41-7FE9EB4CEDAA}" dt="2024-09-24T11:54:23.305" v="796" actId="478"/>
          <ac:picMkLst>
            <pc:docMk/>
            <pc:sldMk cId="2545260514" sldId="40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51.847" v="816" actId="1076"/>
        <pc:sldMkLst>
          <pc:docMk/>
          <pc:sldMk cId="3287657987" sldId="408"/>
        </pc:sldMkLst>
        <pc:spChg chg="add mod ord">
          <ac:chgData name="Floor de Bruin" userId="d1c5b670-a1b7-49da-b2e8-c82be91a578e" providerId="ADAL" clId="{BF7C7748-8A78-464B-AF41-7FE9EB4CEDAA}" dt="2024-09-24T11:54:49.104" v="815" actId="171"/>
          <ac:spMkLst>
            <pc:docMk/>
            <pc:sldMk cId="3287657987" sldId="408"/>
            <ac:spMk id="8" creationId="{75C766D4-2D80-C575-0CC9-1892F88146DF}"/>
          </ac:spMkLst>
        </pc:spChg>
        <pc:picChg chg="del">
          <ac:chgData name="Floor de Bruin" userId="d1c5b670-a1b7-49da-b2e8-c82be91a578e" providerId="ADAL" clId="{BF7C7748-8A78-464B-AF41-7FE9EB4CEDAA}" dt="2024-09-24T11:54:43.499" v="810" actId="478"/>
          <ac:picMkLst>
            <pc:docMk/>
            <pc:sldMk cId="3287657987" sldId="408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4:51.847" v="816" actId="1076"/>
          <ac:picMkLst>
            <pc:docMk/>
            <pc:sldMk cId="3287657987" sldId="408"/>
            <ac:picMk id="7" creationId="{59806E29-2107-691C-160A-9346147F111A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13.353" v="833" actId="171"/>
        <pc:sldMkLst>
          <pc:docMk/>
          <pc:sldMk cId="2116223553" sldId="409"/>
        </pc:sldMkLst>
        <pc:spChg chg="add mod ord">
          <ac:chgData name="Floor de Bruin" userId="d1c5b670-a1b7-49da-b2e8-c82be91a578e" providerId="ADAL" clId="{BF7C7748-8A78-464B-AF41-7FE9EB4CEDAA}" dt="2024-09-24T11:55:13.353" v="833" actId="171"/>
          <ac:spMkLst>
            <pc:docMk/>
            <pc:sldMk cId="2116223553" sldId="409"/>
            <ac:spMk id="7" creationId="{E29B0453-3B46-88CA-0E28-B9E8676A7530}"/>
          </ac:spMkLst>
        </pc:spChg>
        <pc:picChg chg="del">
          <ac:chgData name="Floor de Bruin" userId="d1c5b670-a1b7-49da-b2e8-c82be91a578e" providerId="ADAL" clId="{BF7C7748-8A78-464B-AF41-7FE9EB4CEDAA}" dt="2024-09-24T11:55:11.529" v="830" actId="478"/>
          <ac:picMkLst>
            <pc:docMk/>
            <pc:sldMk cId="2116223553" sldId="40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27.216" v="842" actId="171"/>
        <pc:sldMkLst>
          <pc:docMk/>
          <pc:sldMk cId="1640362917" sldId="410"/>
        </pc:sldMkLst>
        <pc:spChg chg="add mod ord">
          <ac:chgData name="Floor de Bruin" userId="d1c5b670-a1b7-49da-b2e8-c82be91a578e" providerId="ADAL" clId="{BF7C7748-8A78-464B-AF41-7FE9EB4CEDAA}" dt="2024-09-24T11:55:27.216" v="842" actId="171"/>
          <ac:spMkLst>
            <pc:docMk/>
            <pc:sldMk cId="1640362917" sldId="410"/>
            <ac:spMk id="7" creationId="{D3994878-346A-2566-BCF4-8A74EB8CF391}"/>
          </ac:spMkLst>
        </pc:spChg>
        <pc:picChg chg="del">
          <ac:chgData name="Floor de Bruin" userId="d1c5b670-a1b7-49da-b2e8-c82be91a578e" providerId="ADAL" clId="{BF7C7748-8A78-464B-AF41-7FE9EB4CEDAA}" dt="2024-09-24T11:55:25.299" v="839" actId="478"/>
          <ac:picMkLst>
            <pc:docMk/>
            <pc:sldMk cId="1640362917" sldId="41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09.321" v="829" actId="171"/>
        <pc:sldMkLst>
          <pc:docMk/>
          <pc:sldMk cId="2250741181" sldId="411"/>
        </pc:sldMkLst>
        <pc:spChg chg="add mod ord">
          <ac:chgData name="Floor de Bruin" userId="d1c5b670-a1b7-49da-b2e8-c82be91a578e" providerId="ADAL" clId="{BF7C7748-8A78-464B-AF41-7FE9EB4CEDAA}" dt="2024-09-24T11:55:09.321" v="829" actId="171"/>
          <ac:spMkLst>
            <pc:docMk/>
            <pc:sldMk cId="2250741181" sldId="411"/>
            <ac:spMk id="7" creationId="{28F1AB9A-C87D-56C6-D511-803B9B21EBDC}"/>
          </ac:spMkLst>
        </pc:spChg>
        <pc:picChg chg="del">
          <ac:chgData name="Floor de Bruin" userId="d1c5b670-a1b7-49da-b2e8-c82be91a578e" providerId="ADAL" clId="{BF7C7748-8A78-464B-AF41-7FE9EB4CEDAA}" dt="2024-09-24T11:55:07.323" v="826" actId="478"/>
          <ac:picMkLst>
            <pc:docMk/>
            <pc:sldMk cId="2250741181" sldId="411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02.617" v="825" actId="171"/>
        <pc:sldMkLst>
          <pc:docMk/>
          <pc:sldMk cId="1127133755" sldId="413"/>
        </pc:sldMkLst>
        <pc:spChg chg="add mod ord">
          <ac:chgData name="Floor de Bruin" userId="d1c5b670-a1b7-49da-b2e8-c82be91a578e" providerId="ADAL" clId="{BF7C7748-8A78-464B-AF41-7FE9EB4CEDAA}" dt="2024-09-24T11:55:02.617" v="825" actId="171"/>
          <ac:spMkLst>
            <pc:docMk/>
            <pc:sldMk cId="1127133755" sldId="413"/>
            <ac:spMk id="8" creationId="{D171CD54-1CCE-B50F-61C7-BABAFF36D5F9}"/>
          </ac:spMkLst>
        </pc:spChg>
        <pc:picChg chg="del">
          <ac:chgData name="Floor de Bruin" userId="d1c5b670-a1b7-49da-b2e8-c82be91a578e" providerId="ADAL" clId="{BF7C7748-8A78-464B-AF41-7FE9EB4CEDAA}" dt="2024-09-24T11:55:00.749" v="822" actId="478"/>
          <ac:picMkLst>
            <pc:docMk/>
            <pc:sldMk cId="1127133755" sldId="413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2:40.369" v="707" actId="171"/>
        <pc:sldMkLst>
          <pc:docMk/>
          <pc:sldMk cId="276589798" sldId="414"/>
        </pc:sldMkLst>
        <pc:spChg chg="add mod ord">
          <ac:chgData name="Floor de Bruin" userId="d1c5b670-a1b7-49da-b2e8-c82be91a578e" providerId="ADAL" clId="{BF7C7748-8A78-464B-AF41-7FE9EB4CEDAA}" dt="2024-09-24T11:52:40.369" v="707" actId="171"/>
          <ac:spMkLst>
            <pc:docMk/>
            <pc:sldMk cId="276589798" sldId="414"/>
            <ac:spMk id="7" creationId="{0AF5CC03-37A0-7A30-6086-B8DC72AF349B}"/>
          </ac:spMkLst>
        </pc:spChg>
        <pc:picChg chg="del">
          <ac:chgData name="Floor de Bruin" userId="d1c5b670-a1b7-49da-b2e8-c82be91a578e" providerId="ADAL" clId="{BF7C7748-8A78-464B-AF41-7FE9EB4CEDAA}" dt="2024-09-24T11:52:38.574" v="704" actId="478"/>
          <ac:picMkLst>
            <pc:docMk/>
            <pc:sldMk cId="276589798" sldId="414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2:45.729" v="711" actId="171"/>
        <pc:sldMkLst>
          <pc:docMk/>
          <pc:sldMk cId="1551021659" sldId="415"/>
        </pc:sldMkLst>
        <pc:spChg chg="add mod ord">
          <ac:chgData name="Floor de Bruin" userId="d1c5b670-a1b7-49da-b2e8-c82be91a578e" providerId="ADAL" clId="{BF7C7748-8A78-464B-AF41-7FE9EB4CEDAA}" dt="2024-09-24T11:52:45.729" v="711" actId="171"/>
          <ac:spMkLst>
            <pc:docMk/>
            <pc:sldMk cId="1551021659" sldId="415"/>
            <ac:spMk id="7" creationId="{ABBC58C1-7997-889D-873F-0EBCCA1081AB}"/>
          </ac:spMkLst>
        </pc:spChg>
        <pc:picChg chg="del">
          <ac:chgData name="Floor de Bruin" userId="d1c5b670-a1b7-49da-b2e8-c82be91a578e" providerId="ADAL" clId="{BF7C7748-8A78-464B-AF41-7FE9EB4CEDAA}" dt="2024-09-24T11:52:44.011" v="708" actId="478"/>
          <ac:picMkLst>
            <pc:docMk/>
            <pc:sldMk cId="1551021659" sldId="415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01.551" v="726" actId="207"/>
        <pc:sldMkLst>
          <pc:docMk/>
          <pc:sldMk cId="2695634209" sldId="416"/>
        </pc:sldMkLst>
        <pc:spChg chg="add mod ord">
          <ac:chgData name="Floor de Bruin" userId="d1c5b670-a1b7-49da-b2e8-c82be91a578e" providerId="ADAL" clId="{BF7C7748-8A78-464B-AF41-7FE9EB4CEDAA}" dt="2024-09-24T11:53:01.551" v="726" actId="207"/>
          <ac:spMkLst>
            <pc:docMk/>
            <pc:sldMk cId="2695634209" sldId="416"/>
            <ac:spMk id="8" creationId="{D665BFED-F8D1-D835-86B1-27AB95326B48}"/>
          </ac:spMkLst>
        </pc:spChg>
        <pc:picChg chg="del">
          <ac:chgData name="Floor de Bruin" userId="d1c5b670-a1b7-49da-b2e8-c82be91a578e" providerId="ADAL" clId="{BF7C7748-8A78-464B-AF41-7FE9EB4CEDAA}" dt="2024-09-24T11:52:58.819" v="722" actId="478"/>
          <ac:picMkLst>
            <pc:docMk/>
            <pc:sldMk cId="2695634209" sldId="41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06.361" v="785" actId="171"/>
        <pc:sldMkLst>
          <pc:docMk/>
          <pc:sldMk cId="1684761133" sldId="417"/>
        </pc:sldMkLst>
        <pc:spChg chg="add mod ord">
          <ac:chgData name="Floor de Bruin" userId="d1c5b670-a1b7-49da-b2e8-c82be91a578e" providerId="ADAL" clId="{BF7C7748-8A78-464B-AF41-7FE9EB4CEDAA}" dt="2024-09-24T11:54:06.361" v="785" actId="171"/>
          <ac:spMkLst>
            <pc:docMk/>
            <pc:sldMk cId="1684761133" sldId="417"/>
            <ac:spMk id="6" creationId="{8F81362E-C57F-8C5E-3016-F09893CD9FF6}"/>
          </ac:spMkLst>
        </pc:spChg>
        <pc:picChg chg="del">
          <ac:chgData name="Floor de Bruin" userId="d1c5b670-a1b7-49da-b2e8-c82be91a578e" providerId="ADAL" clId="{BF7C7748-8A78-464B-AF41-7FE9EB4CEDAA}" dt="2024-09-24T11:54:04.636" v="782" actId="478"/>
          <ac:picMkLst>
            <pc:docMk/>
            <pc:sldMk cId="1684761133" sldId="41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21.449" v="795" actId="171"/>
        <pc:sldMkLst>
          <pc:docMk/>
          <pc:sldMk cId="782409874" sldId="418"/>
        </pc:sldMkLst>
        <pc:spChg chg="add mod ord">
          <ac:chgData name="Floor de Bruin" userId="d1c5b670-a1b7-49da-b2e8-c82be91a578e" providerId="ADAL" clId="{BF7C7748-8A78-464B-AF41-7FE9EB4CEDAA}" dt="2024-09-24T11:54:21.449" v="795" actId="171"/>
          <ac:spMkLst>
            <pc:docMk/>
            <pc:sldMk cId="782409874" sldId="418"/>
            <ac:spMk id="7" creationId="{19F106B7-978F-788F-EE59-3E63235BA551}"/>
          </ac:spMkLst>
        </pc:spChg>
        <pc:picChg chg="del">
          <ac:chgData name="Floor de Bruin" userId="d1c5b670-a1b7-49da-b2e8-c82be91a578e" providerId="ADAL" clId="{BF7C7748-8A78-464B-AF41-7FE9EB4CEDAA}" dt="2024-09-24T11:54:19.811" v="792" actId="478"/>
          <ac:picMkLst>
            <pc:docMk/>
            <pc:sldMk cId="782409874" sldId="418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36.039" v="805" actId="1076"/>
        <pc:sldMkLst>
          <pc:docMk/>
          <pc:sldMk cId="4258151322" sldId="419"/>
        </pc:sldMkLst>
        <pc:spChg chg="add mod ord">
          <ac:chgData name="Floor de Bruin" userId="d1c5b670-a1b7-49da-b2e8-c82be91a578e" providerId="ADAL" clId="{BF7C7748-8A78-464B-AF41-7FE9EB4CEDAA}" dt="2024-09-24T11:54:31.465" v="804" actId="171"/>
          <ac:spMkLst>
            <pc:docMk/>
            <pc:sldMk cId="4258151322" sldId="419"/>
            <ac:spMk id="8" creationId="{F0AB77C1-9FD4-F386-5424-EDF1C517FCF4}"/>
          </ac:spMkLst>
        </pc:spChg>
        <pc:picChg chg="del">
          <ac:chgData name="Floor de Bruin" userId="d1c5b670-a1b7-49da-b2e8-c82be91a578e" providerId="ADAL" clId="{BF7C7748-8A78-464B-AF41-7FE9EB4CEDAA}" dt="2024-09-24T11:54:27.976" v="800" actId="478"/>
          <ac:picMkLst>
            <pc:docMk/>
            <pc:sldMk cId="4258151322" sldId="419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4:36.039" v="805" actId="1076"/>
          <ac:picMkLst>
            <pc:docMk/>
            <pc:sldMk cId="4258151322" sldId="419"/>
            <ac:picMk id="7" creationId="{49B79581-925E-F7EA-ED3E-32ED6E4D29F7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41.153" v="851" actId="171"/>
        <pc:sldMkLst>
          <pc:docMk/>
          <pc:sldMk cId="3977346050" sldId="420"/>
        </pc:sldMkLst>
        <pc:spChg chg="add mod ord">
          <ac:chgData name="Floor de Bruin" userId="d1c5b670-a1b7-49da-b2e8-c82be91a578e" providerId="ADAL" clId="{BF7C7748-8A78-464B-AF41-7FE9EB4CEDAA}" dt="2024-09-24T11:55:41.153" v="851" actId="171"/>
          <ac:spMkLst>
            <pc:docMk/>
            <pc:sldMk cId="3977346050" sldId="420"/>
            <ac:spMk id="7" creationId="{F306ECA6-8D7C-41AC-AA00-DA014247ECEB}"/>
          </ac:spMkLst>
        </pc:spChg>
        <pc:picChg chg="del">
          <ac:chgData name="Floor de Bruin" userId="d1c5b670-a1b7-49da-b2e8-c82be91a578e" providerId="ADAL" clId="{BF7C7748-8A78-464B-AF41-7FE9EB4CEDAA}" dt="2024-09-24T11:55:39.257" v="848" actId="478"/>
          <ac:picMkLst>
            <pc:docMk/>
            <pc:sldMk cId="3977346050" sldId="420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21.175" v="838" actId="1076"/>
        <pc:sldMkLst>
          <pc:docMk/>
          <pc:sldMk cId="3603204498" sldId="421"/>
        </pc:sldMkLst>
        <pc:spChg chg="add mod ord">
          <ac:chgData name="Floor de Bruin" userId="d1c5b670-a1b7-49da-b2e8-c82be91a578e" providerId="ADAL" clId="{BF7C7748-8A78-464B-AF41-7FE9EB4CEDAA}" dt="2024-09-24T11:55:18.937" v="837" actId="171"/>
          <ac:spMkLst>
            <pc:docMk/>
            <pc:sldMk cId="3603204498" sldId="421"/>
            <ac:spMk id="8" creationId="{F2E743D0-6F15-5B93-CE14-9B91DF7F27B9}"/>
          </ac:spMkLst>
        </pc:spChg>
        <pc:picChg chg="del">
          <ac:chgData name="Floor de Bruin" userId="d1c5b670-a1b7-49da-b2e8-c82be91a578e" providerId="ADAL" clId="{BF7C7748-8A78-464B-AF41-7FE9EB4CEDAA}" dt="2024-09-24T11:55:17.114" v="834" actId="478"/>
          <ac:picMkLst>
            <pc:docMk/>
            <pc:sldMk cId="3603204498" sldId="421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5:21.175" v="838" actId="1076"/>
          <ac:picMkLst>
            <pc:docMk/>
            <pc:sldMk cId="3603204498" sldId="421"/>
            <ac:picMk id="7" creationId="{8F34388B-B440-0E5F-BBAB-24DDEEFDC84E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6:13.368" v="879" actId="171"/>
        <pc:sldMkLst>
          <pc:docMk/>
          <pc:sldMk cId="1752737765" sldId="423"/>
        </pc:sldMkLst>
        <pc:spChg chg="add mod ord">
          <ac:chgData name="Floor de Bruin" userId="d1c5b670-a1b7-49da-b2e8-c82be91a578e" providerId="ADAL" clId="{BF7C7748-8A78-464B-AF41-7FE9EB4CEDAA}" dt="2024-09-24T11:56:13.368" v="879" actId="171"/>
          <ac:spMkLst>
            <pc:docMk/>
            <pc:sldMk cId="1752737765" sldId="423"/>
            <ac:spMk id="7" creationId="{39CD65E2-A211-77A7-7F5C-0D7ACB97A5EE}"/>
          </ac:spMkLst>
        </pc:spChg>
        <pc:picChg chg="del">
          <ac:chgData name="Floor de Bruin" userId="d1c5b670-a1b7-49da-b2e8-c82be91a578e" providerId="ADAL" clId="{BF7C7748-8A78-464B-AF41-7FE9EB4CEDAA}" dt="2024-09-24T11:56:11.596" v="876" actId="478"/>
          <ac:picMkLst>
            <pc:docMk/>
            <pc:sldMk cId="1752737765" sldId="423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2:01:15.601" v="906"/>
        <pc:sldMkLst>
          <pc:docMk/>
          <pc:sldMk cId="2528594432" sldId="424"/>
        </pc:sldMkLst>
      </pc:sldChg>
      <pc:sldChg chg="ord">
        <pc:chgData name="Floor de Bruin" userId="d1c5b670-a1b7-49da-b2e8-c82be91a578e" providerId="ADAL" clId="{BF7C7748-8A78-464B-AF41-7FE9EB4CEDAA}" dt="2024-09-24T11:33:57.258" v="165"/>
        <pc:sldMkLst>
          <pc:docMk/>
          <pc:sldMk cId="696783501" sldId="425"/>
        </pc:sldMkLst>
      </pc:sldChg>
      <pc:sldChg chg="addSp delSp modSp mod ord">
        <pc:chgData name="Floor de Bruin" userId="d1c5b670-a1b7-49da-b2e8-c82be91a578e" providerId="ADAL" clId="{BF7C7748-8A78-464B-AF41-7FE9EB4CEDAA}" dt="2024-09-24T11:52:50.489" v="716" actId="171"/>
        <pc:sldMkLst>
          <pc:docMk/>
          <pc:sldMk cId="1652024039" sldId="426"/>
        </pc:sldMkLst>
        <pc:spChg chg="add mod ord">
          <ac:chgData name="Floor de Bruin" userId="d1c5b670-a1b7-49da-b2e8-c82be91a578e" providerId="ADAL" clId="{BF7C7748-8A78-464B-AF41-7FE9EB4CEDAA}" dt="2024-09-24T11:52:50.489" v="716" actId="171"/>
          <ac:spMkLst>
            <pc:docMk/>
            <pc:sldMk cId="1652024039" sldId="426"/>
            <ac:spMk id="8" creationId="{0FFF9B13-8836-C58C-7031-8E04BF619E75}"/>
          </ac:spMkLst>
        </pc:spChg>
        <pc:picChg chg="del">
          <ac:chgData name="Floor de Bruin" userId="d1c5b670-a1b7-49da-b2e8-c82be91a578e" providerId="ADAL" clId="{BF7C7748-8A78-464B-AF41-7FE9EB4CEDAA}" dt="2024-09-24T11:52:47.712" v="712" actId="478"/>
          <ac:picMkLst>
            <pc:docMk/>
            <pc:sldMk cId="1652024039" sldId="426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40.953" v="809" actId="171"/>
        <pc:sldMkLst>
          <pc:docMk/>
          <pc:sldMk cId="1924338329" sldId="427"/>
        </pc:sldMkLst>
        <pc:spChg chg="add mod ord">
          <ac:chgData name="Floor de Bruin" userId="d1c5b670-a1b7-49da-b2e8-c82be91a578e" providerId="ADAL" clId="{BF7C7748-8A78-464B-AF41-7FE9EB4CEDAA}" dt="2024-09-24T11:54:40.953" v="809" actId="171"/>
          <ac:spMkLst>
            <pc:docMk/>
            <pc:sldMk cId="1924338329" sldId="427"/>
            <ac:spMk id="7" creationId="{0660E049-4AF0-B14F-7E35-A727833F918E}"/>
          </ac:spMkLst>
        </pc:spChg>
        <pc:picChg chg="del">
          <ac:chgData name="Floor de Bruin" userId="d1c5b670-a1b7-49da-b2e8-c82be91a578e" providerId="ADAL" clId="{BF7C7748-8A78-464B-AF41-7FE9EB4CEDAA}" dt="2024-09-24T11:54:38.677" v="806" actId="478"/>
          <ac:picMkLst>
            <pc:docMk/>
            <pc:sldMk cId="1924338329" sldId="427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4:59.064" v="821" actId="1076"/>
        <pc:sldMkLst>
          <pc:docMk/>
          <pc:sldMk cId="687119429" sldId="428"/>
        </pc:sldMkLst>
        <pc:spChg chg="add mod ord">
          <ac:chgData name="Floor de Bruin" userId="d1c5b670-a1b7-49da-b2e8-c82be91a578e" providerId="ADAL" clId="{BF7C7748-8A78-464B-AF41-7FE9EB4CEDAA}" dt="2024-09-24T11:54:56.289" v="820" actId="171"/>
          <ac:spMkLst>
            <pc:docMk/>
            <pc:sldMk cId="687119429" sldId="428"/>
            <ac:spMk id="8" creationId="{48EADA44-7DCA-62FE-B39B-2F3DF0AED4DF}"/>
          </ac:spMkLst>
        </pc:spChg>
        <pc:picChg chg="del">
          <ac:chgData name="Floor de Bruin" userId="d1c5b670-a1b7-49da-b2e8-c82be91a578e" providerId="ADAL" clId="{BF7C7748-8A78-464B-AF41-7FE9EB4CEDAA}" dt="2024-09-24T11:54:54.451" v="817" actId="478"/>
          <ac:picMkLst>
            <pc:docMk/>
            <pc:sldMk cId="687119429" sldId="428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4:59.064" v="821" actId="1076"/>
          <ac:picMkLst>
            <pc:docMk/>
            <pc:sldMk cId="687119429" sldId="428"/>
            <ac:picMk id="7" creationId="{45A9FC77-90D6-1206-90DA-E5244A6FCD1B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46.561" v="855" actId="171"/>
        <pc:sldMkLst>
          <pc:docMk/>
          <pc:sldMk cId="4283310111" sldId="429"/>
        </pc:sldMkLst>
        <pc:spChg chg="add mod ord">
          <ac:chgData name="Floor de Bruin" userId="d1c5b670-a1b7-49da-b2e8-c82be91a578e" providerId="ADAL" clId="{BF7C7748-8A78-464B-AF41-7FE9EB4CEDAA}" dt="2024-09-24T11:55:46.561" v="855" actId="171"/>
          <ac:spMkLst>
            <pc:docMk/>
            <pc:sldMk cId="4283310111" sldId="429"/>
            <ac:spMk id="7" creationId="{4EC0CB69-0418-ED78-B93E-D2F10DD6CB34}"/>
          </ac:spMkLst>
        </pc:spChg>
        <pc:picChg chg="del">
          <ac:chgData name="Floor de Bruin" userId="d1c5b670-a1b7-49da-b2e8-c82be91a578e" providerId="ADAL" clId="{BF7C7748-8A78-464B-AF41-7FE9EB4CEDAA}" dt="2024-09-24T11:55:44.396" v="852" actId="478"/>
          <ac:picMkLst>
            <pc:docMk/>
            <pc:sldMk cId="4283310111" sldId="42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2:00:34.840" v="904" actId="1076"/>
        <pc:sldMkLst>
          <pc:docMk/>
          <pc:sldMk cId="2508830278" sldId="430"/>
        </pc:sldMkLst>
        <pc:spChg chg="add mod ord">
          <ac:chgData name="Floor de Bruin" userId="d1c5b670-a1b7-49da-b2e8-c82be91a578e" providerId="ADAL" clId="{BF7C7748-8A78-464B-AF41-7FE9EB4CEDAA}" dt="2024-09-24T11:54:12.577" v="790" actId="171"/>
          <ac:spMkLst>
            <pc:docMk/>
            <pc:sldMk cId="2508830278" sldId="430"/>
            <ac:spMk id="8" creationId="{E456E73F-85CC-DEEB-84BA-C701AA8B4266}"/>
          </ac:spMkLst>
        </pc:spChg>
        <pc:picChg chg="del">
          <ac:chgData name="Floor de Bruin" userId="d1c5b670-a1b7-49da-b2e8-c82be91a578e" providerId="ADAL" clId="{BF7C7748-8A78-464B-AF41-7FE9EB4CEDAA}" dt="2024-09-24T11:54:08.849" v="786" actId="478"/>
          <ac:picMkLst>
            <pc:docMk/>
            <pc:sldMk cId="2508830278" sldId="430"/>
            <ac:picMk id="5" creationId="{00000000-0000-0000-0000-000000000000}"/>
          </ac:picMkLst>
        </pc:picChg>
        <pc:picChg chg="del">
          <ac:chgData name="Floor de Bruin" userId="d1c5b670-a1b7-49da-b2e8-c82be91a578e" providerId="ADAL" clId="{BF7C7748-8A78-464B-AF41-7FE9EB4CEDAA}" dt="2024-09-24T12:00:29.857" v="901" actId="478"/>
          <ac:picMkLst>
            <pc:docMk/>
            <pc:sldMk cId="2508830278" sldId="430"/>
            <ac:picMk id="6" creationId="{0143787C-03FB-B8AA-75C7-93E5A11EF8F8}"/>
          </ac:picMkLst>
        </pc:picChg>
        <pc:picChg chg="mod">
          <ac:chgData name="Floor de Bruin" userId="d1c5b670-a1b7-49da-b2e8-c82be91a578e" providerId="ADAL" clId="{BF7C7748-8A78-464B-AF41-7FE9EB4CEDAA}" dt="2024-09-24T11:54:17.415" v="791" actId="1076"/>
          <ac:picMkLst>
            <pc:docMk/>
            <pc:sldMk cId="2508830278" sldId="430"/>
            <ac:picMk id="7" creationId="{DC3E2DD4-01E5-C427-4A36-FD394CDDC000}"/>
          </ac:picMkLst>
        </pc:picChg>
        <pc:picChg chg="add mod">
          <ac:chgData name="Floor de Bruin" userId="d1c5b670-a1b7-49da-b2e8-c82be91a578e" providerId="ADAL" clId="{BF7C7748-8A78-464B-AF41-7FE9EB4CEDAA}" dt="2024-09-24T12:00:34.840" v="904" actId="1076"/>
          <ac:picMkLst>
            <pc:docMk/>
            <pc:sldMk cId="2508830278" sldId="430"/>
            <ac:picMk id="9" creationId="{206EB75B-01A7-5E11-FE75-A5E5355A51CF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5:36.191" v="847" actId="1076"/>
        <pc:sldMkLst>
          <pc:docMk/>
          <pc:sldMk cId="1224556846" sldId="431"/>
        </pc:sldMkLst>
        <pc:spChg chg="add mod ord">
          <ac:chgData name="Floor de Bruin" userId="d1c5b670-a1b7-49da-b2e8-c82be91a578e" providerId="ADAL" clId="{BF7C7748-8A78-464B-AF41-7FE9EB4CEDAA}" dt="2024-09-24T11:55:33.505" v="846" actId="171"/>
          <ac:spMkLst>
            <pc:docMk/>
            <pc:sldMk cId="1224556846" sldId="431"/>
            <ac:spMk id="8" creationId="{7D48C83E-D81B-C35E-7A06-9064439D768F}"/>
          </ac:spMkLst>
        </pc:spChg>
        <pc:picChg chg="del">
          <ac:chgData name="Floor de Bruin" userId="d1c5b670-a1b7-49da-b2e8-c82be91a578e" providerId="ADAL" clId="{BF7C7748-8A78-464B-AF41-7FE9EB4CEDAA}" dt="2024-09-24T11:55:31.684" v="843" actId="478"/>
          <ac:picMkLst>
            <pc:docMk/>
            <pc:sldMk cId="1224556846" sldId="431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5:36.191" v="847" actId="1076"/>
          <ac:picMkLst>
            <pc:docMk/>
            <pc:sldMk cId="1224556846" sldId="431"/>
            <ac:picMk id="7" creationId="{99A3B7BC-2947-D660-85E9-81448B64284E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52:32.495" v="699" actId="1076"/>
        <pc:sldMkLst>
          <pc:docMk/>
          <pc:sldMk cId="1056855841" sldId="435"/>
        </pc:sldMkLst>
        <pc:spChg chg="add mod ord">
          <ac:chgData name="Floor de Bruin" userId="d1c5b670-a1b7-49da-b2e8-c82be91a578e" providerId="ADAL" clId="{BF7C7748-8A78-464B-AF41-7FE9EB4CEDAA}" dt="2024-09-24T11:52:29.568" v="698" actId="207"/>
          <ac:spMkLst>
            <pc:docMk/>
            <pc:sldMk cId="1056855841" sldId="435"/>
            <ac:spMk id="8" creationId="{2827BF23-11D5-0FD2-F6A6-8F2E97AF01DC}"/>
          </ac:spMkLst>
        </pc:spChg>
        <pc:picChg chg="del">
          <ac:chgData name="Floor de Bruin" userId="d1c5b670-a1b7-49da-b2e8-c82be91a578e" providerId="ADAL" clId="{BF7C7748-8A78-464B-AF41-7FE9EB4CEDAA}" dt="2024-09-24T11:52:26.502" v="694" actId="478"/>
          <ac:picMkLst>
            <pc:docMk/>
            <pc:sldMk cId="1056855841" sldId="435"/>
            <ac:picMk id="5" creationId="{00000000-0000-0000-0000-000000000000}"/>
          </ac:picMkLst>
        </pc:picChg>
        <pc:picChg chg="mod">
          <ac:chgData name="Floor de Bruin" userId="d1c5b670-a1b7-49da-b2e8-c82be91a578e" providerId="ADAL" clId="{BF7C7748-8A78-464B-AF41-7FE9EB4CEDAA}" dt="2024-09-24T11:52:32.495" v="699" actId="1076"/>
          <ac:picMkLst>
            <pc:docMk/>
            <pc:sldMk cId="1056855841" sldId="435"/>
            <ac:picMk id="7" creationId="{F92F839A-A285-F0EA-3C2D-C8367DF54DE2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11.536" v="736" actId="171"/>
        <pc:sldMkLst>
          <pc:docMk/>
          <pc:sldMk cId="1687432394" sldId="436"/>
        </pc:sldMkLst>
        <pc:spChg chg="add mod ord">
          <ac:chgData name="Floor de Bruin" userId="d1c5b670-a1b7-49da-b2e8-c82be91a578e" providerId="ADAL" clId="{BF7C7748-8A78-464B-AF41-7FE9EB4CEDAA}" dt="2024-09-24T11:53:11.536" v="736" actId="171"/>
          <ac:spMkLst>
            <pc:docMk/>
            <pc:sldMk cId="1687432394" sldId="436"/>
            <ac:spMk id="8" creationId="{80B2A5DA-EF16-8E37-12F6-4AA98F463F4C}"/>
          </ac:spMkLst>
        </pc:spChg>
        <pc:picChg chg="del">
          <ac:chgData name="Floor de Bruin" userId="d1c5b670-a1b7-49da-b2e8-c82be91a578e" providerId="ADAL" clId="{BF7C7748-8A78-464B-AF41-7FE9EB4CEDAA}" dt="2024-09-24T11:53:09.458" v="732" actId="478"/>
          <ac:picMkLst>
            <pc:docMk/>
            <pc:sldMk cId="1687432394" sldId="436"/>
            <ac:picMk id="5" creationId="{00000000-0000-0000-0000-000000000000}"/>
          </ac:picMkLst>
        </pc:picChg>
      </pc:sldChg>
      <pc:sldChg chg="addSp delSp modSp mod">
        <pc:chgData name="Floor de Bruin" userId="d1c5b670-a1b7-49da-b2e8-c82be91a578e" providerId="ADAL" clId="{BF7C7748-8A78-464B-AF41-7FE9EB4CEDAA}" dt="2024-09-24T11:53:07.232" v="731" actId="171"/>
        <pc:sldMkLst>
          <pc:docMk/>
          <pc:sldMk cId="4209115100" sldId="437"/>
        </pc:sldMkLst>
        <pc:spChg chg="add mod ord">
          <ac:chgData name="Floor de Bruin" userId="d1c5b670-a1b7-49da-b2e8-c82be91a578e" providerId="ADAL" clId="{BF7C7748-8A78-464B-AF41-7FE9EB4CEDAA}" dt="2024-09-24T11:53:07.232" v="731" actId="171"/>
          <ac:spMkLst>
            <pc:docMk/>
            <pc:sldMk cId="4209115100" sldId="437"/>
            <ac:spMk id="8" creationId="{EF750C58-3F06-D2E9-441E-EDAFCCB58EA5}"/>
          </ac:spMkLst>
        </pc:spChg>
        <pc:picChg chg="del">
          <ac:chgData name="Floor de Bruin" userId="d1c5b670-a1b7-49da-b2e8-c82be91a578e" providerId="ADAL" clId="{BF7C7748-8A78-464B-AF41-7FE9EB4CEDAA}" dt="2024-09-24T11:53:04.434" v="727" actId="478"/>
          <ac:picMkLst>
            <pc:docMk/>
            <pc:sldMk cId="4209115100" sldId="437"/>
            <ac:picMk id="5" creationId="{00000000-0000-0000-0000-000000000000}"/>
          </ac:picMkLst>
        </pc:picChg>
      </pc:sldChg>
      <pc:sldChg chg="ord">
        <pc:chgData name="Floor de Bruin" userId="d1c5b670-a1b7-49da-b2e8-c82be91a578e" providerId="ADAL" clId="{BF7C7748-8A78-464B-AF41-7FE9EB4CEDAA}" dt="2024-09-24T11:33:57.258" v="165"/>
        <pc:sldMkLst>
          <pc:docMk/>
          <pc:sldMk cId="2975737664" sldId="438"/>
        </pc:sldMkLst>
      </pc:sldChg>
      <pc:sldChg chg="addSp delSp modSp mod ord">
        <pc:chgData name="Floor de Bruin" userId="d1c5b670-a1b7-49da-b2e8-c82be91a578e" providerId="ADAL" clId="{BF7C7748-8A78-464B-AF41-7FE9EB4CEDAA}" dt="2024-09-24T11:52:36.160" v="703" actId="171"/>
        <pc:sldMkLst>
          <pc:docMk/>
          <pc:sldMk cId="1539612674" sldId="439"/>
        </pc:sldMkLst>
        <pc:spChg chg="add mod ord">
          <ac:chgData name="Floor de Bruin" userId="d1c5b670-a1b7-49da-b2e8-c82be91a578e" providerId="ADAL" clId="{BF7C7748-8A78-464B-AF41-7FE9EB4CEDAA}" dt="2024-09-24T11:52:36.160" v="703" actId="171"/>
          <ac:spMkLst>
            <pc:docMk/>
            <pc:sldMk cId="1539612674" sldId="439"/>
            <ac:spMk id="6" creationId="{AD959584-8EE3-3530-7458-6B84F6802A04}"/>
          </ac:spMkLst>
        </pc:spChg>
        <pc:picChg chg="del">
          <ac:chgData name="Floor de Bruin" userId="d1c5b670-a1b7-49da-b2e8-c82be91a578e" providerId="ADAL" clId="{BF7C7748-8A78-464B-AF41-7FE9EB4CEDAA}" dt="2024-09-24T11:52:34.479" v="700" actId="478"/>
          <ac:picMkLst>
            <pc:docMk/>
            <pc:sldMk cId="1539612674" sldId="439"/>
            <ac:picMk id="5" creationId="{00000000-0000-0000-0000-000000000000}"/>
          </ac:picMkLst>
        </pc:picChg>
      </pc:sldChg>
      <pc:sldChg chg="addSp delSp modSp mod ord">
        <pc:chgData name="Floor de Bruin" userId="d1c5b670-a1b7-49da-b2e8-c82be91a578e" providerId="ADAL" clId="{BF7C7748-8A78-464B-AF41-7FE9EB4CEDAA}" dt="2024-09-24T11:45:13.176" v="352" actId="171"/>
        <pc:sldMkLst>
          <pc:docMk/>
          <pc:sldMk cId="504274641" sldId="440"/>
        </pc:sldMkLst>
        <pc:spChg chg="add mod ord">
          <ac:chgData name="Floor de Bruin" userId="d1c5b670-a1b7-49da-b2e8-c82be91a578e" providerId="ADAL" clId="{BF7C7748-8A78-464B-AF41-7FE9EB4CEDAA}" dt="2024-09-24T11:45:13.176" v="352" actId="171"/>
          <ac:spMkLst>
            <pc:docMk/>
            <pc:sldMk cId="504274641" sldId="440"/>
            <ac:spMk id="3" creationId="{B78D8830-4EE7-8015-62C5-3B92713350C5}"/>
          </ac:spMkLst>
        </pc:spChg>
        <pc:picChg chg="del">
          <ac:chgData name="Floor de Bruin" userId="d1c5b670-a1b7-49da-b2e8-c82be91a578e" providerId="ADAL" clId="{BF7C7748-8A78-464B-AF41-7FE9EB4CEDAA}" dt="2024-09-24T11:45:11.335" v="349" actId="478"/>
          <ac:picMkLst>
            <pc:docMk/>
            <pc:sldMk cId="504274641" sldId="440"/>
            <ac:picMk id="5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  <inkml:channel name="T" type="integer" max="2.14748E9" units="dev"/>
        </inkml:traceFormat>
        <inkml:channelProperties>
          <inkml:channelProperty channel="X" name="resolution" value="228.81984" units="1/cm"/>
          <inkml:channelProperty channel="Y" name="resolution" value="406.0347" units="1/cm"/>
          <inkml:channelProperty channel="F" name="resolution" value="292.28571" units="1/cm"/>
          <inkml:channelProperty channel="T" name="resolution" value="1" units="1/dev"/>
        </inkml:channelProperties>
      </inkml:inkSource>
      <inkml:timestamp xml:id="ts0" timeString="2022-12-13T08:42:52.5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8772 17383 1023 0,'0'0'0'0,"10"0"0"0,-1 0 0 0,2 0 0 0,1 0 0 16,0 0 0-16,-4 0 0 0,1 0 0 0,1 0 0 0,-1 0 0 16,-1 0 0-16,1 0 0 0,0 0 0 0,0 0 0 15,-1 0 0-15,2 0 0 0,-5 0 0 0,5 0 0 0,-4-3 0 16,3 0 0-16,-3 0 0 0,2 1 0 15,-2-2 0-15,3 1 0 0,-3-2 0 0,0 5 0 0,-1-2 0 16,5-2 0-16,-3 1 0 0,1 3 0 0,-2-3 0 0,-1 0 0 16,1 0 0-16,3 3 0 0,-3-2 0 0,3 2 0 0,-4-4 0 15,2 4 0-15,0-3 0 0,-2 3 0 0,1-3 0 16,2 0 0-16,-1 0 0 0,-1-1 0 0,-1 2 0 0,4-1 0 16,-3 0 0-16,0 0 0 0,0-4 0 0,3 5 0 0,-3-1 0 15,-6 3 0-15,0 0 0 0,0 0 0 0,0 0 0 16,9-6 0-16,-3 1 0 0,-6 5 0 0,0 0 0 0,0 0 0 15,0 0 0-15,9-7 0 0,-1-2 0 0,4 1 0 16,-3-2 0-16,-9 10 0 0,0 0 0 0,0 0 0 0,0 0 0 16,0 0 0-16,0 0 0 0,11-11 0 0,2-1 0 0,2 0 0 15,-3 0 0-15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12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1097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32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18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480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356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709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43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1128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36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781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CD373-40A1-4823-8A7F-FFA5355DB966}" type="datetimeFigureOut">
              <a:rPr lang="nl-NL" smtClean="0"/>
              <a:t>24-9-2024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71D27-55D4-4460-A2C2-AF983533E7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54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4.png"/><Relationship Id="rId5" Type="http://schemas.openxmlformats.org/officeDocument/2006/relationships/image" Target="../media/image102.jpe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image" Target="../media/image105.jpeg"/><Relationship Id="rId4" Type="http://schemas.openxmlformats.org/officeDocument/2006/relationships/image" Target="../media/image5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4.png"/><Relationship Id="rId5" Type="http://schemas.openxmlformats.org/officeDocument/2006/relationships/image" Target="../media/image106.jpeg"/><Relationship Id="rId4" Type="http://schemas.openxmlformats.org/officeDocument/2006/relationships/image" Target="../media/image5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4.png"/><Relationship Id="rId5" Type="http://schemas.openxmlformats.org/officeDocument/2006/relationships/image" Target="../media/image107.jpeg"/><Relationship Id="rId4" Type="http://schemas.openxmlformats.org/officeDocument/2006/relationships/image" Target="../media/image5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4.png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jpeg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55.png"/><Relationship Id="rId5" Type="http://schemas.openxmlformats.org/officeDocument/2006/relationships/customXml" Target="../ink/ink4.xml"/><Relationship Id="rId4" Type="http://schemas.openxmlformats.org/officeDocument/2006/relationships/image" Target="../media/image2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4.png"/><Relationship Id="rId5" Type="http://schemas.openxmlformats.org/officeDocument/2006/relationships/image" Target="../media/image110.png"/><Relationship Id="rId4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4.pn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image" Target="../media/image113.jpeg"/><Relationship Id="rId4" Type="http://schemas.openxmlformats.org/officeDocument/2006/relationships/image" Target="../media/image2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4.png"/><Relationship Id="rId5" Type="http://schemas.openxmlformats.org/officeDocument/2006/relationships/image" Target="../media/image115.pn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jpeg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55.png"/><Relationship Id="rId5" Type="http://schemas.openxmlformats.org/officeDocument/2006/relationships/customXml" Target="../ink/ink5.xml"/><Relationship Id="rId4" Type="http://schemas.openxmlformats.org/officeDocument/2006/relationships/image" Target="../media/image24.jpe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7.jpeg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55.png"/><Relationship Id="rId5" Type="http://schemas.openxmlformats.org/officeDocument/2006/relationships/customXml" Target="../ink/ink6.xml"/><Relationship Id="rId4" Type="http://schemas.openxmlformats.org/officeDocument/2006/relationships/image" Target="../media/image24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2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9.jpeg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6" Type="http://schemas.openxmlformats.org/officeDocument/2006/relationships/image" Target="../media/image530.png"/><Relationship Id="rId5" Type="http://schemas.openxmlformats.org/officeDocument/2006/relationships/customXml" Target="../ink/ink7.xml"/><Relationship Id="rId4" Type="http://schemas.openxmlformats.org/officeDocument/2006/relationships/image" Target="../media/image2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20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21.jpe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22.jpeg"/><Relationship Id="rId4" Type="http://schemas.openxmlformats.org/officeDocument/2006/relationships/image" Target="../media/image5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22.jpeg"/><Relationship Id="rId4" Type="http://schemas.openxmlformats.org/officeDocument/2006/relationships/image" Target="../media/image5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6" Type="http://schemas.openxmlformats.org/officeDocument/2006/relationships/image" Target="../media/image4.png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4.png"/><Relationship Id="rId5" Type="http://schemas.openxmlformats.org/officeDocument/2006/relationships/image" Target="../media/image124.jpeg"/><Relationship Id="rId4" Type="http://schemas.openxmlformats.org/officeDocument/2006/relationships/image" Target="../media/image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25.jpe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6.jpeg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530.png"/><Relationship Id="rId5" Type="http://schemas.openxmlformats.org/officeDocument/2006/relationships/customXml" Target="../ink/ink8.xml"/><Relationship Id="rId4" Type="http://schemas.openxmlformats.org/officeDocument/2006/relationships/image" Target="../media/image2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5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4.png"/><Relationship Id="rId5" Type="http://schemas.openxmlformats.org/officeDocument/2006/relationships/image" Target="../media/image130.jpe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image" Target="../media/image131.png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32.jpeg"/><Relationship Id="rId4" Type="http://schemas.openxmlformats.org/officeDocument/2006/relationships/image" Target="../media/image2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image" Target="../media/image133.png"/><Relationship Id="rId4" Type="http://schemas.openxmlformats.org/officeDocument/2006/relationships/image" Target="../media/image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34.jpeg"/><Relationship Id="rId4" Type="http://schemas.openxmlformats.org/officeDocument/2006/relationships/image" Target="../media/image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35.pn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6" Type="http://schemas.openxmlformats.org/officeDocument/2006/relationships/image" Target="../media/image4.png"/><Relationship Id="rId5" Type="http://schemas.openxmlformats.org/officeDocument/2006/relationships/image" Target="../media/image137.jpeg"/><Relationship Id="rId4" Type="http://schemas.openxmlformats.org/officeDocument/2006/relationships/image" Target="../media/image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38.jpeg"/><Relationship Id="rId4" Type="http://schemas.openxmlformats.org/officeDocument/2006/relationships/image" Target="../media/image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39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40.jpeg"/><Relationship Id="rId4" Type="http://schemas.openxmlformats.org/officeDocument/2006/relationships/image" Target="../media/image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image" Target="../media/image141.jpeg"/><Relationship Id="rId4" Type="http://schemas.openxmlformats.org/officeDocument/2006/relationships/image" Target="../media/image2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6" Type="http://schemas.openxmlformats.org/officeDocument/2006/relationships/image" Target="../media/image530.png"/><Relationship Id="rId5" Type="http://schemas.openxmlformats.org/officeDocument/2006/relationships/customXml" Target="../ink/ink9.xml"/><Relationship Id="rId4" Type="http://schemas.openxmlformats.org/officeDocument/2006/relationships/image" Target="../media/image2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43.jpe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image" Target="../media/image4.png"/><Relationship Id="rId5" Type="http://schemas.openxmlformats.org/officeDocument/2006/relationships/image" Target="../media/image144.jpeg"/><Relationship Id="rId4" Type="http://schemas.openxmlformats.org/officeDocument/2006/relationships/image" Target="../media/image2.jpe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5.jpeg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530.png"/><Relationship Id="rId5" Type="http://schemas.openxmlformats.org/officeDocument/2006/relationships/customXml" Target="../ink/ink10.xml"/><Relationship Id="rId4" Type="http://schemas.openxmlformats.org/officeDocument/2006/relationships/image" Target="../media/image24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6" Type="http://schemas.openxmlformats.org/officeDocument/2006/relationships/image" Target="../media/image4.png"/><Relationship Id="rId5" Type="http://schemas.openxmlformats.org/officeDocument/2006/relationships/image" Target="../media/image146.jpeg"/><Relationship Id="rId4" Type="http://schemas.openxmlformats.org/officeDocument/2006/relationships/image" Target="../media/image2.jpe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7.jpeg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6" Type="http://schemas.openxmlformats.org/officeDocument/2006/relationships/image" Target="../media/image530.png"/><Relationship Id="rId5" Type="http://schemas.openxmlformats.org/officeDocument/2006/relationships/customXml" Target="../ink/ink11.xml"/><Relationship Id="rId4" Type="http://schemas.openxmlformats.org/officeDocument/2006/relationships/image" Target="../media/image24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8.jpeg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6" Type="http://schemas.openxmlformats.org/officeDocument/2006/relationships/image" Target="../media/image530.png"/><Relationship Id="rId5" Type="http://schemas.openxmlformats.org/officeDocument/2006/relationships/customXml" Target="../ink/ink12.xml"/><Relationship Id="rId4" Type="http://schemas.openxmlformats.org/officeDocument/2006/relationships/image" Target="../media/image24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9.jpeg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530.png"/><Relationship Id="rId5" Type="http://schemas.openxmlformats.org/officeDocument/2006/relationships/customXml" Target="../ink/ink1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6" Type="http://schemas.openxmlformats.org/officeDocument/2006/relationships/image" Target="../media/image4.png"/><Relationship Id="rId5" Type="http://schemas.openxmlformats.org/officeDocument/2006/relationships/image" Target="../media/image150.jpeg"/><Relationship Id="rId4" Type="http://schemas.openxmlformats.org/officeDocument/2006/relationships/image" Target="../media/image2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4.png"/><Relationship Id="rId5" Type="http://schemas.openxmlformats.org/officeDocument/2006/relationships/image" Target="../media/image152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3.jpeg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6" Type="http://schemas.openxmlformats.org/officeDocument/2006/relationships/image" Target="../media/image530.png"/><Relationship Id="rId5" Type="http://schemas.openxmlformats.org/officeDocument/2006/relationships/customXml" Target="../ink/ink14.xml"/><Relationship Id="rId4" Type="http://schemas.openxmlformats.org/officeDocument/2006/relationships/image" Target="../media/image24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4.png"/><Relationship Id="rId5" Type="http://schemas.openxmlformats.org/officeDocument/2006/relationships/image" Target="../media/image154.jpeg"/><Relationship Id="rId4" Type="http://schemas.openxmlformats.org/officeDocument/2006/relationships/image" Target="../media/image2.jpe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5.jpeg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530.png"/><Relationship Id="rId5" Type="http://schemas.openxmlformats.org/officeDocument/2006/relationships/customXml" Target="../ink/ink15.xml"/><Relationship Id="rId4" Type="http://schemas.openxmlformats.org/officeDocument/2006/relationships/image" Target="../media/image24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4.png"/><Relationship Id="rId5" Type="http://schemas.openxmlformats.org/officeDocument/2006/relationships/image" Target="../media/image156.png"/><Relationship Id="rId4" Type="http://schemas.openxmlformats.org/officeDocument/2006/relationships/image" Target="../media/image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57.jpeg"/><Relationship Id="rId4" Type="http://schemas.openxmlformats.org/officeDocument/2006/relationships/image" Target="../media/image2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58.png"/><Relationship Id="rId4" Type="http://schemas.openxmlformats.org/officeDocument/2006/relationships/image" Target="../media/image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59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6" Type="http://schemas.openxmlformats.org/officeDocument/2006/relationships/image" Target="../media/image4.png"/><Relationship Id="rId5" Type="http://schemas.openxmlformats.org/officeDocument/2006/relationships/image" Target="../media/image160.png"/><Relationship Id="rId4" Type="http://schemas.openxmlformats.org/officeDocument/2006/relationships/image" Target="../media/image2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6" Type="http://schemas.openxmlformats.org/officeDocument/2006/relationships/image" Target="../media/image4.png"/><Relationship Id="rId5" Type="http://schemas.openxmlformats.org/officeDocument/2006/relationships/image" Target="../media/image161.jpeg"/><Relationship Id="rId4" Type="http://schemas.openxmlformats.org/officeDocument/2006/relationships/image" Target="../media/image2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6" Type="http://schemas.openxmlformats.org/officeDocument/2006/relationships/image" Target="../media/image4.png"/><Relationship Id="rId5" Type="http://schemas.openxmlformats.org/officeDocument/2006/relationships/image" Target="../media/image162.jpeg"/><Relationship Id="rId4" Type="http://schemas.openxmlformats.org/officeDocument/2006/relationships/image" Target="../media/image2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6" Type="http://schemas.openxmlformats.org/officeDocument/2006/relationships/image" Target="../media/image4.png"/><Relationship Id="rId5" Type="http://schemas.openxmlformats.org/officeDocument/2006/relationships/image" Target="../media/image163.jpeg"/><Relationship Id="rId4" Type="http://schemas.openxmlformats.org/officeDocument/2006/relationships/image" Target="../media/image2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6" Type="http://schemas.openxmlformats.org/officeDocument/2006/relationships/image" Target="../media/image4.png"/><Relationship Id="rId5" Type="http://schemas.openxmlformats.org/officeDocument/2006/relationships/image" Target="../media/image164.jpeg"/><Relationship Id="rId4" Type="http://schemas.openxmlformats.org/officeDocument/2006/relationships/image" Target="../media/image2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6" Type="http://schemas.openxmlformats.org/officeDocument/2006/relationships/image" Target="../media/image4.png"/><Relationship Id="rId5" Type="http://schemas.openxmlformats.org/officeDocument/2006/relationships/image" Target="../media/image165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5.png"/><Relationship Id="rId5" Type="http://schemas.openxmlformats.org/officeDocument/2006/relationships/customXml" Target="../ink/ink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45.jpe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47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9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70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74.jpe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image" Target="../media/image75.pn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76.jpe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77.jpe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79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4.png"/><Relationship Id="rId5" Type="http://schemas.openxmlformats.org/officeDocument/2006/relationships/image" Target="../media/image80.jpeg"/><Relationship Id="rId4" Type="http://schemas.openxmlformats.org/officeDocument/2006/relationships/image" Target="../media/image2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86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87.jpeg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88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jpeg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55.png"/><Relationship Id="rId5" Type="http://schemas.openxmlformats.org/officeDocument/2006/relationships/customXml" Target="../ink/ink2.xml"/><Relationship Id="rId4" Type="http://schemas.openxmlformats.org/officeDocument/2006/relationships/image" Target="../media/image2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9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92.jpe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image" Target="../media/image93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96.jpe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jpeg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55.png"/><Relationship Id="rId5" Type="http://schemas.openxmlformats.org/officeDocument/2006/relationships/customXml" Target="../ink/ink3.xml"/><Relationship Id="rId4" Type="http://schemas.openxmlformats.org/officeDocument/2006/relationships/image" Target="../media/image2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image" Target="../media/image99.jpeg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101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</a:rPr>
              <a:t>Thema ‘Van steen tot huis’</a:t>
            </a:r>
          </a:p>
          <a:p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86FAFC0-C964-42C9-38B8-097855DE7CD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ster A house window - PIXERS.NET.AU">
            <a:extLst>
              <a:ext uri="{FF2B5EF4-FFF2-40B4-BE49-F238E27FC236}">
                <a16:creationId xmlns:a16="http://schemas.microsoft.com/office/drawing/2014/main" id="{1683E95A-1ED8-9352-4CEE-B3749010A4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17" y="1690689"/>
            <a:ext cx="3630966" cy="4089009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095AD-B4C1-68F3-6502-A8BC3F2D5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box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17C5D4C-6381-29BA-C8D4-82D5CCAE73B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ox Bebies First Joost Teak | bol.com">
            <a:extLst>
              <a:ext uri="{FF2B5EF4-FFF2-40B4-BE49-F238E27FC236}">
                <a16:creationId xmlns:a16="http://schemas.microsoft.com/office/drawing/2014/main" id="{8F53A32C-3006-4672-1F29-4A5E77890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92" y="1945620"/>
            <a:ext cx="3726815" cy="349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54FEAE-DA4A-BC81-6DBB-09CFF7A56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022" y="5550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"/>
    </mc:Choice>
    <mc:Fallback xmlns="">
      <p:transition spd="slow" advTm="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kinderwagen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05B84FA-240F-2702-7671-4B71F712FAE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Qtus DuetPro Donker Grijs">
            <a:extLst>
              <a:ext uri="{FF2B5EF4-FFF2-40B4-BE49-F238E27FC236}">
                <a16:creationId xmlns:a16="http://schemas.microsoft.com/office/drawing/2014/main" id="{771EDEE6-5F3A-12D7-5F5E-3F8742E3D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57" y="1690689"/>
            <a:ext cx="3365620" cy="420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3B2663-8D57-9329-C384-23B02C286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50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"/>
    </mc:Choice>
    <mc:Fallback xmlns="">
      <p:transition spd="slow" advTm="3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wieg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992B250-AAD5-953A-0A81-E568DF77383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usstattung für Stubenwagen Stubenwagenausstattung Himmelset ROSA Karo ...">
            <a:extLst>
              <a:ext uri="{FF2B5EF4-FFF2-40B4-BE49-F238E27FC236}">
                <a16:creationId xmlns:a16="http://schemas.microsoft.com/office/drawing/2014/main" id="{B4E674F9-87A2-688E-BB48-F7255E6D8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55550"/>
            <a:ext cx="2343150" cy="343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A2CA09-C022-44AA-8334-A67400969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7"/>
    </mc:Choice>
    <mc:Fallback xmlns="">
      <p:transition spd="slow" advTm="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bovenin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573567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oeppot gevuld | RVS deksel | 900 ml">
            <a:extLst>
              <a:ext uri="{FF2B5EF4-FFF2-40B4-BE49-F238E27FC236}">
                <a16:creationId xmlns:a16="http://schemas.microsoft.com/office/drawing/2014/main" id="{C188C1BF-50FB-ADAF-A48E-8BEB17DC2D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6464" r="10266" b="7224"/>
          <a:stretch/>
        </p:blipFill>
        <p:spPr bwMode="auto">
          <a:xfrm>
            <a:off x="3395662" y="2042477"/>
            <a:ext cx="3049526" cy="3594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295FE4B7-40C1-FCE9-2107-1AC811A553CD}"/>
              </a:ext>
            </a:extLst>
          </p:cNvPr>
          <p:cNvSpPr/>
          <p:nvPr/>
        </p:nvSpPr>
        <p:spPr>
          <a:xfrm>
            <a:off x="5956916" y="3193741"/>
            <a:ext cx="1429305" cy="4705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CE4CCB-333C-7AF8-F325-E2DC7E7BA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409" y="54752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"/>
    </mc:Choice>
    <mc:Fallback xmlns="">
      <p:transition spd="slow" advTm="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onderin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noeppot gevuld | RVS deksel | 900 ml">
            <a:extLst>
              <a:ext uri="{FF2B5EF4-FFF2-40B4-BE49-F238E27FC236}">
                <a16:creationId xmlns:a16="http://schemas.microsoft.com/office/drawing/2014/main" id="{45B96C98-F894-E7DF-350F-507600294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6464" r="10266" b="7224"/>
          <a:stretch/>
        </p:blipFill>
        <p:spPr bwMode="auto">
          <a:xfrm>
            <a:off x="3288154" y="2107140"/>
            <a:ext cx="2979482" cy="35137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32BD8B1C-54DA-10C0-7386-7B7032853F3B}"/>
              </a:ext>
            </a:extLst>
          </p:cNvPr>
          <p:cNvSpPr/>
          <p:nvPr/>
        </p:nvSpPr>
        <p:spPr>
          <a:xfrm>
            <a:off x="5709089" y="4838330"/>
            <a:ext cx="1722267" cy="4971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E7ABA-0DEA-370C-51BB-51B3F2ED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30" y="5541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8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"/>
    </mc:Choice>
    <mc:Fallback xmlns="">
      <p:transition spd="slow" advTm="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bovenop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an on top of mountain. stock photo. Image of hands, hill - 25178248">
            <a:extLst>
              <a:ext uri="{FF2B5EF4-FFF2-40B4-BE49-F238E27FC236}">
                <a16:creationId xmlns:a16="http://schemas.microsoft.com/office/drawing/2014/main" id="{30C251E1-2B3A-E589-562D-2572A1CEFC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0283"/>
          <a:stretch/>
        </p:blipFill>
        <p:spPr bwMode="auto">
          <a:xfrm>
            <a:off x="2813620" y="1912389"/>
            <a:ext cx="3516759" cy="3863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AA77D3-74FC-658B-4858-BA7026479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5320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"/>
    </mc:Choice>
    <mc:Fallback xmlns="">
      <p:transition spd="slow" advTm="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stofzuiger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9D42D42-CCD9-759B-FC02-62B4C1E8D23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apparaat, vacuüm, stofzuiger&#10;&#10;Automatisch gegenereerde beschrijving">
            <a:extLst>
              <a:ext uri="{FF2B5EF4-FFF2-40B4-BE49-F238E27FC236}">
                <a16:creationId xmlns:a16="http://schemas.microsoft.com/office/drawing/2014/main" id="{84783E1E-1F4C-FBF6-CFD6-87D36AF87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7411"/>
          <a:stretch/>
        </p:blipFill>
        <p:spPr bwMode="auto">
          <a:xfrm>
            <a:off x="3364451" y="1680990"/>
            <a:ext cx="2849917" cy="4464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066A10-0B89-19E5-E86C-ED07A39CF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87" y="5657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"/>
    </mc:Choice>
    <mc:Fallback xmlns="">
      <p:transition spd="slow" advTm="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stofzuigen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91A08750-4073-37EB-4121-5E54B55A419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zakloze Relaxx'x Ultimate van Bosch luidt een nieuw tijdperk in van  stofzuigen">
            <a:extLst>
              <a:ext uri="{FF2B5EF4-FFF2-40B4-BE49-F238E27FC236}">
                <a16:creationId xmlns:a16="http://schemas.microsoft.com/office/drawing/2014/main" id="{A6512DA7-0F20-0A33-3C05-15C8F15F74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/>
          <a:stretch/>
        </p:blipFill>
        <p:spPr bwMode="auto">
          <a:xfrm>
            <a:off x="2953873" y="1870866"/>
            <a:ext cx="3339668" cy="3984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B76683-A690-1291-2A9B-343F1D26E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70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3"/>
    </mc:Choice>
    <mc:Fallback xmlns="">
      <p:transition spd="slow" advTm="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vuilniszak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1D6E815-81EB-B8C6-D37F-EB8C67254D5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as, accessoire, Modeaccessoire, persoon&#10;&#10;Automatisch gegenereerde beschrijving">
            <a:extLst>
              <a:ext uri="{FF2B5EF4-FFF2-40B4-BE49-F238E27FC236}">
                <a16:creationId xmlns:a16="http://schemas.microsoft.com/office/drawing/2014/main" id="{9289CB41-9D0D-314F-5A16-07F6B36442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8" r="20668"/>
          <a:stretch/>
        </p:blipFill>
        <p:spPr bwMode="auto">
          <a:xfrm>
            <a:off x="2984295" y="1690689"/>
            <a:ext cx="3531913" cy="4386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374E50-63C6-ED19-1FB7-BB72512C3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034" y="571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1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bezem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EE2B742-D483-7F5A-294A-BD1289A7AA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alen Tools Bezem Rood inclusief steel - TuinWereld Wijchen">
            <a:extLst>
              <a:ext uri="{FF2B5EF4-FFF2-40B4-BE49-F238E27FC236}">
                <a16:creationId xmlns:a16="http://schemas.microsoft.com/office/drawing/2014/main" id="{5A176D77-BAF2-99F3-6015-A7095FA8E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664" y="1690689"/>
            <a:ext cx="3688672" cy="409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A85F1D9-A0FB-B5DD-8747-DD6146B2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1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0"/>
    </mc:Choice>
    <mc:Fallback xmlns="">
      <p:transition spd="slow" advTm="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deur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BD5BC0B-B00D-D518-9D1E-9328BDB2A23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ur-kozijn-set Skantrae Frame DKS280 90mm - Kant-en-klare Sets &amp; Hoge  Kwaliteit Binnendeuren!">
            <a:extLst>
              <a:ext uri="{FF2B5EF4-FFF2-40B4-BE49-F238E27FC236}">
                <a16:creationId xmlns:a16="http://schemas.microsoft.com/office/drawing/2014/main" id="{B8D1CE61-8F90-A51E-8A1A-7D968F49CB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9" r="24009"/>
          <a:stretch/>
        </p:blipFill>
        <p:spPr bwMode="auto">
          <a:xfrm>
            <a:off x="3293615" y="1721350"/>
            <a:ext cx="2556769" cy="4283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BCA3D70-3D84-AB88-3E8A-527FD3CA6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1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"/>
    </mc:Choice>
    <mc:Fallback xmlns="">
      <p:transition spd="slow" advTm="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dweil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450B36D-24F5-079A-C786-5519B86E625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mmer, mop en telescoopsteel - Manutan">
            <a:extLst>
              <a:ext uri="{FF2B5EF4-FFF2-40B4-BE49-F238E27FC236}">
                <a16:creationId xmlns:a16="http://schemas.microsoft.com/office/drawing/2014/main" id="{0944FCDC-A0A7-7F74-77A7-3D41315D1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4" r="15217"/>
          <a:stretch/>
        </p:blipFill>
        <p:spPr bwMode="auto">
          <a:xfrm>
            <a:off x="3093769" y="1559649"/>
            <a:ext cx="2956461" cy="4410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3BCC6D-DB96-222D-3CD1-A21DF547E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0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2"/>
    </mc:Choice>
    <mc:Fallback xmlns="">
      <p:transition spd="slow" advTm="2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dweilen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55F1DB6-6817-B607-28C8-6CD9BF01FAAE}"/>
              </a:ext>
            </a:extLst>
          </p:cNvPr>
          <p:cNvSpPr/>
          <p:nvPr/>
        </p:nvSpPr>
        <p:spPr>
          <a:xfrm>
            <a:off x="628650" y="1480008"/>
            <a:ext cx="7886700" cy="4930624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Cuidado y mantenimiento según el tipo de suelo | ISLAPLAGAS">
            <a:extLst>
              <a:ext uri="{FF2B5EF4-FFF2-40B4-BE49-F238E27FC236}">
                <a16:creationId xmlns:a16="http://schemas.microsoft.com/office/drawing/2014/main" id="{ED138B81-3526-39DD-8A2E-A03A5D5C7D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8514"/>
          <a:stretch/>
        </p:blipFill>
        <p:spPr bwMode="auto">
          <a:xfrm>
            <a:off x="2719527" y="2118882"/>
            <a:ext cx="3704946" cy="3652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270A76-6E0F-34AA-9465-F86C8D25B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884" y="58523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"/>
    </mc:Choice>
    <mc:Fallback xmlns="">
      <p:transition spd="slow" advTm="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afwas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36AEE53-87A6-B027-45CA-28862D2DC99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t is de enige echte juiste volgorde tijdens het afwassen | RTL Nieuws">
            <a:extLst>
              <a:ext uri="{FF2B5EF4-FFF2-40B4-BE49-F238E27FC236}">
                <a16:creationId xmlns:a16="http://schemas.microsoft.com/office/drawing/2014/main" id="{96BF2268-D68D-3B60-5A7E-E5128089A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5"/>
          <a:stretch/>
        </p:blipFill>
        <p:spPr bwMode="auto">
          <a:xfrm>
            <a:off x="2474253" y="1966866"/>
            <a:ext cx="4195494" cy="3572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8A5C67-768F-7EEE-3535-B73764720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3"/>
    </mc:Choice>
    <mc:Fallback xmlns="">
      <p:transition spd="slow" advTm="3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stoffer en blik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FA58EA8-F855-E592-5130-EC183670412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gereedschap, borstel, Huishoudelijke schoonmaakmiddelen&#10;&#10;Automatisch gegenereerde beschrijving">
            <a:extLst>
              <a:ext uri="{FF2B5EF4-FFF2-40B4-BE49-F238E27FC236}">
                <a16:creationId xmlns:a16="http://schemas.microsoft.com/office/drawing/2014/main" id="{4FC3E2A6-3B9B-5395-0DAA-C3C6B2120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90" y="2051110"/>
            <a:ext cx="3499651" cy="349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1EA5EE-93E7-C7F5-2B6E-64F28E517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04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2"/>
    </mc:Choice>
    <mc:Fallback xmlns="">
      <p:transition spd="slow" advTm="4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schoonmaken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E1B01880-5453-5D2D-EA9B-29503D62919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Tips voor het grondig schoonmaken van je keuken - Keukenhulpjes">
            <a:extLst>
              <a:ext uri="{FF2B5EF4-FFF2-40B4-BE49-F238E27FC236}">
                <a16:creationId xmlns:a16="http://schemas.microsoft.com/office/drawing/2014/main" id="{E73515C6-A3B1-9D51-2363-EC4AE54E2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7" r="19961"/>
          <a:stretch/>
        </p:blipFill>
        <p:spPr bwMode="auto">
          <a:xfrm>
            <a:off x="2817169" y="2091197"/>
            <a:ext cx="3792754" cy="35439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7C6F8-FC14-C120-CF85-519AD2B73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905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0"/>
    </mc:Choice>
    <mc:Fallback xmlns="">
      <p:transition spd="slow" advTm="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inrichten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B51C8AD3-5ADC-DAE2-2325-3A9D7B79648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Samenwonen, wat verhuis je (niet) mee? | Kubox">
            <a:extLst>
              <a:ext uri="{FF2B5EF4-FFF2-40B4-BE49-F238E27FC236}">
                <a16:creationId xmlns:a16="http://schemas.microsoft.com/office/drawing/2014/main" id="{3269C622-4664-6179-D1A1-8E115B1805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29" y="2096783"/>
            <a:ext cx="4412331" cy="381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D91BD61-9650-659D-9C97-83D06B68D6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595" y="5669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"/>
    </mc:Choice>
    <mc:Fallback xmlns="">
      <p:transition spd="slow" advTm="2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3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9700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deurbel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099688F-B3F8-F3DC-296A-03664E82FC1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werkt een deurbel? - deurbeslag.nl">
            <a:extLst>
              <a:ext uri="{FF2B5EF4-FFF2-40B4-BE49-F238E27FC236}">
                <a16:creationId xmlns:a16="http://schemas.microsoft.com/office/drawing/2014/main" id="{8694642C-D0F4-B8F4-43BF-C3F2CCACBB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2" t="-470" r="3770" b="7055"/>
          <a:stretch/>
        </p:blipFill>
        <p:spPr bwMode="auto">
          <a:xfrm>
            <a:off x="2054946" y="1490296"/>
            <a:ext cx="3379183" cy="4747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038C3E72-364F-45C3-5A9C-B832E69D59C7}"/>
              </a:ext>
            </a:extLst>
          </p:cNvPr>
          <p:cNvSpPr/>
          <p:nvPr/>
        </p:nvSpPr>
        <p:spPr>
          <a:xfrm>
            <a:off x="5131293" y="2343705"/>
            <a:ext cx="2139519" cy="29296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F1F06C-287A-BE24-8E86-CDB1CBF3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"/>
    </mc:Choice>
    <mc:Fallback xmlns="">
      <p:transition spd="slow" advTm="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aanbellen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2827BF23-11D5-0FD2-F6A6-8F2E97AF01D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urbel aansluiten? - Boek direct een klushulp - Zoofy">
            <a:extLst>
              <a:ext uri="{FF2B5EF4-FFF2-40B4-BE49-F238E27FC236}">
                <a16:creationId xmlns:a16="http://schemas.microsoft.com/office/drawing/2014/main" id="{3F3E4F72-2A39-F037-FC02-8C3501FCCA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8" r="23958"/>
          <a:stretch/>
        </p:blipFill>
        <p:spPr bwMode="auto">
          <a:xfrm rot="10800000" flipV="1">
            <a:off x="2935693" y="1863188"/>
            <a:ext cx="3465106" cy="4078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2F839A-A285-F0EA-3C2D-C8367DF54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637" y="5706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sleutelgat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D959584-8EE3-3530-7458-6B84F6802A0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Sleutelgat - Wikipedia">
            <a:extLst>
              <a:ext uri="{FF2B5EF4-FFF2-40B4-BE49-F238E27FC236}">
                <a16:creationId xmlns:a16="http://schemas.microsoft.com/office/drawing/2014/main" id="{A938E973-63AF-2639-8BA5-612A0CA33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99" y="1690689"/>
            <a:ext cx="3806602" cy="420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23E51E-1FD9-2976-F83A-4BF5695FD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837" y="558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1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trap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00135A5-EB01-B664-1B9E-606B0354C4E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Soorten houten trappen - Modellen - Trap met eiken treden smeedijzeren ...">
            <a:extLst>
              <a:ext uri="{FF2B5EF4-FFF2-40B4-BE49-F238E27FC236}">
                <a16:creationId xmlns:a16="http://schemas.microsoft.com/office/drawing/2014/main" id="{50197171-B5DF-1FAE-F863-8A54D28B4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46" y="1910311"/>
            <a:ext cx="2925308" cy="3899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9A6E5F0-5EE1-5838-5BC9-DB6AA844D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138" y="5661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sleutelhanger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AF5CC03-37A0-7A30-6086-B8DC72AF349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etalen sleutelhanger huis Mat zilver - KC6589-16">
            <a:extLst>
              <a:ext uri="{FF2B5EF4-FFF2-40B4-BE49-F238E27FC236}">
                <a16:creationId xmlns:a16="http://schemas.microsoft.com/office/drawing/2014/main" id="{D1C8FCBD-A019-5474-5BBA-BABD3DE2D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6" t="7819" r="15043" b="8972"/>
          <a:stretch/>
        </p:blipFill>
        <p:spPr bwMode="auto">
          <a:xfrm>
            <a:off x="2819443" y="1893203"/>
            <a:ext cx="3505114" cy="3935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96971D-561D-8477-E0AA-1432C5ECF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bovenaan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uten stapel blokken met vrolijke dieren - Multi kleuren - Speelgoed vanaf  1 jaar | bol.com">
            <a:extLst>
              <a:ext uri="{FF2B5EF4-FFF2-40B4-BE49-F238E27FC236}">
                <a16:creationId xmlns:a16="http://schemas.microsoft.com/office/drawing/2014/main" id="{30ED4842-2E4A-899B-026E-80E046218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96" y="2067571"/>
            <a:ext cx="1227995" cy="35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0BD5732F-445E-B352-2E0A-487E9FAA1EA3}"/>
              </a:ext>
            </a:extLst>
          </p:cNvPr>
          <p:cNvSpPr/>
          <p:nvPr/>
        </p:nvSpPr>
        <p:spPr>
          <a:xfrm>
            <a:off x="4856085" y="1890944"/>
            <a:ext cx="2494626" cy="5681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B4DE0E-A885-B92E-DB4F-B9754EED9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5784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8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"/>
    </mc:Choice>
    <mc:Fallback xmlns="">
      <p:transition spd="slow" advTm="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onderaan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uten stapel blokken met vrolijke dieren - Multi kleuren - Speelgoed vanaf  1 jaar | bol.com">
            <a:extLst>
              <a:ext uri="{FF2B5EF4-FFF2-40B4-BE49-F238E27FC236}">
                <a16:creationId xmlns:a16="http://schemas.microsoft.com/office/drawing/2014/main" id="{30ED4842-2E4A-899B-026E-80E046218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96" y="2067571"/>
            <a:ext cx="1227995" cy="35085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0BD5732F-445E-B352-2E0A-487E9FAA1EA3}"/>
              </a:ext>
            </a:extLst>
          </p:cNvPr>
          <p:cNvSpPr/>
          <p:nvPr/>
        </p:nvSpPr>
        <p:spPr>
          <a:xfrm>
            <a:off x="5204876" y="4860387"/>
            <a:ext cx="2494626" cy="56817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B14A37-7E83-5522-B31C-AF2FE7A72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5459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"/>
    </mc:Choice>
    <mc:Fallback xmlns="">
      <p:transition spd="slow" advTm="2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roltrap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BBC58C1-7997-889D-873F-0EBCCA1081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ack Giovenzana PG1M9W01 pushbutton case | ADAJUSA">
            <a:extLst>
              <a:ext uri="{FF2B5EF4-FFF2-40B4-BE49-F238E27FC236}">
                <a16:creationId xmlns:a16="http://schemas.microsoft.com/office/drawing/2014/main" id="{48EC9570-05E9-2F2A-635E-AC76E0A13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73" y="1546333"/>
            <a:ext cx="3681454" cy="456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AB9121-51E9-1B58-1274-B3FEC894A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22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"/>
    </mc:Choice>
    <mc:Fallback xmlns="">
      <p:transition spd="slow" advTm="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trapleuning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FFF9B13-8836-C58C-7031-8E04BF619E7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ndsteun zwart voor trapleuning kokerprofiel 40x20 - Metaalstore">
            <a:extLst>
              <a:ext uri="{FF2B5EF4-FFF2-40B4-BE49-F238E27FC236}">
                <a16:creationId xmlns:a16="http://schemas.microsoft.com/office/drawing/2014/main" id="{9B6D6E4D-3B77-BE91-FF97-F17E19FA0A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885950"/>
            <a:ext cx="2852568" cy="38942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72C55040-B6C0-0D76-745D-34C388CDAA1B}"/>
              </a:ext>
            </a:extLst>
          </p:cNvPr>
          <p:cNvSpPr/>
          <p:nvPr/>
        </p:nvSpPr>
        <p:spPr>
          <a:xfrm rot="14576703">
            <a:off x="3480047" y="2936835"/>
            <a:ext cx="1411550" cy="296625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619E2B-8920-85C4-0B08-1C0D23CD4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4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8"/>
    </mc:Choice>
    <mc:Fallback xmlns="">
      <p:transition spd="slow" advTm="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trede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ED60F40-577A-2979-0104-952B237267D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rap renovatie Vlijmen - Portas Moergestel">
            <a:extLst>
              <a:ext uri="{FF2B5EF4-FFF2-40B4-BE49-F238E27FC236}">
                <a16:creationId xmlns:a16="http://schemas.microsoft.com/office/drawing/2014/main" id="{BDABDA1C-F0AC-5DC9-0EDB-D007489BA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5"/>
          <a:stretch/>
        </p:blipFill>
        <p:spPr bwMode="auto">
          <a:xfrm flipH="1">
            <a:off x="2621422" y="1782655"/>
            <a:ext cx="3832644" cy="4119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246A9C-21C7-90D4-CCA4-43C16FF28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205" y="5658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0"/>
    </mc:Choice>
    <mc:Fallback xmlns="">
      <p:transition spd="slow" advTm="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voeten vegen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D665BFED-F8D1-D835-86B1-27AB95326B4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Oeps… 5 vergeten klusjes in de badkamer die je echt af en toe moet doen |  ID.nl">
            <a:extLst>
              <a:ext uri="{FF2B5EF4-FFF2-40B4-BE49-F238E27FC236}">
                <a16:creationId xmlns:a16="http://schemas.microsoft.com/office/drawing/2014/main" id="{81D55DF6-4C4A-CE2E-5091-8FCE0BDEB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879" y="2036743"/>
            <a:ext cx="3705474" cy="37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D7637F-BAD2-BEB1-A16D-AC18DAA83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6750" y="5783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"/>
    </mc:Choice>
    <mc:Fallback xmlns=""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err="1"/>
              <a:t>h</a:t>
            </a:r>
            <a:r>
              <a:rPr lang="nl-NL" sz="4400" err="1"/>
              <a:t>et</a:t>
            </a:r>
            <a:r>
              <a:rPr lang="nl-NL" sz="4400"/>
              <a:t> midden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rom above white background person standing Stock Photos - Page 1 :  Masterfile">
            <a:extLst>
              <a:ext uri="{FF2B5EF4-FFF2-40B4-BE49-F238E27FC236}">
                <a16:creationId xmlns:a16="http://schemas.microsoft.com/office/drawing/2014/main" id="{7AE8FF2B-9157-32B3-B186-3FD2DCE18A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1" r="16000"/>
          <a:stretch/>
        </p:blipFill>
        <p:spPr bwMode="auto">
          <a:xfrm>
            <a:off x="2747944" y="1815856"/>
            <a:ext cx="3963574" cy="4185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ijl: links 3">
            <a:extLst>
              <a:ext uri="{FF2B5EF4-FFF2-40B4-BE49-F238E27FC236}">
                <a16:creationId xmlns:a16="http://schemas.microsoft.com/office/drawing/2014/main" id="{E6250E77-43F5-D821-880A-ACE12A06BD59}"/>
              </a:ext>
            </a:extLst>
          </p:cNvPr>
          <p:cNvSpPr/>
          <p:nvPr/>
        </p:nvSpPr>
        <p:spPr>
          <a:xfrm>
            <a:off x="5078027" y="3863181"/>
            <a:ext cx="710214" cy="39061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0846D2-1D78-783C-79F5-19A719832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930" y="5539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5"/>
    </mc:Choice>
    <mc:Fallback xmlns="">
      <p:transition spd="slow" advTm="3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buitenkant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F750C58-3F06-D2E9-441E-EDAFCCB58EA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eder gedrag aan de buitenkant, heeft een verhaal aan de binnenkant">
            <a:extLst>
              <a:ext uri="{FF2B5EF4-FFF2-40B4-BE49-F238E27FC236}">
                <a16:creationId xmlns:a16="http://schemas.microsoft.com/office/drawing/2014/main" id="{F3AB60FA-F36D-D7E7-D7F6-98A94962C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0" t="3234" r="1775" b="4467"/>
          <a:stretch/>
        </p:blipFill>
        <p:spPr bwMode="auto">
          <a:xfrm>
            <a:off x="2945768" y="1827043"/>
            <a:ext cx="3597075" cy="3854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5CD17EEA-5D8A-95E9-70ED-679F29480899}"/>
              </a:ext>
            </a:extLst>
          </p:cNvPr>
          <p:cNvSpPr/>
          <p:nvPr/>
        </p:nvSpPr>
        <p:spPr>
          <a:xfrm rot="12804660">
            <a:off x="2137900" y="2410712"/>
            <a:ext cx="1615736" cy="34622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681AA8-E068-9960-2343-951730CD6F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489" y="56819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9"/>
    </mc:Choice>
    <mc:Fallback xmlns="">
      <p:transition spd="slow" advTm="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binnenkant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0B2A5DA-EF16-8E37-12F6-4AA98F463F4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eder gedrag aan de buitenkant, heeft een verhaal aan de binnenkant">
            <a:extLst>
              <a:ext uri="{FF2B5EF4-FFF2-40B4-BE49-F238E27FC236}">
                <a16:creationId xmlns:a16="http://schemas.microsoft.com/office/drawing/2014/main" id="{A045A8F9-A379-BB7A-767C-FB2BA88E73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t="-2144" r="49205" b="-1700"/>
          <a:stretch/>
        </p:blipFill>
        <p:spPr bwMode="auto">
          <a:xfrm>
            <a:off x="2984306" y="1917761"/>
            <a:ext cx="3175388" cy="3984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983A9873-6EF6-C4C1-077C-020EDBADC24C}"/>
              </a:ext>
            </a:extLst>
          </p:cNvPr>
          <p:cNvSpPr/>
          <p:nvPr/>
        </p:nvSpPr>
        <p:spPr>
          <a:xfrm rot="18564245">
            <a:off x="4826125" y="2481660"/>
            <a:ext cx="1777753" cy="24996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8967E6-CFFD-AD2D-A08C-B6D9F0C03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6" y="5732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1"/>
    </mc:Choice>
    <mc:Fallback xmlns="">
      <p:transition spd="slow" advTm="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lift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AC93039-7350-9C5E-B0B2-34C90E297D1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ydraulic lift in modular building for stoke hospital">
            <a:extLst>
              <a:ext uri="{FF2B5EF4-FFF2-40B4-BE49-F238E27FC236}">
                <a16:creationId xmlns:a16="http://schemas.microsoft.com/office/drawing/2014/main" id="{940A8B11-05E3-E39F-0EA6-AF17E41FA8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17176"/>
          <a:stretch/>
        </p:blipFill>
        <p:spPr bwMode="auto">
          <a:xfrm>
            <a:off x="2649670" y="1928726"/>
            <a:ext cx="3844659" cy="3798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69B4CD-DA71-0648-3A7E-FD7571C23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5" y="5715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materiaal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9A6FB01-1566-B394-D051-8CF858341ED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kker creatief aan de slag met de meest uiteenlopende materialen">
            <a:extLst>
              <a:ext uri="{FF2B5EF4-FFF2-40B4-BE49-F238E27FC236}">
                <a16:creationId xmlns:a16="http://schemas.microsoft.com/office/drawing/2014/main" id="{E77A1AE0-BE7A-F7D2-252E-2430DF995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4000" y="2275554"/>
            <a:ext cx="4131713" cy="329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E9ED84-AF53-C5BE-DBB1-4E2F417EA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183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"/>
    </mc:Choice>
    <mc:Fallback xmlns="">
      <p:transition spd="slow" advTm="3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bouwmateriaal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5771F21-C264-BF81-14B7-FF935C6F3C5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uwmaterialen voor al uw bouwprojecten of renovaties">
            <a:extLst>
              <a:ext uri="{FF2B5EF4-FFF2-40B4-BE49-F238E27FC236}">
                <a16:creationId xmlns:a16="http://schemas.microsoft.com/office/drawing/2014/main" id="{F8EECF6F-B3D4-3459-8D8A-1515D9FDB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769" y="1594645"/>
            <a:ext cx="4030462" cy="446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C4BABF-7011-8412-1F6E-43212C6E4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63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6"/>
    </mc:Choice>
    <mc:Fallback xmlns="">
      <p:transition spd="slow" advTm="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E024772-9FF4-80E2-F18A-8472CE4E752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8 mm hærdet klart glas efter mål - LE GLAS SHOP">
            <a:extLst>
              <a:ext uri="{FF2B5EF4-FFF2-40B4-BE49-F238E27FC236}">
                <a16:creationId xmlns:a16="http://schemas.microsoft.com/office/drawing/2014/main" id="{EBC47E09-B821-10DE-1AE8-AAE8192E3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5" y="1937228"/>
            <a:ext cx="3995276" cy="399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D0A43E-A4DB-91E0-FF3F-4ECE8F063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614" y="5688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"/>
    </mc:Choice>
    <mc:Fallback xmlns="">
      <p:transition spd="slow" advTm="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hout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8BB7B6B-8CA3-ADB7-12C5-AB078AD326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nline Hout kopen? Scherpe prijzen en een snelle levering.">
            <a:extLst>
              <a:ext uri="{FF2B5EF4-FFF2-40B4-BE49-F238E27FC236}">
                <a16:creationId xmlns:a16="http://schemas.microsoft.com/office/drawing/2014/main" id="{020BA708-A7A2-ACC5-F4B4-A2497462C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84" y="1670389"/>
            <a:ext cx="4390729" cy="431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5C2CD3-5279-CB3A-8A3B-EC2A1FC70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3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3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beton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389251A-6DB7-F2CE-B5A7-196696263C3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ton - WikiWoordenboek">
            <a:extLst>
              <a:ext uri="{FF2B5EF4-FFF2-40B4-BE49-F238E27FC236}">
                <a16:creationId xmlns:a16="http://schemas.microsoft.com/office/drawing/2014/main" id="{69FA0772-A668-F509-B845-D4E9745BD2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97" y="1557037"/>
            <a:ext cx="4334263" cy="454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3EE9DB-4681-8A1E-8A01-C5A14AB14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620" y="5611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plastic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78F2487-9B4F-5B3A-7AB6-66F1BFEE2B2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te set for ban on wide range of single-use plastic items in England | UK  News | Sky News">
            <a:extLst>
              <a:ext uri="{FF2B5EF4-FFF2-40B4-BE49-F238E27FC236}">
                <a16:creationId xmlns:a16="http://schemas.microsoft.com/office/drawing/2014/main" id="{977EF59E-347D-447F-6BEC-90A44A7FFE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r="5059"/>
          <a:stretch/>
        </p:blipFill>
        <p:spPr bwMode="auto">
          <a:xfrm>
            <a:off x="2339266" y="1686874"/>
            <a:ext cx="4465468" cy="4281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24BCC1-F682-9B2A-8555-B349CF6E0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914" y="5725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5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"/>
    </mc:Choice>
    <mc:Fallback xmlns="">
      <p:transition spd="slow" advTm="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kurk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345A724-C70B-B456-8230-F9954ADA09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rpas - Tapse Plug Kurk 21,0-27,0 L=31,8">
            <a:extLst>
              <a:ext uri="{FF2B5EF4-FFF2-40B4-BE49-F238E27FC236}">
                <a16:creationId xmlns:a16="http://schemas.microsoft.com/office/drawing/2014/main" id="{C89D249E-C492-18FA-F353-5B9D107E67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5" y="1865887"/>
            <a:ext cx="3923930" cy="392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25E166-E2E7-BC43-5F4C-6BC378B39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632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stof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96AF36-DC8F-7612-F168-AADB4BF294E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of Recycled Canvas - Katia - Natuur - Fairytailors">
            <a:extLst>
              <a:ext uri="{FF2B5EF4-FFF2-40B4-BE49-F238E27FC236}">
                <a16:creationId xmlns:a16="http://schemas.microsoft.com/office/drawing/2014/main" id="{CF4DE7D1-1D84-BE9D-A103-C8B65670A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828799"/>
            <a:ext cx="2983035" cy="38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89EA9-9B7E-3031-2289-41EC1EC4C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889" y="5669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"/>
    </mc:Choice>
    <mc:Fallback xmlns="">
      <p:transition spd="slow" advTm="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baksteen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BBCF7D8-F4CF-E094-539B-FC66BD7DCB4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erca Boeren rode baksteen 3 gaten 18x8x6,5cm">
            <a:extLst>
              <a:ext uri="{FF2B5EF4-FFF2-40B4-BE49-F238E27FC236}">
                <a16:creationId xmlns:a16="http://schemas.microsoft.com/office/drawing/2014/main" id="{C4A642CD-07DE-98DB-5D34-37844DBE7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64" y="1943516"/>
            <a:ext cx="4019677" cy="356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542093-B8A0-32CF-0032-4723FCED2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3" y="5541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9"/>
    </mc:Choice>
    <mc:Fallback xmlns="">
      <p:transition spd="slow" advTm="2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ijzer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20C5349-3E7C-926A-95BD-7F76274558E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isser afvalverwerking">
            <a:extLst>
              <a:ext uri="{FF2B5EF4-FFF2-40B4-BE49-F238E27FC236}">
                <a16:creationId xmlns:a16="http://schemas.microsoft.com/office/drawing/2014/main" id="{053CBDA6-8181-F47B-E1D6-B811393A3B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7846"/>
          <a:stretch/>
        </p:blipFill>
        <p:spPr bwMode="auto">
          <a:xfrm flipH="1">
            <a:off x="2327480" y="1690689"/>
            <a:ext cx="4358413" cy="4151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4F603A-20AD-CA61-55CF-88E49C7EF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888" y="55983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"/>
    </mc:Choice>
    <mc:Fallback xmlns="">
      <p:transition spd="slow" advTm="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muur</a:t>
            </a:r>
            <a:endParaRPr lang="nl-NL" sz="44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132CB4A-BBF8-7016-1542-E096AD58483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De muur - Voetbalpoezie - voetbalpoëzie.nl: voetbalgedichten">
            <a:extLst>
              <a:ext uri="{FF2B5EF4-FFF2-40B4-BE49-F238E27FC236}">
                <a16:creationId xmlns:a16="http://schemas.microsoft.com/office/drawing/2014/main" id="{33EFCCB5-D25A-8C0B-F81C-AB512887D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5"/>
          <a:stretch/>
        </p:blipFill>
        <p:spPr bwMode="auto">
          <a:xfrm>
            <a:off x="2631290" y="2035099"/>
            <a:ext cx="4221126" cy="3624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0DC89F-AAFC-A261-A5E1-6A1FA731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584" y="5719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gereedschap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5B87C5F-462A-36C6-6F8B-FD477795E62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14-delige klussers speelgoed set | Gereedschap set | Kinderen | bol.com">
            <a:extLst>
              <a:ext uri="{FF2B5EF4-FFF2-40B4-BE49-F238E27FC236}">
                <a16:creationId xmlns:a16="http://schemas.microsoft.com/office/drawing/2014/main" id="{07EE0626-4548-5C3F-F21D-4BD13FAEB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32" y="1699110"/>
            <a:ext cx="3651232" cy="425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D53BB0-6B05-4F9E-CB7D-91FA675E5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284" y="5712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"/>
    </mc:Choice>
    <mc:Fallback xmlns="">
      <p:transition spd="slow" advTm="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hamer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F81362E-C57F-8C5E-3016-F09893CD9FF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avaris hamer met houten steel - 33cm steellengte - Roestvrij stalen kop –  Steel van hickoryhout - Klauwhamer met nageltrekker - Bruin : Amazon.nl:  Klussen &amp; gereedschap">
            <a:extLst>
              <a:ext uri="{FF2B5EF4-FFF2-40B4-BE49-F238E27FC236}">
                <a16:creationId xmlns:a16="http://schemas.microsoft.com/office/drawing/2014/main" id="{A87EDBC5-015C-AB13-8299-CCB5D91327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73" y="1623417"/>
            <a:ext cx="3219253" cy="44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57DF36-66B5-01C5-0736-6C4C68A31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544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"/>
    </mc:Choice>
    <mc:Fallback xmlns="">
      <p:transition spd="slow" advTm="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timmeren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E456E73F-85CC-DEEB-84BA-C701AA8B42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3E2DD4-01E5-C427-4A36-FD394CDDC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170" y="5689619"/>
            <a:ext cx="487363" cy="487363"/>
          </a:xfrm>
          <a:prstGeom prst="rect">
            <a:avLst/>
          </a:prstGeom>
        </p:spPr>
      </p:pic>
      <p:pic>
        <p:nvPicPr>
          <p:cNvPr id="9" name="Picture 15" descr="Kinderen bouwen zelf hutten in Timmerdorp: timmeren, zagen, boren én  inrichten - Dagblad van het Noorden">
            <a:extLst>
              <a:ext uri="{FF2B5EF4-FFF2-40B4-BE49-F238E27FC236}">
                <a16:creationId xmlns:a16="http://schemas.microsoft.com/office/drawing/2014/main" id="{206EB75B-01A7-5E11-FE75-A5E5355A51C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r="30041"/>
          <a:stretch/>
        </p:blipFill>
        <p:spPr bwMode="auto">
          <a:xfrm>
            <a:off x="2678229" y="2036743"/>
            <a:ext cx="3787542" cy="3571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88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"/>
    </mc:Choice>
    <mc:Fallback xmlns="">
      <p:transition spd="slow" advTm="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bijl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9F106B7-978F-788F-EE59-3E63235BA5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eeft u een bijl nodig? Bekijk ons aanbod aan bijlen op de webshop.">
            <a:extLst>
              <a:ext uri="{FF2B5EF4-FFF2-40B4-BE49-F238E27FC236}">
                <a16:creationId xmlns:a16="http://schemas.microsoft.com/office/drawing/2014/main" id="{EE62F686-F567-B0B6-F123-0A4ED923CF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1" r="27512"/>
          <a:stretch/>
        </p:blipFill>
        <p:spPr bwMode="auto">
          <a:xfrm>
            <a:off x="2978193" y="1772945"/>
            <a:ext cx="3187614" cy="4027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C0711-336F-A1CA-31B8-C313EC39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8"/>
    </mc:Choice>
    <mc:Fallback xmlns="">
      <p:transition spd="slow" advTm="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zaag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D15D76C-DAE7-33D5-95BD-1E543D2679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fftech Handzaag 500 mm - Hardpoint - Dubbel Getand - 7 TPI | bol.com">
            <a:extLst>
              <a:ext uri="{FF2B5EF4-FFF2-40B4-BE49-F238E27FC236}">
                <a16:creationId xmlns:a16="http://schemas.microsoft.com/office/drawing/2014/main" id="{ED2ED84E-A9D4-A48A-AA33-FE9543013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62" y="2626210"/>
            <a:ext cx="4807368" cy="247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39F2B5-6867-EA4E-13E7-DF1D37B76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zagen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F0AB77C1-9FD4-F386-5424-EDF1C517FC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Zagen">
            <a:extLst>
              <a:ext uri="{FF2B5EF4-FFF2-40B4-BE49-F238E27FC236}">
                <a16:creationId xmlns:a16="http://schemas.microsoft.com/office/drawing/2014/main" id="{2222370B-2C36-4E43-B40B-230AE5D383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5"/>
          <a:stretch/>
        </p:blipFill>
        <p:spPr bwMode="auto">
          <a:xfrm>
            <a:off x="2519575" y="1862091"/>
            <a:ext cx="4104850" cy="4213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B79581-925E-F7EA-ED3E-32ED6E4D2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577" y="5738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"/>
    </mc:Choice>
    <mc:Fallback xmlns="">
      <p:transition spd="slow" advTm="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boor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660E049-4AF0-B14F-7E35-A727833F91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boor van de hand stock afbeelding. Image of apparatuur - 3140653">
            <a:extLst>
              <a:ext uri="{FF2B5EF4-FFF2-40B4-BE49-F238E27FC236}">
                <a16:creationId xmlns:a16="http://schemas.microsoft.com/office/drawing/2014/main" id="{AEE90C53-4005-BDE4-823D-4D387F6DF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b="9276"/>
          <a:stretch/>
        </p:blipFill>
        <p:spPr bwMode="auto">
          <a:xfrm>
            <a:off x="2493723" y="2059980"/>
            <a:ext cx="4334206" cy="3524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869B7D6-FD09-148C-3660-F8FA6E27B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boren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75C766D4-2D80-C575-0CC9-1892F88146DF}"/>
              </a:ext>
            </a:extLst>
          </p:cNvPr>
          <p:cNvSpPr/>
          <p:nvPr/>
        </p:nvSpPr>
        <p:spPr>
          <a:xfrm>
            <a:off x="628650" y="1480007"/>
            <a:ext cx="7886700" cy="4901127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ETON BOREN - INSTRUCTIES VOOR SCHONE BOORGATEN -">
            <a:extLst>
              <a:ext uri="{FF2B5EF4-FFF2-40B4-BE49-F238E27FC236}">
                <a16:creationId xmlns:a16="http://schemas.microsoft.com/office/drawing/2014/main" id="{2C0A7C26-C9BC-C966-5D02-1BA12AE4C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16" y="1885797"/>
            <a:ext cx="4305968" cy="3954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9806E29-2107-691C-160A-9346147F1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789" y="5770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"/>
    </mc:Choice>
    <mc:Fallback xmlns="">
      <p:transition spd="slow" advTm="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maken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48EADA44-7DCA-62FE-B39B-2F3DF0AED4DF}"/>
              </a:ext>
            </a:extLst>
          </p:cNvPr>
          <p:cNvSpPr/>
          <p:nvPr/>
        </p:nvSpPr>
        <p:spPr>
          <a:xfrm>
            <a:off x="628650" y="1480007"/>
            <a:ext cx="7886700" cy="4901127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Zelf je iPhone repareren? Dit moet je weten! | Fixje">
            <a:extLst>
              <a:ext uri="{FF2B5EF4-FFF2-40B4-BE49-F238E27FC236}">
                <a16:creationId xmlns:a16="http://schemas.microsoft.com/office/drawing/2014/main" id="{41B57387-0C7A-3E59-42CD-36E45FC3E6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4"/>
          <a:stretch/>
        </p:blipFill>
        <p:spPr bwMode="auto">
          <a:xfrm>
            <a:off x="2497233" y="2226313"/>
            <a:ext cx="4006045" cy="33716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A9FC77-90D6-1206-90DA-E5244A6FC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737" y="5770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"/>
    </mc:Choice>
    <mc:Fallback xmlns="">
      <p:transition spd="slow" advTm="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meten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D171CD54-1CCE-B50F-61C7-BABAFF36D5F9}"/>
              </a:ext>
            </a:extLst>
          </p:cNvPr>
          <p:cNvSpPr/>
          <p:nvPr/>
        </p:nvSpPr>
        <p:spPr>
          <a:xfrm>
            <a:off x="628650" y="1480007"/>
            <a:ext cx="7886700" cy="4901127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Vrouw die kind meten stock afbeelding. Image of achtergrond - 35149983">
            <a:extLst>
              <a:ext uri="{FF2B5EF4-FFF2-40B4-BE49-F238E27FC236}">
                <a16:creationId xmlns:a16="http://schemas.microsoft.com/office/drawing/2014/main" id="{DAAFA9B7-C1C8-E3E6-D29C-4F5D066EA2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13610" r="17752"/>
          <a:stretch/>
        </p:blipFill>
        <p:spPr bwMode="auto">
          <a:xfrm flipH="1">
            <a:off x="3254687" y="1718779"/>
            <a:ext cx="2660737" cy="45725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D805A30-A27C-ED31-4F66-FEB468FC9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2861" y="5825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balkon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E6F1084-6A45-FA99-8068-DF8F75D53DE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ménager &amp;amp; décorer un petit balcon Idées &amp;amp; conseils | viplounge">
            <a:extLst>
              <a:ext uri="{FF2B5EF4-FFF2-40B4-BE49-F238E27FC236}">
                <a16:creationId xmlns:a16="http://schemas.microsoft.com/office/drawing/2014/main" id="{B2CE7119-0337-27BB-3AC3-A6A13E676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" r="8365"/>
          <a:stretch/>
        </p:blipFill>
        <p:spPr bwMode="auto">
          <a:xfrm>
            <a:off x="2445575" y="1937218"/>
            <a:ext cx="4252849" cy="38012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D17865-80B3-BF2D-6F6E-6C606BBE6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068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8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één meter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1ste leerjaar - juf Majella &amp; juf Annelies: 1 meter... wat is dat precies???">
            <a:extLst>
              <a:ext uri="{FF2B5EF4-FFF2-40B4-BE49-F238E27FC236}">
                <a16:creationId xmlns:a16="http://schemas.microsoft.com/office/drawing/2014/main" id="{CE7E6063-DB6D-F922-F4D2-B56660358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40" y="1935053"/>
            <a:ext cx="3944256" cy="353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4909BD-6B70-F89C-ECD9-1251A8690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50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4"/>
    </mc:Choice>
    <mc:Fallback xmlns="">
      <p:transition spd="slow" advTm="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beroep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8F1AB9A-C87D-56C6-D511-803B9B21EBD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aad het beroep - Eén kind zit in het midden van de kring. Dit kind heeft  een bepaald beroep in gedachten (… | Medical sales rep, Medical sales,  Business insurance">
            <a:extLst>
              <a:ext uri="{FF2B5EF4-FFF2-40B4-BE49-F238E27FC236}">
                <a16:creationId xmlns:a16="http://schemas.microsoft.com/office/drawing/2014/main" id="{F2C9B19F-3FD1-1CB2-D646-A915936106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2877407" y="1810166"/>
            <a:ext cx="3834112" cy="38666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44CEBB-66F4-9C1E-A6A9-C1718B1A1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714" y="5676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"/>
    </mc:Choice>
    <mc:Fallback xmlns="">
      <p:transition spd="slow" advTm="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metselaar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29B0453-3B46-88CA-0E28-B9E8676A753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eerloopbaanpad Metselen - Bouwmensen">
            <a:extLst>
              <a:ext uri="{FF2B5EF4-FFF2-40B4-BE49-F238E27FC236}">
                <a16:creationId xmlns:a16="http://schemas.microsoft.com/office/drawing/2014/main" id="{31B1256D-6296-E669-717D-390865CD0E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9765"/>
          <a:stretch/>
        </p:blipFill>
        <p:spPr bwMode="auto">
          <a:xfrm>
            <a:off x="2828000" y="1815992"/>
            <a:ext cx="4114338" cy="4022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1C1A87-15B9-199F-C61D-CBE37C99B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535" y="55949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"/>
    </mc:Choice>
    <mc:Fallback xmlns="">
      <p:transition spd="slow" advTm="2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metselen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F2E743D0-6F15-5B93-CE14-9B91DF7F27B9}"/>
              </a:ext>
            </a:extLst>
          </p:cNvPr>
          <p:cNvSpPr/>
          <p:nvPr/>
        </p:nvSpPr>
        <p:spPr>
          <a:xfrm>
            <a:off x="628650" y="1480007"/>
            <a:ext cx="7886700" cy="4901127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Metselen. bouwvakker die een bakstenen muur bouwt. | Gratis Foto">
            <a:extLst>
              <a:ext uri="{FF2B5EF4-FFF2-40B4-BE49-F238E27FC236}">
                <a16:creationId xmlns:a16="http://schemas.microsoft.com/office/drawing/2014/main" id="{EF661854-B04F-4FD2-2C05-FDFA12551B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/>
          <a:stretch/>
        </p:blipFill>
        <p:spPr bwMode="auto">
          <a:xfrm>
            <a:off x="2530644" y="1878660"/>
            <a:ext cx="4082711" cy="3907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F34388B-B440-0E5F-BBAB-24DDEEFD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46" y="57860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"/>
    </mc:Choice>
    <mc:Fallback xmlns="">
      <p:transition spd="slow" advTm="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schilder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3994878-346A-2566-BCF4-8A74EB8CF39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hilder In Almere | Professioneel en vakkundig | 5 jaar garantie">
            <a:extLst>
              <a:ext uri="{FF2B5EF4-FFF2-40B4-BE49-F238E27FC236}">
                <a16:creationId xmlns:a16="http://schemas.microsoft.com/office/drawing/2014/main" id="{32052A26-65E0-50FC-6CF6-B573A0600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r="9953"/>
          <a:stretch/>
        </p:blipFill>
        <p:spPr bwMode="auto">
          <a:xfrm>
            <a:off x="2764774" y="1747529"/>
            <a:ext cx="3614451" cy="4231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827A60-3B2B-6D4B-887D-5303A774D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616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"/>
    </mc:Choice>
    <mc:Fallback xmlns="">
      <p:transition spd="slow" advTm="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schilderen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7D48C83E-D81B-C35E-7A06-9064439D768F}"/>
              </a:ext>
            </a:extLst>
          </p:cNvPr>
          <p:cNvSpPr/>
          <p:nvPr/>
        </p:nvSpPr>
        <p:spPr>
          <a:xfrm>
            <a:off x="628650" y="1480007"/>
            <a:ext cx="7886700" cy="4901127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50C397-B126-6435-BC68-ECD260BC69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86" y="2099473"/>
            <a:ext cx="4124828" cy="352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A3B7BC-2947-D660-85E9-81448B642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570" y="5770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1"/>
    </mc:Choice>
    <mc:Fallback xmlns="">
      <p:transition spd="slow" advTm="2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timmerman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306ECA6-8D7C-41AC-AA00-DA014247EC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acature - Zelfstandig Timmerman - Batenburg">
            <a:extLst>
              <a:ext uri="{FF2B5EF4-FFF2-40B4-BE49-F238E27FC236}">
                <a16:creationId xmlns:a16="http://schemas.microsoft.com/office/drawing/2014/main" id="{80C6136D-CCE3-2E0E-383F-29BD0A2CDB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r="9886"/>
          <a:stretch/>
        </p:blipFill>
        <p:spPr bwMode="auto">
          <a:xfrm>
            <a:off x="2798187" y="1689940"/>
            <a:ext cx="3911834" cy="4346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9ED98E-D5A4-5601-8B12-D598D4C48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76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"/>
    </mc:Choice>
    <mc:Fallback xmlns="">
      <p:transition spd="slow" advTm="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karwei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EC0CB69-0418-ED78-B93E-D2F10DD6CB3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angdurige afsluiting AC de Graaf noodzakelijk, anders duurt het karwei nog  langer'. Wegenbouwer geeft tekst en uitleg | Noordhollandsdagblad">
            <a:extLst>
              <a:ext uri="{FF2B5EF4-FFF2-40B4-BE49-F238E27FC236}">
                <a16:creationId xmlns:a16="http://schemas.microsoft.com/office/drawing/2014/main" id="{01F0C8B8-CA5E-0D4D-3942-B4C23E16EB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22" y="1936995"/>
            <a:ext cx="4393355" cy="385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4E22C9-43C0-2E7D-1852-D789133A4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222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"/>
    </mc:Choice>
    <mc:Fallback xmlns="">
      <p:transition spd="slow" advTm="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tuin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78BF40A-FAD2-13B4-E788-3C2317B1310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unstgras voor in de tuin | Kunstgras Direct">
            <a:extLst>
              <a:ext uri="{FF2B5EF4-FFF2-40B4-BE49-F238E27FC236}">
                <a16:creationId xmlns:a16="http://schemas.microsoft.com/office/drawing/2014/main" id="{B770C63C-228C-C825-7428-11B690F4A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49" y="1912536"/>
            <a:ext cx="3905302" cy="3684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013C49-897A-8C52-4029-2FBC99ECF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878" y="5597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hek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2F3A72F-2E9B-8B4F-0368-8542D49A5AA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uinhek Maken | Zelf Tuinhek Plaatsen | Hovenier.nl">
            <a:extLst>
              <a:ext uri="{FF2B5EF4-FFF2-40B4-BE49-F238E27FC236}">
                <a16:creationId xmlns:a16="http://schemas.microsoft.com/office/drawing/2014/main" id="{28DE48D4-C891-7842-C558-865E846EAF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/>
          <a:stretch/>
        </p:blipFill>
        <p:spPr bwMode="auto">
          <a:xfrm>
            <a:off x="2701725" y="1796230"/>
            <a:ext cx="4018671" cy="4133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A250DF-2FE7-F7B8-36DC-9650AEC2D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864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"/>
    </mc:Choice>
    <mc:Fallback xmlns="">
      <p:transition spd="slow" advTm="2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regenpijp</a:t>
            </a:r>
            <a:r>
              <a:rPr lang="nl-NL" sz="4400" dirty="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F2D137A-F1B5-2ACE-38C7-692E9D05E768}"/>
              </a:ext>
            </a:extLst>
          </p:cNvPr>
          <p:cNvSpPr/>
          <p:nvPr/>
        </p:nvSpPr>
        <p:spPr>
          <a:xfrm>
            <a:off x="628650" y="1868128"/>
            <a:ext cx="7886700" cy="437241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monteer je een hemelwaterafvoer? | COMWO.nl">
            <a:extLst>
              <a:ext uri="{FF2B5EF4-FFF2-40B4-BE49-F238E27FC236}">
                <a16:creationId xmlns:a16="http://schemas.microsoft.com/office/drawing/2014/main" id="{9F9778ED-B531-7124-D796-FA2E6BB58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93" y="2044005"/>
            <a:ext cx="3359014" cy="403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A152B3-B29C-95B4-259A-109C9BE88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615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"/>
    </mc:Choice>
    <mc:Fallback xmlns="">
      <p:transition spd="slow" advTm="2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poort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BE92D6A-CE60-BB84-2A78-62DE837B53C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8DCBD7-E0FB-73CC-7923-F27F36B16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10553"/>
          <a:stretch/>
        </p:blipFill>
        <p:spPr bwMode="auto">
          <a:xfrm>
            <a:off x="3073379" y="1900654"/>
            <a:ext cx="3327421" cy="3772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2CF1CF-9C4D-FEAE-8FF1-7926C1FD9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72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"/>
    </mc:Choice>
    <mc:Fallback xmlns="">
      <p:transition spd="slow" advTm="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garage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DBE403-81C0-1165-ECC4-3478442CF0B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uto in de garage stock foto. Image of stad, buurt, amerika - 6275786">
            <a:extLst>
              <a:ext uri="{FF2B5EF4-FFF2-40B4-BE49-F238E27FC236}">
                <a16:creationId xmlns:a16="http://schemas.microsoft.com/office/drawing/2014/main" id="{FBE93784-F2AD-CDFD-4251-C9951E1881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1"/>
          <a:stretch/>
        </p:blipFill>
        <p:spPr bwMode="auto">
          <a:xfrm>
            <a:off x="2950300" y="1922940"/>
            <a:ext cx="3610298" cy="3778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8F9B4F-1EF9-9042-5E25-2475838B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776" y="57014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9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"/>
    </mc:Choice>
    <mc:Fallback xmlns="">
      <p:transition spd="slow" advTm="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schuur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7A061D6-BA49-3DCB-D38A-31A805B0BE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ouglas houten berging met verticale planken">
            <a:extLst>
              <a:ext uri="{FF2B5EF4-FFF2-40B4-BE49-F238E27FC236}">
                <a16:creationId xmlns:a16="http://schemas.microsoft.com/office/drawing/2014/main" id="{51974C38-EE65-CC84-B224-CF23FB36D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r="8204" b="11196"/>
          <a:stretch/>
        </p:blipFill>
        <p:spPr bwMode="auto">
          <a:xfrm>
            <a:off x="2769834" y="1674473"/>
            <a:ext cx="4145872" cy="4036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5D93BC-78B1-1173-E7E4-BAABE2BC0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895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"/>
    </mc:Choice>
    <mc:Fallback xmlns="">
      <p:transition spd="slow" advTm="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arm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Wat als je personage arm is? | Schrijven Online">
            <a:extLst>
              <a:ext uri="{FF2B5EF4-FFF2-40B4-BE49-F238E27FC236}">
                <a16:creationId xmlns:a16="http://schemas.microsoft.com/office/drawing/2014/main" id="{90AC9496-0031-8F3C-D09B-2574C8BE51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757" r="20075" b="-3031"/>
          <a:stretch/>
        </p:blipFill>
        <p:spPr bwMode="auto">
          <a:xfrm>
            <a:off x="2555196" y="1960000"/>
            <a:ext cx="4033606" cy="3806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1B28B0-1244-33FB-AD9B-142E62D06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7315" y="5522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"/>
    </mc:Choice>
    <mc:Fallback xmlns="">
      <p:transition spd="slow" advTm="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rijk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Waar kan je het snelste rijk worden? - Jobat.be">
            <a:extLst>
              <a:ext uri="{FF2B5EF4-FFF2-40B4-BE49-F238E27FC236}">
                <a16:creationId xmlns:a16="http://schemas.microsoft.com/office/drawing/2014/main" id="{3E754299-81E6-6796-09B9-62C293527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1895475"/>
            <a:ext cx="3211220" cy="35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DFC346-5FC2-9282-3473-C1C51289C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675" y="5522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"/>
    </mc:Choice>
    <mc:Fallback xmlns="">
      <p:transition spd="slow" advTm="2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miljonair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9CD65E2-A211-77A7-7F5C-0D7ACB97A5E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uccesvol succes miljonair tips ondernemen Pure Luxe">
            <a:extLst>
              <a:ext uri="{FF2B5EF4-FFF2-40B4-BE49-F238E27FC236}">
                <a16:creationId xmlns:a16="http://schemas.microsoft.com/office/drawing/2014/main" id="{4BAF9D5B-0555-8D12-433C-1B931EA8B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880" y="1843734"/>
            <a:ext cx="3620240" cy="404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6F1C92F-AB3F-EEC6-8EC8-10A96D78C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3" y="56483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3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2"/>
    </mc:Choice>
    <mc:Fallback xmlns="">
      <p:transition spd="slow" advTm="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flat</a:t>
            </a:r>
            <a:r>
              <a:rPr lang="nl-NL" sz="4400" dirty="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A803FD-CBA4-B7DC-6B47-8CB92E4C914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dinburgh flat with stunning view of the Forth on sale for less than a  garage - Edinburgh Live">
            <a:extLst>
              <a:ext uri="{FF2B5EF4-FFF2-40B4-BE49-F238E27FC236}">
                <a16:creationId xmlns:a16="http://schemas.microsoft.com/office/drawing/2014/main" id="{D33C4964-0BFB-89E3-7BDB-48D8DD1A5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b="18337"/>
          <a:stretch/>
        </p:blipFill>
        <p:spPr bwMode="auto">
          <a:xfrm>
            <a:off x="2618775" y="1690689"/>
            <a:ext cx="3906450" cy="43291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907ED7-B425-869B-5FBF-5FA056F4C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9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"/>
    </mc:Choice>
    <mc:Fallback xmlns="">
      <p:transition spd="slow" advTm="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verdieping/etage</a:t>
            </a:r>
            <a:r>
              <a:rPr lang="nl-NL" sz="4400" dirty="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1D00372-8E77-9D35-944B-52004F656B8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uis Met Drie Verdiepingen Die Van Hout Wordt Gemaakt Vector Illustratie -  Illustration of klem, huis: 89083666">
            <a:extLst>
              <a:ext uri="{FF2B5EF4-FFF2-40B4-BE49-F238E27FC236}">
                <a16:creationId xmlns:a16="http://schemas.microsoft.com/office/drawing/2014/main" id="{32474A8A-2531-4485-0EF0-6A3D6291E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11256"/>
          <a:stretch/>
        </p:blipFill>
        <p:spPr bwMode="auto">
          <a:xfrm>
            <a:off x="2857501" y="1733550"/>
            <a:ext cx="3023552" cy="3916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083EEA6-7CF5-6698-120F-BEF7CAAD7B98}"/>
              </a:ext>
            </a:extLst>
          </p:cNvPr>
          <p:cNvCxnSpPr/>
          <p:nvPr/>
        </p:nvCxnSpPr>
        <p:spPr>
          <a:xfrm>
            <a:off x="3177540" y="3877945"/>
            <a:ext cx="502920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5EDFC7-AFAA-4BEE-BD5F-13B276F3D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660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straat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C52DFC6-21B9-696E-5E0A-493766A55A7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Nieuwe manier van straat indelen in Meerssen : thenetherlands">
            <a:extLst>
              <a:ext uri="{FF2B5EF4-FFF2-40B4-BE49-F238E27FC236}">
                <a16:creationId xmlns:a16="http://schemas.microsoft.com/office/drawing/2014/main" id="{6823477D-5C7E-07CF-F809-3D85B8A23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42" y="2150110"/>
            <a:ext cx="2672715" cy="35636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A089A318-3F4F-1531-076D-9B27CA2841BA}"/>
              </a:ext>
            </a:extLst>
          </p:cNvPr>
          <p:cNvCxnSpPr/>
          <p:nvPr/>
        </p:nvCxnSpPr>
        <p:spPr>
          <a:xfrm>
            <a:off x="3429000" y="5006181"/>
            <a:ext cx="800100" cy="33337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2C07349-770E-615A-3BA2-C51058EA9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9"/>
    </mc:Choice>
    <mc:Fallback xmlns="">
      <p:transition spd="slow" advTm="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82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huisnummer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5CD0935-7832-FE37-4285-A4D59255FB7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isnummer beton 0 | Betondingen">
            <a:extLst>
              <a:ext uri="{FF2B5EF4-FFF2-40B4-BE49-F238E27FC236}">
                <a16:creationId xmlns:a16="http://schemas.microsoft.com/office/drawing/2014/main" id="{D0A69387-AFA8-5BF3-91A7-3B296F7BFF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9505" b="11228"/>
          <a:stretch/>
        </p:blipFill>
        <p:spPr bwMode="auto">
          <a:xfrm>
            <a:off x="2560588" y="1723630"/>
            <a:ext cx="4057003" cy="4279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8C9FA9-2B50-1ED2-C938-1CA61C220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2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adres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6935826-B19D-4100-7020-C9ECF961D77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juiste adressering adres op envelop">
            <a:extLst>
              <a:ext uri="{FF2B5EF4-FFF2-40B4-BE49-F238E27FC236}">
                <a16:creationId xmlns:a16="http://schemas.microsoft.com/office/drawing/2014/main" id="{79A17DDD-7F81-3E82-CA2D-1C0787D82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11" y="2142370"/>
            <a:ext cx="5328690" cy="38698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AF96A5B-9E84-21F0-FB22-7AD98F9054A3}"/>
              </a:ext>
            </a:extLst>
          </p:cNvPr>
          <p:cNvCxnSpPr>
            <a:cxnSpLocks/>
          </p:cNvCxnSpPr>
          <p:nvPr/>
        </p:nvCxnSpPr>
        <p:spPr>
          <a:xfrm>
            <a:off x="2423276" y="1917238"/>
            <a:ext cx="264160" cy="191061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73362F-A0E2-C476-9DF2-7B1306215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82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"/>
    </mc:Choice>
    <mc:Fallback xmlns="">
      <p:transition spd="slow" advTm="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woonplaats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CC26378-ED94-369A-ABA1-572B2665D5E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Woonplaats">
            <a:extLst>
              <a:ext uri="{FF2B5EF4-FFF2-40B4-BE49-F238E27FC236}">
                <a16:creationId xmlns:a16="http://schemas.microsoft.com/office/drawing/2014/main" id="{8622D16A-D41A-FEAF-9DE5-358B59415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89" y="1769381"/>
            <a:ext cx="4456621" cy="41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49A66E-A25F-274B-F9B4-8384116E7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580" y="57132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"/>
    </mc:Choice>
    <mc:Fallback xmlns="">
      <p:transition spd="slow" advTm="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bouwen 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hthoek 6">
            <a:extLst>
              <a:ext uri="{FF2B5EF4-FFF2-40B4-BE49-F238E27FC236}">
                <a16:creationId xmlns:a16="http://schemas.microsoft.com/office/drawing/2014/main" id="{8D6158A0-2958-8766-E6D8-D6307D9781EF}"/>
              </a:ext>
            </a:extLst>
          </p:cNvPr>
          <p:cNvSpPr/>
          <p:nvPr/>
        </p:nvSpPr>
        <p:spPr>
          <a:xfrm>
            <a:off x="491614" y="1480008"/>
            <a:ext cx="8170606" cy="501286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uis bouwen Deinze | Algemene Bouwwerken Cavijnt">
            <a:extLst>
              <a:ext uri="{FF2B5EF4-FFF2-40B4-BE49-F238E27FC236}">
                <a16:creationId xmlns:a16="http://schemas.microsoft.com/office/drawing/2014/main" id="{FC01A0D9-A0E2-AF7C-C2C7-B299840F1B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57" y="1680442"/>
            <a:ext cx="3870695" cy="4649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584C8BF-B461-EA80-37E2-6FD290099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50" y="5842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"/>
    </mc:Choice>
    <mc:Fallback xmlns="">
      <p:transition spd="slow" advTm="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de hut </a:t>
            </a:r>
            <a:endParaRPr lang="nl-NL" sz="4400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5A04E36-A07D-9C99-38B5-60B29C73DCD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t - Wiktionary">
            <a:extLst>
              <a:ext uri="{FF2B5EF4-FFF2-40B4-BE49-F238E27FC236}">
                <a16:creationId xmlns:a16="http://schemas.microsoft.com/office/drawing/2014/main" id="{F9EE522C-11EA-C5E2-2CC3-8FA63835F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8701"/>
          <a:stretch/>
        </p:blipFill>
        <p:spPr bwMode="auto">
          <a:xfrm>
            <a:off x="2810311" y="2108373"/>
            <a:ext cx="3523377" cy="3254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AA86CF-274B-94C1-A3DA-0A33508D3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449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"/>
    </mc:Choice>
    <mc:Fallback xmlns="">
      <p:transition spd="slow" advTm="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tent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C81438C-C18B-8196-CA4B-26179331276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astpak Pop-up Tent 245 x 145 x 95cm Waterdicht &amp; UV Beschermd kopen? -  2Cheap">
            <a:extLst>
              <a:ext uri="{FF2B5EF4-FFF2-40B4-BE49-F238E27FC236}">
                <a16:creationId xmlns:a16="http://schemas.microsoft.com/office/drawing/2014/main" id="{45EA0D44-0C4F-E3AA-885D-0CC7A6B5B8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17402" r="3463" b="17700"/>
          <a:stretch/>
        </p:blipFill>
        <p:spPr bwMode="auto">
          <a:xfrm>
            <a:off x="2321510" y="1936955"/>
            <a:ext cx="4500979" cy="3716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0BBBE4D-08EB-865B-ED3E-01FF8FB32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491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stok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B78D8830-4EE7-8015-62C5-3B92713350C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5BFE3A1-C7E9-1C9B-3D6C-A1BCEF5D27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5557" r="34245"/>
          <a:stretch/>
        </p:blipFill>
        <p:spPr bwMode="auto">
          <a:xfrm>
            <a:off x="3739471" y="1608763"/>
            <a:ext cx="1665057" cy="4410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E0461A4-D1B7-CCF9-157B-A6B49C670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616" y="562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klein</a:t>
            </a: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Groot huis weinig huis stock illustratie. Illustration of groot - 5566051">
            <a:extLst>
              <a:ext uri="{FF2B5EF4-FFF2-40B4-BE49-F238E27FC236}">
                <a16:creationId xmlns:a16="http://schemas.microsoft.com/office/drawing/2014/main" id="{96A9BDE9-9D5E-E6C0-FCBD-CCFBFFC6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55" y="1875979"/>
            <a:ext cx="3732688" cy="34770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5B6040C-B31B-5755-6833-B5B3288626E6}"/>
              </a:ext>
            </a:extLst>
          </p:cNvPr>
          <p:cNvCxnSpPr/>
          <p:nvPr/>
        </p:nvCxnSpPr>
        <p:spPr>
          <a:xfrm>
            <a:off x="3009900" y="2925446"/>
            <a:ext cx="152400" cy="6553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B05755-9A78-641E-41D3-2DCB056E5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607" y="5617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"/>
    </mc:Choice>
    <mc:Fallback xmlns="">
      <p:transition spd="slow" advTm="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groot</a:t>
            </a:r>
            <a:br>
              <a:rPr lang="nl-NL"/>
            </a:br>
            <a:endParaRPr lang="nl-NL" sz="440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Groot huis weinig huis stock illustratie. Illustration of groot - 5566051">
            <a:extLst>
              <a:ext uri="{FF2B5EF4-FFF2-40B4-BE49-F238E27FC236}">
                <a16:creationId xmlns:a16="http://schemas.microsoft.com/office/drawing/2014/main" id="{7ACB64F0-723D-F9B7-8D63-0372C5ADE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67" y="2059940"/>
            <a:ext cx="3631865" cy="3383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3C248A89-BFA8-D01A-CA13-EB1470429032}"/>
              </a:ext>
            </a:extLst>
          </p:cNvPr>
          <p:cNvCxnSpPr>
            <a:cxnSpLocks/>
          </p:cNvCxnSpPr>
          <p:nvPr/>
        </p:nvCxnSpPr>
        <p:spPr>
          <a:xfrm flipH="1">
            <a:off x="6083456" y="1875979"/>
            <a:ext cx="608951" cy="6597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162ED5-365D-E903-0E43-DB8B2FD27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693" y="5443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5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"/>
    </mc:Choice>
    <mc:Fallback xmlns="">
      <p:transition spd="slow" advTm="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reusachtig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Gelukkig Meisje Die Een Reusachtig Roomijs Houden Stock Foto - Image of  kinderachtig, kleding: 41602096">
            <a:extLst>
              <a:ext uri="{FF2B5EF4-FFF2-40B4-BE49-F238E27FC236}">
                <a16:creationId xmlns:a16="http://schemas.microsoft.com/office/drawing/2014/main" id="{7AD17E30-9D53-4422-B10B-A07AC864DF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230" r="31116" b="6655"/>
          <a:stretch/>
        </p:blipFill>
        <p:spPr bwMode="auto">
          <a:xfrm>
            <a:off x="3525803" y="1475790"/>
            <a:ext cx="2315703" cy="45894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FC023E-B88A-506E-F3F7-250A3A03D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180" y="55661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"/>
    </mc:Choice>
    <mc:Fallback xmlns="">
      <p:transition spd="slow" advTm="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err="1"/>
              <a:t>het</a:t>
            </a:r>
            <a:r>
              <a:rPr lang="nl-NL"/>
              <a:t> 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89738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1A14894-5D84-E30B-AC33-470B43452FB2}"/>
              </a:ext>
            </a:extLst>
          </p:cNvPr>
          <p:cNvSpPr/>
          <p:nvPr/>
        </p:nvSpPr>
        <p:spPr>
          <a:xfrm>
            <a:off x="269219" y="1286849"/>
            <a:ext cx="8605559" cy="52354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ieuwbouw vrijstaande woning Bergentheim « Woningbouw « B-TAM | Bouwkundig  teken- &amp; adviesbureau">
            <a:extLst>
              <a:ext uri="{FF2B5EF4-FFF2-40B4-BE49-F238E27FC236}">
                <a16:creationId xmlns:a16="http://schemas.microsoft.com/office/drawing/2014/main" id="{0D554A4F-43F8-6D06-E8AC-24BE34175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8" t="14379" r="27500" b="20261"/>
          <a:stretch>
            <a:fillRect/>
          </a:stretch>
        </p:blipFill>
        <p:spPr>
          <a:xfrm>
            <a:off x="2658359" y="1695906"/>
            <a:ext cx="4006391" cy="4417352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55E045-B019-AB87-A503-B5E5C4CE0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90" y="5869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rijtjeshuis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4770FA0-D8A4-93C0-1E15-A90F2A6A28A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ewoon gelukkig in een rijtjeshuis - Van Santvoort Makelaars">
            <a:extLst>
              <a:ext uri="{FF2B5EF4-FFF2-40B4-BE49-F238E27FC236}">
                <a16:creationId xmlns:a16="http://schemas.microsoft.com/office/drawing/2014/main" id="{F32D6DEC-E33D-06BE-F15E-F0668DFED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/>
          <a:stretch>
            <a:fillRect/>
          </a:stretch>
        </p:blipFill>
        <p:spPr bwMode="auto">
          <a:xfrm>
            <a:off x="2515356" y="2093022"/>
            <a:ext cx="4113287" cy="3732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49409B-C812-9EC7-C36D-A25B06A86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6732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0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"/>
    </mc:Choice>
    <mc:Fallback xmlns="">
      <p:transition spd="slow" advTm="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woonboot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D99B029-A927-60BA-383D-104D9E108DF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onboot De Wulp - Alde Feanen | Bootverhuur &amp; Vakantiehuizen">
            <a:extLst>
              <a:ext uri="{FF2B5EF4-FFF2-40B4-BE49-F238E27FC236}">
                <a16:creationId xmlns:a16="http://schemas.microsoft.com/office/drawing/2014/main" id="{41DC9D2D-9B36-6763-4C6D-2710B5430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4602" b="11674"/>
          <a:stretch/>
        </p:blipFill>
        <p:spPr bwMode="auto">
          <a:xfrm>
            <a:off x="2175029" y="1918629"/>
            <a:ext cx="4793941" cy="3609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6245DC-4C95-6074-CEE4-E25EDFBCE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654" y="5661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"/>
    </mc:Choice>
    <mc:Fallback xmlns="">
      <p:transition spd="slow" advTm="3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</a:t>
            </a:r>
            <a:r>
              <a:rPr lang="nl-NL" sz="4400"/>
              <a:t>e villa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5CFBAB9-D349-7793-7A28-06496F14CF1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14 persoons Vakantiehuis Lloret de Mar Villa Macey: vakantievilla Costa  Brava huren | Vakantiehuizen Spanje">
            <a:extLst>
              <a:ext uri="{FF2B5EF4-FFF2-40B4-BE49-F238E27FC236}">
                <a16:creationId xmlns:a16="http://schemas.microsoft.com/office/drawing/2014/main" id="{F6A3D354-6E64-F2C6-6954-EF815E101A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r="16970"/>
          <a:stretch/>
        </p:blipFill>
        <p:spPr bwMode="auto">
          <a:xfrm>
            <a:off x="2565647" y="2135153"/>
            <a:ext cx="4012706" cy="3657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AE2970-D4DE-44EB-484F-58DD3608F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425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iglo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26B71A2-1207-845F-42CA-B0025F2C640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İglo ne demek? İglolar nasıl yapılır? İglo nerelerde var? - En Son Haberler">
            <a:extLst>
              <a:ext uri="{FF2B5EF4-FFF2-40B4-BE49-F238E27FC236}">
                <a16:creationId xmlns:a16="http://schemas.microsoft.com/office/drawing/2014/main" id="{3B2040FB-42B2-7D03-3A74-9A3059057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72" y="1954165"/>
            <a:ext cx="4323456" cy="396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4F50B-3597-5F04-205D-B4BCD301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872" y="56793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6"/>
    </mc:Choice>
    <mc:Fallback xmlns="">
      <p:transition spd="slow" advTm="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kasteel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BB30A15-0CF2-954A-7DF2-ECF71F48A57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tspots in Nederland: dit Disneykasteel staat gewoon in ons land">
            <a:extLst>
              <a:ext uri="{FF2B5EF4-FFF2-40B4-BE49-F238E27FC236}">
                <a16:creationId xmlns:a16="http://schemas.microsoft.com/office/drawing/2014/main" id="{7F3E6B34-2035-9615-CB23-CC0110B30C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0"/>
          <a:stretch/>
        </p:blipFill>
        <p:spPr bwMode="auto">
          <a:xfrm>
            <a:off x="2530597" y="1943285"/>
            <a:ext cx="4082806" cy="39646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73ADC0-6F4A-9784-F406-DAE7B8C7F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579" y="5664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7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woonwagen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E31BFA5-FC5E-ACC9-DCAB-37DDD4EA034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ipo De Rollermanner (minipipowagen) - Profile | Pinterest">
            <a:extLst>
              <a:ext uri="{FF2B5EF4-FFF2-40B4-BE49-F238E27FC236}">
                <a16:creationId xmlns:a16="http://schemas.microsoft.com/office/drawing/2014/main" id="{9911413E-F03E-AF4D-1E0A-51B760801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09" y="1734253"/>
            <a:ext cx="3765982" cy="395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82B2B8-73A6-725C-9EC1-A84FF467E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6885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"/>
    </mc:Choice>
    <mc:Fallback xmlns="">
      <p:transition spd="slow" advTm="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vroeger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Opgeleverd Archieven - Pagina 9 van 10 - FIKS">
            <a:extLst>
              <a:ext uri="{FF2B5EF4-FFF2-40B4-BE49-F238E27FC236}">
                <a16:creationId xmlns:a16="http://schemas.microsoft.com/office/drawing/2014/main" id="{14A97260-E5D6-4EE8-00F8-DE47DCEBF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148" y="2201533"/>
            <a:ext cx="4020981" cy="35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3C1ADA-5C43-BD05-794F-BDF0D566B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824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"/>
    </mc:Choice>
    <mc:Fallback xmlns="">
      <p:transition spd="slow" advTm="2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nu </a:t>
            </a:r>
            <a:endParaRPr lang="nl-NL" sz="4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lba Easy Time analoge klok, diameter 30 cm, wit | bol.com">
            <a:extLst>
              <a:ext uri="{FF2B5EF4-FFF2-40B4-BE49-F238E27FC236}">
                <a16:creationId xmlns:a16="http://schemas.microsoft.com/office/drawing/2014/main" id="{537C20D5-6BBA-A267-0724-299717C09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30" y="2019300"/>
            <a:ext cx="4180137" cy="4157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CF5933D-07EE-C807-8162-183C3F8DF6CD}"/>
              </a:ext>
            </a:extLst>
          </p:cNvPr>
          <p:cNvCxnSpPr/>
          <p:nvPr/>
        </p:nvCxnSpPr>
        <p:spPr>
          <a:xfrm flipH="1" flipV="1">
            <a:off x="4798695" y="5465921"/>
            <a:ext cx="552450" cy="533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F829F3-857B-5607-4A3D-15B4EDFB4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650" y="58733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"/>
    </mc:Choice>
    <mc:Fallback xmlns="">
      <p:transition spd="slow" advTm="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later</a:t>
            </a:r>
            <a:endParaRPr lang="nl-NL" sz="44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4098C21-8E63-2481-197A-9EBA24D49040}"/>
              </a:ext>
            </a:extLst>
          </p:cNvPr>
          <p:cNvSpPr/>
          <p:nvPr/>
        </p:nvSpPr>
        <p:spPr>
          <a:xfrm>
            <a:off x="476053" y="1615276"/>
            <a:ext cx="8224887" cy="478552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The High Entity by Alarm Owl | Free Listening on SoundCloud">
            <a:extLst>
              <a:ext uri="{FF2B5EF4-FFF2-40B4-BE49-F238E27FC236}">
                <a16:creationId xmlns:a16="http://schemas.microsoft.com/office/drawing/2014/main" id="{91873205-477F-6D52-9D30-00BFD25F1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45" y="1935873"/>
            <a:ext cx="4144327" cy="414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10C1BF-D75A-7026-3CBA-112D794F8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370" y="5869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"/>
    </mc:Choice>
    <mc:Fallback xmlns="">
      <p:transition spd="slow" advTm="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zolder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8E03BDC-AE6C-3B83-DF4E-63E9C471596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ouse Interior Stockvectorkunst en meer beelden van Huis - Huis, Doorsnede,  Huis interieur - iStock">
            <a:extLst>
              <a:ext uri="{FF2B5EF4-FFF2-40B4-BE49-F238E27FC236}">
                <a16:creationId xmlns:a16="http://schemas.microsoft.com/office/drawing/2014/main" id="{684B4635-D0C5-CDEE-0553-D37C063F2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/>
          <a:stretch/>
        </p:blipFill>
        <p:spPr bwMode="auto">
          <a:xfrm>
            <a:off x="2181740" y="1912938"/>
            <a:ext cx="3818375" cy="4053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E186D6D-08C8-0E65-61D7-E0E9C3F15006}"/>
              </a:ext>
            </a:extLst>
          </p:cNvPr>
          <p:cNvCxnSpPr>
            <a:cxnSpLocks/>
          </p:cNvCxnSpPr>
          <p:nvPr/>
        </p:nvCxnSpPr>
        <p:spPr>
          <a:xfrm flipH="1">
            <a:off x="4572000" y="1677512"/>
            <a:ext cx="856298" cy="8204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F83A98-A712-A5E9-2437-2E963972E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227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"/>
    </mc:Choice>
    <mc:Fallback xmlns="">
      <p:transition spd="slow" advTm="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puntdak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94F86D4-7E08-129F-D7EC-32F0C6E97DF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rijs nieuw puntdak plaatsen: prijs, tips &amp; advies">
            <a:extLst>
              <a:ext uri="{FF2B5EF4-FFF2-40B4-BE49-F238E27FC236}">
                <a16:creationId xmlns:a16="http://schemas.microsoft.com/office/drawing/2014/main" id="{8E953C42-7F35-1E1B-33F6-28369331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336" y="1789775"/>
            <a:ext cx="3897328" cy="388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779682-FDC5-7843-8785-C2B57EF70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9"/>
    </mc:Choice>
    <mc:Fallback xmlns="">
      <p:transition spd="slow" advTm="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kelder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90C4161-C68F-B297-1D0C-C21203F8E28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ouse Interior Stockvectorkunst en meer beelden van Huis - Huis, Doorsnede,  Huis interieur - iStock">
            <a:extLst>
              <a:ext uri="{FF2B5EF4-FFF2-40B4-BE49-F238E27FC236}">
                <a16:creationId xmlns:a16="http://schemas.microsoft.com/office/drawing/2014/main" id="{5305E3C9-068A-A9DC-7543-740A126C9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/>
          <a:stretch/>
        </p:blipFill>
        <p:spPr bwMode="auto">
          <a:xfrm>
            <a:off x="2504748" y="1912938"/>
            <a:ext cx="3495367" cy="3710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28C1AFD-982D-0D8D-E996-7089C5E5255C}"/>
              </a:ext>
            </a:extLst>
          </p:cNvPr>
          <p:cNvCxnSpPr/>
          <p:nvPr/>
        </p:nvCxnSpPr>
        <p:spPr>
          <a:xfrm flipH="1" flipV="1">
            <a:off x="5073967" y="5347970"/>
            <a:ext cx="413385" cy="551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145F89-EA90-03DA-5CE9-C80D890F2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0" y="5668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"/>
    </mc:Choice>
    <mc:Fallback xmlns="">
      <p:transition spd="slow" advTm="3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badkamer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E54F603-5E94-A49B-3A65-BAA274CEBA7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DFCF72-F9B2-41C3-3653-6D845A78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1815833"/>
            <a:ext cx="4136994" cy="402403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7D34D0-90FD-B580-14A8-2F0D1F2B0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596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"/>
    </mc:Choice>
    <mc:Fallback xmlns="">
      <p:transition spd="slow" advTm="2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slaapkamer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FA2CC591-CD72-8D1D-84C6-45638FACC1F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D574F21-AFA7-E44B-6A15-E60FDF9DF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r="7330"/>
          <a:stretch/>
        </p:blipFill>
        <p:spPr bwMode="auto">
          <a:xfrm>
            <a:off x="2475951" y="2118360"/>
            <a:ext cx="4192097" cy="3620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D59D83-FADA-3277-454B-0CA0E4838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11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"/>
    </mc:Choice>
    <mc:Fallback xmlns="">
      <p:transition spd="slow" advTm="3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keuken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F238007-1269-2F4C-E1A7-A8069A6C902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euken Kampioen - 14 valkuilen bij het kopen van een keuken">
            <a:extLst>
              <a:ext uri="{FF2B5EF4-FFF2-40B4-BE49-F238E27FC236}">
                <a16:creationId xmlns:a16="http://schemas.microsoft.com/office/drawing/2014/main" id="{693179FE-D624-DDB6-F307-E9D3D1981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78" y="1707620"/>
            <a:ext cx="4620843" cy="416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A68EE9-3B3F-59BA-5C70-E5AEC2F9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65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1"/>
    </mc:Choice>
    <mc:Fallback xmlns="">
      <p:transition spd="slow" advTm="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woonkamer 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E5B7ED1-B492-C8B9-BC60-AC59A14253C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Maree and James' Living Room and Entranceway | Living room, Room ...">
            <a:extLst>
              <a:ext uri="{FF2B5EF4-FFF2-40B4-BE49-F238E27FC236}">
                <a16:creationId xmlns:a16="http://schemas.microsoft.com/office/drawing/2014/main" id="{9135A195-8652-01AD-9C78-7571B81C60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r="10823"/>
          <a:stretch/>
        </p:blipFill>
        <p:spPr bwMode="auto">
          <a:xfrm>
            <a:off x="2489063" y="1690689"/>
            <a:ext cx="4034615" cy="3999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F82502-3E9D-0AF6-AB7C-CFCBEBBD6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67" y="5689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"/>
    </mc:Choice>
    <mc:Fallback xmlns="">
      <p:transition spd="slow" advTm="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radio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42B9FB6D-BC38-53A4-9E71-AF3868B71A5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adio stock photo. Image of radio, sound, tone, electric - 6478018">
            <a:extLst>
              <a:ext uri="{FF2B5EF4-FFF2-40B4-BE49-F238E27FC236}">
                <a16:creationId xmlns:a16="http://schemas.microsoft.com/office/drawing/2014/main" id="{2A46C061-AB9A-428D-34ED-93C67EE22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r="9688"/>
          <a:stretch>
            <a:fillRect/>
          </a:stretch>
        </p:blipFill>
        <p:spPr>
          <a:xfrm>
            <a:off x="2667739" y="1980185"/>
            <a:ext cx="3808521" cy="3967630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248709-2790-6033-0A29-FCD68A32A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605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4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6"/>
    </mc:Choice>
    <mc:Fallback xmlns="">
      <p:transition spd="slow" advTm="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televisie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E0FB2E1-4B0B-E3A3-BE10-BEFD3009D6E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avus Draaibare Tv voet geschikt voor Sonos Beam Soundbar &amp; televisie 42 -  55 Inch -... | bol.com">
            <a:extLst>
              <a:ext uri="{FF2B5EF4-FFF2-40B4-BE49-F238E27FC236}">
                <a16:creationId xmlns:a16="http://schemas.microsoft.com/office/drawing/2014/main" id="{CD315C9C-885A-6B6B-BD84-894371236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3" y="1550743"/>
            <a:ext cx="3906174" cy="4401821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D601F1-081A-0939-97FB-86B9E06E7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485" y="55977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"/>
    </mc:Choice>
    <mc:Fallback xmlns="">
      <p:transition spd="slow" advTm="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bank 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DA64EEE-1FBE-D658-61E8-F6F842E00E1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8599E3-D0A4-A19E-5E09-7364B5327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13" y="1917637"/>
            <a:ext cx="4590773" cy="3592131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2B54F8-5603-AA1E-5868-514D91F1F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"/>
    </mc:Choice>
    <mc:Fallback xmlns="">
      <p:transition spd="slow" advTm="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stoel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E4DE0B6-698A-2183-EC9F-2A44DFE1DF0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il je een stoel maken van hout met de hulp van een goede bouwtekening?  Hier vind je de oplossing!">
            <a:extLst>
              <a:ext uri="{FF2B5EF4-FFF2-40B4-BE49-F238E27FC236}">
                <a16:creationId xmlns:a16="http://schemas.microsoft.com/office/drawing/2014/main" id="{D2851E9A-6015-1889-B46B-00973772C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62" y="1586724"/>
            <a:ext cx="3035275" cy="455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2EBC50-585A-61CD-F63D-A0AA31867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09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"/>
    </mc:Choice>
    <mc:Fallback xmlns="">
      <p:transition spd="slow" advTm="2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tafel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53EFA54-C33C-F95A-8660-6A72B6D676D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Uitschuifbare tafel, EKEDALEN, eiken, 120/180x80 cm - IKEA">
            <a:extLst>
              <a:ext uri="{FF2B5EF4-FFF2-40B4-BE49-F238E27FC236}">
                <a16:creationId xmlns:a16="http://schemas.microsoft.com/office/drawing/2014/main" id="{C25E58DE-8F52-48AA-208C-516B41114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1" b="9795"/>
          <a:stretch/>
        </p:blipFill>
        <p:spPr bwMode="auto">
          <a:xfrm>
            <a:off x="2547876" y="2025847"/>
            <a:ext cx="4048248" cy="3662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4BFAB0-A6AD-AC6E-648D-47DC8002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674" y="5733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4"/>
    </mc:Choice>
    <mc:Fallback xmlns="">
      <p:transition spd="slow" advTm="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platte 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D8C9BEF1-0B37-4649-12CE-0B2331D2A6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e voor- en nadelen van een plat dak - Dakdekker Delft">
            <a:extLst>
              <a:ext uri="{FF2B5EF4-FFF2-40B4-BE49-F238E27FC236}">
                <a16:creationId xmlns:a16="http://schemas.microsoft.com/office/drawing/2014/main" id="{2EA8D3D8-4CC1-2DF7-AF19-13E989DB68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4"/>
          <a:stretch/>
        </p:blipFill>
        <p:spPr bwMode="auto">
          <a:xfrm>
            <a:off x="2273922" y="1910964"/>
            <a:ext cx="4544128" cy="36210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93C842-81E4-C5B5-653C-F29682937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11" y="5654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"/>
    </mc:Choice>
    <mc:Fallback xmlns="">
      <p:transition spd="slow" advTm="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kruk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FB7B092-A9C5-3984-A88B-641D79D6F59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ruk HO3 Zithoogte 60 cm - De Tol kinderopvang inrichting">
            <a:extLst>
              <a:ext uri="{FF2B5EF4-FFF2-40B4-BE49-F238E27FC236}">
                <a16:creationId xmlns:a16="http://schemas.microsoft.com/office/drawing/2014/main" id="{0C2865E1-763E-9D63-9A4B-8A56E0388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0" t="26350" r="27562"/>
          <a:stretch/>
        </p:blipFill>
        <p:spPr bwMode="auto">
          <a:xfrm>
            <a:off x="2767706" y="1990531"/>
            <a:ext cx="3608588" cy="3933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797C34-FC97-54A0-AED5-6B566CB91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80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"/>
    </mc:Choice>
    <mc:Fallback xmlns="">
      <p:transition spd="slow" advTm="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kast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4568049-3DEE-70B2-7604-BC841973BB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asten &amp; Opbergers. Bestel online of kom langs! - IKEA">
            <a:extLst>
              <a:ext uri="{FF2B5EF4-FFF2-40B4-BE49-F238E27FC236}">
                <a16:creationId xmlns:a16="http://schemas.microsoft.com/office/drawing/2014/main" id="{5B2CC5AD-46FA-9B68-160A-13EE9775B5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3" t="7902" r="32265" b="4211"/>
          <a:stretch/>
        </p:blipFill>
        <p:spPr bwMode="auto">
          <a:xfrm>
            <a:off x="2943391" y="1690689"/>
            <a:ext cx="3257217" cy="434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36298D-773D-C81C-9FFC-0483D671F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059" y="56260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meubels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EBE38FE-9A65-AF95-BAAB-35E45574038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Berço Multifuncional Grow UP Quater Móveis - Vitta Bebê">
            <a:extLst>
              <a:ext uri="{FF2B5EF4-FFF2-40B4-BE49-F238E27FC236}">
                <a16:creationId xmlns:a16="http://schemas.microsoft.com/office/drawing/2014/main" id="{C804E329-0768-9A21-EB4F-1583E05A1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71" y="1918883"/>
            <a:ext cx="3863657" cy="386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708D9C1-B392-F830-9E5F-72792C51D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821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2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"/>
    </mc:Choice>
    <mc:Fallback xmlns="">
      <p:transition spd="slow" advTm="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vloerkleed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BEEFCDE-0D30-6E1B-9147-E747DC32012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KAZAR KLASSIEK ROOD VLOERKLEED">
            <a:extLst>
              <a:ext uri="{FF2B5EF4-FFF2-40B4-BE49-F238E27FC236}">
                <a16:creationId xmlns:a16="http://schemas.microsoft.com/office/drawing/2014/main" id="{7C8CC761-1575-0A6F-EABE-DFEBFCD79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59" y="1916237"/>
            <a:ext cx="3941081" cy="402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344CBD-8ADF-6327-60DB-F5B43CA42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700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8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6"/>
    </mc:Choice>
    <mc:Fallback xmlns="">
      <p:transition spd="slow" advTm="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thuis</a:t>
            </a:r>
            <a:endParaRPr lang="nl-NL" sz="4400"/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Familia Caucásica De Pie Delante De Una Casa De Lujo Foto de stock y más  banco de imágenes de Casa - iStock">
            <a:extLst>
              <a:ext uri="{FF2B5EF4-FFF2-40B4-BE49-F238E27FC236}">
                <a16:creationId xmlns:a16="http://schemas.microsoft.com/office/drawing/2014/main" id="{5B40CDBC-55F0-9195-402F-A4659FBF54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/>
          <a:stretch/>
        </p:blipFill>
        <p:spPr bwMode="auto">
          <a:xfrm>
            <a:off x="2712663" y="1987820"/>
            <a:ext cx="3718674" cy="36020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3529B-BEDE-6B25-1E3B-BED9C13A7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7" y="549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"/>
    </mc:Choice>
    <mc:Fallback xmlns="">
      <p:transition spd="slow" advTm="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83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FBA3B9E-07CF-5DE5-0154-B1F1968A7A5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oossens bedframe aberson onbewerkt eiken - 8203185-11">
            <a:extLst>
              <a:ext uri="{FF2B5EF4-FFF2-40B4-BE49-F238E27FC236}">
                <a16:creationId xmlns:a16="http://schemas.microsoft.com/office/drawing/2014/main" id="{B90F1459-9B38-8701-A314-8408004E9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66" y="2008435"/>
            <a:ext cx="4000268" cy="3769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3C9B11-6C15-5654-2AEC-6E7C95922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9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"/>
    </mc:Choice>
    <mc:Fallback xmlns="">
      <p:transition spd="slow" advTm="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matras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4CF6044-266D-842A-D7AE-F0606E93696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579CD1-A46E-3C62-4FBE-C746D8DF3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255" y="5691645"/>
            <a:ext cx="487363" cy="487363"/>
          </a:xfrm>
          <a:prstGeom prst="rect">
            <a:avLst/>
          </a:prstGeom>
        </p:spPr>
      </p:pic>
      <p:pic>
        <p:nvPicPr>
          <p:cNvPr id="8" name="Picture 59" descr="baas Neuken Fabrikant welke matrassen gebruiken hotels Gemeenten Effectief  dier">
            <a:extLst>
              <a:ext uri="{FF2B5EF4-FFF2-40B4-BE49-F238E27FC236}">
                <a16:creationId xmlns:a16="http://schemas.microsoft.com/office/drawing/2014/main" id="{83097E0F-4FCD-6977-619D-0AABE6FB1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685" y="1819852"/>
            <a:ext cx="3310145" cy="4080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2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8"/>
    </mc:Choice>
    <mc:Fallback xmlns="">
      <p:transition spd="slow" advTm="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E40724-A148-74C9-6DBD-F832A393038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en beetje zon voor de achterkleinzoon | Made by Jo">
            <a:extLst>
              <a:ext uri="{FF2B5EF4-FFF2-40B4-BE49-F238E27FC236}">
                <a16:creationId xmlns:a16="http://schemas.microsoft.com/office/drawing/2014/main" id="{18932D61-8999-CCAE-1FF7-CD46A7D27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78" y="1989480"/>
            <a:ext cx="3718797" cy="38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08EFF5-3DA8-5E74-8AA2-1B6901518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831" y="5673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6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4"/>
    </mc:Choice>
    <mc:Fallback xmlns="">
      <p:transition spd="slow" advTm="3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laken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788C278-DAB5-F539-7532-5C318A4BD7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astborn ***** Jersey hoeslaken - OOST Slaapcomfort">
            <a:extLst>
              <a:ext uri="{FF2B5EF4-FFF2-40B4-BE49-F238E27FC236}">
                <a16:creationId xmlns:a16="http://schemas.microsoft.com/office/drawing/2014/main" id="{84372BE8-09C9-AFE6-4109-91894F73E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12" y="1862065"/>
            <a:ext cx="3999415" cy="399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68AF73-FD3A-0446-3E6A-47BCC3022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12" y="5617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dak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6D62259-16F2-60CF-167F-F0EC362F194B}"/>
              </a:ext>
            </a:extLst>
          </p:cNvPr>
          <p:cNvSpPr/>
          <p:nvPr/>
        </p:nvSpPr>
        <p:spPr>
          <a:xfrm>
            <a:off x="628650" y="173233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kwerken voor platte daken | ADKO Dakwerken (Westerlo)">
            <a:extLst>
              <a:ext uri="{FF2B5EF4-FFF2-40B4-BE49-F238E27FC236}">
                <a16:creationId xmlns:a16="http://schemas.microsoft.com/office/drawing/2014/main" id="{4825F216-4190-2406-9DBC-AE10C98B6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228" y="1950246"/>
            <a:ext cx="4323456" cy="426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583C16-660C-73E1-C45D-E7F31DEC4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899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"/>
    </mc:Choice>
    <mc:Fallback xmlns="">
      <p:transition spd="slow" advTm="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dekbed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5FD7BB8-A629-EB80-6A43-877C4B0C429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ypoallergenisch synthetisch dekbed essential wit Lestra | La Redoute">
            <a:extLst>
              <a:ext uri="{FF2B5EF4-FFF2-40B4-BE49-F238E27FC236}">
                <a16:creationId xmlns:a16="http://schemas.microsoft.com/office/drawing/2014/main" id="{7A4FD8FD-F31D-1BA4-A089-2FEF4BC42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17" y="1811559"/>
            <a:ext cx="4191965" cy="419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B2C06A-B266-D196-AB62-42FA523E9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289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"/>
    </mc:Choice>
    <mc:Fallback xmlns="">
      <p:transition spd="slow" advTm="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kussen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66AB5BD-EAC8-4210-5845-5CB232849DF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ofdkussen Eminent | Nu €129 | Royal Bedden">
            <a:extLst>
              <a:ext uri="{FF2B5EF4-FFF2-40B4-BE49-F238E27FC236}">
                <a16:creationId xmlns:a16="http://schemas.microsoft.com/office/drawing/2014/main" id="{A5E253AE-47D1-F0AE-FE5A-4E231BBB1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13552" r="4323" b="20561"/>
          <a:stretch/>
        </p:blipFill>
        <p:spPr bwMode="auto">
          <a:xfrm>
            <a:off x="2550916" y="1993267"/>
            <a:ext cx="4042167" cy="3601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288179-104B-6AE8-CED4-2993930AE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046" y="5595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knuffel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D60982-D4A2-7AB8-1E57-1E398B8EB24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Jollein Teddy Bear Knuffel | Babypark">
            <a:extLst>
              <a:ext uri="{FF2B5EF4-FFF2-40B4-BE49-F238E27FC236}">
                <a16:creationId xmlns:a16="http://schemas.microsoft.com/office/drawing/2014/main" id="{79500B59-2BC5-9B06-C5B8-248FA62AF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39" y="2157470"/>
            <a:ext cx="3739521" cy="373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F2E5EC-069D-FBBD-32C7-99E0A51F6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73" y="5653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7"/>
    </mc:Choice>
    <mc:Fallback xmlns="">
      <p:transition spd="slow" advTm="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gordijn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7F5444D-5082-6C48-2BA0-35491A60D6A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ordijn Formidable in de kleur oud roze 81 | Roobol">
            <a:extLst>
              <a:ext uri="{FF2B5EF4-FFF2-40B4-BE49-F238E27FC236}">
                <a16:creationId xmlns:a16="http://schemas.microsoft.com/office/drawing/2014/main" id="{13590F6C-A592-EC1D-3585-3A1A87FB6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6320" b="8512"/>
          <a:stretch/>
        </p:blipFill>
        <p:spPr bwMode="auto">
          <a:xfrm>
            <a:off x="2903444" y="1806880"/>
            <a:ext cx="3808074" cy="4314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5DF413-126B-862B-0B42-D94D1DE1D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50" y="5633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"/>
    </mc:Choice>
    <mc:Fallback xmlns="">
      <p:transition spd="slow" advTm="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vloer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A1404F7-A18E-98A2-034F-F393FF1CEBA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 van den Berg Vinyl op de vloer - G van den Berg">
            <a:extLst>
              <a:ext uri="{FF2B5EF4-FFF2-40B4-BE49-F238E27FC236}">
                <a16:creationId xmlns:a16="http://schemas.microsoft.com/office/drawing/2014/main" id="{575DF495-29D3-DCF7-1A41-7039E37BD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127"/>
          <a:stretch/>
        </p:blipFill>
        <p:spPr bwMode="auto">
          <a:xfrm>
            <a:off x="2808024" y="1835227"/>
            <a:ext cx="3992271" cy="4127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0BD112-5B04-015C-7921-629F4FD16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197" y="563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"/>
    </mc:Choice>
    <mc:Fallback xmlns="">
      <p:transition spd="slow" advTm="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tapijt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B96BB2D-F142-0107-904F-63FFC14DCC3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rona Wool - Tapijt | INTERFLOOR Tapijt Vinyl Project">
            <a:extLst>
              <a:ext uri="{FF2B5EF4-FFF2-40B4-BE49-F238E27FC236}">
                <a16:creationId xmlns:a16="http://schemas.microsoft.com/office/drawing/2014/main" id="{A522BFE0-11BE-FDB1-921E-AE575D23F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69" y="1509848"/>
            <a:ext cx="3578842" cy="470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D05750-A009-6B8A-EAE5-1375FDDE8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7" y="5729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"/>
    </mc:Choice>
    <mc:Fallback xmlns="">
      <p:transition spd="slow" advTm="3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plafond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000C4BC-9A38-8728-9EDF-94820F41C43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voordelen van een egaal plafond | NPS Spanplafonds">
            <a:extLst>
              <a:ext uri="{FF2B5EF4-FFF2-40B4-BE49-F238E27FC236}">
                <a16:creationId xmlns:a16="http://schemas.microsoft.com/office/drawing/2014/main" id="{5FC6A52A-FB0D-A11B-BB6B-AF1DDDE94A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85" y="1916833"/>
            <a:ext cx="4217510" cy="409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58263B-226C-A08A-9484-3379FF33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8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6"/>
    </mc:Choice>
    <mc:Fallback xmlns="">
      <p:transition spd="slow" advTm="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deurmat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CE72D4-0874-C682-0766-13383ABCA77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XI Dirt Trapper deurmat, antislip barrièrematten voor binnen en buiten,  super absorberend toegangstapijt machinewasbaar, zachte vloermat tapijt  (blauw) - zwart, 80 x 120 cm : Amazon.nl: Wonen en keuken">
            <a:extLst>
              <a:ext uri="{FF2B5EF4-FFF2-40B4-BE49-F238E27FC236}">
                <a16:creationId xmlns:a16="http://schemas.microsoft.com/office/drawing/2014/main" id="{58DBEAEF-6B94-8E21-8618-780F0F303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44" y="1690689"/>
            <a:ext cx="3250892" cy="406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C0C10E-C05B-6529-17B0-2C14C1958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030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"/>
    </mc:Choice>
    <mc:Fallback xmlns="">
      <p:transition spd="slow" advTm="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bureau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14EECC1-181B-2709-DBD6-EAAD4EAED2F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tekst, computer, schermopname, software&#10;&#10;Automatisch gegenereerde beschrijving">
            <a:extLst>
              <a:ext uri="{FF2B5EF4-FFF2-40B4-BE49-F238E27FC236}">
                <a16:creationId xmlns:a16="http://schemas.microsoft.com/office/drawing/2014/main" id="{8581EB8D-3BD2-2619-6316-35532DB99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31371" r="57406" b="10334"/>
          <a:stretch/>
        </p:blipFill>
        <p:spPr bwMode="auto">
          <a:xfrm>
            <a:off x="2691765" y="1985010"/>
            <a:ext cx="3760470" cy="3682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E725DFC-F450-F3BA-B83A-849560D8E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163" y="5597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vensterbank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6AE75FE-7390-2BC5-B7A8-E17523EA829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5016_E - Vensterbank Rustiek - Eiken - 25 mm dik - online kopen -">
            <a:extLst>
              <a:ext uri="{FF2B5EF4-FFF2-40B4-BE49-F238E27FC236}">
                <a16:creationId xmlns:a16="http://schemas.microsoft.com/office/drawing/2014/main" id="{845A5F46-BDF7-1C3E-C5FE-E147E44A7A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35" y="1690689"/>
            <a:ext cx="4381129" cy="438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72E5BF-C290-D4AE-171D-763008E28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453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5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"/>
    </mc:Choice>
    <mc:Fallback xmlns="">
      <p:transition spd="slow" advTm="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schoorsteen</a:t>
            </a:r>
            <a:endParaRPr lang="nl-NL" sz="440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9D357DC-3877-EFEA-0314-0A7378A106F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hoorstenen - Massing Dakwerken">
            <a:extLst>
              <a:ext uri="{FF2B5EF4-FFF2-40B4-BE49-F238E27FC236}">
                <a16:creationId xmlns:a16="http://schemas.microsoft.com/office/drawing/2014/main" id="{1AB353F5-23C6-6ED1-135B-0F13DC91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23" y="1668020"/>
            <a:ext cx="3521753" cy="4319664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198552-506B-E632-A2CC-239661605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6543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"/>
    </mc:Choice>
    <mc:Fallback xmlns="">
      <p:transition spd="slow" advTm="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volgorde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C95834F-C483-FFC4-FF94-13CB7EA47A7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isnummers koppelbaar wit – Agrarisch Centrum Van der Bel">
            <a:extLst>
              <a:ext uri="{FF2B5EF4-FFF2-40B4-BE49-F238E27FC236}">
                <a16:creationId xmlns:a16="http://schemas.microsoft.com/office/drawing/2014/main" id="{6A5FA02A-9BEE-F238-3563-18281AEF51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 b="14522"/>
          <a:stretch/>
        </p:blipFill>
        <p:spPr bwMode="auto">
          <a:xfrm>
            <a:off x="2608684" y="1962883"/>
            <a:ext cx="4058446" cy="3957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D0718A-1832-DEF8-8190-5DFD72E65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374" y="5676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"/>
    </mc:Choice>
    <mc:Fallback xmlns="">
      <p:transition spd="slow" advTm="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behang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5AE07B9-CC86-CCC5-591E-2AB5F834917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hangen, hoe doe je dat? De 10 stappen - Coloredwalls">
            <a:extLst>
              <a:ext uri="{FF2B5EF4-FFF2-40B4-BE49-F238E27FC236}">
                <a16:creationId xmlns:a16="http://schemas.microsoft.com/office/drawing/2014/main" id="{C7758C3C-C666-DA80-C485-0625E0203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r="14682"/>
          <a:stretch/>
        </p:blipFill>
        <p:spPr bwMode="auto">
          <a:xfrm>
            <a:off x="2764970" y="1991789"/>
            <a:ext cx="3614059" cy="3782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BE95D0-9F0C-7870-BE0B-2D31A35B2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"/>
    </mc:Choice>
    <mc:Fallback xmlns="">
      <p:transition spd="slow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tege</a:t>
            </a:r>
            <a:r>
              <a:rPr lang="nl-NL" dirty="0"/>
              <a:t>ls</a:t>
            </a:r>
            <a:r>
              <a:rPr lang="nl-NL" sz="4400" dirty="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04EE41C-E339-3335-5718-0A444438EDC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278926B-4573-3C3C-4F64-4ECE420EF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034" y="5682628"/>
            <a:ext cx="487363" cy="487363"/>
          </a:xfrm>
          <a:prstGeom prst="rect">
            <a:avLst/>
          </a:prstGeom>
        </p:spPr>
      </p:pic>
      <p:pic>
        <p:nvPicPr>
          <p:cNvPr id="8" name="Afbeelding 7" descr="Welke tegels voor de achterwand van je keuken? | Inspiratie Sanitairwinkel">
            <a:extLst>
              <a:ext uri="{FF2B5EF4-FFF2-40B4-BE49-F238E27FC236}">
                <a16:creationId xmlns:a16="http://schemas.microsoft.com/office/drawing/2014/main" id="{55FED7C6-EDE4-CE3A-A7BC-B5AD8184B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08" y="1882887"/>
            <a:ext cx="3868984" cy="3868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46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"/>
    </mc:Choice>
    <mc:Fallback xmlns="">
      <p:transition spd="slow" advTm="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stekker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F89A019-DEF0-0426-2A03-50026A63F0F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al Me Een Zorg Zijn: De stekker eruit?">
            <a:extLst>
              <a:ext uri="{FF2B5EF4-FFF2-40B4-BE49-F238E27FC236}">
                <a16:creationId xmlns:a16="http://schemas.microsoft.com/office/drawing/2014/main" id="{89336E99-923D-4E72-73C9-BEE9951DD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r="10431"/>
          <a:stretch/>
        </p:blipFill>
        <p:spPr bwMode="auto">
          <a:xfrm>
            <a:off x="3090574" y="1893718"/>
            <a:ext cx="3443391" cy="3990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6B5C75-A7BA-71C8-1B9C-8DF2D806C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339" y="5691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"/>
    </mc:Choice>
    <mc:Fallback xmlns="">
      <p:transition spd="slow" advTm="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stopcontact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64C4906-6064-C4EE-3155-5EE04BFB32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lke stopcontacten zijn kindveilig? - Elektricien Leiden">
            <a:extLst>
              <a:ext uri="{FF2B5EF4-FFF2-40B4-BE49-F238E27FC236}">
                <a16:creationId xmlns:a16="http://schemas.microsoft.com/office/drawing/2014/main" id="{D760B3DF-EF5A-1FA7-05FF-864F19164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941" y="1953457"/>
            <a:ext cx="3868118" cy="377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AB62929-227B-8FEB-A54D-A8ECEC64E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733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"/>
    </mc:Choice>
    <mc:Fallback xmlns="">
      <p:transition spd="slow" advTm="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apparaat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9DD12A9-AD1C-88C4-8C45-A6264195F68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Kopieerapparaat A4 Triumph Adler P5035i 50 ppm met touchscreen -Pro Office">
            <a:extLst>
              <a:ext uri="{FF2B5EF4-FFF2-40B4-BE49-F238E27FC236}">
                <a16:creationId xmlns:a16="http://schemas.microsoft.com/office/drawing/2014/main" id="{322F4FB7-97FD-2B21-9E9C-621C45D38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70" y="1799589"/>
            <a:ext cx="2286000" cy="412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BB7867-F91A-D6BC-8034-7BD5A80E9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607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6"/>
    </mc:Choice>
    <mc:Fallback xmlns="">
      <p:transition spd="slow" advTm="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afstandsbediening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1116-B744-9C41-0FD7-9F7A7F2F762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and met de afstandsbediening van de televisie ⬇ Stockfoto, rechtenvrije  foto door © elenathewise #11551425">
            <a:extLst>
              <a:ext uri="{FF2B5EF4-FFF2-40B4-BE49-F238E27FC236}">
                <a16:creationId xmlns:a16="http://schemas.microsoft.com/office/drawing/2014/main" id="{6B2EF085-8898-04C2-E47B-3724D9DF1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212" y="1565656"/>
            <a:ext cx="3016261" cy="452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C4947A-9D9B-3085-83A0-00D097544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245" y="562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0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"/>
    </mc:Choice>
    <mc:Fallback xmlns="">
      <p:transition spd="slow" advTm="3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batterij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20EB7E1-CD37-AF0E-FFAB-047E0B304DB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roenhart - Batterijen Mini Staaf Duracell Pluspower">
            <a:extLst>
              <a:ext uri="{FF2B5EF4-FFF2-40B4-BE49-F238E27FC236}">
                <a16:creationId xmlns:a16="http://schemas.microsoft.com/office/drawing/2014/main" id="{A798D84D-F1DE-C1C5-9FE0-76F9917FF0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3" t="22094" r="21699" b="18824"/>
          <a:stretch/>
        </p:blipFill>
        <p:spPr bwMode="auto">
          <a:xfrm>
            <a:off x="2896387" y="1811044"/>
            <a:ext cx="3495536" cy="4179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285169-08D1-1AA9-8A70-D6095B186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870" y="5747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elektrisch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De stress van de elektrische auto: haal ik de laadpaal? | Auto | AD.nl">
            <a:extLst>
              <a:ext uri="{FF2B5EF4-FFF2-40B4-BE49-F238E27FC236}">
                <a16:creationId xmlns:a16="http://schemas.microsoft.com/office/drawing/2014/main" id="{6677A9C6-C816-F4CB-E856-45A9C1A1AC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4" t="-534" r="456" b="534"/>
          <a:stretch/>
        </p:blipFill>
        <p:spPr bwMode="auto">
          <a:xfrm>
            <a:off x="2132534" y="2024884"/>
            <a:ext cx="4702447" cy="3349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6EF7615-825E-9F96-D8E5-4E0DEBFFE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878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"/>
    </mc:Choice>
    <mc:Fallback xmlns="">
      <p:transition spd="slow" advTm="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werken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E34B9C1-22A6-D5CF-0CDD-CEAC71DFEA99}"/>
              </a:ext>
            </a:extLst>
          </p:cNvPr>
          <p:cNvSpPr/>
          <p:nvPr/>
        </p:nvSpPr>
        <p:spPr>
          <a:xfrm>
            <a:off x="452284" y="1480008"/>
            <a:ext cx="8180439" cy="501286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Werken - Unie van Baptistengemeenten in Nederland">
            <a:extLst>
              <a:ext uri="{FF2B5EF4-FFF2-40B4-BE49-F238E27FC236}">
                <a16:creationId xmlns:a16="http://schemas.microsoft.com/office/drawing/2014/main" id="{E9AE3C19-67DF-F3F1-484A-CD6E70633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669" y="2194870"/>
            <a:ext cx="3780661" cy="341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9E2660-0A3E-28FA-9D80-F4859322B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504" y="58345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5"/>
    </mc:Choice>
    <mc:Fallback xmlns="">
      <p:transition spd="slow" advTm="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d</a:t>
            </a:r>
            <a:r>
              <a:rPr lang="nl-NL" sz="4400" dirty="0"/>
              <a:t>e sleutel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1631E69-8159-EC8B-0E64-021A8833CB2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seo F5 sleutel">
            <a:extLst>
              <a:ext uri="{FF2B5EF4-FFF2-40B4-BE49-F238E27FC236}">
                <a16:creationId xmlns:a16="http://schemas.microsoft.com/office/drawing/2014/main" id="{34728221-9FAC-F5A6-0B61-239112C90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r="25000" b="5610"/>
          <a:stretch>
            <a:fillRect/>
          </a:stretch>
        </p:blipFill>
        <p:spPr>
          <a:xfrm>
            <a:off x="3361632" y="1534838"/>
            <a:ext cx="2420735" cy="4586028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4D05F5-63EF-BA6E-E764-EEA39C8FB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900" y="5633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mobiele telefoon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957FA6FF-EF78-17A6-ADD9-CAC56E6C421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obiele telefoon - Kassa - BNNVARA">
            <a:extLst>
              <a:ext uri="{FF2B5EF4-FFF2-40B4-BE49-F238E27FC236}">
                <a16:creationId xmlns:a16="http://schemas.microsoft.com/office/drawing/2014/main" id="{58EDB6F1-529A-E3F6-9C90-7C4625F97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2"/>
          <a:stretch/>
        </p:blipFill>
        <p:spPr bwMode="auto">
          <a:xfrm>
            <a:off x="2941791" y="1680584"/>
            <a:ext cx="3260417" cy="4365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5DAD48-C9BD-86B8-99A3-768BA4A5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44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"/>
    </mc:Choice>
    <mc:Fallback xmlns="">
      <p:transition spd="slow" advTm="4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föhn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2308F3B-1624-1DA7-C22E-569390902D8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Hoe haar drogen of föhnen met de haardroger voor een mooi resultaat">
            <a:extLst>
              <a:ext uri="{FF2B5EF4-FFF2-40B4-BE49-F238E27FC236}">
                <a16:creationId xmlns:a16="http://schemas.microsoft.com/office/drawing/2014/main" id="{93819BE1-313A-1E40-CA86-CBDF57F084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9"/>
          <a:stretch/>
        </p:blipFill>
        <p:spPr bwMode="auto">
          <a:xfrm>
            <a:off x="2054714" y="2058988"/>
            <a:ext cx="4646759" cy="3747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45B4A85-209A-2225-818B-633E6D9B2072}"/>
              </a:ext>
            </a:extLst>
          </p:cNvPr>
          <p:cNvCxnSpPr/>
          <p:nvPr/>
        </p:nvCxnSpPr>
        <p:spPr>
          <a:xfrm flipH="1">
            <a:off x="4572000" y="1919922"/>
            <a:ext cx="523875" cy="514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FCFE91-A39E-EDFA-8F98-E330736EF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774" y="5663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"/>
    </mc:Choice>
    <mc:Fallback xmlns="">
      <p:transition spd="slow" advTm="2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klep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C079F85-A8BD-D316-F63A-475443D915D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ardenTrailer kopen? - Van Laar Aanhangwagens">
            <a:extLst>
              <a:ext uri="{FF2B5EF4-FFF2-40B4-BE49-F238E27FC236}">
                <a16:creationId xmlns:a16="http://schemas.microsoft.com/office/drawing/2014/main" id="{BFB00597-F816-BF95-4420-C77E35A57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873" y="1720671"/>
            <a:ext cx="4487954" cy="421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338BF3-CE7F-608F-BE42-0831DF03A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742" y="5616640"/>
            <a:ext cx="487363" cy="48736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53D8E6DA-D09A-4882-1A4F-29F38339B2E0}"/>
              </a:ext>
            </a:extLst>
          </p:cNvPr>
          <p:cNvCxnSpPr/>
          <p:nvPr/>
        </p:nvCxnSpPr>
        <p:spPr>
          <a:xfrm flipH="1">
            <a:off x="5525101" y="4387412"/>
            <a:ext cx="523875" cy="514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6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"/>
    </mc:Choice>
    <mc:Fallback xmlns="">
      <p:transition spd="slow" advTm="3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aanrecht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01DA79E-6142-2035-DDF9-D76346387CD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Lavelli Cucina - IKEA Italia">
            <a:extLst>
              <a:ext uri="{FF2B5EF4-FFF2-40B4-BE49-F238E27FC236}">
                <a16:creationId xmlns:a16="http://schemas.microsoft.com/office/drawing/2014/main" id="{2BC2D4DC-479C-C976-A2E9-8133A28E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" y="1781970"/>
            <a:ext cx="3992880" cy="399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9FCF13-7370-8E08-9474-5E1D59388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54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7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6"/>
    </mc:Choice>
    <mc:Fallback xmlns="">
      <p:transition spd="slow" advTm="3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pit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C784014-655D-69D9-6F87-F2CBBF87444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7FFC93-E22E-36DA-F1E1-57A6BC652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193" y="5654937"/>
            <a:ext cx="487363" cy="4873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C7168E9-6F8A-5621-1BD5-CFB0DF88A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375" y="2178905"/>
            <a:ext cx="4975250" cy="32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"/>
    </mc:Choice>
    <mc:Fallback xmlns="">
      <p:transition spd="slow" advTm="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6731164-5B01-314B-5D06-0ABE3E4E6BB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an, SÄLLSKAPLIG, met een patroon, 2 l - IKEA">
            <a:extLst>
              <a:ext uri="{FF2B5EF4-FFF2-40B4-BE49-F238E27FC236}">
                <a16:creationId xmlns:a16="http://schemas.microsoft.com/office/drawing/2014/main" id="{0E2ED458-2F51-82A1-C497-19225DD49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000249"/>
            <a:ext cx="3701433" cy="3701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1D24D1-426E-9495-65B4-5710723D7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20" y="55883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5"/>
    </mc:Choice>
    <mc:Fallback xmlns="">
      <p:transition spd="slow" advTm="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water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EA66686-4405-749F-76A2-18BDF759BBF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ur Water into a Clear Glass Placed on a White Background Stock Photo -  Image of cold, hydration: 198477598">
            <a:extLst>
              <a:ext uri="{FF2B5EF4-FFF2-40B4-BE49-F238E27FC236}">
                <a16:creationId xmlns:a16="http://schemas.microsoft.com/office/drawing/2014/main" id="{CADFFBA7-FF9A-B15D-B165-32DD7900E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77" y="1649909"/>
            <a:ext cx="2925470" cy="442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59C8B9-1476-E478-E946-CA3560DDB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992" y="5624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"/>
    </mc:Choice>
    <mc:Fallback xmlns="">
      <p:transition spd="slow" advTm="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/>
              <a:t>koken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18C775E6-864A-12E7-D90D-69038747E05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Gaan vitamines verloren tijdens het koken? | Blog | Perfect Health">
            <a:extLst>
              <a:ext uri="{FF2B5EF4-FFF2-40B4-BE49-F238E27FC236}">
                <a16:creationId xmlns:a16="http://schemas.microsoft.com/office/drawing/2014/main" id="{3A0EA0C0-82E7-07F2-8B9E-A9CFE12C1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5" r="10671"/>
          <a:stretch/>
        </p:blipFill>
        <p:spPr bwMode="auto">
          <a:xfrm>
            <a:off x="2129801" y="2281872"/>
            <a:ext cx="4600883" cy="3407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1112BD6-249C-390C-0DCA-E15D945B8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805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"/>
    </mc:Choice>
    <mc:Fallback xmlns="">
      <p:transition spd="slow" advTm="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lade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47C86CC-0779-D978-093B-84424B73D59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overdekt, Kabinet, triplex, Archiefkast&#10;&#10;Automatisch gegenereerde beschrijving">
            <a:extLst>
              <a:ext uri="{FF2B5EF4-FFF2-40B4-BE49-F238E27FC236}">
                <a16:creationId xmlns:a16="http://schemas.microsoft.com/office/drawing/2014/main" id="{FCA5799A-5388-D783-B764-29C0DFED3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78" y="1918825"/>
            <a:ext cx="3583665" cy="373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CD68E5-AFB8-B3B4-64A7-8002C30F3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327" y="56636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"/>
    </mc:Choice>
    <mc:Fallback xmlns="">
      <p:transition spd="slow" advTm="2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afzuigkap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962EB41-2F4D-A999-FB8A-4C1B6BFC09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Smeg KD90HNE wand afzuigkap - De Schouw Witgoed">
            <a:extLst>
              <a:ext uri="{FF2B5EF4-FFF2-40B4-BE49-F238E27FC236}">
                <a16:creationId xmlns:a16="http://schemas.microsoft.com/office/drawing/2014/main" id="{8795FF1A-16D8-B25A-7233-155D431DD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49" y="1991874"/>
            <a:ext cx="4590302" cy="344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63C466A-38AC-3471-A37C-08455B31C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81" y="5663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slot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299D318-D118-C110-A9DC-51777AA1288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Les serrures électriques à béquille contrôlée pour entreprise">
            <a:extLst>
              <a:ext uri="{FF2B5EF4-FFF2-40B4-BE49-F238E27FC236}">
                <a16:creationId xmlns:a16="http://schemas.microsoft.com/office/drawing/2014/main" id="{6DDD0B13-9713-B8A1-21E3-BF195D4297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7"/>
          <a:stretch/>
        </p:blipFill>
        <p:spPr bwMode="auto">
          <a:xfrm>
            <a:off x="3121572" y="1845701"/>
            <a:ext cx="3736975" cy="3964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A93C429-D111-EE4C-1F6C-0A386A8F5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193" y="57499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"/>
    </mc:Choice>
    <mc:Fallback xmlns="">
      <p:transition spd="slow" advTm="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fluitketel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86FED4F-D932-049C-452D-BEBF355C4B3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Fluitketel | Waschbär Eco-Shop">
            <a:extLst>
              <a:ext uri="{FF2B5EF4-FFF2-40B4-BE49-F238E27FC236}">
                <a16:creationId xmlns:a16="http://schemas.microsoft.com/office/drawing/2014/main" id="{A8101973-C253-45C0-AC2B-2B55064BB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849" y="1804280"/>
            <a:ext cx="3915157" cy="391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A1368A-F343-1C00-D74F-524E463B6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415" y="55789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"/>
    </mc:Choice>
    <mc:Fallback xmlns=""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/>
              <a:t>het</a:t>
            </a:r>
            <a:r>
              <a:rPr lang="nl-NL" sz="4400" dirty="0"/>
              <a:t> fornuis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5A81EE7-25BB-59B1-F673-A36E85ABBE7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oksma Keukens | Het fornuis">
            <a:extLst>
              <a:ext uri="{FF2B5EF4-FFF2-40B4-BE49-F238E27FC236}">
                <a16:creationId xmlns:a16="http://schemas.microsoft.com/office/drawing/2014/main" id="{A0C6BE32-469A-ADDF-47AD-4570874B54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420" y="1855954"/>
            <a:ext cx="3843976" cy="4014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8D6853-E57D-64E0-2050-0E7BB2E77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604" y="55600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"/>
    </mc:Choice>
    <mc:Fallback xmlns="">
      <p:transition spd="slow" advTm="3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lucifer/ het luciferhoutje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3B96D5E-DC6C-1B2C-841E-DC7E22550E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Rode Luciferstick Geïsoleerd Met Witte Achtergrond Royalty-Vrije Foto,  Plaatjes, Beelden En Stock Fotografie. Image 28952618.">
            <a:extLst>
              <a:ext uri="{FF2B5EF4-FFF2-40B4-BE49-F238E27FC236}">
                <a16:creationId xmlns:a16="http://schemas.microsoft.com/office/drawing/2014/main" id="{A204475D-E8B1-851F-EEE7-76CA2D615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1824037"/>
            <a:ext cx="2693035" cy="403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58F5BD-7583-2824-216A-A8CE6BFC4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7" y="5619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"/>
    </mc:Choice>
    <mc:Fallback xmlns="">
      <p:transition spd="slow" advTm="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/>
              <a:t>de koelkast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7C57CB8-7881-8738-DA3B-D01533C3456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tna KVS4102">
            <a:extLst>
              <a:ext uri="{FF2B5EF4-FFF2-40B4-BE49-F238E27FC236}">
                <a16:creationId xmlns:a16="http://schemas.microsoft.com/office/drawing/2014/main" id="{CD7294B1-7A53-0FE6-B6C1-11FD2FB07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7549"/>
          <a:stretch/>
        </p:blipFill>
        <p:spPr bwMode="auto">
          <a:xfrm>
            <a:off x="2997684" y="1583305"/>
            <a:ext cx="3684141" cy="4489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18E3C8-DF18-2CF6-5D70-D72D618BA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766" y="5629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8"/>
    </mc:Choice>
    <mc:Fallback xmlns="">
      <p:transition spd="slow" advTm="3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/>
              <a:t>het</a:t>
            </a:r>
            <a:r>
              <a:rPr lang="nl-NL" sz="4400"/>
              <a:t> bad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9C39A98-BF06-B6A8-4621-FFC6FE1B8B9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Xenz :: Vrijstaande baden">
            <a:extLst>
              <a:ext uri="{FF2B5EF4-FFF2-40B4-BE49-F238E27FC236}">
                <a16:creationId xmlns:a16="http://schemas.microsoft.com/office/drawing/2014/main" id="{E2759003-2D08-567A-5D0C-4056F9318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16" y="1850623"/>
            <a:ext cx="4064123" cy="406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0BCDB7-1415-773C-7A9D-9FF9CBF52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25" y="56710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"/>
    </mc:Choice>
    <mc:Fallback xmlns="">
      <p:transition spd="slow" advTm="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douche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EC089D1-774E-0CD6-E039-F7F1662F6B5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296.800+ Douche Stockfoto's, afbeeldingen en royalty-free beelden - iStock">
            <a:extLst>
              <a:ext uri="{FF2B5EF4-FFF2-40B4-BE49-F238E27FC236}">
                <a16:creationId xmlns:a16="http://schemas.microsoft.com/office/drawing/2014/main" id="{924FA11B-30A7-5338-CB38-86D76B19A7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93"/>
          <a:stretch/>
        </p:blipFill>
        <p:spPr bwMode="auto">
          <a:xfrm>
            <a:off x="2926080" y="1762443"/>
            <a:ext cx="2943225" cy="3780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9EB2E9-077A-A7AD-6D70-CC701A66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86" y="56260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"/>
    </mc:Choice>
    <mc:Fallback xmlns="">
      <p:transition spd="slow" advTm="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/>
              <a:t>douchen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14:cNvPr>
              <p14:cNvContentPartPr/>
              <p14:nvPr/>
            </p14:nvContentPartPr>
            <p14:xfrm>
              <a:off x="3157920" y="6193800"/>
              <a:ext cx="175680" cy="64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A60F8DA-9D1B-BC10-0E2D-D8FD425FC8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8560" y="6184440"/>
                <a:ext cx="194400" cy="83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hthoek 7">
            <a:extLst>
              <a:ext uri="{FF2B5EF4-FFF2-40B4-BE49-F238E27FC236}">
                <a16:creationId xmlns:a16="http://schemas.microsoft.com/office/drawing/2014/main" id="{CE6EF798-1991-1AD6-DC2C-88D05703DBC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Le Garçon Se Baigne Dans Une Douche. Banque D'Images Et Photos Libres De  Droits. Image 79814237.">
            <a:extLst>
              <a:ext uri="{FF2B5EF4-FFF2-40B4-BE49-F238E27FC236}">
                <a16:creationId xmlns:a16="http://schemas.microsoft.com/office/drawing/2014/main" id="{6E9BA619-C1EE-D529-F1D8-A02518BB0A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49" y="2081078"/>
            <a:ext cx="4391302" cy="400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53E31-29A0-8AC0-149D-A8E1B929D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363" y="5839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"/>
    </mc:Choice>
    <mc:Fallback xmlns="">
      <p:transition spd="slow" advTm="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kraan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11B615B-03EE-B34F-7D4D-E9FFB8E658C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hoon drinkwater uit de kraan kan in 2030 verleden tijd zijn | BNR  Nieuwsradio">
            <a:extLst>
              <a:ext uri="{FF2B5EF4-FFF2-40B4-BE49-F238E27FC236}">
                <a16:creationId xmlns:a16="http://schemas.microsoft.com/office/drawing/2014/main" id="{BF794828-CFAD-BAB5-1406-17FF2495A7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98" y="1850161"/>
            <a:ext cx="4177875" cy="400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87B0C6-4B25-830F-C04F-0EBF45373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28" y="5608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"/>
    </mc:Choice>
    <mc:Fallback xmlns="">
      <p:transition spd="slow" advTm="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/>
              <a:t>de spons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ABBC25D-4E9E-C4C6-F924-EF45D321DF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2Pcs Aardewerk Art Spons Sculptuur Water Absorberen En Hydraterende Spons  Aardewerk Kleuring En Vegen Modeling Aardewerk Gereedschap">
            <a:extLst>
              <a:ext uri="{FF2B5EF4-FFF2-40B4-BE49-F238E27FC236}">
                <a16:creationId xmlns:a16="http://schemas.microsoft.com/office/drawing/2014/main" id="{27F5E105-4646-1578-82F8-02F9BA7129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40" y="2096452"/>
            <a:ext cx="3664267" cy="36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F6C0BC-5A3F-0C34-3717-18986509C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25" y="56732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"/>
    </mc:Choice>
    <mc:Fallback xmlns="">
      <p:transition spd="slow" advTm="3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/>
              <a:t>de zeep</a:t>
            </a:r>
            <a:r>
              <a:rPr lang="nl-NL" sz="4400"/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5172045-53C3-B9B0-5DAB-815B95BB48E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Zeep Van Het Toilet in De Handen Van Het Kind Stock Afbeelding - Image  of geïsoleerd, sanitair: 17968921">
            <a:extLst>
              <a:ext uri="{FF2B5EF4-FFF2-40B4-BE49-F238E27FC236}">
                <a16:creationId xmlns:a16="http://schemas.microsoft.com/office/drawing/2014/main" id="{8A5416EF-8B84-B169-1D51-3A410DFBD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08" y="1852150"/>
            <a:ext cx="4112383" cy="409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E5703E-0825-9E88-D1CE-5DB357AB7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640" y="57056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"/>
    </mc:Choice>
    <mc:Fallback xmlns="">
      <p:transition spd="slow" advTm="3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C2A847-7120-46D1-AD39-E511E915F0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8AD769-D89F-4B8C-9886-403931FADD96}">
  <ds:schemaRefs>
    <ds:schemaRef ds:uri="2c6b88fd-cdb9-4555-b96c-5b041ec73eef"/>
    <ds:schemaRef ds:uri="ebf5450b-4da8-4325-98be-37eb624cc67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49B297B-B614-46E0-A32C-102E1D752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f5450b-4da8-4325-98be-37eb624cc67b"/>
    <ds:schemaRef ds:uri="2c6b88fd-cdb9-4555-b96c-5b041ec73e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382</TotalTime>
  <Words>314</Words>
  <Application>Microsoft Office PowerPoint</Application>
  <PresentationFormat>Diavoorstelling (4:3)</PresentationFormat>
  <Paragraphs>165</Paragraphs>
  <Slides>165</Slides>
  <Notes>0</Notes>
  <HiddenSlides>0</HiddenSlides>
  <MMClips>161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165</vt:i4>
      </vt:variant>
    </vt:vector>
  </HeadingPairs>
  <TitlesOfParts>
    <vt:vector size="170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lhet huis</vt:lpstr>
      <vt:lpstr>lhet puntdak</vt:lpstr>
      <vt:lpstr>lhet platte dak</vt:lpstr>
      <vt:lpstr>lhet dak</vt:lpstr>
      <vt:lpstr>de schoorsteen</vt:lpstr>
      <vt:lpstr>de sleutel</vt:lpstr>
      <vt:lpstr>lhet slot</vt:lpstr>
      <vt:lpstr>lhet raam</vt:lpstr>
      <vt:lpstr>de deur</vt:lpstr>
      <vt:lpstr>de trap </vt:lpstr>
      <vt:lpstr>de lift </vt:lpstr>
      <vt:lpstr>de muur</vt:lpstr>
      <vt:lpstr>lhet balkon</vt:lpstr>
      <vt:lpstr>de regenpijp </vt:lpstr>
      <vt:lpstr>de flat </vt:lpstr>
      <vt:lpstr>de verdieping/etage </vt:lpstr>
      <vt:lpstr>de straat </vt:lpstr>
      <vt:lpstr>lhet huisnummer</vt:lpstr>
      <vt:lpstr>lhet adres</vt:lpstr>
      <vt:lpstr>de woonplaats </vt:lpstr>
      <vt:lpstr>bouwen </vt:lpstr>
      <vt:lpstr>de hut </vt:lpstr>
      <vt:lpstr>de tent</vt:lpstr>
      <vt:lpstr>de stok</vt:lpstr>
      <vt:lpstr>klein</vt:lpstr>
      <vt:lpstr>groot </vt:lpstr>
      <vt:lpstr>reusachtig</vt:lpstr>
      <vt:lpstr>lhet rijtjeshuis</vt:lpstr>
      <vt:lpstr>de woonboot </vt:lpstr>
      <vt:lpstr>de villa </vt:lpstr>
      <vt:lpstr>de iglo </vt:lpstr>
      <vt:lpstr>lhet kasteel</vt:lpstr>
      <vt:lpstr>de woonwagen </vt:lpstr>
      <vt:lpstr>vroeger</vt:lpstr>
      <vt:lpstr>nu </vt:lpstr>
      <vt:lpstr>later</vt:lpstr>
      <vt:lpstr>de zolder</vt:lpstr>
      <vt:lpstr>de kelder </vt:lpstr>
      <vt:lpstr>de badkamer</vt:lpstr>
      <vt:lpstr>de slaapkamer</vt:lpstr>
      <vt:lpstr>de keuken</vt:lpstr>
      <vt:lpstr>de woonkamer  </vt:lpstr>
      <vt:lpstr>de radio</vt:lpstr>
      <vt:lpstr>de televisie</vt:lpstr>
      <vt:lpstr>de bank </vt:lpstr>
      <vt:lpstr>de stoel </vt:lpstr>
      <vt:lpstr>de tafel </vt:lpstr>
      <vt:lpstr>de kruk </vt:lpstr>
      <vt:lpstr>de kast </vt:lpstr>
      <vt:lpstr>de meubels </vt:lpstr>
      <vt:lpstr>lhet vloerkleed</vt:lpstr>
      <vt:lpstr>thuis</vt:lpstr>
      <vt:lpstr>PowerPoint-presentatie</vt:lpstr>
      <vt:lpstr>lhet bed</vt:lpstr>
      <vt:lpstr>lhet matras</vt:lpstr>
      <vt:lpstr>de deken</vt:lpstr>
      <vt:lpstr>lhet laken</vt:lpstr>
      <vt:lpstr>lhet dekbed</vt:lpstr>
      <vt:lpstr>lhet kussen</vt:lpstr>
      <vt:lpstr>de knuffel </vt:lpstr>
      <vt:lpstr>lhet gordijn</vt:lpstr>
      <vt:lpstr>de vloer </vt:lpstr>
      <vt:lpstr>lhet tapijt</vt:lpstr>
      <vt:lpstr>lhet plafond</vt:lpstr>
      <vt:lpstr>de deurmat</vt:lpstr>
      <vt:lpstr>lhet bureau</vt:lpstr>
      <vt:lpstr>de vensterbank</vt:lpstr>
      <vt:lpstr>de volgorde </vt:lpstr>
      <vt:lpstr>lhet behang</vt:lpstr>
      <vt:lpstr>de tegels </vt:lpstr>
      <vt:lpstr>de stekker </vt:lpstr>
      <vt:lpstr>lhet stopcontact</vt:lpstr>
      <vt:lpstr>lhet apparaat</vt:lpstr>
      <vt:lpstr>de afstandsbediening </vt:lpstr>
      <vt:lpstr>de batterij </vt:lpstr>
      <vt:lpstr>elektrisch</vt:lpstr>
      <vt:lpstr>werken</vt:lpstr>
      <vt:lpstr>de mobiele telefoon </vt:lpstr>
      <vt:lpstr>de föhn</vt:lpstr>
      <vt:lpstr>de klep</vt:lpstr>
      <vt:lpstr>lhet aanrecht</vt:lpstr>
      <vt:lpstr>de pit </vt:lpstr>
      <vt:lpstr>de kan </vt:lpstr>
      <vt:lpstr>lhet water</vt:lpstr>
      <vt:lpstr>koken</vt:lpstr>
      <vt:lpstr>de lade</vt:lpstr>
      <vt:lpstr>de afzuigkap </vt:lpstr>
      <vt:lpstr>de fluitketel </vt:lpstr>
      <vt:lpstr>lhet fornuis</vt:lpstr>
      <vt:lpstr>de lucifer/ het luciferhoutje </vt:lpstr>
      <vt:lpstr>de koelkast </vt:lpstr>
      <vt:lpstr>lhet bad</vt:lpstr>
      <vt:lpstr>de douche </vt:lpstr>
      <vt:lpstr>douchen</vt:lpstr>
      <vt:lpstr>de kraan </vt:lpstr>
      <vt:lpstr>de spons </vt:lpstr>
      <vt:lpstr>de zeep </vt:lpstr>
      <vt:lpstr>de box </vt:lpstr>
      <vt:lpstr>de kinderwagen </vt:lpstr>
      <vt:lpstr>de wieg </vt:lpstr>
      <vt:lpstr>bovenin</vt:lpstr>
      <vt:lpstr>onderin</vt:lpstr>
      <vt:lpstr>bovenop</vt:lpstr>
      <vt:lpstr>de stofzuiger  </vt:lpstr>
      <vt:lpstr>stofzuigen</vt:lpstr>
      <vt:lpstr>de vuilniszak </vt:lpstr>
      <vt:lpstr>de bezem </vt:lpstr>
      <vt:lpstr>de dweil </vt:lpstr>
      <vt:lpstr>dweilen</vt:lpstr>
      <vt:lpstr>de afwas </vt:lpstr>
      <vt:lpstr>lhet stoffer en blik</vt:lpstr>
      <vt:lpstr>schoonmaken</vt:lpstr>
      <vt:lpstr>inrichten</vt:lpstr>
      <vt:lpstr>PowerPoint-presentatie</vt:lpstr>
      <vt:lpstr>de deurbel </vt:lpstr>
      <vt:lpstr>aanbellen</vt:lpstr>
      <vt:lpstr>lhet sleutelgat </vt:lpstr>
      <vt:lpstr>de sleutelhanger </vt:lpstr>
      <vt:lpstr>bovenaan</vt:lpstr>
      <vt:lpstr>onderaan</vt:lpstr>
      <vt:lpstr>de roltrap </vt:lpstr>
      <vt:lpstr>de trapleuning </vt:lpstr>
      <vt:lpstr>de trede</vt:lpstr>
      <vt:lpstr>voeten vegen</vt:lpstr>
      <vt:lpstr>lhet midden</vt:lpstr>
      <vt:lpstr>de buitenkant </vt:lpstr>
      <vt:lpstr>de binnenkant </vt:lpstr>
      <vt:lpstr>lhet materiaal</vt:lpstr>
      <vt:lpstr>lhet bouwmateriaal</vt:lpstr>
      <vt:lpstr>lhet glas</vt:lpstr>
      <vt:lpstr>lhet hout</vt:lpstr>
      <vt:lpstr>lhet beton</vt:lpstr>
      <vt:lpstr>lhet plastic</vt:lpstr>
      <vt:lpstr>de kurk </vt:lpstr>
      <vt:lpstr>de stof</vt:lpstr>
      <vt:lpstr>de baksteen </vt:lpstr>
      <vt:lpstr>lhet ijzer</vt:lpstr>
      <vt:lpstr>lhet gereedschap</vt:lpstr>
      <vt:lpstr>de hamer </vt:lpstr>
      <vt:lpstr>timmeren</vt:lpstr>
      <vt:lpstr>de bijl </vt:lpstr>
      <vt:lpstr>de zaag </vt:lpstr>
      <vt:lpstr>zagen</vt:lpstr>
      <vt:lpstr>de boor</vt:lpstr>
      <vt:lpstr>boren</vt:lpstr>
      <vt:lpstr>maken</vt:lpstr>
      <vt:lpstr>meten</vt:lpstr>
      <vt:lpstr>één meter</vt:lpstr>
      <vt:lpstr>lhet beroep</vt:lpstr>
      <vt:lpstr>de metselaar </vt:lpstr>
      <vt:lpstr>metselen</vt:lpstr>
      <vt:lpstr>de schilder </vt:lpstr>
      <vt:lpstr>schilderen</vt:lpstr>
      <vt:lpstr>de timmerman</vt:lpstr>
      <vt:lpstr>lhet karwei</vt:lpstr>
      <vt:lpstr>de tuin </vt:lpstr>
      <vt:lpstr>lhet hek</vt:lpstr>
      <vt:lpstr>de poort </vt:lpstr>
      <vt:lpstr>de garage </vt:lpstr>
      <vt:lpstr>de schuur</vt:lpstr>
      <vt:lpstr>arm</vt:lpstr>
      <vt:lpstr>rijk</vt:lpstr>
      <vt:lpstr>de miljonair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lhet huis</dc:title>
  <dc:creator>Bruno Leite de Oliveira</dc:creator>
  <cp:lastModifiedBy>Floor de Bruin</cp:lastModifiedBy>
  <cp:revision>2</cp:revision>
  <dcterms:created xsi:type="dcterms:W3CDTF">2023-06-13T09:40:46Z</dcterms:created>
  <dcterms:modified xsi:type="dcterms:W3CDTF">2024-09-24T12:02:06Z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