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1" r:id="rId5"/>
    <p:sldId id="466" r:id="rId6"/>
    <p:sldId id="258" r:id="rId7"/>
    <p:sldId id="467" r:id="rId8"/>
    <p:sldId id="271" r:id="rId9"/>
    <p:sldId id="468" r:id="rId10"/>
    <p:sldId id="469" r:id="rId11"/>
    <p:sldId id="470" r:id="rId12"/>
    <p:sldId id="471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80" r:id="rId22"/>
    <p:sldId id="481" r:id="rId23"/>
    <p:sldId id="482" r:id="rId24"/>
    <p:sldId id="483" r:id="rId25"/>
    <p:sldId id="484" r:id="rId26"/>
    <p:sldId id="485" r:id="rId27"/>
    <p:sldId id="486" r:id="rId28"/>
    <p:sldId id="487" r:id="rId29"/>
    <p:sldId id="488" r:id="rId30"/>
    <p:sldId id="489" r:id="rId31"/>
    <p:sldId id="490" r:id="rId32"/>
    <p:sldId id="491" r:id="rId33"/>
    <p:sldId id="262" r:id="rId34"/>
    <p:sldId id="492" r:id="rId35"/>
    <p:sldId id="493" r:id="rId36"/>
    <p:sldId id="494" r:id="rId37"/>
    <p:sldId id="495" r:id="rId38"/>
    <p:sldId id="496" r:id="rId39"/>
    <p:sldId id="497" r:id="rId40"/>
    <p:sldId id="498" r:id="rId41"/>
    <p:sldId id="499" r:id="rId42"/>
    <p:sldId id="500" r:id="rId43"/>
    <p:sldId id="296" r:id="rId44"/>
    <p:sldId id="501" r:id="rId45"/>
    <p:sldId id="502" r:id="rId46"/>
    <p:sldId id="503" r:id="rId47"/>
    <p:sldId id="504" r:id="rId48"/>
    <p:sldId id="505" r:id="rId49"/>
    <p:sldId id="506" r:id="rId50"/>
    <p:sldId id="507" r:id="rId51"/>
    <p:sldId id="508" r:id="rId52"/>
    <p:sldId id="509" r:id="rId53"/>
    <p:sldId id="510" r:id="rId54"/>
    <p:sldId id="511" r:id="rId55"/>
    <p:sldId id="569" r:id="rId56"/>
    <p:sldId id="570" r:id="rId57"/>
    <p:sldId id="571" r:id="rId58"/>
    <p:sldId id="573" r:id="rId59"/>
    <p:sldId id="572" r:id="rId60"/>
    <p:sldId id="512" r:id="rId61"/>
    <p:sldId id="257" r:id="rId62"/>
    <p:sldId id="513" r:id="rId63"/>
    <p:sldId id="514" r:id="rId64"/>
    <p:sldId id="515" r:id="rId65"/>
    <p:sldId id="516" r:id="rId66"/>
    <p:sldId id="517" r:id="rId67"/>
    <p:sldId id="518" r:id="rId68"/>
    <p:sldId id="519" r:id="rId69"/>
    <p:sldId id="520" r:id="rId70"/>
    <p:sldId id="521" r:id="rId71"/>
    <p:sldId id="522" r:id="rId72"/>
    <p:sldId id="523" r:id="rId73"/>
    <p:sldId id="574" r:id="rId74"/>
    <p:sldId id="433" r:id="rId75"/>
    <p:sldId id="575" r:id="rId76"/>
    <p:sldId id="576" r:id="rId77"/>
    <p:sldId id="524" r:id="rId78"/>
    <p:sldId id="525" r:id="rId79"/>
    <p:sldId id="526" r:id="rId80"/>
    <p:sldId id="527" r:id="rId81"/>
    <p:sldId id="528" r:id="rId82"/>
    <p:sldId id="530" r:id="rId83"/>
    <p:sldId id="531" r:id="rId84"/>
    <p:sldId id="532" r:id="rId85"/>
    <p:sldId id="577" r:id="rId86"/>
    <p:sldId id="579" r:id="rId87"/>
    <p:sldId id="580" r:id="rId88"/>
    <p:sldId id="578" r:id="rId89"/>
    <p:sldId id="533" r:id="rId90"/>
    <p:sldId id="534" r:id="rId91"/>
    <p:sldId id="535" r:id="rId92"/>
    <p:sldId id="536" r:id="rId93"/>
    <p:sldId id="537" r:id="rId94"/>
    <p:sldId id="538" r:id="rId95"/>
    <p:sldId id="539" r:id="rId96"/>
    <p:sldId id="540" r:id="rId97"/>
    <p:sldId id="541" r:id="rId98"/>
    <p:sldId id="542" r:id="rId99"/>
    <p:sldId id="543" r:id="rId100"/>
    <p:sldId id="544" r:id="rId101"/>
    <p:sldId id="545" r:id="rId102"/>
    <p:sldId id="546" r:id="rId103"/>
    <p:sldId id="547" r:id="rId104"/>
    <p:sldId id="548" r:id="rId105"/>
    <p:sldId id="549" r:id="rId106"/>
    <p:sldId id="550" r:id="rId107"/>
    <p:sldId id="551" r:id="rId108"/>
    <p:sldId id="552" r:id="rId109"/>
    <p:sldId id="553" r:id="rId110"/>
    <p:sldId id="554" r:id="rId111"/>
    <p:sldId id="555" r:id="rId112"/>
    <p:sldId id="556" r:id="rId113"/>
    <p:sldId id="557" r:id="rId114"/>
    <p:sldId id="581" r:id="rId115"/>
    <p:sldId id="582" r:id="rId116"/>
    <p:sldId id="583" r:id="rId117"/>
    <p:sldId id="558" r:id="rId118"/>
    <p:sldId id="559" r:id="rId119"/>
    <p:sldId id="560" r:id="rId120"/>
    <p:sldId id="561" r:id="rId121"/>
    <p:sldId id="584" r:id="rId122"/>
    <p:sldId id="585" r:id="rId123"/>
    <p:sldId id="586" r:id="rId124"/>
    <p:sldId id="587" r:id="rId125"/>
    <p:sldId id="591" r:id="rId126"/>
    <p:sldId id="592" r:id="rId127"/>
    <p:sldId id="593" r:id="rId128"/>
    <p:sldId id="594" r:id="rId129"/>
    <p:sldId id="562" r:id="rId130"/>
    <p:sldId id="563" r:id="rId131"/>
    <p:sldId id="565" r:id="rId132"/>
    <p:sldId id="596" r:id="rId133"/>
    <p:sldId id="597" r:id="rId134"/>
    <p:sldId id="598" r:id="rId135"/>
    <p:sldId id="599" r:id="rId136"/>
    <p:sldId id="600" r:id="rId137"/>
    <p:sldId id="601" r:id="rId138"/>
    <p:sldId id="602" r:id="rId139"/>
    <p:sldId id="603" r:id="rId140"/>
    <p:sldId id="564" r:id="rId141"/>
    <p:sldId id="595" r:id="rId142"/>
    <p:sldId id="566" r:id="rId143"/>
    <p:sldId id="567" r:id="rId144"/>
    <p:sldId id="568" r:id="rId145"/>
    <p:sldId id="604" r:id="rId146"/>
    <p:sldId id="605" r:id="rId147"/>
    <p:sldId id="606" r:id="rId148"/>
    <p:sldId id="607" r:id="rId149"/>
    <p:sldId id="608" r:id="rId150"/>
    <p:sldId id="609" r:id="rId1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1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0A1EC2-C843-425B-8347-17C1053D0909}" v="980" dt="2024-12-05T11:17:39.621"/>
    <p1510:client id="{C2F5B8A6-D4E5-4514-BDEA-3D12E161B400}" v="874" dt="2024-12-05T09:18:17.6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tableStyles" Target="tableStyle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microsoft.com/office/2015/10/relationships/revisionInfo" Target="revisionInfo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viewProps" Target="viewProps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theme" Target="theme/theme1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53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53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74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56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5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11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66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39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82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09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445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CC71-0800-4EA5-AEC0-E46B1F23609F}" type="datetimeFigureOut">
              <a:rPr lang="nl-NL" smtClean="0"/>
              <a:t>12-12-2024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89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3.png"/><Relationship Id="rId4" Type="http://schemas.openxmlformats.org/officeDocument/2006/relationships/image" Target="../media/image84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3.png"/><Relationship Id="rId4" Type="http://schemas.openxmlformats.org/officeDocument/2006/relationships/image" Target="../media/image85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5" Type="http://schemas.openxmlformats.org/officeDocument/2006/relationships/image" Target="../media/image3.png"/><Relationship Id="rId4" Type="http://schemas.openxmlformats.org/officeDocument/2006/relationships/image" Target="../media/image86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3.png"/><Relationship Id="rId4" Type="http://schemas.openxmlformats.org/officeDocument/2006/relationships/image" Target="../media/image87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3.png"/><Relationship Id="rId4" Type="http://schemas.openxmlformats.org/officeDocument/2006/relationships/image" Target="../media/image88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3.png"/><Relationship Id="rId4" Type="http://schemas.openxmlformats.org/officeDocument/2006/relationships/image" Target="../media/image89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3.png"/><Relationship Id="rId4" Type="http://schemas.openxmlformats.org/officeDocument/2006/relationships/image" Target="../media/image90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3.png"/><Relationship Id="rId4" Type="http://schemas.openxmlformats.org/officeDocument/2006/relationships/image" Target="../media/image9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3.png"/><Relationship Id="rId4" Type="http://schemas.openxmlformats.org/officeDocument/2006/relationships/image" Target="../media/image93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3.png"/><Relationship Id="rId4" Type="http://schemas.openxmlformats.org/officeDocument/2006/relationships/image" Target="../media/image94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3.png"/><Relationship Id="rId4" Type="http://schemas.openxmlformats.org/officeDocument/2006/relationships/image" Target="../media/image9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3.png"/><Relationship Id="rId4" Type="http://schemas.openxmlformats.org/officeDocument/2006/relationships/image" Target="../media/image96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3.png"/><Relationship Id="rId4" Type="http://schemas.openxmlformats.org/officeDocument/2006/relationships/image" Target="../media/image97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3.png"/><Relationship Id="rId4" Type="http://schemas.openxmlformats.org/officeDocument/2006/relationships/image" Target="../media/image98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3.png"/><Relationship Id="rId4" Type="http://schemas.openxmlformats.org/officeDocument/2006/relationships/image" Target="../media/image99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5" Type="http://schemas.openxmlformats.org/officeDocument/2006/relationships/image" Target="../media/image3.png"/><Relationship Id="rId4" Type="http://schemas.openxmlformats.org/officeDocument/2006/relationships/image" Target="../media/image100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5" Type="http://schemas.openxmlformats.org/officeDocument/2006/relationships/image" Target="../media/image3.png"/><Relationship Id="rId4" Type="http://schemas.openxmlformats.org/officeDocument/2006/relationships/image" Target="../media/image101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5" Type="http://schemas.openxmlformats.org/officeDocument/2006/relationships/image" Target="../media/image3.png"/><Relationship Id="rId4" Type="http://schemas.openxmlformats.org/officeDocument/2006/relationships/image" Target="../media/image10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3.png"/><Relationship Id="rId4" Type="http://schemas.openxmlformats.org/officeDocument/2006/relationships/image" Target="../media/image103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3.png"/><Relationship Id="rId4" Type="http://schemas.openxmlformats.org/officeDocument/2006/relationships/image" Target="../media/image104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3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3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5" Type="http://schemas.openxmlformats.org/officeDocument/2006/relationships/image" Target="../media/image3.png"/><Relationship Id="rId4" Type="http://schemas.openxmlformats.org/officeDocument/2006/relationships/image" Target="../media/image107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3.png"/><Relationship Id="rId4" Type="http://schemas.openxmlformats.org/officeDocument/2006/relationships/image" Target="../media/image10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5" Type="http://schemas.openxmlformats.org/officeDocument/2006/relationships/image" Target="../media/image3.png"/><Relationship Id="rId4" Type="http://schemas.openxmlformats.org/officeDocument/2006/relationships/image" Target="../media/image90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3.pn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5" Type="http://schemas.openxmlformats.org/officeDocument/2006/relationships/image" Target="../media/image3.png"/><Relationship Id="rId4" Type="http://schemas.openxmlformats.org/officeDocument/2006/relationships/image" Target="../media/image111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5" Type="http://schemas.openxmlformats.org/officeDocument/2006/relationships/image" Target="../media/image3.png"/><Relationship Id="rId4" Type="http://schemas.openxmlformats.org/officeDocument/2006/relationships/image" Target="../media/image1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5" Type="http://schemas.openxmlformats.org/officeDocument/2006/relationships/image" Target="../media/image3.png"/><Relationship Id="rId4" Type="http://schemas.openxmlformats.org/officeDocument/2006/relationships/image" Target="../media/image113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5" Type="http://schemas.openxmlformats.org/officeDocument/2006/relationships/image" Target="../media/image3.png"/><Relationship Id="rId4" Type="http://schemas.openxmlformats.org/officeDocument/2006/relationships/image" Target="../media/image114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5" Type="http://schemas.openxmlformats.org/officeDocument/2006/relationships/image" Target="../media/image3.png"/><Relationship Id="rId4" Type="http://schemas.openxmlformats.org/officeDocument/2006/relationships/image" Target="../media/image115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5" Type="http://schemas.openxmlformats.org/officeDocument/2006/relationships/image" Target="../media/image3.png"/><Relationship Id="rId4" Type="http://schemas.openxmlformats.org/officeDocument/2006/relationships/image" Target="../media/image116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5" Type="http://schemas.openxmlformats.org/officeDocument/2006/relationships/image" Target="../media/image3.png"/><Relationship Id="rId4" Type="http://schemas.openxmlformats.org/officeDocument/2006/relationships/image" Target="../media/image117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3.png"/><Relationship Id="rId4" Type="http://schemas.openxmlformats.org/officeDocument/2006/relationships/image" Target="../media/image118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5" Type="http://schemas.openxmlformats.org/officeDocument/2006/relationships/image" Target="../media/image3.png"/><Relationship Id="rId4" Type="http://schemas.openxmlformats.org/officeDocument/2006/relationships/image" Target="../media/image119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5" Type="http://schemas.openxmlformats.org/officeDocument/2006/relationships/image" Target="../media/image3.png"/><Relationship Id="rId4" Type="http://schemas.openxmlformats.org/officeDocument/2006/relationships/image" Target="../media/image120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5" Type="http://schemas.openxmlformats.org/officeDocument/2006/relationships/image" Target="../media/image3.png"/><Relationship Id="rId4" Type="http://schemas.openxmlformats.org/officeDocument/2006/relationships/image" Target="../media/image121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3.png"/><Relationship Id="rId4" Type="http://schemas.openxmlformats.org/officeDocument/2006/relationships/image" Target="../media/image1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5" Type="http://schemas.openxmlformats.org/officeDocument/2006/relationships/image" Target="../media/image3.png"/><Relationship Id="rId4" Type="http://schemas.openxmlformats.org/officeDocument/2006/relationships/image" Target="../media/image123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5" Type="http://schemas.openxmlformats.org/officeDocument/2006/relationships/image" Target="../media/image3.png"/><Relationship Id="rId4" Type="http://schemas.openxmlformats.org/officeDocument/2006/relationships/image" Target="../media/image124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5" Type="http://schemas.openxmlformats.org/officeDocument/2006/relationships/image" Target="../media/image3.png"/><Relationship Id="rId4" Type="http://schemas.openxmlformats.org/officeDocument/2006/relationships/image" Target="../media/image125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5" Type="http://schemas.openxmlformats.org/officeDocument/2006/relationships/image" Target="../media/image3.png"/><Relationship Id="rId4" Type="http://schemas.openxmlformats.org/officeDocument/2006/relationships/image" Target="../media/image124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5" Type="http://schemas.openxmlformats.org/officeDocument/2006/relationships/image" Target="../media/image3.png"/><Relationship Id="rId4" Type="http://schemas.openxmlformats.org/officeDocument/2006/relationships/image" Target="../media/image124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5" Type="http://schemas.openxmlformats.org/officeDocument/2006/relationships/image" Target="../media/image3.png"/><Relationship Id="rId4" Type="http://schemas.openxmlformats.org/officeDocument/2006/relationships/image" Target="../media/image126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5" Type="http://schemas.openxmlformats.org/officeDocument/2006/relationships/image" Target="../media/image3.png"/><Relationship Id="rId4" Type="http://schemas.openxmlformats.org/officeDocument/2006/relationships/image" Target="../media/image126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5" Type="http://schemas.openxmlformats.org/officeDocument/2006/relationships/image" Target="../media/image3.png"/><Relationship Id="rId4" Type="http://schemas.openxmlformats.org/officeDocument/2006/relationships/image" Target="../media/image1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3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5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3.png"/><Relationship Id="rId4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3.png"/><Relationship Id="rId4" Type="http://schemas.openxmlformats.org/officeDocument/2006/relationships/image" Target="../media/image5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3.png"/><Relationship Id="rId4" Type="http://schemas.openxmlformats.org/officeDocument/2006/relationships/image" Target="../media/image5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3.png"/><Relationship Id="rId4" Type="http://schemas.openxmlformats.org/officeDocument/2006/relationships/image" Target="../media/image6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3.png"/><Relationship Id="rId4" Type="http://schemas.openxmlformats.org/officeDocument/2006/relationships/image" Target="../media/image6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3.png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3.png"/><Relationship Id="rId4" Type="http://schemas.openxmlformats.org/officeDocument/2006/relationships/image" Target="../media/image7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3.png"/><Relationship Id="rId4" Type="http://schemas.openxmlformats.org/officeDocument/2006/relationships/image" Target="../media/image71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3.png"/><Relationship Id="rId4" Type="http://schemas.openxmlformats.org/officeDocument/2006/relationships/image" Target="../media/image7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3.png"/><Relationship Id="rId4" Type="http://schemas.openxmlformats.org/officeDocument/2006/relationships/image" Target="../media/image7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3.png"/><Relationship Id="rId4" Type="http://schemas.openxmlformats.org/officeDocument/2006/relationships/image" Target="../media/image76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3.png"/><Relationship Id="rId4" Type="http://schemas.openxmlformats.org/officeDocument/2006/relationships/image" Target="../media/image77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3.png"/><Relationship Id="rId4" Type="http://schemas.openxmlformats.org/officeDocument/2006/relationships/image" Target="../media/image78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3.png"/><Relationship Id="rId4" Type="http://schemas.openxmlformats.org/officeDocument/2006/relationships/image" Target="../media/image79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3.png"/><Relationship Id="rId4" Type="http://schemas.openxmlformats.org/officeDocument/2006/relationships/image" Target="../media/image80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3.png"/><Relationship Id="rId4" Type="http://schemas.openxmlformats.org/officeDocument/2006/relationships/image" Target="../media/image8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3.png"/><Relationship Id="rId4" Type="http://schemas.openxmlformats.org/officeDocument/2006/relationships/image" Target="../media/image8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‘Wat een weer’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ijskoud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IJskoud de beste… | Groot Sneek">
            <a:extLst>
              <a:ext uri="{FF2B5EF4-FFF2-40B4-BE49-F238E27FC236}">
                <a16:creationId xmlns:a16="http://schemas.microsoft.com/office/drawing/2014/main" id="{105E41B5-72F9-2A92-3230-1E5111712E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243" y="1888601"/>
            <a:ext cx="2957513" cy="394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933F76-D1E2-C45D-2A83-B71ED308C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68" y="55882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2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knoop</a:t>
            </a:r>
            <a:endParaRPr lang="nl-NL" sz="4800" dirty="0"/>
          </a:p>
        </p:txBody>
      </p:sp>
      <p:pic>
        <p:nvPicPr>
          <p:cNvPr id="5" name="Afbeelding 4" descr="knoop 5cm rood | rood/geel/groen | Handig Gemaakt">
            <a:extLst>
              <a:ext uri="{FF2B5EF4-FFF2-40B4-BE49-F238E27FC236}">
                <a16:creationId xmlns:a16="http://schemas.microsoft.com/office/drawing/2014/main" id="{96AE4556-60CA-CFDD-A9EA-B3E5C10F0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647" y="1993923"/>
            <a:ext cx="3732706" cy="3732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A0CBA2-0668-C01D-8C8F-B313F7E211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840" y="56456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rits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15,400+ Coat Zipper Stock Photos, Pictures &amp; Royalty-Free Images - iStock | Coat  zipper close up">
            <a:extLst>
              <a:ext uri="{FF2B5EF4-FFF2-40B4-BE49-F238E27FC236}">
                <a16:creationId xmlns:a16="http://schemas.microsoft.com/office/drawing/2014/main" id="{98B7F6A1-1B1B-E9AE-2E55-CD870770DB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r="33162" b="21711"/>
          <a:stretch/>
        </p:blipFill>
        <p:spPr bwMode="auto">
          <a:xfrm>
            <a:off x="2651484" y="1690689"/>
            <a:ext cx="3841031" cy="4004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8DB2E1-F83C-55EE-FCC0-8C245BEC4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708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0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mouw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Loesje Luz: Voering aan mouw stikken">
            <a:extLst>
              <a:ext uri="{FF2B5EF4-FFF2-40B4-BE49-F238E27FC236}">
                <a16:creationId xmlns:a16="http://schemas.microsoft.com/office/drawing/2014/main" id="{71420E84-391F-A0F4-DA19-9F8CDC7B60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334" y="1951709"/>
            <a:ext cx="4957331" cy="3718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D88000-9D72-B89B-AE29-5FE7FCFF7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7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aan hebben</a:t>
            </a:r>
            <a:endParaRPr lang="nl-NL" sz="4400" dirty="0"/>
          </a:p>
        </p:txBody>
      </p:sp>
      <p:pic>
        <p:nvPicPr>
          <p:cNvPr id="5" name="Afbeelding 4" descr="Astrid Sterre Fotografie">
            <a:extLst>
              <a:ext uri="{FF2B5EF4-FFF2-40B4-BE49-F238E27FC236}">
                <a16:creationId xmlns:a16="http://schemas.microsoft.com/office/drawing/2014/main" id="{5D6CCB53-9299-37B0-8806-0C2164B952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10" y="1690689"/>
            <a:ext cx="2866180" cy="4297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B587A7-F6CC-71C4-92F7-C36EDA524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016" y="55443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broek</a:t>
            </a:r>
            <a:endParaRPr lang="nl-NL" sz="4800" dirty="0"/>
          </a:p>
        </p:txBody>
      </p:sp>
      <p:pic>
        <p:nvPicPr>
          <p:cNvPr id="5" name="Afbeelding 4" descr="Roze kinderbroek van Tom Tailor, maat 134. - Tientjeofminder.nl">
            <a:extLst>
              <a:ext uri="{FF2B5EF4-FFF2-40B4-BE49-F238E27FC236}">
                <a16:creationId xmlns:a16="http://schemas.microsoft.com/office/drawing/2014/main" id="{1368CAD1-BEF6-A9D4-E172-E38C059F16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6" t="9448" r="22728" b="6118"/>
          <a:stretch/>
        </p:blipFill>
        <p:spPr bwMode="auto">
          <a:xfrm>
            <a:off x="3203059" y="1690689"/>
            <a:ext cx="2737881" cy="4254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AE0154-9817-1B59-5C83-9CE113FEF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67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kleren</a:t>
            </a:r>
            <a:endParaRPr lang="nl-NL" sz="4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79DE22-E408-F02D-7AC4-579EAC1A7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0" y="1813161"/>
            <a:ext cx="3646459" cy="3817548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FA5226-458E-E409-4AFA-D3B64BFF4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30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broekspijp</a:t>
            </a:r>
            <a:endParaRPr lang="nl-NL" sz="4800" dirty="0"/>
          </a:p>
        </p:txBody>
      </p:sp>
      <p:pic>
        <p:nvPicPr>
          <p:cNvPr id="5" name="Afbeelding 4" descr="Carmelo Joggers">
            <a:extLst>
              <a:ext uri="{FF2B5EF4-FFF2-40B4-BE49-F238E27FC236}">
                <a16:creationId xmlns:a16="http://schemas.microsoft.com/office/drawing/2014/main" id="{B798B2D7-6E3C-EDCB-262D-27798DCC1B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8" r="22735"/>
          <a:stretch/>
        </p:blipFill>
        <p:spPr bwMode="auto">
          <a:xfrm>
            <a:off x="3240895" y="1767452"/>
            <a:ext cx="2662209" cy="41856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C166EA5D-F8A8-4A94-AAFD-E75735A1B6CF}"/>
              </a:ext>
            </a:extLst>
          </p:cNvPr>
          <p:cNvCxnSpPr/>
          <p:nvPr/>
        </p:nvCxnSpPr>
        <p:spPr>
          <a:xfrm flipH="1">
            <a:off x="5676409" y="2991596"/>
            <a:ext cx="453390" cy="8686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954492-6F6C-9432-2964-1A62840CED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835" y="5616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8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5" name="Afbeelding 4" descr="Converse All Star Sneakers Hoog - Black/White">
            <a:extLst>
              <a:ext uri="{FF2B5EF4-FFF2-40B4-BE49-F238E27FC236}">
                <a16:creationId xmlns:a16="http://schemas.microsoft.com/office/drawing/2014/main" id="{ABC31B72-CC33-6F5E-7B46-101CBAAE5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306" y="2003504"/>
            <a:ext cx="3991388" cy="371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437577-E890-4D21-2212-2B0C83CD41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836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9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laarzen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6" name="Afbeelding 5" descr="EnFant rubber rain boot solid nugget gold laarzen regenlaarzen (zonder  voering) geel-goud - Minipop">
            <a:extLst>
              <a:ext uri="{FF2B5EF4-FFF2-40B4-BE49-F238E27FC236}">
                <a16:creationId xmlns:a16="http://schemas.microsoft.com/office/drawing/2014/main" id="{FCFCBEB4-5F39-4355-BA78-C1CE09938A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16" y="1935792"/>
            <a:ext cx="3848968" cy="384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2C0AF4-7219-3B3B-58E8-E5128381F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470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riem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5" name="Afbeelding 4" descr="Koop Horze Kids Stretch Riem | horze.nl">
            <a:extLst>
              <a:ext uri="{FF2B5EF4-FFF2-40B4-BE49-F238E27FC236}">
                <a16:creationId xmlns:a16="http://schemas.microsoft.com/office/drawing/2014/main" id="{C9374357-3DD6-E200-A254-C33CBF64E2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1" t="20998" r="7478" b="18378"/>
          <a:stretch/>
        </p:blipFill>
        <p:spPr bwMode="auto">
          <a:xfrm>
            <a:off x="1931438" y="1988209"/>
            <a:ext cx="5281123" cy="37441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190136-19D2-72F3-2E15-5CB74F8C8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738" y="56996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6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bevriezen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Tips om te voorkomen dat uw leidingen bevriezen | QuaWonen">
            <a:extLst>
              <a:ext uri="{FF2B5EF4-FFF2-40B4-BE49-F238E27FC236}">
                <a16:creationId xmlns:a16="http://schemas.microsoft.com/office/drawing/2014/main" id="{316C65BE-7912-ABC0-6812-3CF7CDE338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62" y="2089261"/>
            <a:ext cx="4184476" cy="3542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2B8BBB-102F-7742-D20C-E9E3C62C3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291" y="5631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sokken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5" name="Afbeelding 4" descr="OW Starter U7 | Baamboozle">
            <a:extLst>
              <a:ext uri="{FF2B5EF4-FFF2-40B4-BE49-F238E27FC236}">
                <a16:creationId xmlns:a16="http://schemas.microsoft.com/office/drawing/2014/main" id="{6AA8E1DF-D100-920A-2987-C34BFB0403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" t="10443" r="8417" b="16159"/>
          <a:stretch/>
        </p:blipFill>
        <p:spPr bwMode="auto">
          <a:xfrm>
            <a:off x="2643307" y="1779953"/>
            <a:ext cx="3857386" cy="41606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525010-5075-6AB5-49E4-FA05E13044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483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5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spijkerbroek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4" name="Afbeelding 3" descr="Brams Paris Tom A50 spijkerbroek | 2 stuks voor €60 | Jojo jeans">
            <a:extLst>
              <a:ext uri="{FF2B5EF4-FFF2-40B4-BE49-F238E27FC236}">
                <a16:creationId xmlns:a16="http://schemas.microsoft.com/office/drawing/2014/main" id="{61B080E2-811E-ADB4-118B-FCC95B459B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41" y="1699796"/>
            <a:ext cx="3240317" cy="4320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D10B98-CD44-1EBA-DD51-24BC2BD86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6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blouse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4" name="Afbeelding 3" descr="Overhemd heren korte mouw groen ruit met smalle pasvorm fashion ...">
            <a:extLst>
              <a:ext uri="{FF2B5EF4-FFF2-40B4-BE49-F238E27FC236}">
                <a16:creationId xmlns:a16="http://schemas.microsoft.com/office/drawing/2014/main" id="{6002C63E-EC21-4CBA-BD8A-6BDB2677FD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2" r="10089"/>
          <a:stretch/>
        </p:blipFill>
        <p:spPr bwMode="auto">
          <a:xfrm>
            <a:off x="2969848" y="1788285"/>
            <a:ext cx="3204303" cy="41870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F13676-BB1E-0A23-BD67-170DE8A2F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655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6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hemd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cosa - hemd wol zijde kind * zeeblauw * - Natur-el">
            <a:extLst>
              <a:ext uri="{FF2B5EF4-FFF2-40B4-BE49-F238E27FC236}">
                <a16:creationId xmlns:a16="http://schemas.microsoft.com/office/drawing/2014/main" id="{CBEECE20-5321-8765-6817-4D7A127434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r="14442"/>
          <a:stretch/>
        </p:blipFill>
        <p:spPr bwMode="auto">
          <a:xfrm>
            <a:off x="3113572" y="1808396"/>
            <a:ext cx="2916856" cy="4103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25CBCF-3E29-3E3B-8C43-B059999BE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835" y="56684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jurk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500DA5-7326-112D-E689-13F65BCFFC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9" b="8043"/>
          <a:stretch/>
        </p:blipFill>
        <p:spPr bwMode="auto">
          <a:xfrm>
            <a:off x="2874026" y="1739066"/>
            <a:ext cx="3395947" cy="42424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2F5D56-7906-9EB7-594D-7433B31E1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112" y="54941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maillot</a:t>
            </a:r>
            <a:endParaRPr lang="nl-NL" sz="44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AAE98F8-F729-3DB4-D6B8-A79075B888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20" y="1690689"/>
            <a:ext cx="3153360" cy="4328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7A5D91-9B6C-3AD6-3B90-3E2C805F3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5315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7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onderbroek</a:t>
            </a:r>
            <a:endParaRPr lang="nl-NL" sz="4800" dirty="0"/>
          </a:p>
        </p:txBody>
      </p:sp>
      <p:pic>
        <p:nvPicPr>
          <p:cNvPr id="5" name="Afbeelding 4" descr="Onderbroek Meisje Biologisch Katoen Living Crafts | GreenJump.nl">
            <a:extLst>
              <a:ext uri="{FF2B5EF4-FFF2-40B4-BE49-F238E27FC236}">
                <a16:creationId xmlns:a16="http://schemas.microsoft.com/office/drawing/2014/main" id="{FF9BB805-4C83-6E0A-329A-54214F6BAF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861" y="1920137"/>
            <a:ext cx="3880278" cy="3880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E3A1C5-0CDB-0B32-58A5-7308DC703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2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pyjama</a:t>
            </a:r>
            <a:endParaRPr lang="nl-NL" sz="4400" dirty="0"/>
          </a:p>
        </p:txBody>
      </p:sp>
      <p:pic>
        <p:nvPicPr>
          <p:cNvPr id="5" name="Afbeelding 4" descr="Villervalla Pyama Paper Plane - Kaat&amp;Co">
            <a:extLst>
              <a:ext uri="{FF2B5EF4-FFF2-40B4-BE49-F238E27FC236}">
                <a16:creationId xmlns:a16="http://schemas.microsoft.com/office/drawing/2014/main" id="{9C4DB1DA-C445-F99E-D68A-24FB3F0CAA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3" r="18965"/>
          <a:stretch/>
        </p:blipFill>
        <p:spPr bwMode="auto">
          <a:xfrm>
            <a:off x="3200437" y="1724404"/>
            <a:ext cx="2743125" cy="42717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2600E3-7E00-9764-6D21-379AA8EF9C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5428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7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rok</a:t>
            </a:r>
          </a:p>
        </p:txBody>
      </p:sp>
      <p:pic>
        <p:nvPicPr>
          <p:cNvPr id="3" name="Afbeelding 2" descr="Someone rok CAMILLE-SG-41-C groen | Kixx Online">
            <a:extLst>
              <a:ext uri="{FF2B5EF4-FFF2-40B4-BE49-F238E27FC236}">
                <a16:creationId xmlns:a16="http://schemas.microsoft.com/office/drawing/2014/main" id="{DC3B448A-4C94-4BF4-482B-ECA2F541C7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632" y="1928908"/>
            <a:ext cx="3862736" cy="386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014E0-49FC-1F29-C96A-66EEBEF3A3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108" y="5626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9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T-shirt</a:t>
            </a:r>
            <a:endParaRPr lang="nl-NL" sz="4400" dirty="0"/>
          </a:p>
        </p:txBody>
      </p:sp>
      <p:pic>
        <p:nvPicPr>
          <p:cNvPr id="5" name="Afbeelding 4" descr="Sven T-shirt SS | ZAJO">
            <a:extLst>
              <a:ext uri="{FF2B5EF4-FFF2-40B4-BE49-F238E27FC236}">
                <a16:creationId xmlns:a16="http://schemas.microsoft.com/office/drawing/2014/main" id="{EF7B6DAA-10B1-3FF7-FFB9-B7AF25B33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11" y="1935487"/>
            <a:ext cx="3849577" cy="384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3316A0-DBAA-0F51-37DC-AD8B943321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5413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2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dooien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7" name="Afbeelding 6" descr="Vroege vogels Foto - Reptielen en amfibieën - Dooi">
            <a:extLst>
              <a:ext uri="{FF2B5EF4-FFF2-40B4-BE49-F238E27FC236}">
                <a16:creationId xmlns:a16="http://schemas.microsoft.com/office/drawing/2014/main" id="{B2E6137C-BE11-9170-EE23-9DFFCF61AB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382" y="1909658"/>
            <a:ext cx="3901236" cy="390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848E9-A400-E112-8DE1-BDFA171D6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567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4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modeshow</a:t>
            </a:r>
            <a:endParaRPr lang="nl-NL" sz="4400" dirty="0"/>
          </a:p>
        </p:txBody>
      </p:sp>
      <p:pic>
        <p:nvPicPr>
          <p:cNvPr id="4" name="Afbeelding 3" descr="Modeshow RAAK Amsterdam groot succes! - YouTube">
            <a:extLst>
              <a:ext uri="{FF2B5EF4-FFF2-40B4-BE49-F238E27FC236}">
                <a16:creationId xmlns:a16="http://schemas.microsoft.com/office/drawing/2014/main" id="{2083C8D8-D878-0ACD-2B8B-AD697D45DD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6" r="28925"/>
          <a:stretch/>
        </p:blipFill>
        <p:spPr bwMode="auto">
          <a:xfrm>
            <a:off x="2833222" y="1737183"/>
            <a:ext cx="3477555" cy="42461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315B38-AAFF-CBB9-7409-B52B93C11C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478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2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kleding(stukken)</a:t>
            </a:r>
            <a:endParaRPr lang="nl-NL" sz="4400" dirty="0"/>
          </a:p>
        </p:txBody>
      </p:sp>
      <p:pic>
        <p:nvPicPr>
          <p:cNvPr id="4" name="Afbeelding 3" descr="Verschillende kleding set plat pictogrammen | Premium Vector">
            <a:extLst>
              <a:ext uri="{FF2B5EF4-FFF2-40B4-BE49-F238E27FC236}">
                <a16:creationId xmlns:a16="http://schemas.microsoft.com/office/drawing/2014/main" id="{4234EFE2-5131-A7E7-105A-C943F6C371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r="6977"/>
          <a:stretch/>
        </p:blipFill>
        <p:spPr bwMode="auto">
          <a:xfrm>
            <a:off x="2729733" y="1773848"/>
            <a:ext cx="3684534" cy="41728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0FBC95-2CBE-F40C-24AE-B27306A1F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68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6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7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(zich) aankleden</a:t>
            </a:r>
            <a:endParaRPr lang="nl-NL" sz="4400" dirty="0"/>
          </a:p>
        </p:txBody>
      </p:sp>
      <p:pic>
        <p:nvPicPr>
          <p:cNvPr id="4" name="Afbeelding 3" descr="WINTER - Logische volgorde aankleden.pdf | Peuter thema, Thema, Peuters">
            <a:extLst>
              <a:ext uri="{FF2B5EF4-FFF2-40B4-BE49-F238E27FC236}">
                <a16:creationId xmlns:a16="http://schemas.microsoft.com/office/drawing/2014/main" id="{97D0C8F6-2723-CDDC-53E1-C76A00FD92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3305" r="68563" b="10666"/>
          <a:stretch/>
        </p:blipFill>
        <p:spPr bwMode="auto">
          <a:xfrm>
            <a:off x="1571564" y="1690689"/>
            <a:ext cx="1325544" cy="18664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WINTER - Logische volgorde aankleden.pdf | Peuter thema, Thema, Peuters">
            <a:extLst>
              <a:ext uri="{FF2B5EF4-FFF2-40B4-BE49-F238E27FC236}">
                <a16:creationId xmlns:a16="http://schemas.microsoft.com/office/drawing/2014/main" id="{0CC48368-80AF-AFAE-49FD-70412A52B6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t="13305" r="37224" b="10666"/>
          <a:stretch/>
        </p:blipFill>
        <p:spPr bwMode="auto">
          <a:xfrm>
            <a:off x="3246456" y="2927033"/>
            <a:ext cx="1325544" cy="18664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WINTER - Logische volgorde aankleden.pdf | Peuter thema, Thema, Peuters">
            <a:extLst>
              <a:ext uri="{FF2B5EF4-FFF2-40B4-BE49-F238E27FC236}">
                <a16:creationId xmlns:a16="http://schemas.microsoft.com/office/drawing/2014/main" id="{E7CEA8A0-4D5A-8622-F6E7-3E16B722F2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1" t="13305" r="3813" b="10666"/>
          <a:stretch/>
        </p:blipFill>
        <p:spPr bwMode="auto">
          <a:xfrm>
            <a:off x="5043457" y="3511507"/>
            <a:ext cx="1325543" cy="1866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 Box 3">
            <a:extLst>
              <a:ext uri="{FF2B5EF4-FFF2-40B4-BE49-F238E27FC236}">
                <a16:creationId xmlns:a16="http://schemas.microsoft.com/office/drawing/2014/main" id="{CE69C85E-D80A-F9C7-9D76-5D92FD7E8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400" y="4910288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b="1" kern="10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nl-NL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vak 2">
            <a:extLst>
              <a:ext uri="{FF2B5EF4-FFF2-40B4-BE49-F238E27FC236}">
                <a16:creationId xmlns:a16="http://schemas.microsoft.com/office/drawing/2014/main" id="{E12EFA4C-7F20-55BC-D12F-9D10AE070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508" y="3658028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b="1" kern="10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nl-NL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E939421-6B10-6858-81F5-F46B54310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400" y="5482825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b="1" kern="10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nl-NL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9B2FE6-4109-35B3-A01E-DD37F0252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7288" y="5643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2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7271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(zich) uitkleden</a:t>
            </a:r>
            <a:endParaRPr lang="nl-NL" sz="4400" dirty="0"/>
          </a:p>
        </p:txBody>
      </p:sp>
      <p:pic>
        <p:nvPicPr>
          <p:cNvPr id="4" name="Afbeelding 3" descr="WINTER - Logische volgorde aankleden.pdf | Peuter thema, Thema, Peuters">
            <a:extLst>
              <a:ext uri="{FF2B5EF4-FFF2-40B4-BE49-F238E27FC236}">
                <a16:creationId xmlns:a16="http://schemas.microsoft.com/office/drawing/2014/main" id="{9866D5DD-49BA-CF4A-B460-17C68F77B6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1" t="13305" r="3813" b="10666"/>
          <a:stretch/>
        </p:blipFill>
        <p:spPr bwMode="auto">
          <a:xfrm>
            <a:off x="1929289" y="1690689"/>
            <a:ext cx="1239424" cy="17452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WINTER - Logische volgorde aankleden.pdf | Peuter thema, Thema, Peuters">
            <a:extLst>
              <a:ext uri="{FF2B5EF4-FFF2-40B4-BE49-F238E27FC236}">
                <a16:creationId xmlns:a16="http://schemas.microsoft.com/office/drawing/2014/main" id="{7BA62DE7-45BE-AFA2-5312-50C839952D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t="13305" r="37224" b="10666"/>
          <a:stretch/>
        </p:blipFill>
        <p:spPr bwMode="auto">
          <a:xfrm>
            <a:off x="3849640" y="2769041"/>
            <a:ext cx="1239424" cy="17452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WINTER - Logische volgorde aankleden.pdf | Peuter thema, Thema, Peuters">
            <a:extLst>
              <a:ext uri="{FF2B5EF4-FFF2-40B4-BE49-F238E27FC236}">
                <a16:creationId xmlns:a16="http://schemas.microsoft.com/office/drawing/2014/main" id="{78BC9690-9087-2DFA-F660-C7AF2E96F0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3305" r="68563" b="10666"/>
          <a:stretch/>
        </p:blipFill>
        <p:spPr bwMode="auto">
          <a:xfrm>
            <a:off x="5769991" y="3852986"/>
            <a:ext cx="1234516" cy="1738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B6293065-5B01-6439-BA5E-AD233C972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173" y="3561121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b="1" kern="10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nl-NL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987397B2-7F90-AA9B-12D1-C908A4EB1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534" y="4648147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b="1" kern="10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nl-NL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878D1E9E-F13B-D89F-8A15-766EC88EA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421" y="5710028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b="1" kern="10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nl-NL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A67F21-09F5-1FEA-4ABC-CAC115D625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4968" y="5627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0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opdoen</a:t>
            </a:r>
            <a:endParaRPr lang="nl-NL" sz="4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CB1A920-99C2-8E75-DB52-5165CFC04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457" y="2049073"/>
            <a:ext cx="3833086" cy="3833086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C3D6DD-928A-7EB8-FF53-0268C22EC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112" y="5638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afdoen</a:t>
            </a:r>
            <a:endParaRPr lang="nl-NL" sz="4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21E9527-86FB-D321-B8D5-E80DA1EC4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467" y="1887743"/>
            <a:ext cx="3945066" cy="3945066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3EB0A5-C36B-1AC4-81E8-23B0D6A2F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7288" y="55891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Converse All Star Sneakers Hoog - Black/White">
            <a:extLst>
              <a:ext uri="{FF2B5EF4-FFF2-40B4-BE49-F238E27FC236}">
                <a16:creationId xmlns:a16="http://schemas.microsoft.com/office/drawing/2014/main" id="{773781F0-02F3-0375-A3BC-F43368568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950" y="1917712"/>
            <a:ext cx="4184099" cy="3892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295480-45F4-DA14-26F5-3AC8E0A219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3256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70955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een paar</a:t>
            </a:r>
            <a:endParaRPr lang="nl-NL" sz="4400" dirty="0"/>
          </a:p>
        </p:txBody>
      </p:sp>
      <p:pic>
        <p:nvPicPr>
          <p:cNvPr id="3" name="Afbeelding 2" descr="ProducaoShops, 000 - La The Air Jordan 3 &quot;Court Purple&quot; will take part of  Jordan Brand's OG &quot;Shattered Backboard&quot; s'est vendue $615, Air Jordan 5  Retro SE &quot;What The&quot; GS">
            <a:extLst>
              <a:ext uri="{FF2B5EF4-FFF2-40B4-BE49-F238E27FC236}">
                <a16:creationId xmlns:a16="http://schemas.microsoft.com/office/drawing/2014/main" id="{779ACC6F-2B30-C006-9509-FCDE5C1FA0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7" t="17218" r="18542" b="16779"/>
          <a:stretch/>
        </p:blipFill>
        <p:spPr bwMode="auto">
          <a:xfrm>
            <a:off x="1390430" y="1690689"/>
            <a:ext cx="3317736" cy="1965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handschoenen_handschoentjes_wanten_voor_aan_de_rekstok_brug_schlaufen_zwaaien_slingeren_turnen_gymnastiek_bordeaux_donkerrood_wijn_wine">
            <a:extLst>
              <a:ext uri="{FF2B5EF4-FFF2-40B4-BE49-F238E27FC236}">
                <a16:creationId xmlns:a16="http://schemas.microsoft.com/office/drawing/2014/main" id="{656E2847-1ED7-4C44-19FE-6182A63C5B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40" y="3655743"/>
            <a:ext cx="2292383" cy="2292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8C23FB-7CE2-C7F0-2E2B-CAF00FD3D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019" y="57044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2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slippers</a:t>
            </a:r>
            <a:endParaRPr lang="nl-NL" sz="4400" dirty="0"/>
          </a:p>
        </p:txBody>
      </p:sp>
      <p:pic>
        <p:nvPicPr>
          <p:cNvPr id="4" name="Afbeelding 3" descr="Koraalkleurig - Slippers met steunzool – Archies Footwear Pty Ltd. | Europe">
            <a:extLst>
              <a:ext uri="{FF2B5EF4-FFF2-40B4-BE49-F238E27FC236}">
                <a16:creationId xmlns:a16="http://schemas.microsoft.com/office/drawing/2014/main" id="{35128D1D-14A4-EE0E-92E4-5366CCD433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r="9219"/>
          <a:stretch/>
        </p:blipFill>
        <p:spPr bwMode="auto">
          <a:xfrm>
            <a:off x="2854319" y="1715869"/>
            <a:ext cx="3435361" cy="42888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A92E31-6C0C-5463-BF6B-49745CF69F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4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sloffen</a:t>
            </a:r>
            <a:endParaRPr lang="nl-NL" sz="4400" dirty="0"/>
          </a:p>
        </p:txBody>
      </p:sp>
      <p:pic>
        <p:nvPicPr>
          <p:cNvPr id="4" name="Afbeelding 3" descr="Kinder Spaanse Slof Bernardino Rood Kopen? | Snelle Levering | Shoeplace.nl">
            <a:extLst>
              <a:ext uri="{FF2B5EF4-FFF2-40B4-BE49-F238E27FC236}">
                <a16:creationId xmlns:a16="http://schemas.microsoft.com/office/drawing/2014/main" id="{3401E179-2F0B-E1CD-26C6-35EF2F8D68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" t="7139" r="5508" b="8191"/>
          <a:stretch/>
        </p:blipFill>
        <p:spPr bwMode="auto">
          <a:xfrm>
            <a:off x="2523935" y="1878669"/>
            <a:ext cx="4096130" cy="3969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9AC1E1-A401-2F4D-B47C-C8D87F7CB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108" y="56048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sneeuw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F9572B-9E2E-90BF-2F36-12030142F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12" y="5577503"/>
            <a:ext cx="487363" cy="487363"/>
          </a:xfrm>
          <a:prstGeom prst="rect">
            <a:avLst/>
          </a:prstGeom>
        </p:spPr>
      </p:pic>
      <p:pic>
        <p:nvPicPr>
          <p:cNvPr id="3" name="Afbeelding 2" descr="Sneeuw op komst: vanaf donderdag winter in Alpen | Het Parool">
            <a:extLst>
              <a:ext uri="{FF2B5EF4-FFF2-40B4-BE49-F238E27FC236}">
                <a16:creationId xmlns:a16="http://schemas.microsoft.com/office/drawing/2014/main" id="{1303F812-2708-AAD3-87F5-2EAEC07D82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4" r="36059"/>
          <a:stretch/>
        </p:blipFill>
        <p:spPr bwMode="auto">
          <a:xfrm>
            <a:off x="2401570" y="1838099"/>
            <a:ext cx="4340860" cy="40443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33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sandalen</a:t>
            </a:r>
            <a:endParaRPr lang="nl-NL" sz="4400" dirty="0"/>
          </a:p>
        </p:txBody>
      </p:sp>
      <p:pic>
        <p:nvPicPr>
          <p:cNvPr id="4" name="Afbeelding 3" descr="Shark Original in Lohbraun Sandalen – Salt-Water Sandals Shop">
            <a:extLst>
              <a:ext uri="{FF2B5EF4-FFF2-40B4-BE49-F238E27FC236}">
                <a16:creationId xmlns:a16="http://schemas.microsoft.com/office/drawing/2014/main" id="{27623BCC-01F6-1A00-73DA-C62B8D3383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042" y="1930374"/>
            <a:ext cx="4211915" cy="3859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04795E-A25C-FB2C-2593-A5541CEDFB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940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7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pet</a:t>
            </a:r>
            <a:endParaRPr lang="nl-NL" sz="4400" dirty="0"/>
          </a:p>
        </p:txBody>
      </p:sp>
      <p:pic>
        <p:nvPicPr>
          <p:cNvPr id="4" name="Afbeelding 3" descr="Pet voor de jacht Steppe 100 | SOLOGNAC | Decathlon.nl">
            <a:extLst>
              <a:ext uri="{FF2B5EF4-FFF2-40B4-BE49-F238E27FC236}">
                <a16:creationId xmlns:a16="http://schemas.microsoft.com/office/drawing/2014/main" id="{862C5515-2027-6136-810B-BB7387835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27" y="1927903"/>
            <a:ext cx="3864745" cy="3864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02C433-E8BB-EB05-E82A-1AB65833A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2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hoed</a:t>
            </a:r>
            <a:endParaRPr lang="nl-NL" sz="4400" dirty="0"/>
          </a:p>
        </p:txBody>
      </p:sp>
      <p:pic>
        <p:nvPicPr>
          <p:cNvPr id="4" name="Afbeelding 3" descr="Gele hoed borsalino - Partycorner.nl">
            <a:extLst>
              <a:ext uri="{FF2B5EF4-FFF2-40B4-BE49-F238E27FC236}">
                <a16:creationId xmlns:a16="http://schemas.microsoft.com/office/drawing/2014/main" id="{E109E46C-F90E-D28E-7C9C-7ED9F90C4D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307" y="2051951"/>
            <a:ext cx="4989385" cy="361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C30D01-AE2D-D86D-717C-8792A90B05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6624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winterjas</a:t>
            </a:r>
            <a:endParaRPr lang="nl-NL" sz="4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7E89F93-BF8E-55F5-4951-F57428C5B2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055" y="1788105"/>
            <a:ext cx="2959890" cy="4144341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D0D094-87DB-FDD3-8CD2-BE6411EDF9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887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regenjas</a:t>
            </a:r>
            <a:endParaRPr lang="nl-NL" sz="4400" dirty="0"/>
          </a:p>
        </p:txBody>
      </p:sp>
      <p:pic>
        <p:nvPicPr>
          <p:cNvPr id="5" name="Afbeelding 4" descr="Gele Kinder regenjassen kopen? Lage prijs op beslist.nl">
            <a:extLst>
              <a:ext uri="{FF2B5EF4-FFF2-40B4-BE49-F238E27FC236}">
                <a16:creationId xmlns:a16="http://schemas.microsoft.com/office/drawing/2014/main" id="{45E1D811-4050-CE87-B3BC-D1050D4411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4" r="17722"/>
          <a:stretch/>
        </p:blipFill>
        <p:spPr bwMode="auto">
          <a:xfrm>
            <a:off x="3164156" y="1713911"/>
            <a:ext cx="2815688" cy="42927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A77318-6BD7-09E2-7BDD-D43C7DEA2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553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bril</a:t>
            </a:r>
            <a:endParaRPr lang="nl-NL" sz="4400" dirty="0"/>
          </a:p>
        </p:txBody>
      </p:sp>
      <p:pic>
        <p:nvPicPr>
          <p:cNvPr id="4" name="Afbeelding 3" descr="Seen SNJU01 ZZ00 58/14 | Pearle Opticiens">
            <a:extLst>
              <a:ext uri="{FF2B5EF4-FFF2-40B4-BE49-F238E27FC236}">
                <a16:creationId xmlns:a16="http://schemas.microsoft.com/office/drawing/2014/main" id="{0FFC8B31-2A7D-63FA-B300-138663C7D3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153" y="2636038"/>
            <a:ext cx="4343693" cy="244295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BB2BE7-67B6-AB9F-4464-B600EC642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296" y="5616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53375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zonnebril</a:t>
            </a:r>
            <a:endParaRPr lang="nl-NL" sz="4400" dirty="0"/>
          </a:p>
        </p:txBody>
      </p:sp>
      <p:pic>
        <p:nvPicPr>
          <p:cNvPr id="3" name="Afbeelding 2" descr="Heren zonnebril met bruine frame - Lucardi.be">
            <a:extLst>
              <a:ext uri="{FF2B5EF4-FFF2-40B4-BE49-F238E27FC236}">
                <a16:creationId xmlns:a16="http://schemas.microsoft.com/office/drawing/2014/main" id="{B8052714-A951-A7E6-4471-0907FB07C9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7" y="1953693"/>
            <a:ext cx="3528566" cy="3528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95AB99-A6C0-8CDF-754A-9D52DDC8F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6827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9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dragen</a:t>
            </a:r>
            <a:endParaRPr lang="nl-NL" sz="4400" dirty="0"/>
          </a:p>
        </p:txBody>
      </p:sp>
      <p:pic>
        <p:nvPicPr>
          <p:cNvPr id="9" name="Afbeelding 8" descr="JACK &amp; JONES JUNIOR high waist loose fit jeans JJIALEX  light blue denim">
            <a:extLst>
              <a:ext uri="{FF2B5EF4-FFF2-40B4-BE49-F238E27FC236}">
                <a16:creationId xmlns:a16="http://schemas.microsoft.com/office/drawing/2014/main" id="{198FF8A1-9BDF-2BA2-A365-AA3F91EDD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964" y="1808223"/>
            <a:ext cx="2736071" cy="4104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83B4A1-18D8-F0CA-E686-2782B94069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840" y="55483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rekening houden met</a:t>
            </a:r>
            <a:endParaRPr lang="nl-NL" sz="4400" dirty="0"/>
          </a:p>
        </p:txBody>
      </p:sp>
      <p:pic>
        <p:nvPicPr>
          <p:cNvPr id="5" name="Afbeelding 4" descr="124,800+ Children Sharing Stock Photos, Pictures &amp; Royalty-Free Images -  iStock | Children sharing sandwich, Children sharing toys, Children sharing  ideas">
            <a:extLst>
              <a:ext uri="{FF2B5EF4-FFF2-40B4-BE49-F238E27FC236}">
                <a16:creationId xmlns:a16="http://schemas.microsoft.com/office/drawing/2014/main" id="{E49691A7-83B3-29D9-C5BD-943678FDC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108" y="2351252"/>
            <a:ext cx="4839783" cy="3018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5EF371-B0EE-06C6-D3F0-89A730F1D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840" y="55580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geen rekening houden met</a:t>
            </a:r>
            <a:endParaRPr lang="nl-NL" sz="44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30D2C8-E7D9-3736-B861-759BC2C545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112" y="2105314"/>
            <a:ext cx="5121776" cy="3509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0A6F9E-9A8A-BD7A-0524-2F3529E58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26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</a:t>
            </a:r>
            <a:r>
              <a:rPr lang="nl-NL" sz="4400" dirty="0" err="1"/>
              <a:t>et</a:t>
            </a:r>
            <a:r>
              <a:rPr lang="nl-NL" sz="4400" dirty="0"/>
              <a:t> ijs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Fijne winter work-out: schaatsen">
            <a:extLst>
              <a:ext uri="{FF2B5EF4-FFF2-40B4-BE49-F238E27FC236}">
                <a16:creationId xmlns:a16="http://schemas.microsoft.com/office/drawing/2014/main" id="{EFC12041-4785-C037-4A8B-EC173B0FB1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" r="25376"/>
          <a:stretch/>
        </p:blipFill>
        <p:spPr bwMode="auto">
          <a:xfrm>
            <a:off x="2708159" y="2085537"/>
            <a:ext cx="3727681" cy="35494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8628B8-02E7-B61D-75FB-4838D0269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288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5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volgorde</a:t>
            </a:r>
            <a:endParaRPr lang="nl-NL" sz="4400" dirty="0"/>
          </a:p>
        </p:txBody>
      </p:sp>
      <p:pic>
        <p:nvPicPr>
          <p:cNvPr id="5" name="Afbeelding 4" descr="The Daltons | Xilam Wikia | Fandom">
            <a:extLst>
              <a:ext uri="{FF2B5EF4-FFF2-40B4-BE49-F238E27FC236}">
                <a16:creationId xmlns:a16="http://schemas.microsoft.com/office/drawing/2014/main" id="{E1CF7025-671A-239A-4490-D71A011D3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84" y="1783491"/>
            <a:ext cx="3749632" cy="415356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9F08AB-52DE-54D6-EFF0-F0A17075E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933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3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allereerste</a:t>
            </a:r>
            <a:endParaRPr lang="nl-NL" sz="44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76CD9B6-01C1-4BD9-7CE8-F276B00B9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937237" y="1790973"/>
            <a:ext cx="5269526" cy="3276053"/>
          </a:xfrm>
          <a:prstGeom prst="rect">
            <a:avLst/>
          </a:prstGeom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8B8B0803-9E59-9261-556B-7F3A5168E17C}"/>
              </a:ext>
            </a:extLst>
          </p:cNvPr>
          <p:cNvCxnSpPr>
            <a:cxnSpLocks/>
          </p:cNvCxnSpPr>
          <p:nvPr/>
        </p:nvCxnSpPr>
        <p:spPr>
          <a:xfrm flipV="1">
            <a:off x="2322931" y="5275482"/>
            <a:ext cx="7620" cy="7772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59F6B0-45D2-9112-2C57-40EE88CC4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746" y="5565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optocht</a:t>
            </a:r>
            <a:endParaRPr lang="nl-NL" sz="4400" dirty="0"/>
          </a:p>
        </p:txBody>
      </p:sp>
      <p:pic>
        <p:nvPicPr>
          <p:cNvPr id="4" name="Afbeelding 3" descr="Speciale kijkplaats optocht Maastricht voor ouderen en mense... - De  Limburger Mobile">
            <a:extLst>
              <a:ext uri="{FF2B5EF4-FFF2-40B4-BE49-F238E27FC236}">
                <a16:creationId xmlns:a16="http://schemas.microsoft.com/office/drawing/2014/main" id="{178A1960-C043-A436-3739-402B86BD70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364" y="2117424"/>
            <a:ext cx="5263272" cy="3513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9321F6-F2DD-4683-F3BA-E0F1CBC01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144" y="5631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3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allerlaatste</a:t>
            </a:r>
            <a:endParaRPr lang="nl-NL" sz="4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537F125-C5D0-9E37-14AB-72AB2B148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837626" y="1923248"/>
            <a:ext cx="4855096" cy="3018403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63570B31-2518-6B97-4B67-8B0BD393D5B1}"/>
              </a:ext>
            </a:extLst>
          </p:cNvPr>
          <p:cNvCxnSpPr/>
          <p:nvPr/>
        </p:nvCxnSpPr>
        <p:spPr>
          <a:xfrm flipV="1">
            <a:off x="6002485" y="4792705"/>
            <a:ext cx="144780" cy="13182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52D515-4F9D-950B-E161-85D0406AD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023" y="5647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9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middelste</a:t>
            </a:r>
            <a:endParaRPr lang="nl-NL" sz="4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AD7E0F-2F88-2E3A-BAA0-E5B0EED32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770846" y="1810126"/>
            <a:ext cx="5738907" cy="3567866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54594E10-66AA-DEE8-AE95-95533C39E2F2}"/>
              </a:ext>
            </a:extLst>
          </p:cNvPr>
          <p:cNvCxnSpPr/>
          <p:nvPr/>
        </p:nvCxnSpPr>
        <p:spPr>
          <a:xfrm flipH="1" flipV="1">
            <a:off x="4640299" y="5313968"/>
            <a:ext cx="205740" cy="990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ADBD5F-D4FB-4EF4-6C5C-31970CCB4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503" y="56296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4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voor</a:t>
            </a:r>
            <a:endParaRPr lang="nl-NL" sz="4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36EA074-1EAF-31CF-D8E1-02F61D6FC9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34"/>
          <a:stretch/>
        </p:blipFill>
        <p:spPr bwMode="auto">
          <a:xfrm flipH="1">
            <a:off x="3469195" y="2431577"/>
            <a:ext cx="2205610" cy="35497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3614D3A8-DD74-DE79-D7B5-79F347DA17F5}"/>
              </a:ext>
            </a:extLst>
          </p:cNvPr>
          <p:cNvCxnSpPr/>
          <p:nvPr/>
        </p:nvCxnSpPr>
        <p:spPr>
          <a:xfrm flipH="1">
            <a:off x="4019341" y="1690689"/>
            <a:ext cx="308610" cy="5600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FC5F01-4859-D982-7F40-B54371ABE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023" y="56261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0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</a:t>
            </a:r>
            <a:endParaRPr lang="nl-NL" sz="4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FF5FE3-58FF-4872-0869-104436A0A0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34"/>
          <a:stretch/>
        </p:blipFill>
        <p:spPr bwMode="auto">
          <a:xfrm flipH="1">
            <a:off x="3421607" y="2345116"/>
            <a:ext cx="2300786" cy="3702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AB246174-205D-92AA-31C8-4D9A57E09A5B}"/>
              </a:ext>
            </a:extLst>
          </p:cNvPr>
          <p:cNvCxnSpPr/>
          <p:nvPr/>
        </p:nvCxnSpPr>
        <p:spPr>
          <a:xfrm>
            <a:off x="4784643" y="1613477"/>
            <a:ext cx="480060" cy="5981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CC42DF-E3B0-6824-C33E-E84C029502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296" y="55849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4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publiek</a:t>
            </a:r>
            <a:endParaRPr lang="nl-NL" sz="4400" dirty="0"/>
          </a:p>
        </p:txBody>
      </p:sp>
      <p:pic>
        <p:nvPicPr>
          <p:cNvPr id="6" name="Afbeelding 5" descr="Getting To Know Your Audience Online">
            <a:extLst>
              <a:ext uri="{FF2B5EF4-FFF2-40B4-BE49-F238E27FC236}">
                <a16:creationId xmlns:a16="http://schemas.microsoft.com/office/drawing/2014/main" id="{75409951-5218-0325-9AA2-2C34DAD182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4" t="27475" r="13408" b="-129"/>
          <a:stretch/>
        </p:blipFill>
        <p:spPr bwMode="auto">
          <a:xfrm>
            <a:off x="2658152" y="1909914"/>
            <a:ext cx="3827696" cy="39007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49C14E-9A44-7C38-11A5-482C8FF73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5669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7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</a:t>
            </a:r>
            <a:r>
              <a:rPr lang="nl-NL" sz="4400" dirty="0"/>
              <a:t>et sneeuwt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cht dingen die je binnen kan doen tijdens de sneeuw! - FunX.nl">
            <a:extLst>
              <a:ext uri="{FF2B5EF4-FFF2-40B4-BE49-F238E27FC236}">
                <a16:creationId xmlns:a16="http://schemas.microsoft.com/office/drawing/2014/main" id="{7AA0A26D-0233-DC5B-DD03-0981319434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8" r="26470"/>
          <a:stretch/>
        </p:blipFill>
        <p:spPr bwMode="auto">
          <a:xfrm>
            <a:off x="2363279" y="2028120"/>
            <a:ext cx="4417442" cy="3664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7AE6A1-B796-D23C-8064-7F3A9B465D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920" y="55288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7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sneeuwpop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Zo maak je de perfecte sneeuwpop | Het Nieuwsblad Mobile">
            <a:extLst>
              <a:ext uri="{FF2B5EF4-FFF2-40B4-BE49-F238E27FC236}">
                <a16:creationId xmlns:a16="http://schemas.microsoft.com/office/drawing/2014/main" id="{F20A640B-7E9C-954C-BB65-BD04B36B2A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916" y="2049333"/>
            <a:ext cx="5432168" cy="3621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EE9A87-B4EF-21C4-7C49-AC7CA9A59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712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2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slee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DAE6F44-2257-2D13-E570-0A33D5E9DA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" t="1639" r="2185" b="3279"/>
          <a:stretch>
            <a:fillRect/>
          </a:stretch>
        </p:blipFill>
        <p:spPr bwMode="auto">
          <a:xfrm>
            <a:off x="2632165" y="1941551"/>
            <a:ext cx="3879669" cy="3837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EBB98D-DAC0-E3CB-8D27-76314A909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55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9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schaatsen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3D88C57-B4FB-5A63-8357-22F27A9BE3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21"/>
          <a:stretch/>
        </p:blipFill>
        <p:spPr bwMode="auto">
          <a:xfrm>
            <a:off x="2890188" y="1770535"/>
            <a:ext cx="3363624" cy="4179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61F2B0-2377-F657-6070-7E0ED05D9F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567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4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schaats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Zandstra SemiSoft Vaste Schaats 1292 - Hyro Sports | Schaatsen, skeelers en  meer...">
            <a:extLst>
              <a:ext uri="{FF2B5EF4-FFF2-40B4-BE49-F238E27FC236}">
                <a16:creationId xmlns:a16="http://schemas.microsoft.com/office/drawing/2014/main" id="{8CB4F8D6-0498-A733-8E12-667814947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905" y="1832709"/>
            <a:ext cx="3518189" cy="4055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8FB6A6-FD69-8F87-22D6-AF68E4CD2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295" y="56441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2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het regent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un je beter lopen of rennen als het regent? - 100%NL Magazine">
            <a:extLst>
              <a:ext uri="{FF2B5EF4-FFF2-40B4-BE49-F238E27FC236}">
                <a16:creationId xmlns:a16="http://schemas.microsoft.com/office/drawing/2014/main" id="{B78211C5-701A-D9C2-1696-581D89A6D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8" r="12529"/>
          <a:stretch/>
        </p:blipFill>
        <p:spPr bwMode="auto">
          <a:xfrm>
            <a:off x="2655541" y="1997764"/>
            <a:ext cx="3832918" cy="37250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1F0A6C-AD70-58FC-DE50-6874480FD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596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2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zon schijnt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zon gaat schijnen">
            <a:extLst>
              <a:ext uri="{FF2B5EF4-FFF2-40B4-BE49-F238E27FC236}">
                <a16:creationId xmlns:a16="http://schemas.microsoft.com/office/drawing/2014/main" id="{7A74CB76-9681-3F43-FBBA-DB2209A303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4" r="7128"/>
          <a:stretch/>
        </p:blipFill>
        <p:spPr bwMode="auto">
          <a:xfrm>
            <a:off x="2602330" y="2012403"/>
            <a:ext cx="3939340" cy="3539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F11A4D-E691-11DD-D667-C99A9F26B4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843" y="56772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paraplu</a:t>
            </a:r>
            <a:endParaRPr lang="nl-NL" sz="4400"/>
          </a:p>
        </p:txBody>
      </p:sp>
      <p:pic>
        <p:nvPicPr>
          <p:cNvPr id="5" name="Afbeelding 4" descr="Unicorn Paraplu Don't Worry - Top1Toys">
            <a:extLst>
              <a:ext uri="{FF2B5EF4-FFF2-40B4-BE49-F238E27FC236}">
                <a16:creationId xmlns:a16="http://schemas.microsoft.com/office/drawing/2014/main" id="{5E0A14E5-8651-6F35-7309-2D54F455B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371" y="1833647"/>
            <a:ext cx="4053258" cy="4053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58788F-F19B-1894-8838-547C6ED8E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432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droog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2110B79-B2D3-0C5C-BC3B-B0205533F8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435" y="1680711"/>
            <a:ext cx="4359129" cy="4359129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4A8355-610C-89E2-B39A-EBA0E4A225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015" y="55767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7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nat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959C8B7-9597-9AE7-F344-BFD7BF287E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486" y="1896762"/>
            <a:ext cx="3927028" cy="3927028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F5BBB5-A6BA-FF62-79BD-1761A537C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1" y="55801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5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waaien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R.K. parochie H. Maria Magdalena | 3.1">
            <a:extLst>
              <a:ext uri="{FF2B5EF4-FFF2-40B4-BE49-F238E27FC236}">
                <a16:creationId xmlns:a16="http://schemas.microsoft.com/office/drawing/2014/main" id="{982241C6-A464-7191-C513-65CDDE7F93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096" y="1896713"/>
            <a:ext cx="4137807" cy="4137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9FE71D-37E9-F801-7630-B64DD2830F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836" y="55471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het </a:t>
            </a:r>
            <a:r>
              <a:rPr lang="nl-NL" dirty="0"/>
              <a:t>waait</a:t>
            </a:r>
            <a:endParaRPr lang="nl-NL" sz="4400" dirty="0"/>
          </a:p>
        </p:txBody>
      </p:sp>
      <p:pic>
        <p:nvPicPr>
          <p:cNvPr id="3" name="Afbeelding 2" descr="#Hoedan - Het Waait">
            <a:extLst>
              <a:ext uri="{FF2B5EF4-FFF2-40B4-BE49-F238E27FC236}">
                <a16:creationId xmlns:a16="http://schemas.microsoft.com/office/drawing/2014/main" id="{1A9E48F6-85F1-4620-9D0C-59BAAB64BA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77" y="2068770"/>
            <a:ext cx="5057046" cy="3793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86A3F4-1247-21E3-2919-2A985F23D4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5019" y="56187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wind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ind Vectorafbeeldingen, iconen en afbeeldingen gratis te downloaden">
            <a:extLst>
              <a:ext uri="{FF2B5EF4-FFF2-40B4-BE49-F238E27FC236}">
                <a16:creationId xmlns:a16="http://schemas.microsoft.com/office/drawing/2014/main" id="{09D9BC40-3685-41B5-0577-530EBBFB5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327" y="1934468"/>
            <a:ext cx="4875346" cy="372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0B7C94-48DA-7575-2A6A-FFAD1110E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4125" y="566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</a:t>
            </a:r>
            <a:r>
              <a:rPr lang="nl-NL"/>
              <a:t>onweer</a:t>
            </a:r>
            <a:endParaRPr lang="nl-NL" sz="4400"/>
          </a:p>
        </p:txBody>
      </p:sp>
      <p:pic>
        <p:nvPicPr>
          <p:cNvPr id="5" name="Afbeelding 4" descr="Bang voor onweer – Hoe ga je hiermee om? - Oudersenzo">
            <a:extLst>
              <a:ext uri="{FF2B5EF4-FFF2-40B4-BE49-F238E27FC236}">
                <a16:creationId xmlns:a16="http://schemas.microsoft.com/office/drawing/2014/main" id="{7411D682-895C-A322-B07E-F123B98862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9" r="16212"/>
          <a:stretch/>
        </p:blipFill>
        <p:spPr bwMode="auto">
          <a:xfrm>
            <a:off x="2432285" y="2134447"/>
            <a:ext cx="4279430" cy="34516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A65D6D-2832-4795-F93C-56576DE2A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423" y="558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1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bliksem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Wat gebeurt er als de bliksem inslaat? | NPO Kennis">
            <a:extLst>
              <a:ext uri="{FF2B5EF4-FFF2-40B4-BE49-F238E27FC236}">
                <a16:creationId xmlns:a16="http://schemas.microsoft.com/office/drawing/2014/main" id="{6CBD7375-7A5B-5C6B-23EF-60297860C7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34" y="1822466"/>
            <a:ext cx="3261332" cy="407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8E181A-9BFB-2267-6BA4-8F467FF0FD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775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0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weer</a:t>
            </a:r>
            <a:endParaRPr lang="nl-NL" sz="4400" dirty="0"/>
          </a:p>
        </p:txBody>
      </p:sp>
      <p:pic>
        <p:nvPicPr>
          <p:cNvPr id="5" name="Afbeelding 4" descr="Het weer - woorden.wiki.kennisnet.nl">
            <a:extLst>
              <a:ext uri="{FF2B5EF4-FFF2-40B4-BE49-F238E27FC236}">
                <a16:creationId xmlns:a16="http://schemas.microsoft.com/office/drawing/2014/main" id="{07CDECCA-20E1-DC59-4529-B3B6A7E1B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394" y="1958053"/>
            <a:ext cx="5363211" cy="3804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C22F1E-4F91-C521-5371-A03F8563F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159" y="56845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donder</a:t>
            </a:r>
            <a:endParaRPr lang="nl-NL" sz="4800"/>
          </a:p>
        </p:txBody>
      </p:sp>
      <p:pic>
        <p:nvPicPr>
          <p:cNvPr id="5" name="Afbeelding 4" descr="Meer dan 700 gratis afbeeldingen van Donder en Bliksem - Pixabay">
            <a:extLst>
              <a:ext uri="{FF2B5EF4-FFF2-40B4-BE49-F238E27FC236}">
                <a16:creationId xmlns:a16="http://schemas.microsoft.com/office/drawing/2014/main" id="{A9CD3774-AF9C-FF19-289E-6348D1658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024" y="2346594"/>
            <a:ext cx="4594321" cy="3027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3E2BCF-AB10-0449-47F7-BDB128F00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5483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regenbui</a:t>
            </a:r>
            <a:endParaRPr lang="nl-NL" sz="4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29B7719-8DC6-D35F-4A19-AB41EF503F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92"/>
          <a:stretch/>
        </p:blipFill>
        <p:spPr bwMode="auto">
          <a:xfrm>
            <a:off x="2627514" y="2076778"/>
            <a:ext cx="3888971" cy="3566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EDF939-6F37-E28C-DDB5-0BF07E951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672" y="56437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5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</a:t>
            </a:r>
            <a:r>
              <a:rPr lang="nl-NL"/>
              <a:t>raadsel</a:t>
            </a:r>
            <a:endParaRPr lang="nl-NL" sz="4400"/>
          </a:p>
        </p:txBody>
      </p:sp>
      <p:pic>
        <p:nvPicPr>
          <p:cNvPr id="5" name="Afbeelding 4" descr="What number is hidden in... - Puzzles, Brain Teasers and Fun | Facebook">
            <a:extLst>
              <a:ext uri="{FF2B5EF4-FFF2-40B4-BE49-F238E27FC236}">
                <a16:creationId xmlns:a16="http://schemas.microsoft.com/office/drawing/2014/main" id="{9D3DB7CE-B4CE-A5F7-8F37-EB1F5B1BC6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4" r="14989" b="15136"/>
          <a:stretch/>
        </p:blipFill>
        <p:spPr bwMode="auto">
          <a:xfrm>
            <a:off x="2613010" y="1741177"/>
            <a:ext cx="3917979" cy="42556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558F22-6EE8-A58D-0858-F3939133B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9786" y="55094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2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raden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489A465-5D7E-646E-800B-C127FBA26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410" y="1981686"/>
            <a:ext cx="3757180" cy="3757180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0E3BDE-202C-9C34-F091-6AAD91BBFD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7833" y="5596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lucht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Blue Summer Sky Clouds Stock Photo 239835340 | Shutterstock">
            <a:extLst>
              <a:ext uri="{FF2B5EF4-FFF2-40B4-BE49-F238E27FC236}">
                <a16:creationId xmlns:a16="http://schemas.microsoft.com/office/drawing/2014/main" id="{5CB9AD1C-A6AF-28F9-B995-802E353C68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r="26339"/>
          <a:stretch/>
        </p:blipFill>
        <p:spPr bwMode="auto">
          <a:xfrm>
            <a:off x="2898125" y="1800903"/>
            <a:ext cx="3347749" cy="41187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743B83-45A6-AF90-0C00-F06A15456A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3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seizoenen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De vier jaargetijden – Toonrijk">
            <a:extLst>
              <a:ext uri="{FF2B5EF4-FFF2-40B4-BE49-F238E27FC236}">
                <a16:creationId xmlns:a16="http://schemas.microsoft.com/office/drawing/2014/main" id="{48DE1FB0-1319-0D25-BA30-D6358489FC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668" y="1967327"/>
            <a:ext cx="3498663" cy="378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4D93BD-32FE-B353-0F10-77926B3BF3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261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4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winter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ier jaargetijden – Toonrijk">
            <a:extLst>
              <a:ext uri="{FF2B5EF4-FFF2-40B4-BE49-F238E27FC236}">
                <a16:creationId xmlns:a16="http://schemas.microsoft.com/office/drawing/2014/main" id="{8C354FBE-EAE4-C666-B37E-4B5589BAD5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8" t="50517" r="153" b="9"/>
          <a:stretch/>
        </p:blipFill>
        <p:spPr bwMode="auto">
          <a:xfrm>
            <a:off x="2720071" y="1833818"/>
            <a:ext cx="3703857" cy="4052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89C9B2-AF61-8D56-FCE3-EDD27998C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9" y="56430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lente</a:t>
            </a:r>
            <a:endParaRPr lang="nl-NL" sz="4800"/>
          </a:p>
        </p:txBody>
      </p:sp>
      <p:pic>
        <p:nvPicPr>
          <p:cNvPr id="5" name="Afbeelding 4" descr="De vier jaargetijden – Toonrijk">
            <a:extLst>
              <a:ext uri="{FF2B5EF4-FFF2-40B4-BE49-F238E27FC236}">
                <a16:creationId xmlns:a16="http://schemas.microsoft.com/office/drawing/2014/main" id="{7761529F-C071-0A30-3B03-44C67CD0F4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t="277" r="50243" b="50249"/>
          <a:stretch/>
        </p:blipFill>
        <p:spPr bwMode="auto">
          <a:xfrm>
            <a:off x="2718882" y="1832516"/>
            <a:ext cx="3706236" cy="4055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679EEC-B256-3CF5-ED48-BE5F8A167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023" y="56443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9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herfst</a:t>
            </a:r>
          </a:p>
        </p:txBody>
      </p:sp>
      <p:pic>
        <p:nvPicPr>
          <p:cNvPr id="7" name="Afbeelding 6" descr="De vier jaargetijden – Toonrijk">
            <a:extLst>
              <a:ext uri="{FF2B5EF4-FFF2-40B4-BE49-F238E27FC236}">
                <a16:creationId xmlns:a16="http://schemas.microsoft.com/office/drawing/2014/main" id="{D832DB93-3D80-6B5E-F39C-7DC83098E0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26" r="51071"/>
          <a:stretch/>
        </p:blipFill>
        <p:spPr bwMode="auto">
          <a:xfrm>
            <a:off x="2700409" y="1812303"/>
            <a:ext cx="3743181" cy="40959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AB0A3D-322D-B318-AF67-CF9E3627D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7" y="5728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zomer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De vier jaargetijden – Toonrijk">
            <a:extLst>
              <a:ext uri="{FF2B5EF4-FFF2-40B4-BE49-F238E27FC236}">
                <a16:creationId xmlns:a16="http://schemas.microsoft.com/office/drawing/2014/main" id="{09F84C16-47D4-E562-18B1-32F37602B3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2" t="405" r="429" b="50121"/>
          <a:stretch/>
        </p:blipFill>
        <p:spPr bwMode="auto">
          <a:xfrm>
            <a:off x="2657816" y="1765696"/>
            <a:ext cx="3828367" cy="4189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F01C79-DAAE-D6BD-215E-4EE1FF297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32579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het </a:t>
            </a:r>
            <a:r>
              <a:rPr lang="nl-NL" dirty="0"/>
              <a:t>hagelt</a:t>
            </a:r>
            <a:endParaRPr lang="nl-NL" sz="4400" dirty="0"/>
          </a:p>
        </p:txBody>
      </p:sp>
      <p:pic>
        <p:nvPicPr>
          <p:cNvPr id="5" name="Afbeelding 4" descr="Dacht je dat de lente begonnen was? Vandaag gaat het hagelen en onweren">
            <a:extLst>
              <a:ext uri="{FF2B5EF4-FFF2-40B4-BE49-F238E27FC236}">
                <a16:creationId xmlns:a16="http://schemas.microsoft.com/office/drawing/2014/main" id="{28137F2C-7F1B-9296-3139-F9CD0CDAC8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4" r="31116"/>
          <a:stretch/>
        </p:blipFill>
        <p:spPr bwMode="auto">
          <a:xfrm>
            <a:off x="2832539" y="1799971"/>
            <a:ext cx="3478921" cy="4025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E3AE6A-785B-8B70-F7E0-80A157412D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C76F59-1026-204A-01D4-91A05C99B2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7202" y="5582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29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</a:t>
            </a:r>
            <a:r>
              <a:rPr lang="nl-NL" sz="4400" dirty="0" err="1"/>
              <a:t>et</a:t>
            </a:r>
            <a:r>
              <a:rPr lang="nl-NL" sz="4400" dirty="0"/>
              <a:t> cijfer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erlichte cijfer - 3 - Lichtgeluidhuren.nl">
            <a:extLst>
              <a:ext uri="{FF2B5EF4-FFF2-40B4-BE49-F238E27FC236}">
                <a16:creationId xmlns:a16="http://schemas.microsoft.com/office/drawing/2014/main" id="{2F05362F-69DE-7D8F-B0BA-A0E0B81647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7" r="15810"/>
          <a:stretch/>
        </p:blipFill>
        <p:spPr bwMode="auto">
          <a:xfrm>
            <a:off x="3164089" y="1719179"/>
            <a:ext cx="2815821" cy="4282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88F883-C368-8F47-D406-FC1C8404B9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tekens</a:t>
            </a:r>
            <a:endParaRPr lang="nl-NL" sz="4800"/>
          </a:p>
        </p:txBody>
      </p:sp>
      <p:pic>
        <p:nvPicPr>
          <p:cNvPr id="5" name="Afbeelding 4" descr="blauw alfabet, cijfers en wiskundetekens neonlichtpictogram. abc gloeiende  symbolen. brieven. vector geïsoleerde illustratie 3855245 Vectorkunst bij  Vecteezy">
            <a:extLst>
              <a:ext uri="{FF2B5EF4-FFF2-40B4-BE49-F238E27FC236}">
                <a16:creationId xmlns:a16="http://schemas.microsoft.com/office/drawing/2014/main" id="{3D9B0382-67C8-997F-7108-1CB812A476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932" y="1906208"/>
            <a:ext cx="3908136" cy="3908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E6D8BB-37B3-7AFB-B862-F348148999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108" y="5570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letter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Verlichte letter - S - Lichtgeluidhuren.nl">
            <a:extLst>
              <a:ext uri="{FF2B5EF4-FFF2-40B4-BE49-F238E27FC236}">
                <a16:creationId xmlns:a16="http://schemas.microsoft.com/office/drawing/2014/main" id="{3FB04B22-876F-6E0D-20DC-5302AFE59E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r="14441"/>
          <a:stretch/>
        </p:blipFill>
        <p:spPr bwMode="auto">
          <a:xfrm>
            <a:off x="3106766" y="1812900"/>
            <a:ext cx="2930467" cy="4097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8D2BEA-832D-B8A8-4124-757B4FDF6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667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4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</a:t>
            </a:r>
            <a:r>
              <a:rPr lang="nl-NL"/>
              <a:t>pictogram</a:t>
            </a:r>
            <a:endParaRPr lang="nl-NL" sz="4400"/>
          </a:p>
        </p:txBody>
      </p:sp>
      <p:pic>
        <p:nvPicPr>
          <p:cNvPr id="5" name="Afbeelding 4" descr="Het Openbare Symbool Van Het Pictogram Van De Bouw Van Het Winkelcentrum  Van Het Teken Vector Illustratie - Illustration of uitgang, optillen:  20452821">
            <a:extLst>
              <a:ext uri="{FF2B5EF4-FFF2-40B4-BE49-F238E27FC236}">
                <a16:creationId xmlns:a16="http://schemas.microsoft.com/office/drawing/2014/main" id="{53B27384-2510-D40C-CF02-97EB2A36B6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838" y="1911114"/>
            <a:ext cx="3898323" cy="3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E4A09F-8CA7-AA01-75A0-C32251ED2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8563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soort</a:t>
            </a:r>
            <a:endParaRPr lang="nl-NL" sz="4400"/>
          </a:p>
        </p:txBody>
      </p:sp>
      <p:pic>
        <p:nvPicPr>
          <p:cNvPr id="5" name="Afbeelding 4" descr="Weer Pictogrammen Vectoren, Foto's en PSD bestanden | Gratis Download">
            <a:extLst>
              <a:ext uri="{FF2B5EF4-FFF2-40B4-BE49-F238E27FC236}">
                <a16:creationId xmlns:a16="http://schemas.microsoft.com/office/drawing/2014/main" id="{4EEEEC50-F2A5-3F42-1830-DEE390D58F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81" b="25981"/>
          <a:stretch/>
        </p:blipFill>
        <p:spPr bwMode="auto">
          <a:xfrm>
            <a:off x="2903061" y="1721047"/>
            <a:ext cx="3337878" cy="42784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D5093B-8187-DAFE-1ACD-CB95AA5C9A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267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voorspellen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Onze weermannen en -vrouwen zijn best wel goed (behalve Piet) - NRC">
            <a:extLst>
              <a:ext uri="{FF2B5EF4-FFF2-40B4-BE49-F238E27FC236}">
                <a16:creationId xmlns:a16="http://schemas.microsoft.com/office/drawing/2014/main" id="{39EDD9DF-BB58-95EF-B67D-7DD115836B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3" t="7547" r="15400" b="12260"/>
          <a:stretch/>
        </p:blipFill>
        <p:spPr bwMode="auto">
          <a:xfrm>
            <a:off x="2590520" y="2026497"/>
            <a:ext cx="3962959" cy="36675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DB0539-DC63-7338-2974-7C4BFABD24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596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weerbericht</a:t>
            </a:r>
            <a:endParaRPr lang="nl-NL" sz="4800" dirty="0"/>
          </a:p>
        </p:txBody>
      </p:sp>
      <p:pic>
        <p:nvPicPr>
          <p:cNvPr id="5" name="Afbeelding 4" descr="Bewolkte ochtend, zonnige middag en natte avond | Weerbericht | NU.nl">
            <a:extLst>
              <a:ext uri="{FF2B5EF4-FFF2-40B4-BE49-F238E27FC236}">
                <a16:creationId xmlns:a16="http://schemas.microsoft.com/office/drawing/2014/main" id="{2A107F74-932F-BDF2-B854-D911D60FB0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" t="14109" r="40791"/>
          <a:stretch/>
        </p:blipFill>
        <p:spPr bwMode="auto">
          <a:xfrm>
            <a:off x="2292953" y="1938153"/>
            <a:ext cx="4558093" cy="38442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00504D-F154-424A-DFED-7851FA702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9757" y="55387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3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temperatuur</a:t>
            </a:r>
            <a:endParaRPr lang="nl-NL" sz="4800"/>
          </a:p>
        </p:txBody>
      </p:sp>
      <p:pic>
        <p:nvPicPr>
          <p:cNvPr id="4" name="Afbeelding 3" descr="Pin by Alexandra Morales on Рекламные рисунки | Thermometer, Icon ...">
            <a:extLst>
              <a:ext uri="{FF2B5EF4-FFF2-40B4-BE49-F238E27FC236}">
                <a16:creationId xmlns:a16="http://schemas.microsoft.com/office/drawing/2014/main" id="{0CC97537-429D-FE09-5DE3-FD3111DB4F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933" y="1988082"/>
            <a:ext cx="3504133" cy="374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738333-4A3B-5293-668F-09E340DBA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596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thermometer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The Best Thermometers of 2020 — ReviewThis">
            <a:extLst>
              <a:ext uri="{FF2B5EF4-FFF2-40B4-BE49-F238E27FC236}">
                <a16:creationId xmlns:a16="http://schemas.microsoft.com/office/drawing/2014/main" id="{F061C420-81EB-A098-ED3F-1D8B428BF2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52" y="1756219"/>
            <a:ext cx="2803496" cy="4208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214E22-3988-38DB-1B8D-284CE55193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9" y="55304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6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graden</a:t>
            </a:r>
            <a:endParaRPr lang="nl-NL" sz="4400"/>
          </a:p>
        </p:txBody>
      </p:sp>
      <p:pic>
        <p:nvPicPr>
          <p:cNvPr id="5" name="Afbeelding 4" descr="Hoe typ je het graden teken op je laptop?">
            <a:extLst>
              <a:ext uri="{FF2B5EF4-FFF2-40B4-BE49-F238E27FC236}">
                <a16:creationId xmlns:a16="http://schemas.microsoft.com/office/drawing/2014/main" id="{377061E8-0EFC-0CEA-74F9-06090A8DC3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7" r="22749"/>
          <a:stretch/>
        </p:blipFill>
        <p:spPr bwMode="auto">
          <a:xfrm>
            <a:off x="2554532" y="1820936"/>
            <a:ext cx="4034935" cy="40786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AB27EA-E0D8-413B-EE8B-AF7A4DD31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0547" y="5655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bewolkt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verheersend bewolkt - RTV Focus">
            <a:extLst>
              <a:ext uri="{FF2B5EF4-FFF2-40B4-BE49-F238E27FC236}">
                <a16:creationId xmlns:a16="http://schemas.microsoft.com/office/drawing/2014/main" id="{9B88656C-DA1C-B7B2-8635-CEDEC42EF0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r="31031"/>
          <a:stretch/>
        </p:blipFill>
        <p:spPr bwMode="auto">
          <a:xfrm>
            <a:off x="2710124" y="1771079"/>
            <a:ext cx="3723751" cy="39869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A6FB3A-E25C-DEC1-7FF7-4452EAC85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7483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meten</a:t>
            </a:r>
            <a:endParaRPr lang="nl-NL" sz="48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9F23E0C-1C27-FD2B-7B28-7FC68D3B90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3"/>
          <a:stretch/>
        </p:blipFill>
        <p:spPr bwMode="auto">
          <a:xfrm>
            <a:off x="2840759" y="1828860"/>
            <a:ext cx="3462482" cy="4062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912D58-CA33-2078-5B13-0E1F1B9D25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295" y="5567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4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ijskoud</a:t>
            </a:r>
            <a:endParaRPr lang="nl-NL" sz="4800"/>
          </a:p>
        </p:txBody>
      </p:sp>
      <p:pic>
        <p:nvPicPr>
          <p:cNvPr id="5" name="Afbeelding 4" descr="IJskoud de beste… | Groot Sneek">
            <a:extLst>
              <a:ext uri="{FF2B5EF4-FFF2-40B4-BE49-F238E27FC236}">
                <a16:creationId xmlns:a16="http://schemas.microsoft.com/office/drawing/2014/main" id="{73C4BAEC-78AD-8C84-46F8-27E19A9994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044" y="1770452"/>
            <a:ext cx="3134736" cy="417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6941A2-50D1-6C4A-06D0-B580FBDBC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8564" y="5635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5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koud</a:t>
            </a:r>
            <a:endParaRPr lang="nl-NL" sz="440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244002D-9802-2DFB-9F2F-AAB8BA69B1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434" y="1934710"/>
            <a:ext cx="3851131" cy="3851131"/>
          </a:xfrm>
          <a:prstGeom prst="rect">
            <a:avLst/>
          </a:prstGeom>
          <a:noFill/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4A99A1-3212-AA52-37A5-6A078EDF6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9" y="55421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6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9061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warm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B36056-177B-F413-B331-32BFA17C3D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2" r="20851"/>
          <a:stretch/>
        </p:blipFill>
        <p:spPr bwMode="auto">
          <a:xfrm>
            <a:off x="3255991" y="1864541"/>
            <a:ext cx="2632017" cy="3991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E5FA8D-B634-A68C-24C8-619EFDC14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7560" y="56123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heet</a:t>
            </a:r>
          </a:p>
        </p:txBody>
      </p:sp>
      <p:pic>
        <p:nvPicPr>
          <p:cNvPr id="5" name="Afbeelding 4" descr="Het weer van vandaag: heet, heet, heet - Rijnmond">
            <a:extLst>
              <a:ext uri="{FF2B5EF4-FFF2-40B4-BE49-F238E27FC236}">
                <a16:creationId xmlns:a16="http://schemas.microsoft.com/office/drawing/2014/main" id="{C1CD1A0C-ECB3-BAC8-C143-ED3FC54FDC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36"/>
          <a:stretch/>
        </p:blipFill>
        <p:spPr bwMode="auto">
          <a:xfrm>
            <a:off x="2667490" y="1986988"/>
            <a:ext cx="3809019" cy="37465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DD752B-9901-8B34-5609-C1B58C815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112" y="56164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rillen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81D30F5-EB2F-DF2C-0A8C-1C7AB4F0F2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903" y="2002179"/>
            <a:ext cx="3716193" cy="3716193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85A6EE-BBA0-1016-CAE5-3A52883E9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567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3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puffen</a:t>
            </a:r>
            <a:endParaRPr lang="nl-NL" sz="440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B4CEC14-8D0F-7410-EEAE-3F8674A9CA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2" b="18431"/>
          <a:stretch/>
        </p:blipFill>
        <p:spPr bwMode="auto">
          <a:xfrm>
            <a:off x="2554936" y="1926949"/>
            <a:ext cx="4034127" cy="3866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4A06BD-8C2C-047A-0F05-74B71C3D7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7483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3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</a:t>
            </a:r>
            <a:r>
              <a:rPr lang="nl-NL"/>
              <a:t>windkracht</a:t>
            </a:r>
            <a:r>
              <a:rPr lang="nl-NL" sz="440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B2C8CE-6AE1-8B43-8047-B4F2F7A42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018" y="5614869"/>
            <a:ext cx="487363" cy="48736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A0A4554-E2CB-76E4-B3AF-40B4B9770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429" y="2038156"/>
            <a:ext cx="4483141" cy="357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3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windstil</a:t>
            </a:r>
            <a:endParaRPr lang="nl-NL" sz="4400"/>
          </a:p>
        </p:txBody>
      </p:sp>
      <p:pic>
        <p:nvPicPr>
          <p:cNvPr id="3" name="Afbeelding 2" descr="Windstil . . . . - foto van guido-9 - Diversen - Zoom.nl">
            <a:extLst>
              <a:ext uri="{FF2B5EF4-FFF2-40B4-BE49-F238E27FC236}">
                <a16:creationId xmlns:a16="http://schemas.microsoft.com/office/drawing/2014/main" id="{51FA492B-15FB-0F40-CD8F-6D7C76267D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2" t="9461" r="32703" b="9934"/>
          <a:stretch/>
        </p:blipFill>
        <p:spPr bwMode="auto">
          <a:xfrm>
            <a:off x="2689069" y="1926361"/>
            <a:ext cx="3765862" cy="38678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66DED7-5354-AE97-812B-52C60C220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550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</a:t>
            </a:r>
            <a:r>
              <a:rPr lang="nl-NL" sz="4400" dirty="0" err="1"/>
              <a:t>et</a:t>
            </a:r>
            <a:r>
              <a:rPr lang="nl-NL" sz="4400" dirty="0"/>
              <a:t> briesje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6168FAC-2148-C567-B3CE-26A2E9C94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58" y="1894908"/>
            <a:ext cx="3962683" cy="3962683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5B8EED-2DEC-A083-D95F-54AFE7F82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8104" y="5613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0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storm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Code geel voor kustprovincies om harde wind | Het Parool">
            <a:extLst>
              <a:ext uri="{FF2B5EF4-FFF2-40B4-BE49-F238E27FC236}">
                <a16:creationId xmlns:a16="http://schemas.microsoft.com/office/drawing/2014/main" id="{3EF17138-A723-7AFC-ADF8-FB904C1AAC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" r="33940"/>
          <a:stretch/>
        </p:blipFill>
        <p:spPr bwMode="auto">
          <a:xfrm>
            <a:off x="2326688" y="2045383"/>
            <a:ext cx="4490624" cy="36297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E24FD9-2DB4-F994-D518-AF00C2121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625" y="56751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</a:t>
            </a:r>
            <a:r>
              <a:rPr lang="nl-NL" sz="4400" dirty="0"/>
              <a:t>en matige wind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Bild: Achim Otto">
            <a:extLst>
              <a:ext uri="{FF2B5EF4-FFF2-40B4-BE49-F238E27FC236}">
                <a16:creationId xmlns:a16="http://schemas.microsoft.com/office/drawing/2014/main" id="{355B0D04-0683-78C3-9DB7-4C9AE1F70D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06"/>
          <a:stretch/>
        </p:blipFill>
        <p:spPr bwMode="auto">
          <a:xfrm>
            <a:off x="2425093" y="1878669"/>
            <a:ext cx="4293814" cy="39608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979F67-21C6-C00A-1B31-040668C30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372" y="55958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een krachtige wind</a:t>
            </a:r>
            <a:endParaRPr lang="nl-NL" sz="4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8051C91-CF99-9338-3FD9-0582960FD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736" y="1952530"/>
            <a:ext cx="3814527" cy="3814527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36A375-CF78-D26B-D336-65C2D4E89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233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1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storm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Code geel voor zware windstoten tot maximaal 90 kilometer per uur | Hart  van Nederland">
            <a:extLst>
              <a:ext uri="{FF2B5EF4-FFF2-40B4-BE49-F238E27FC236}">
                <a16:creationId xmlns:a16="http://schemas.microsoft.com/office/drawing/2014/main" id="{6368FFBF-4830-5BB1-ABEE-58821E9D3A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" t="-654" r="21557" b="654"/>
          <a:stretch/>
        </p:blipFill>
        <p:spPr bwMode="auto">
          <a:xfrm>
            <a:off x="2506610" y="1909688"/>
            <a:ext cx="4130780" cy="3901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A61A2A-684F-4DA8-B3EE-91D008DD5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567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orkaan</a:t>
            </a:r>
            <a:endParaRPr lang="nl-NL" sz="48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F3DE6C-0F93-1CBD-D5C9-D11487F60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62" y="1726638"/>
            <a:ext cx="4267275" cy="4267275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70A870-49E9-5A34-8856-3A46EFC34C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551" y="55065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windmeter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indmeter / Anemometer by Infidigm | Anemometer, Weather station ...">
            <a:extLst>
              <a:ext uri="{FF2B5EF4-FFF2-40B4-BE49-F238E27FC236}">
                <a16:creationId xmlns:a16="http://schemas.microsoft.com/office/drawing/2014/main" id="{8BD32FE4-6565-CD77-D16D-EDBE192B5D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8" t="6018" r="13513" b="26099"/>
          <a:stretch/>
        </p:blipFill>
        <p:spPr bwMode="auto">
          <a:xfrm>
            <a:off x="2804628" y="1690689"/>
            <a:ext cx="3534743" cy="4353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661267-F0F5-3749-10F9-3628E088D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1" y="55566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windvaan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Girouette d’occasion | Plus que 3 exemplaires à -60%">
            <a:extLst>
              <a:ext uri="{FF2B5EF4-FFF2-40B4-BE49-F238E27FC236}">
                <a16:creationId xmlns:a16="http://schemas.microsoft.com/office/drawing/2014/main" id="{96D75578-49B8-98BD-E08C-880D45FB3D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7" r="10072"/>
          <a:stretch/>
        </p:blipFill>
        <p:spPr bwMode="auto">
          <a:xfrm>
            <a:off x="2953900" y="1787055"/>
            <a:ext cx="3236199" cy="42813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FDFDEC-27C0-A827-FCBE-B61FCF5B2B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015" y="5460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0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windrichting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F77A0B0-CD0E-92FA-D144-291C146BE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502" y="1876778"/>
            <a:ext cx="3966996" cy="3966996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2FF2F3-E915-0A25-1F28-A25E9479F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8" y="56000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4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noord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881CAA3-D447-CB87-88D9-DCBDADF01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584" y="1883298"/>
            <a:ext cx="4064829" cy="4064829"/>
          </a:xfrm>
          <a:prstGeom prst="rect">
            <a:avLst/>
          </a:prstGeom>
          <a:noFill/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F5FC3276-2CAF-0AB2-F1A2-0DB059C1C00C}"/>
              </a:ext>
            </a:extLst>
          </p:cNvPr>
          <p:cNvSpPr/>
          <p:nvPr/>
        </p:nvSpPr>
        <p:spPr>
          <a:xfrm>
            <a:off x="4390623" y="1794537"/>
            <a:ext cx="510540" cy="5105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E712E097-FDCA-0938-13CE-0B67826D89C1}"/>
              </a:ext>
            </a:extLst>
          </p:cNvPr>
          <p:cNvCxnSpPr/>
          <p:nvPr/>
        </p:nvCxnSpPr>
        <p:spPr>
          <a:xfrm>
            <a:off x="3716607" y="1498773"/>
            <a:ext cx="571500" cy="2438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23B8EB-CA70-EA0C-13A9-37E9BEBFE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073" y="559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oost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B030C36-62E8-F0A8-8677-E2BCA3E73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722" y="1966018"/>
            <a:ext cx="3864556" cy="3864556"/>
          </a:xfrm>
          <a:prstGeom prst="rect">
            <a:avLst/>
          </a:prstGeom>
          <a:noFill/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D2CE410D-DB59-C6AE-8B28-AF0713A692D8}"/>
              </a:ext>
            </a:extLst>
          </p:cNvPr>
          <p:cNvCxnSpPr/>
          <p:nvPr/>
        </p:nvCxnSpPr>
        <p:spPr>
          <a:xfrm flipH="1">
            <a:off x="6404522" y="2840412"/>
            <a:ext cx="45085" cy="7277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al 6">
            <a:extLst>
              <a:ext uri="{FF2B5EF4-FFF2-40B4-BE49-F238E27FC236}">
                <a16:creationId xmlns:a16="http://schemas.microsoft.com/office/drawing/2014/main" id="{8ED74F53-C7E8-EEBE-8A77-3297C6C7248C}"/>
              </a:ext>
            </a:extLst>
          </p:cNvPr>
          <p:cNvSpPr/>
          <p:nvPr/>
        </p:nvSpPr>
        <p:spPr>
          <a:xfrm>
            <a:off x="6144808" y="3653733"/>
            <a:ext cx="510540" cy="5105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704855-BCE8-670B-845C-E7F3041A65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5868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zuid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D0F2563-8C8E-7577-EA26-461BA19B40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9" y="1883657"/>
            <a:ext cx="3931042" cy="3931042"/>
          </a:xfrm>
          <a:prstGeom prst="rect">
            <a:avLst/>
          </a:prstGeom>
          <a:noFill/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30CF1370-D795-5C26-B847-AB30D9E0D6D4}"/>
              </a:ext>
            </a:extLst>
          </p:cNvPr>
          <p:cNvSpPr/>
          <p:nvPr/>
        </p:nvSpPr>
        <p:spPr>
          <a:xfrm>
            <a:off x="4370167" y="5377992"/>
            <a:ext cx="510540" cy="5105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9D38133C-A24C-61E0-FEF0-D8F703565F5E}"/>
              </a:ext>
            </a:extLst>
          </p:cNvPr>
          <p:cNvCxnSpPr/>
          <p:nvPr/>
        </p:nvCxnSpPr>
        <p:spPr>
          <a:xfrm flipV="1">
            <a:off x="3276575" y="5599251"/>
            <a:ext cx="826770" cy="1104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1420B6-EBFF-EACE-062C-2A721739D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8453" y="55710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4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razen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Orkanen worden komende jaren krachtiger én blijven langer doorgaan￼">
            <a:extLst>
              <a:ext uri="{FF2B5EF4-FFF2-40B4-BE49-F238E27FC236}">
                <a16:creationId xmlns:a16="http://schemas.microsoft.com/office/drawing/2014/main" id="{E948AA1D-F4B9-8B68-8A90-48F5DBCC89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8" r="6475"/>
          <a:stretch/>
        </p:blipFill>
        <p:spPr bwMode="auto">
          <a:xfrm>
            <a:off x="2531542" y="2037826"/>
            <a:ext cx="4080916" cy="3644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8CA970-F83A-8CCA-7645-AD92DB702A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6827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4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west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806FA64-76FF-469A-2B4A-4391F6705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533" y="2007881"/>
            <a:ext cx="3698933" cy="3698933"/>
          </a:xfrm>
          <a:prstGeom prst="rect">
            <a:avLst/>
          </a:prstGeom>
          <a:noFill/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F393E5B4-B338-E206-7B7D-EFC09EDC14C4}"/>
              </a:ext>
            </a:extLst>
          </p:cNvPr>
          <p:cNvSpPr/>
          <p:nvPr/>
        </p:nvSpPr>
        <p:spPr>
          <a:xfrm>
            <a:off x="2722533" y="3602077"/>
            <a:ext cx="510540" cy="5105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193A0EA5-16CD-9BAF-AF20-AE647099896D}"/>
              </a:ext>
            </a:extLst>
          </p:cNvPr>
          <p:cNvCxnSpPr/>
          <p:nvPr/>
        </p:nvCxnSpPr>
        <p:spPr>
          <a:xfrm flipH="1" flipV="1">
            <a:off x="2977803" y="4350616"/>
            <a:ext cx="45085" cy="7429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B1416E-667C-589A-345B-0C2FB4513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701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7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weerbericht</a:t>
            </a:r>
            <a:endParaRPr lang="nl-NL" sz="44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44497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Bewolkte ochtend, zonnige middag en natte avond | Weerbericht | NU.nl">
            <a:extLst>
              <a:ext uri="{FF2B5EF4-FFF2-40B4-BE49-F238E27FC236}">
                <a16:creationId xmlns:a16="http://schemas.microsoft.com/office/drawing/2014/main" id="{C0110DF0-308C-05B7-80BD-D69286CE34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" t="14109" r="40791"/>
          <a:stretch/>
        </p:blipFill>
        <p:spPr bwMode="auto">
          <a:xfrm>
            <a:off x="2422620" y="2011796"/>
            <a:ext cx="4298760" cy="36259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E9EAE4-132C-2B08-D831-4A1FFCE32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016" y="56377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4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weervrouw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een fotobeschrijving beschikbaar.">
            <a:extLst>
              <a:ext uri="{FF2B5EF4-FFF2-40B4-BE49-F238E27FC236}">
                <a16:creationId xmlns:a16="http://schemas.microsoft.com/office/drawing/2014/main" id="{197E75CB-41CC-E0FE-0E3C-5794476A6B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1"/>
          <a:stretch/>
        </p:blipFill>
        <p:spPr bwMode="auto">
          <a:xfrm>
            <a:off x="2324129" y="2059050"/>
            <a:ext cx="4495742" cy="36024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1D895D-5D2D-D6AA-1540-D7E8B86F9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5345" y="56615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weerman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Piets Weerbericht op MAX Vandaag - MAX Vandaag">
            <a:extLst>
              <a:ext uri="{FF2B5EF4-FFF2-40B4-BE49-F238E27FC236}">
                <a16:creationId xmlns:a16="http://schemas.microsoft.com/office/drawing/2014/main" id="{AAFDDF20-30D7-1052-36E0-5CCFA97DC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817" y="2069111"/>
            <a:ext cx="6340366" cy="358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029D69-E682-72EA-DF44-2764C04AC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1552" y="5538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3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bewolking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et weerbericht voor donderdag 16 mei: meer bewolking | De Volkskrant">
            <a:extLst>
              <a:ext uri="{FF2B5EF4-FFF2-40B4-BE49-F238E27FC236}">
                <a16:creationId xmlns:a16="http://schemas.microsoft.com/office/drawing/2014/main" id="{1994155B-9ED8-FF08-72FC-7419B5E8DD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3" r="7605"/>
          <a:stretch/>
        </p:blipFill>
        <p:spPr bwMode="auto">
          <a:xfrm>
            <a:off x="2926290" y="1857082"/>
            <a:ext cx="3291419" cy="40063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0D69C4-3212-2F2B-10FD-0E5BDCBC8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483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5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neerslag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E67F14B-BF62-FA7D-F421-601F3F732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366" y="1892642"/>
            <a:ext cx="3935268" cy="3935268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CA3D20-06C0-275C-AE82-C4FAFC7D3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5842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6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windkracht</a:t>
            </a:r>
            <a:endParaRPr lang="nl-NL" sz="4800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6C66E2-C133-6F20-E616-59A9649AA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0066" y="5591754"/>
            <a:ext cx="487363" cy="48736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A68E3F1-3A69-B2DB-07B4-E080FBEBC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0555" y="1824394"/>
            <a:ext cx="4722103" cy="376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vandaag</a:t>
            </a:r>
            <a:endParaRPr lang="nl-NL" sz="48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EBBBB1C-0B13-2DED-0553-194A807E2E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5259" r="16974" b="33206"/>
          <a:stretch/>
        </p:blipFill>
        <p:spPr bwMode="auto">
          <a:xfrm>
            <a:off x="3008805" y="1771958"/>
            <a:ext cx="3301459" cy="41893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010F4B-E485-10D1-090E-0CFD3DECA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808" y="5626168"/>
            <a:ext cx="487363" cy="487363"/>
          </a:xfrm>
          <a:prstGeom prst="rect">
            <a:avLst/>
          </a:prstGeom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2DE77C45-4D9E-A124-37B3-6C18A3A7E9DE}"/>
              </a:ext>
            </a:extLst>
          </p:cNvPr>
          <p:cNvSpPr/>
          <p:nvPr/>
        </p:nvSpPr>
        <p:spPr>
          <a:xfrm>
            <a:off x="3365770" y="3527103"/>
            <a:ext cx="865762" cy="6663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35D41BEC-9726-0ABE-3ED4-4DFF005B8F69}"/>
              </a:ext>
            </a:extLst>
          </p:cNvPr>
          <p:cNvCxnSpPr>
            <a:cxnSpLocks/>
          </p:cNvCxnSpPr>
          <p:nvPr/>
        </p:nvCxnSpPr>
        <p:spPr>
          <a:xfrm>
            <a:off x="2714017" y="3330897"/>
            <a:ext cx="651753" cy="3275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4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gisteren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F27E90D-4FA1-6B74-20A3-438BC1CFEF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5259" r="16974" b="33206"/>
          <a:stretch/>
        </p:blipFill>
        <p:spPr bwMode="auto">
          <a:xfrm>
            <a:off x="2912217" y="1754130"/>
            <a:ext cx="3319566" cy="4212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191676-301C-3606-DEFE-55565C4CB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7561" y="5722739"/>
            <a:ext cx="487363" cy="487363"/>
          </a:xfrm>
          <a:prstGeom prst="rect">
            <a:avLst/>
          </a:prstGeom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7B219248-72F6-4753-F4EE-D8AC16A375EC}"/>
              </a:ext>
            </a:extLst>
          </p:cNvPr>
          <p:cNvGrpSpPr/>
          <p:nvPr/>
        </p:nvGrpSpPr>
        <p:grpSpPr>
          <a:xfrm>
            <a:off x="2607012" y="2942559"/>
            <a:ext cx="1517515" cy="862551"/>
            <a:chOff x="2714017" y="3330897"/>
            <a:chExt cx="1517515" cy="862551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52907C4E-6067-8E1B-B863-171D2150B048}"/>
                </a:ext>
              </a:extLst>
            </p:cNvPr>
            <p:cNvSpPr/>
            <p:nvPr/>
          </p:nvSpPr>
          <p:spPr>
            <a:xfrm>
              <a:off x="3365770" y="3527103"/>
              <a:ext cx="865762" cy="66634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" name="Rechte verbindingslijn met pijl 5">
              <a:extLst>
                <a:ext uri="{FF2B5EF4-FFF2-40B4-BE49-F238E27FC236}">
                  <a16:creationId xmlns:a16="http://schemas.microsoft.com/office/drawing/2014/main" id="{E5115303-0E58-AEEA-1046-59B9BE35748C}"/>
                </a:ext>
              </a:extLst>
            </p:cNvPr>
            <p:cNvCxnSpPr>
              <a:cxnSpLocks/>
            </p:cNvCxnSpPr>
            <p:nvPr/>
          </p:nvCxnSpPr>
          <p:spPr>
            <a:xfrm>
              <a:off x="2714017" y="3330897"/>
              <a:ext cx="651753" cy="32753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2213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mist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eerbericht: Mistig en bewolkt, alleen het zuiden ziet zo nu en dan de zon  | Binnenland | NU.nl">
            <a:extLst>
              <a:ext uri="{FF2B5EF4-FFF2-40B4-BE49-F238E27FC236}">
                <a16:creationId xmlns:a16="http://schemas.microsoft.com/office/drawing/2014/main" id="{69F4823F-F7F6-54DB-B89B-0A1858B10C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3" r="7335"/>
          <a:stretch/>
        </p:blipFill>
        <p:spPr bwMode="auto">
          <a:xfrm>
            <a:off x="2364604" y="1950801"/>
            <a:ext cx="4414791" cy="38189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653507-4BF4-8A99-8AE1-7A3298751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583" y="5596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3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eergisteren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A3E5971-7730-6A37-E32E-CFBAF4DD5B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5259" r="16974" b="33206"/>
          <a:stretch/>
        </p:blipFill>
        <p:spPr bwMode="auto">
          <a:xfrm>
            <a:off x="2933585" y="1781245"/>
            <a:ext cx="3276830" cy="41580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5C4AE4-7D64-A696-73DE-A46803BFF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9" y="5695625"/>
            <a:ext cx="487363" cy="487363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5DA7A7E1-538F-7A93-3F16-EE0F7F83266B}"/>
              </a:ext>
            </a:extLst>
          </p:cNvPr>
          <p:cNvGrpSpPr/>
          <p:nvPr/>
        </p:nvGrpSpPr>
        <p:grpSpPr>
          <a:xfrm>
            <a:off x="2636195" y="2566449"/>
            <a:ext cx="1517515" cy="862551"/>
            <a:chOff x="2714017" y="3330897"/>
            <a:chExt cx="1517515" cy="862551"/>
          </a:xfrm>
        </p:grpSpPr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DF446C89-9054-0B97-C65F-3C70A9E81CFD}"/>
                </a:ext>
              </a:extLst>
            </p:cNvPr>
            <p:cNvSpPr/>
            <p:nvPr/>
          </p:nvSpPr>
          <p:spPr>
            <a:xfrm>
              <a:off x="3365770" y="3527103"/>
              <a:ext cx="865762" cy="66634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" name="Rechte verbindingslijn met pijl 6">
              <a:extLst>
                <a:ext uri="{FF2B5EF4-FFF2-40B4-BE49-F238E27FC236}">
                  <a16:creationId xmlns:a16="http://schemas.microsoft.com/office/drawing/2014/main" id="{6892B365-4966-EDC9-F865-0A4C4BFBB8A7}"/>
                </a:ext>
              </a:extLst>
            </p:cNvPr>
            <p:cNvCxnSpPr>
              <a:cxnSpLocks/>
            </p:cNvCxnSpPr>
            <p:nvPr/>
          </p:nvCxnSpPr>
          <p:spPr>
            <a:xfrm>
              <a:off x="2714017" y="3330897"/>
              <a:ext cx="651753" cy="32753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24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morgen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EA61A1D-6D6D-3C28-000D-247AF58CB9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5259" r="16974" b="33206"/>
          <a:stretch/>
        </p:blipFill>
        <p:spPr bwMode="auto">
          <a:xfrm>
            <a:off x="2848691" y="1673521"/>
            <a:ext cx="3446617" cy="4373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7B5DC5-5229-75CE-FDFC-194375912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1" y="5684533"/>
            <a:ext cx="487363" cy="487363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EC3E2081-4B87-E39A-3808-D347809F4161}"/>
              </a:ext>
            </a:extLst>
          </p:cNvPr>
          <p:cNvGrpSpPr/>
          <p:nvPr/>
        </p:nvGrpSpPr>
        <p:grpSpPr>
          <a:xfrm>
            <a:off x="2568101" y="3701316"/>
            <a:ext cx="1517515" cy="862551"/>
            <a:chOff x="2714017" y="3330897"/>
            <a:chExt cx="1517515" cy="862551"/>
          </a:xfrm>
        </p:grpSpPr>
        <p:sp>
          <p:nvSpPr>
            <p:cNvPr id="5" name="Ovaal 4">
              <a:extLst>
                <a:ext uri="{FF2B5EF4-FFF2-40B4-BE49-F238E27FC236}">
                  <a16:creationId xmlns:a16="http://schemas.microsoft.com/office/drawing/2014/main" id="{089CDC10-D06E-946E-9660-8231E83CE2B1}"/>
                </a:ext>
              </a:extLst>
            </p:cNvPr>
            <p:cNvSpPr/>
            <p:nvPr/>
          </p:nvSpPr>
          <p:spPr>
            <a:xfrm>
              <a:off x="3365770" y="3527103"/>
              <a:ext cx="865762" cy="66634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" name="Rechte verbindingslijn met pijl 7">
              <a:extLst>
                <a:ext uri="{FF2B5EF4-FFF2-40B4-BE49-F238E27FC236}">
                  <a16:creationId xmlns:a16="http://schemas.microsoft.com/office/drawing/2014/main" id="{1000C8E1-8D36-8DB1-7D17-E72F9FDFF46B}"/>
                </a:ext>
              </a:extLst>
            </p:cNvPr>
            <p:cNvCxnSpPr>
              <a:cxnSpLocks/>
            </p:cNvCxnSpPr>
            <p:nvPr/>
          </p:nvCxnSpPr>
          <p:spPr>
            <a:xfrm>
              <a:off x="2714017" y="3330897"/>
              <a:ext cx="651753" cy="32753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87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overmorgen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A9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C6A04D3-F985-92AE-E277-C4D74D0159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5259" r="16974" b="33206"/>
          <a:stretch/>
        </p:blipFill>
        <p:spPr bwMode="auto">
          <a:xfrm>
            <a:off x="2947854" y="1799352"/>
            <a:ext cx="3248291" cy="41218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3E8FA8-07CB-66EE-082C-446BB9301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9" y="5677518"/>
            <a:ext cx="487363" cy="487363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B4B87DAB-A559-172F-25CE-05EB8B950222}"/>
              </a:ext>
            </a:extLst>
          </p:cNvPr>
          <p:cNvGrpSpPr/>
          <p:nvPr/>
        </p:nvGrpSpPr>
        <p:grpSpPr>
          <a:xfrm>
            <a:off x="2607012" y="4158516"/>
            <a:ext cx="1517515" cy="862551"/>
            <a:chOff x="2714017" y="3330897"/>
            <a:chExt cx="1517515" cy="862551"/>
          </a:xfrm>
        </p:grpSpPr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AE6CEDAC-E129-2DB5-B513-03EAB4F4D595}"/>
                </a:ext>
              </a:extLst>
            </p:cNvPr>
            <p:cNvSpPr/>
            <p:nvPr/>
          </p:nvSpPr>
          <p:spPr>
            <a:xfrm>
              <a:off x="3365770" y="3527103"/>
              <a:ext cx="865762" cy="66634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" name="Rechte verbindingslijn met pijl 6">
              <a:extLst>
                <a:ext uri="{FF2B5EF4-FFF2-40B4-BE49-F238E27FC236}">
                  <a16:creationId xmlns:a16="http://schemas.microsoft.com/office/drawing/2014/main" id="{5DD11680-079E-A922-9566-E8832D9EFFCC}"/>
                </a:ext>
              </a:extLst>
            </p:cNvPr>
            <p:cNvCxnSpPr>
              <a:cxnSpLocks/>
            </p:cNvCxnSpPr>
            <p:nvPr/>
          </p:nvCxnSpPr>
          <p:spPr>
            <a:xfrm>
              <a:off x="2714017" y="3330897"/>
              <a:ext cx="651753" cy="32753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224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regenmeter</a:t>
            </a:r>
            <a:endParaRPr lang="nl-NL" sz="44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bol.com | Pro Garden Regenmeter Met Grondpen 75 Cm Staal Groen 2-delig">
            <a:extLst>
              <a:ext uri="{FF2B5EF4-FFF2-40B4-BE49-F238E27FC236}">
                <a16:creationId xmlns:a16="http://schemas.microsoft.com/office/drawing/2014/main" id="{9108AD05-AC24-ECA0-1736-99C53530C0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8" r="20624" b="20504"/>
          <a:stretch/>
        </p:blipFill>
        <p:spPr bwMode="auto">
          <a:xfrm>
            <a:off x="2881122" y="1689226"/>
            <a:ext cx="3381755" cy="4342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009E2F-F387-2CF9-3D94-4D56FF9575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835" y="55780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4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kleren</a:t>
            </a:r>
            <a:endParaRPr lang="nl-NL" sz="44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2284624-4D9E-4325-F416-FD528CBFE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08" y="1904242"/>
            <a:ext cx="3741583" cy="3917136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9EA661-59A4-C830-6637-8C1B45992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5776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muts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82F5B2-CA59-1274-40E3-820D1245EB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259" y="1796735"/>
            <a:ext cx="3997482" cy="399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0201B9-9698-4561-5BFF-9B5E04B1C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9" y="56456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5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das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elangrijkste afbeelding 3, Vergroten">
            <a:extLst>
              <a:ext uri="{FF2B5EF4-FFF2-40B4-BE49-F238E27FC236}">
                <a16:creationId xmlns:a16="http://schemas.microsoft.com/office/drawing/2014/main" id="{FB77ACBB-B34A-09C6-DB24-2B35EA4220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9" t="12266" b="11829"/>
          <a:stretch/>
        </p:blipFill>
        <p:spPr bwMode="auto">
          <a:xfrm>
            <a:off x="2816661" y="1779232"/>
            <a:ext cx="3549731" cy="41145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502ABD-1EB2-D4ED-3EA5-66B51C3F06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751" y="55580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9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wanten</a:t>
            </a:r>
            <a:endParaRPr lang="nl-NL" sz="4800" dirty="0"/>
          </a:p>
        </p:txBody>
      </p:sp>
      <p:pic>
        <p:nvPicPr>
          <p:cNvPr id="5" name="Afbeelding 4" descr="Grabease Self Feeding Utensils - X-Ability Store">
            <a:extLst>
              <a:ext uri="{FF2B5EF4-FFF2-40B4-BE49-F238E27FC236}">
                <a16:creationId xmlns:a16="http://schemas.microsoft.com/office/drawing/2014/main" id="{D7C94157-008D-9205-9701-C4961C5AC9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" r="7882"/>
          <a:stretch/>
        </p:blipFill>
        <p:spPr bwMode="auto">
          <a:xfrm>
            <a:off x="2877496" y="1809666"/>
            <a:ext cx="3530792" cy="4101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7B7422-F4C5-BE9A-E8B8-E4D54E910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434" y="5587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4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trui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Yuki chunky knitted sweater moon grof-gebreide trui creme beige - Minipop">
            <a:extLst>
              <a:ext uri="{FF2B5EF4-FFF2-40B4-BE49-F238E27FC236}">
                <a16:creationId xmlns:a16="http://schemas.microsoft.com/office/drawing/2014/main" id="{4DCFA016-D456-23C4-6989-2340086F86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15" y="1757591"/>
            <a:ext cx="4205369" cy="4205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39D461-B682-A72D-B9BA-772A6D5C55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8564" y="5626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vest</a:t>
            </a:r>
            <a:endParaRPr lang="nl-NL" sz="4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EB1500C-EFB6-9E38-2358-5CAA4C2C1C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309" y="1879585"/>
            <a:ext cx="3961381" cy="3961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110BF7-1AE7-EC86-95C3-D3D7EC556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1" y="55972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laag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kke laag sneeuw – T w e e d e h a n d s w e r k">
            <a:extLst>
              <a:ext uri="{FF2B5EF4-FFF2-40B4-BE49-F238E27FC236}">
                <a16:creationId xmlns:a16="http://schemas.microsoft.com/office/drawing/2014/main" id="{2490E360-64D7-F94B-62D7-DE26B56510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1" r="13896"/>
          <a:stretch/>
        </p:blipFill>
        <p:spPr bwMode="auto">
          <a:xfrm>
            <a:off x="2528678" y="1893363"/>
            <a:ext cx="4086643" cy="39338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FEE77C-2766-4466-0DD9-7CFB55CDE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620" y="55835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8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aantrekken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C91B84-2618-33F5-962E-820347A530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9" r="17326"/>
          <a:stretch/>
        </p:blipFill>
        <p:spPr bwMode="auto">
          <a:xfrm>
            <a:off x="2671583" y="1863993"/>
            <a:ext cx="3800833" cy="3992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B942ED-A9D9-323E-7FF6-7E193615E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4997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uittrekken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ishna: Ik vond dat ik mijn shirt wel even mocht uittrekken | Het Parool">
            <a:extLst>
              <a:ext uri="{FF2B5EF4-FFF2-40B4-BE49-F238E27FC236}">
                <a16:creationId xmlns:a16="http://schemas.microsoft.com/office/drawing/2014/main" id="{D7C90108-4828-2664-24FB-56BC452D32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833" y="1670051"/>
            <a:ext cx="2914333" cy="43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F925C9-692A-DEC9-1DFD-B0C78F64E0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563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6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bewolking</a:t>
            </a:r>
            <a:endParaRPr lang="nl-NL" sz="4800" dirty="0"/>
          </a:p>
        </p:txBody>
      </p:sp>
      <p:pic>
        <p:nvPicPr>
          <p:cNvPr id="5" name="Afbeelding 4" descr="Het weerbericht voor donderdag 16 mei: meer bewolking | De Volkskrant">
            <a:extLst>
              <a:ext uri="{FF2B5EF4-FFF2-40B4-BE49-F238E27FC236}">
                <a16:creationId xmlns:a16="http://schemas.microsoft.com/office/drawing/2014/main" id="{F2E7C989-F4C8-5ADC-291F-D828A37F62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3" r="7605"/>
          <a:stretch/>
        </p:blipFill>
        <p:spPr bwMode="auto">
          <a:xfrm>
            <a:off x="2778506" y="1677247"/>
            <a:ext cx="3586987" cy="4366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CE4312-AB46-067F-70C7-6B9224073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5559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onbewolkt</a:t>
            </a:r>
            <a:endParaRPr lang="nl-NL" sz="4800" dirty="0"/>
          </a:p>
        </p:txBody>
      </p:sp>
      <p:pic>
        <p:nvPicPr>
          <p:cNvPr id="5" name="Afbeelding 4" descr="Strak blauwe lucht boven Noord-Holland | Al het nieuws uit Opmeer">
            <a:extLst>
              <a:ext uri="{FF2B5EF4-FFF2-40B4-BE49-F238E27FC236}">
                <a16:creationId xmlns:a16="http://schemas.microsoft.com/office/drawing/2014/main" id="{938FBB50-B62A-AB5D-32D8-7F176DB45D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 r="41274"/>
          <a:stretch/>
        </p:blipFill>
        <p:spPr bwMode="auto">
          <a:xfrm>
            <a:off x="2837045" y="1726385"/>
            <a:ext cx="3469909" cy="42677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097898-759E-E640-5684-28AEE72999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360" y="5669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0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schapenwolken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schapen wolken - foto van Shootsenzo - Natuur - Zoom.nl">
            <a:extLst>
              <a:ext uri="{FF2B5EF4-FFF2-40B4-BE49-F238E27FC236}">
                <a16:creationId xmlns:a16="http://schemas.microsoft.com/office/drawing/2014/main" id="{884BEEC8-FB0F-CBCD-C5C2-6B978E9B04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6" b="2710"/>
          <a:stretch/>
        </p:blipFill>
        <p:spPr bwMode="auto">
          <a:xfrm>
            <a:off x="3013306" y="1728400"/>
            <a:ext cx="3117388" cy="4263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96AF9E-DA96-D1E2-509D-0ECFF4026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587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half bewolkt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alf bewolkt - foto van Jean Pierre-2 - Landschap - Zoom.nl">
            <a:extLst>
              <a:ext uri="{FF2B5EF4-FFF2-40B4-BE49-F238E27FC236}">
                <a16:creationId xmlns:a16="http://schemas.microsoft.com/office/drawing/2014/main" id="{3AEF90DF-2E8D-7A30-C33E-3FAF5E6961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4" r="31721"/>
          <a:stretch/>
        </p:blipFill>
        <p:spPr bwMode="auto">
          <a:xfrm>
            <a:off x="2901018" y="1690689"/>
            <a:ext cx="3341964" cy="43462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6ABBD2-4FFA-5B5F-54C5-0CDB3B93E0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5496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1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helemaal bewolkt</a:t>
            </a:r>
            <a:endParaRPr lang="nl-NL" sz="4400" dirty="0"/>
          </a:p>
        </p:txBody>
      </p:sp>
      <p:pic>
        <p:nvPicPr>
          <p:cNvPr id="5" name="Afbeelding 4" descr="Weerwoord | Nu bijna helemaal dicht met uitsmerende bewolking">
            <a:extLst>
              <a:ext uri="{FF2B5EF4-FFF2-40B4-BE49-F238E27FC236}">
                <a16:creationId xmlns:a16="http://schemas.microsoft.com/office/drawing/2014/main" id="{5E5ACA9C-04C0-E47B-8827-BF307249BA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0" r="33338"/>
          <a:stretch/>
        </p:blipFill>
        <p:spPr bwMode="auto">
          <a:xfrm>
            <a:off x="2886427" y="1690689"/>
            <a:ext cx="3371146" cy="4095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591547-1238-213F-C556-51806E086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3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meetinstrument</a:t>
            </a:r>
            <a:endParaRPr lang="nl-NL" sz="4400" dirty="0"/>
          </a:p>
        </p:txBody>
      </p:sp>
      <p:pic>
        <p:nvPicPr>
          <p:cNvPr id="5" name="Afbeelding 4" descr="Weer: meettoestellen">
            <a:extLst>
              <a:ext uri="{FF2B5EF4-FFF2-40B4-BE49-F238E27FC236}">
                <a16:creationId xmlns:a16="http://schemas.microsoft.com/office/drawing/2014/main" id="{C84C80F3-D16E-40D3-0EB4-6814398FBE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2" t="2852" r="1595" b="2619"/>
          <a:stretch/>
        </p:blipFill>
        <p:spPr bwMode="auto">
          <a:xfrm>
            <a:off x="2976226" y="1745011"/>
            <a:ext cx="3191548" cy="42305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1B4DED-504C-43D7-6358-BF4066DDB3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291" y="5493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jas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Zeg maar Yes • Winterjas voor je kind">
            <a:extLst>
              <a:ext uri="{FF2B5EF4-FFF2-40B4-BE49-F238E27FC236}">
                <a16:creationId xmlns:a16="http://schemas.microsoft.com/office/drawing/2014/main" id="{FE1CE900-F7E3-BA57-BE52-96AE3B992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44" y="1772625"/>
            <a:ext cx="3940112" cy="3940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623510-A85C-9921-95DB-0251EAA8D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8" y="56164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3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sluiting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at is een deelbare rits ? - Lees het op Ritswinkel.nl">
            <a:extLst>
              <a:ext uri="{FF2B5EF4-FFF2-40B4-BE49-F238E27FC236}">
                <a16:creationId xmlns:a16="http://schemas.microsoft.com/office/drawing/2014/main" id="{7B3A6A5D-0176-DEF3-A7D4-06D2835E3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675" y="2150684"/>
            <a:ext cx="4724650" cy="341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E691F0-F9CA-F42B-95DA-9D876CF17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74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5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E60EB7-D9CF-4880-9EB7-2768D8861045}">
  <ds:schemaRefs>
    <ds:schemaRef ds:uri="2c6b88fd-cdb9-4555-b96c-5b041ec73eef"/>
    <ds:schemaRef ds:uri="ebf5450b-4da8-4325-98be-37eb624cc67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D4FCE3-CB67-4F44-862D-BBCFC4978C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A38C17-4B75-4B2C-82A5-F5534D8D85ED}">
  <ds:schemaRefs>
    <ds:schemaRef ds:uri="2c6b88fd-cdb9-4555-b96c-5b041ec73eef"/>
    <ds:schemaRef ds:uri="ebf5450b-4da8-4325-98be-37eb624cc67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46</TotalTime>
  <Words>281</Words>
  <Application>Microsoft Office PowerPoint</Application>
  <PresentationFormat>Diavoorstelling (4:3)</PresentationFormat>
  <Paragraphs>153</Paragraphs>
  <Slides>147</Slides>
  <Notes>0</Notes>
  <HiddenSlides>0</HiddenSlides>
  <MMClips>145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147</vt:i4>
      </vt:variant>
    </vt:vector>
  </HeadingPairs>
  <TitlesOfParts>
    <vt:vector size="153" baseType="lpstr">
      <vt:lpstr>Aptos</vt:lpstr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lhet weer</vt:lpstr>
      <vt:lpstr>het hagelt</vt:lpstr>
      <vt:lpstr>bewolkt</vt:lpstr>
      <vt:lpstr>de storm </vt:lpstr>
      <vt:lpstr>razen</vt:lpstr>
      <vt:lpstr>de mist </vt:lpstr>
      <vt:lpstr>de laag </vt:lpstr>
      <vt:lpstr>ijskoud</vt:lpstr>
      <vt:lpstr>bevriezen</vt:lpstr>
      <vt:lpstr>dooien</vt:lpstr>
      <vt:lpstr>de sneeuw </vt:lpstr>
      <vt:lpstr>lhet ijs</vt:lpstr>
      <vt:lpstr>het sneeuwt</vt:lpstr>
      <vt:lpstr>de sneeuwpop </vt:lpstr>
      <vt:lpstr>de slee </vt:lpstr>
      <vt:lpstr>schaatsen</vt:lpstr>
      <vt:lpstr>de schaats </vt:lpstr>
      <vt:lpstr>het regent</vt:lpstr>
      <vt:lpstr>de zon schijnt </vt:lpstr>
      <vt:lpstr>de paraplu</vt:lpstr>
      <vt:lpstr>droog</vt:lpstr>
      <vt:lpstr>nat</vt:lpstr>
      <vt:lpstr>waaien</vt:lpstr>
      <vt:lpstr>het waait</vt:lpstr>
      <vt:lpstr>de wind </vt:lpstr>
      <vt:lpstr>lhet onweer</vt:lpstr>
      <vt:lpstr>de bliksem </vt:lpstr>
      <vt:lpstr>de donder</vt:lpstr>
      <vt:lpstr>de regenbui</vt:lpstr>
      <vt:lpstr>lhet raadsel</vt:lpstr>
      <vt:lpstr>raden</vt:lpstr>
      <vt:lpstr>de lucht </vt:lpstr>
      <vt:lpstr>de seizoenen </vt:lpstr>
      <vt:lpstr>de winter </vt:lpstr>
      <vt:lpstr>de lente</vt:lpstr>
      <vt:lpstr>de herfst</vt:lpstr>
      <vt:lpstr>de zomer </vt:lpstr>
      <vt:lpstr>lhet cijfer</vt:lpstr>
      <vt:lpstr>de tekens</vt:lpstr>
      <vt:lpstr>de letter </vt:lpstr>
      <vt:lpstr>lhet pictogram</vt:lpstr>
      <vt:lpstr>de soort</vt:lpstr>
      <vt:lpstr>voorspellen</vt:lpstr>
      <vt:lpstr>lhet weerbericht</vt:lpstr>
      <vt:lpstr>de temperatuur</vt:lpstr>
      <vt:lpstr>de thermometer </vt:lpstr>
      <vt:lpstr>de graden</vt:lpstr>
      <vt:lpstr>meten</vt:lpstr>
      <vt:lpstr>ijskoud</vt:lpstr>
      <vt:lpstr>koud</vt:lpstr>
      <vt:lpstr>warm</vt:lpstr>
      <vt:lpstr>heet</vt:lpstr>
      <vt:lpstr>rillen</vt:lpstr>
      <vt:lpstr>puffen</vt:lpstr>
      <vt:lpstr>de windkracht </vt:lpstr>
      <vt:lpstr>windstil</vt:lpstr>
      <vt:lpstr>lhet briesje</vt:lpstr>
      <vt:lpstr>een matige wind</vt:lpstr>
      <vt:lpstr>een krachtige wind</vt:lpstr>
      <vt:lpstr>de storm </vt:lpstr>
      <vt:lpstr>de orkaan</vt:lpstr>
      <vt:lpstr>de windmeter</vt:lpstr>
      <vt:lpstr>de windvaan </vt:lpstr>
      <vt:lpstr>de windrichting </vt:lpstr>
      <vt:lpstr>noord</vt:lpstr>
      <vt:lpstr>oost</vt:lpstr>
      <vt:lpstr>zuid</vt:lpstr>
      <vt:lpstr>west</vt:lpstr>
      <vt:lpstr>PowerPoint-presentatie</vt:lpstr>
      <vt:lpstr>lhet weerbericht</vt:lpstr>
      <vt:lpstr>de weervrouw</vt:lpstr>
      <vt:lpstr>de weerman </vt:lpstr>
      <vt:lpstr>de bewolking</vt:lpstr>
      <vt:lpstr>de neerslag</vt:lpstr>
      <vt:lpstr>de windkracht</vt:lpstr>
      <vt:lpstr>vandaag</vt:lpstr>
      <vt:lpstr>gisteren </vt:lpstr>
      <vt:lpstr>eergisteren</vt:lpstr>
      <vt:lpstr>morgen</vt:lpstr>
      <vt:lpstr>overmorgen</vt:lpstr>
      <vt:lpstr>de regenmeter</vt:lpstr>
      <vt:lpstr>de kleren</vt:lpstr>
      <vt:lpstr>de muts</vt:lpstr>
      <vt:lpstr>de das</vt:lpstr>
      <vt:lpstr>de wanten</vt:lpstr>
      <vt:lpstr>de trui</vt:lpstr>
      <vt:lpstr>lhet vest</vt:lpstr>
      <vt:lpstr>aantrekken</vt:lpstr>
      <vt:lpstr>uittrekken</vt:lpstr>
      <vt:lpstr>de bewolking</vt:lpstr>
      <vt:lpstr>onbewolkt</vt:lpstr>
      <vt:lpstr>de schapenwolken </vt:lpstr>
      <vt:lpstr>half bewolkt</vt:lpstr>
      <vt:lpstr>helemaal bewolkt</vt:lpstr>
      <vt:lpstr>lhet meetinstrument</vt:lpstr>
      <vt:lpstr>de jas</vt:lpstr>
      <vt:lpstr>de sluiting</vt:lpstr>
      <vt:lpstr>de knoop</vt:lpstr>
      <vt:lpstr>de rits</vt:lpstr>
      <vt:lpstr>de mouw</vt:lpstr>
      <vt:lpstr>aan hebben</vt:lpstr>
      <vt:lpstr>de broek</vt:lpstr>
      <vt:lpstr>de kleren</vt:lpstr>
      <vt:lpstr>de broekspijp</vt:lpstr>
      <vt:lpstr>de schoenen </vt:lpstr>
      <vt:lpstr>de laarzen</vt:lpstr>
      <vt:lpstr>de riem </vt:lpstr>
      <vt:lpstr>de sokken </vt:lpstr>
      <vt:lpstr>de spijkerbroek</vt:lpstr>
      <vt:lpstr>de blouse</vt:lpstr>
      <vt:lpstr>lhet hemd</vt:lpstr>
      <vt:lpstr>de jurk </vt:lpstr>
      <vt:lpstr>de maillot</vt:lpstr>
      <vt:lpstr>de onderbroek</vt:lpstr>
      <vt:lpstr>de pyjama</vt:lpstr>
      <vt:lpstr>de rok</vt:lpstr>
      <vt:lpstr>lhet T-shirt</vt:lpstr>
      <vt:lpstr>de modeshow</vt:lpstr>
      <vt:lpstr>de kleding(stukken)</vt:lpstr>
      <vt:lpstr>(zich) aankleden</vt:lpstr>
      <vt:lpstr>(zich) uitkleden</vt:lpstr>
      <vt:lpstr>opdoen</vt:lpstr>
      <vt:lpstr>afdoen</vt:lpstr>
      <vt:lpstr>de schoenen </vt:lpstr>
      <vt:lpstr>een paar</vt:lpstr>
      <vt:lpstr>de slippers</vt:lpstr>
      <vt:lpstr>de sloffen</vt:lpstr>
      <vt:lpstr>de sandalen</vt:lpstr>
      <vt:lpstr>de pet</vt:lpstr>
      <vt:lpstr>de hoed</vt:lpstr>
      <vt:lpstr>de winterjas</vt:lpstr>
      <vt:lpstr>de regenjas</vt:lpstr>
      <vt:lpstr>de bril</vt:lpstr>
      <vt:lpstr>de zonnebril</vt:lpstr>
      <vt:lpstr>dragen</vt:lpstr>
      <vt:lpstr>rekening houden met</vt:lpstr>
      <vt:lpstr>geen rekening houden met</vt:lpstr>
      <vt:lpstr>de volgorde</vt:lpstr>
      <vt:lpstr>de allereerste</vt:lpstr>
      <vt:lpstr>de optocht</vt:lpstr>
      <vt:lpstr>de allerlaatste</vt:lpstr>
      <vt:lpstr>de middelste</vt:lpstr>
      <vt:lpstr>voor</vt:lpstr>
      <vt:lpstr>na</vt:lpstr>
      <vt:lpstr>lhet publiek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Evi Kruijer</cp:lastModifiedBy>
  <cp:revision>4</cp:revision>
  <dcterms:created xsi:type="dcterms:W3CDTF">2024-01-08T08:46:21Z</dcterms:created>
  <dcterms:modified xsi:type="dcterms:W3CDTF">2024-12-12T08:02:44Z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