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sldIdLst>
    <p:sldId id="431" r:id="rId5"/>
    <p:sldId id="466" r:id="rId6"/>
    <p:sldId id="258" r:id="rId7"/>
    <p:sldId id="467" r:id="rId8"/>
    <p:sldId id="271" r:id="rId9"/>
    <p:sldId id="468" r:id="rId10"/>
    <p:sldId id="469" r:id="rId11"/>
    <p:sldId id="470" r:id="rId12"/>
    <p:sldId id="471" r:id="rId13"/>
    <p:sldId id="472" r:id="rId14"/>
    <p:sldId id="473" r:id="rId15"/>
    <p:sldId id="474" r:id="rId16"/>
    <p:sldId id="475" r:id="rId17"/>
    <p:sldId id="476" r:id="rId18"/>
    <p:sldId id="477" r:id="rId19"/>
    <p:sldId id="478" r:id="rId20"/>
    <p:sldId id="479" r:id="rId21"/>
    <p:sldId id="480" r:id="rId22"/>
    <p:sldId id="481" r:id="rId23"/>
    <p:sldId id="482" r:id="rId24"/>
    <p:sldId id="483" r:id="rId25"/>
    <p:sldId id="484" r:id="rId26"/>
    <p:sldId id="485" r:id="rId27"/>
    <p:sldId id="486" r:id="rId28"/>
    <p:sldId id="487" r:id="rId29"/>
    <p:sldId id="488" r:id="rId30"/>
    <p:sldId id="489" r:id="rId31"/>
    <p:sldId id="490" r:id="rId32"/>
    <p:sldId id="491" r:id="rId33"/>
    <p:sldId id="262" r:id="rId34"/>
    <p:sldId id="492" r:id="rId35"/>
    <p:sldId id="493" r:id="rId36"/>
    <p:sldId id="494" r:id="rId37"/>
    <p:sldId id="495" r:id="rId38"/>
    <p:sldId id="496" r:id="rId39"/>
    <p:sldId id="497" r:id="rId40"/>
    <p:sldId id="498" r:id="rId41"/>
    <p:sldId id="499" r:id="rId42"/>
    <p:sldId id="500" r:id="rId43"/>
    <p:sldId id="296" r:id="rId44"/>
    <p:sldId id="501" r:id="rId45"/>
    <p:sldId id="502" r:id="rId46"/>
    <p:sldId id="503" r:id="rId47"/>
    <p:sldId id="504" r:id="rId48"/>
    <p:sldId id="505" r:id="rId49"/>
    <p:sldId id="506" r:id="rId50"/>
    <p:sldId id="507" r:id="rId51"/>
    <p:sldId id="508" r:id="rId52"/>
    <p:sldId id="509" r:id="rId53"/>
    <p:sldId id="510" r:id="rId54"/>
    <p:sldId id="511" r:id="rId55"/>
    <p:sldId id="569" r:id="rId56"/>
    <p:sldId id="570" r:id="rId57"/>
    <p:sldId id="571" r:id="rId58"/>
    <p:sldId id="573" r:id="rId59"/>
    <p:sldId id="572" r:id="rId60"/>
    <p:sldId id="512" r:id="rId61"/>
    <p:sldId id="257" r:id="rId62"/>
    <p:sldId id="513" r:id="rId63"/>
    <p:sldId id="514" r:id="rId64"/>
    <p:sldId id="515" r:id="rId65"/>
    <p:sldId id="516" r:id="rId66"/>
    <p:sldId id="517" r:id="rId67"/>
    <p:sldId id="518" r:id="rId68"/>
    <p:sldId id="519" r:id="rId69"/>
    <p:sldId id="520" r:id="rId70"/>
    <p:sldId id="521" r:id="rId71"/>
    <p:sldId id="522" r:id="rId72"/>
    <p:sldId id="523" r:id="rId73"/>
    <p:sldId id="574" r:id="rId74"/>
    <p:sldId id="433" r:id="rId75"/>
    <p:sldId id="575" r:id="rId76"/>
    <p:sldId id="576" r:id="rId77"/>
    <p:sldId id="524" r:id="rId78"/>
    <p:sldId id="525" r:id="rId79"/>
    <p:sldId id="526" r:id="rId80"/>
    <p:sldId id="527" r:id="rId81"/>
    <p:sldId id="528" r:id="rId82"/>
    <p:sldId id="530" r:id="rId83"/>
    <p:sldId id="531" r:id="rId84"/>
    <p:sldId id="532" r:id="rId85"/>
    <p:sldId id="577" r:id="rId86"/>
    <p:sldId id="579" r:id="rId87"/>
    <p:sldId id="580" r:id="rId88"/>
    <p:sldId id="578" r:id="rId89"/>
    <p:sldId id="533" r:id="rId90"/>
    <p:sldId id="534" r:id="rId91"/>
    <p:sldId id="535" r:id="rId92"/>
    <p:sldId id="536" r:id="rId93"/>
    <p:sldId id="537" r:id="rId94"/>
    <p:sldId id="538" r:id="rId95"/>
    <p:sldId id="539" r:id="rId96"/>
    <p:sldId id="540" r:id="rId97"/>
    <p:sldId id="541" r:id="rId98"/>
    <p:sldId id="542" r:id="rId99"/>
    <p:sldId id="543" r:id="rId100"/>
    <p:sldId id="544" r:id="rId101"/>
    <p:sldId id="545" r:id="rId102"/>
    <p:sldId id="546" r:id="rId103"/>
    <p:sldId id="547" r:id="rId104"/>
    <p:sldId id="548" r:id="rId105"/>
    <p:sldId id="549" r:id="rId106"/>
    <p:sldId id="550" r:id="rId107"/>
    <p:sldId id="551" r:id="rId108"/>
    <p:sldId id="552" r:id="rId109"/>
    <p:sldId id="553" r:id="rId110"/>
    <p:sldId id="554" r:id="rId111"/>
    <p:sldId id="555" r:id="rId112"/>
    <p:sldId id="556" r:id="rId113"/>
    <p:sldId id="557" r:id="rId114"/>
    <p:sldId id="581" r:id="rId115"/>
    <p:sldId id="582" r:id="rId116"/>
    <p:sldId id="583" r:id="rId117"/>
    <p:sldId id="558" r:id="rId118"/>
    <p:sldId id="559" r:id="rId119"/>
    <p:sldId id="560" r:id="rId120"/>
    <p:sldId id="561" r:id="rId121"/>
    <p:sldId id="584" r:id="rId122"/>
    <p:sldId id="585" r:id="rId123"/>
    <p:sldId id="586" r:id="rId124"/>
    <p:sldId id="587" r:id="rId125"/>
    <p:sldId id="591" r:id="rId126"/>
    <p:sldId id="592" r:id="rId127"/>
    <p:sldId id="593" r:id="rId128"/>
    <p:sldId id="594" r:id="rId129"/>
    <p:sldId id="562" r:id="rId130"/>
    <p:sldId id="563" r:id="rId131"/>
    <p:sldId id="565" r:id="rId132"/>
    <p:sldId id="596" r:id="rId133"/>
    <p:sldId id="597" r:id="rId134"/>
    <p:sldId id="598" r:id="rId135"/>
    <p:sldId id="599" r:id="rId136"/>
    <p:sldId id="600" r:id="rId137"/>
    <p:sldId id="601" r:id="rId138"/>
    <p:sldId id="602" r:id="rId139"/>
    <p:sldId id="603" r:id="rId140"/>
    <p:sldId id="564" r:id="rId141"/>
    <p:sldId id="595" r:id="rId142"/>
    <p:sldId id="566" r:id="rId143"/>
    <p:sldId id="567" r:id="rId144"/>
    <p:sldId id="568" r:id="rId145"/>
    <p:sldId id="604" r:id="rId146"/>
    <p:sldId id="605" r:id="rId147"/>
    <p:sldId id="606" r:id="rId148"/>
    <p:sldId id="607" r:id="rId149"/>
    <p:sldId id="608" r:id="rId150"/>
    <p:sldId id="609" r:id="rId15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A910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80A1EC2-C843-425B-8347-17C1053D0909}" v="980" dt="2024-12-05T11:17:39.621"/>
    <p1510:client id="{C2F5B8A6-D4E5-4514-BDEA-3D12E161B400}" v="874" dt="2024-12-05T09:18:17.62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9" d="100"/>
          <a:sy n="79" d="100"/>
        </p:scale>
        <p:origin x="157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3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63" Type="http://schemas.openxmlformats.org/officeDocument/2006/relationships/slide" Target="slides/slide59.xml"/><Relationship Id="rId84" Type="http://schemas.openxmlformats.org/officeDocument/2006/relationships/slide" Target="slides/slide80.xml"/><Relationship Id="rId138" Type="http://schemas.openxmlformats.org/officeDocument/2006/relationships/slide" Target="slides/slide134.xml"/><Relationship Id="rId107" Type="http://schemas.openxmlformats.org/officeDocument/2006/relationships/slide" Target="slides/slide103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53" Type="http://schemas.openxmlformats.org/officeDocument/2006/relationships/slide" Target="slides/slide49.xml"/><Relationship Id="rId74" Type="http://schemas.openxmlformats.org/officeDocument/2006/relationships/slide" Target="slides/slide70.xml"/><Relationship Id="rId128" Type="http://schemas.openxmlformats.org/officeDocument/2006/relationships/slide" Target="slides/slide124.xml"/><Relationship Id="rId149" Type="http://schemas.openxmlformats.org/officeDocument/2006/relationships/slide" Target="slides/slide145.xml"/><Relationship Id="rId5" Type="http://schemas.openxmlformats.org/officeDocument/2006/relationships/slide" Target="slides/slide1.xml"/><Relationship Id="rId95" Type="http://schemas.openxmlformats.org/officeDocument/2006/relationships/slide" Target="slides/slide91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113" Type="http://schemas.openxmlformats.org/officeDocument/2006/relationships/slide" Target="slides/slide109.xml"/><Relationship Id="rId118" Type="http://schemas.openxmlformats.org/officeDocument/2006/relationships/slide" Target="slides/slide114.xml"/><Relationship Id="rId134" Type="http://schemas.openxmlformats.org/officeDocument/2006/relationships/slide" Target="slides/slide130.xml"/><Relationship Id="rId139" Type="http://schemas.openxmlformats.org/officeDocument/2006/relationships/slide" Target="slides/slide135.xml"/><Relationship Id="rId80" Type="http://schemas.openxmlformats.org/officeDocument/2006/relationships/slide" Target="slides/slide76.xml"/><Relationship Id="rId85" Type="http://schemas.openxmlformats.org/officeDocument/2006/relationships/slide" Target="slides/slide81.xml"/><Relationship Id="rId150" Type="http://schemas.openxmlformats.org/officeDocument/2006/relationships/slide" Target="slides/slide146.xml"/><Relationship Id="rId155" Type="http://schemas.openxmlformats.org/officeDocument/2006/relationships/tableStyles" Target="tableStyles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59" Type="http://schemas.openxmlformats.org/officeDocument/2006/relationships/slide" Target="slides/slide55.xml"/><Relationship Id="rId103" Type="http://schemas.openxmlformats.org/officeDocument/2006/relationships/slide" Target="slides/slide99.xml"/><Relationship Id="rId108" Type="http://schemas.openxmlformats.org/officeDocument/2006/relationships/slide" Target="slides/slide104.xml"/><Relationship Id="rId124" Type="http://schemas.openxmlformats.org/officeDocument/2006/relationships/slide" Target="slides/slide120.xml"/><Relationship Id="rId129" Type="http://schemas.openxmlformats.org/officeDocument/2006/relationships/slide" Target="slides/slide125.xml"/><Relationship Id="rId54" Type="http://schemas.openxmlformats.org/officeDocument/2006/relationships/slide" Target="slides/slide50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91" Type="http://schemas.openxmlformats.org/officeDocument/2006/relationships/slide" Target="slides/slide87.xml"/><Relationship Id="rId96" Type="http://schemas.openxmlformats.org/officeDocument/2006/relationships/slide" Target="slides/slide92.xml"/><Relationship Id="rId140" Type="http://schemas.openxmlformats.org/officeDocument/2006/relationships/slide" Target="slides/slide136.xml"/><Relationship Id="rId145" Type="http://schemas.openxmlformats.org/officeDocument/2006/relationships/slide" Target="slides/slide14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49" Type="http://schemas.openxmlformats.org/officeDocument/2006/relationships/slide" Target="slides/slide45.xml"/><Relationship Id="rId114" Type="http://schemas.openxmlformats.org/officeDocument/2006/relationships/slide" Target="slides/slide110.xml"/><Relationship Id="rId119" Type="http://schemas.openxmlformats.org/officeDocument/2006/relationships/slide" Target="slides/slide115.xml"/><Relationship Id="rId44" Type="http://schemas.openxmlformats.org/officeDocument/2006/relationships/slide" Target="slides/slide40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81" Type="http://schemas.openxmlformats.org/officeDocument/2006/relationships/slide" Target="slides/slide77.xml"/><Relationship Id="rId86" Type="http://schemas.openxmlformats.org/officeDocument/2006/relationships/slide" Target="slides/slide82.xml"/><Relationship Id="rId130" Type="http://schemas.openxmlformats.org/officeDocument/2006/relationships/slide" Target="slides/slide126.xml"/><Relationship Id="rId135" Type="http://schemas.openxmlformats.org/officeDocument/2006/relationships/slide" Target="slides/slide131.xml"/><Relationship Id="rId151" Type="http://schemas.openxmlformats.org/officeDocument/2006/relationships/slide" Target="slides/slide147.xml"/><Relationship Id="rId156" Type="http://schemas.microsoft.com/office/2015/10/relationships/revisionInfo" Target="revisionInfo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109" Type="http://schemas.openxmlformats.org/officeDocument/2006/relationships/slide" Target="slides/slide10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97" Type="http://schemas.openxmlformats.org/officeDocument/2006/relationships/slide" Target="slides/slide93.xml"/><Relationship Id="rId104" Type="http://schemas.openxmlformats.org/officeDocument/2006/relationships/slide" Target="slides/slide100.xml"/><Relationship Id="rId120" Type="http://schemas.openxmlformats.org/officeDocument/2006/relationships/slide" Target="slides/slide116.xml"/><Relationship Id="rId125" Type="http://schemas.openxmlformats.org/officeDocument/2006/relationships/slide" Target="slides/slide121.xml"/><Relationship Id="rId141" Type="http://schemas.openxmlformats.org/officeDocument/2006/relationships/slide" Target="slides/slide137.xml"/><Relationship Id="rId146" Type="http://schemas.openxmlformats.org/officeDocument/2006/relationships/slide" Target="slides/slide142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92" Type="http://schemas.openxmlformats.org/officeDocument/2006/relationships/slide" Target="slides/slide88.xml"/><Relationship Id="rId2" Type="http://schemas.openxmlformats.org/officeDocument/2006/relationships/customXml" Target="../customXml/item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Relationship Id="rId87" Type="http://schemas.openxmlformats.org/officeDocument/2006/relationships/slide" Target="slides/slide83.xml"/><Relationship Id="rId110" Type="http://schemas.openxmlformats.org/officeDocument/2006/relationships/slide" Target="slides/slide106.xml"/><Relationship Id="rId115" Type="http://schemas.openxmlformats.org/officeDocument/2006/relationships/slide" Target="slides/slide111.xml"/><Relationship Id="rId131" Type="http://schemas.openxmlformats.org/officeDocument/2006/relationships/slide" Target="slides/slide127.xml"/><Relationship Id="rId136" Type="http://schemas.openxmlformats.org/officeDocument/2006/relationships/slide" Target="slides/slide132.xml"/><Relationship Id="rId61" Type="http://schemas.openxmlformats.org/officeDocument/2006/relationships/slide" Target="slides/slide57.xml"/><Relationship Id="rId82" Type="http://schemas.openxmlformats.org/officeDocument/2006/relationships/slide" Target="slides/slide78.xml"/><Relationship Id="rId152" Type="http://schemas.openxmlformats.org/officeDocument/2006/relationships/presProps" Target="presProps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56" Type="http://schemas.openxmlformats.org/officeDocument/2006/relationships/slide" Target="slides/slide52.xml"/><Relationship Id="rId77" Type="http://schemas.openxmlformats.org/officeDocument/2006/relationships/slide" Target="slides/slide73.xml"/><Relationship Id="rId100" Type="http://schemas.openxmlformats.org/officeDocument/2006/relationships/slide" Target="slides/slide96.xml"/><Relationship Id="rId105" Type="http://schemas.openxmlformats.org/officeDocument/2006/relationships/slide" Target="slides/slide101.xml"/><Relationship Id="rId126" Type="http://schemas.openxmlformats.org/officeDocument/2006/relationships/slide" Target="slides/slide122.xml"/><Relationship Id="rId147" Type="http://schemas.openxmlformats.org/officeDocument/2006/relationships/slide" Target="slides/slide143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93" Type="http://schemas.openxmlformats.org/officeDocument/2006/relationships/slide" Target="slides/slide89.xml"/><Relationship Id="rId98" Type="http://schemas.openxmlformats.org/officeDocument/2006/relationships/slide" Target="slides/slide94.xml"/><Relationship Id="rId121" Type="http://schemas.openxmlformats.org/officeDocument/2006/relationships/slide" Target="slides/slide117.xml"/><Relationship Id="rId142" Type="http://schemas.openxmlformats.org/officeDocument/2006/relationships/slide" Target="slides/slide138.xml"/><Relationship Id="rId3" Type="http://schemas.openxmlformats.org/officeDocument/2006/relationships/customXml" Target="../customXml/item3.xml"/><Relationship Id="rId25" Type="http://schemas.openxmlformats.org/officeDocument/2006/relationships/slide" Target="slides/slide21.xml"/><Relationship Id="rId46" Type="http://schemas.openxmlformats.org/officeDocument/2006/relationships/slide" Target="slides/slide42.xml"/><Relationship Id="rId67" Type="http://schemas.openxmlformats.org/officeDocument/2006/relationships/slide" Target="slides/slide63.xml"/><Relationship Id="rId116" Type="http://schemas.openxmlformats.org/officeDocument/2006/relationships/slide" Target="slides/slide112.xml"/><Relationship Id="rId137" Type="http://schemas.openxmlformats.org/officeDocument/2006/relationships/slide" Target="slides/slide13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62" Type="http://schemas.openxmlformats.org/officeDocument/2006/relationships/slide" Target="slides/slide58.xml"/><Relationship Id="rId83" Type="http://schemas.openxmlformats.org/officeDocument/2006/relationships/slide" Target="slides/slide79.xml"/><Relationship Id="rId88" Type="http://schemas.openxmlformats.org/officeDocument/2006/relationships/slide" Target="slides/slide84.xml"/><Relationship Id="rId111" Type="http://schemas.openxmlformats.org/officeDocument/2006/relationships/slide" Target="slides/slide107.xml"/><Relationship Id="rId132" Type="http://schemas.openxmlformats.org/officeDocument/2006/relationships/slide" Target="slides/slide128.xml"/><Relationship Id="rId153" Type="http://schemas.openxmlformats.org/officeDocument/2006/relationships/viewProps" Target="viewProps.xml"/><Relationship Id="rId15" Type="http://schemas.openxmlformats.org/officeDocument/2006/relationships/slide" Target="slides/slide11.xml"/><Relationship Id="rId36" Type="http://schemas.openxmlformats.org/officeDocument/2006/relationships/slide" Target="slides/slide32.xml"/><Relationship Id="rId57" Type="http://schemas.openxmlformats.org/officeDocument/2006/relationships/slide" Target="slides/slide53.xml"/><Relationship Id="rId106" Type="http://schemas.openxmlformats.org/officeDocument/2006/relationships/slide" Target="slides/slide102.xml"/><Relationship Id="rId127" Type="http://schemas.openxmlformats.org/officeDocument/2006/relationships/slide" Target="slides/slide12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52" Type="http://schemas.openxmlformats.org/officeDocument/2006/relationships/slide" Target="slides/slide48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94" Type="http://schemas.openxmlformats.org/officeDocument/2006/relationships/slide" Target="slides/slide90.xml"/><Relationship Id="rId99" Type="http://schemas.openxmlformats.org/officeDocument/2006/relationships/slide" Target="slides/slide95.xml"/><Relationship Id="rId101" Type="http://schemas.openxmlformats.org/officeDocument/2006/relationships/slide" Target="slides/slide97.xml"/><Relationship Id="rId122" Type="http://schemas.openxmlformats.org/officeDocument/2006/relationships/slide" Target="slides/slide118.xml"/><Relationship Id="rId143" Type="http://schemas.openxmlformats.org/officeDocument/2006/relationships/slide" Target="slides/slide139.xml"/><Relationship Id="rId148" Type="http://schemas.openxmlformats.org/officeDocument/2006/relationships/slide" Target="slides/slide14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26" Type="http://schemas.openxmlformats.org/officeDocument/2006/relationships/slide" Target="slides/slide22.xml"/><Relationship Id="rId47" Type="http://schemas.openxmlformats.org/officeDocument/2006/relationships/slide" Target="slides/slide43.xml"/><Relationship Id="rId68" Type="http://schemas.openxmlformats.org/officeDocument/2006/relationships/slide" Target="slides/slide64.xml"/><Relationship Id="rId89" Type="http://schemas.openxmlformats.org/officeDocument/2006/relationships/slide" Target="slides/slide85.xml"/><Relationship Id="rId112" Type="http://schemas.openxmlformats.org/officeDocument/2006/relationships/slide" Target="slides/slide108.xml"/><Relationship Id="rId133" Type="http://schemas.openxmlformats.org/officeDocument/2006/relationships/slide" Target="slides/slide129.xml"/><Relationship Id="rId154" Type="http://schemas.openxmlformats.org/officeDocument/2006/relationships/theme" Target="theme/theme1.xml"/><Relationship Id="rId16" Type="http://schemas.openxmlformats.org/officeDocument/2006/relationships/slide" Target="slides/slide12.xml"/><Relationship Id="rId37" Type="http://schemas.openxmlformats.org/officeDocument/2006/relationships/slide" Target="slides/slide33.xml"/><Relationship Id="rId58" Type="http://schemas.openxmlformats.org/officeDocument/2006/relationships/slide" Target="slides/slide54.xml"/><Relationship Id="rId79" Type="http://schemas.openxmlformats.org/officeDocument/2006/relationships/slide" Target="slides/slide75.xml"/><Relationship Id="rId102" Type="http://schemas.openxmlformats.org/officeDocument/2006/relationships/slide" Target="slides/slide98.xml"/><Relationship Id="rId123" Type="http://schemas.openxmlformats.org/officeDocument/2006/relationships/slide" Target="slides/slide119.xml"/><Relationship Id="rId144" Type="http://schemas.openxmlformats.org/officeDocument/2006/relationships/slide" Target="slides/slide140.xml"/><Relationship Id="rId90" Type="http://schemas.openxmlformats.org/officeDocument/2006/relationships/slide" Target="slides/slide86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90CC71-0800-4EA5-AEC0-E46B1F23609F}" type="datetimeFigureOut">
              <a:rPr lang="nl-NL" smtClean="0"/>
              <a:t>12-12-2024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C61C1-615D-4E1A-AA76-82432BD7E94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465371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90CC71-0800-4EA5-AEC0-E46B1F23609F}" type="datetimeFigureOut">
              <a:rPr lang="nl-NL" smtClean="0"/>
              <a:t>12-12-2024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C61C1-615D-4E1A-AA76-82432BD7E94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115382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90CC71-0800-4EA5-AEC0-E46B1F23609F}" type="datetimeFigureOut">
              <a:rPr lang="nl-NL" smtClean="0"/>
              <a:t>12-12-2024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C61C1-615D-4E1A-AA76-82432BD7E94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437420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90CC71-0800-4EA5-AEC0-E46B1F23609F}" type="datetimeFigureOut">
              <a:rPr lang="nl-NL" smtClean="0"/>
              <a:t>12-12-2024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C61C1-615D-4E1A-AA76-82432BD7E94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825604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90CC71-0800-4EA5-AEC0-E46B1F23609F}" type="datetimeFigureOut">
              <a:rPr lang="nl-NL" smtClean="0"/>
              <a:t>12-12-2024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C61C1-615D-4E1A-AA76-82432BD7E94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385127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90CC71-0800-4EA5-AEC0-E46B1F23609F}" type="datetimeFigureOut">
              <a:rPr lang="nl-NL" smtClean="0"/>
              <a:t>12-12-2024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C61C1-615D-4E1A-AA76-82432BD7E94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101108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90CC71-0800-4EA5-AEC0-E46B1F23609F}" type="datetimeFigureOut">
              <a:rPr lang="nl-NL" smtClean="0"/>
              <a:t>12-12-2024</a:t>
            </a:fld>
            <a:endParaRPr lang="nl-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C61C1-615D-4E1A-AA76-82432BD7E94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206673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90CC71-0800-4EA5-AEC0-E46B1F23609F}" type="datetimeFigureOut">
              <a:rPr lang="nl-NL" smtClean="0"/>
              <a:t>12-12-2024</a:t>
            </a:fld>
            <a:endParaRPr lang="nl-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C61C1-615D-4E1A-AA76-82432BD7E94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443977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90CC71-0800-4EA5-AEC0-E46B1F23609F}" type="datetimeFigureOut">
              <a:rPr lang="nl-NL" smtClean="0"/>
              <a:t>12-12-2024</a:t>
            </a:fld>
            <a:endParaRPr lang="nl-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C61C1-615D-4E1A-AA76-82432BD7E94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838269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90CC71-0800-4EA5-AEC0-E46B1F23609F}" type="datetimeFigureOut">
              <a:rPr lang="nl-NL" smtClean="0"/>
              <a:t>12-12-2024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C61C1-615D-4E1A-AA76-82432BD7E94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340949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90CC71-0800-4EA5-AEC0-E46B1F23609F}" type="datetimeFigureOut">
              <a:rPr lang="nl-NL" smtClean="0"/>
              <a:t>12-12-2024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C61C1-615D-4E1A-AA76-82432BD7E94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344572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90CC71-0800-4EA5-AEC0-E46B1F23609F}" type="datetimeFigureOut">
              <a:rPr lang="nl-NL" smtClean="0"/>
              <a:t>12-12-2024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2C61C1-615D-4E1A-AA76-82432BD7E94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448933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3.png"/><Relationship Id="rId4" Type="http://schemas.openxmlformats.org/officeDocument/2006/relationships/image" Target="../media/image10.jpe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8.m4a"/><Relationship Id="rId1" Type="http://schemas.microsoft.com/office/2007/relationships/media" Target="../media/media98.m4a"/><Relationship Id="rId5" Type="http://schemas.openxmlformats.org/officeDocument/2006/relationships/image" Target="../media/image3.png"/><Relationship Id="rId4" Type="http://schemas.openxmlformats.org/officeDocument/2006/relationships/image" Target="../media/image84.jpe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9.m4a"/><Relationship Id="rId1" Type="http://schemas.microsoft.com/office/2007/relationships/media" Target="../media/media99.m4a"/><Relationship Id="rId5" Type="http://schemas.openxmlformats.org/officeDocument/2006/relationships/image" Target="../media/image3.png"/><Relationship Id="rId4" Type="http://schemas.openxmlformats.org/officeDocument/2006/relationships/image" Target="../media/image85.jpe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0.m4a"/><Relationship Id="rId1" Type="http://schemas.microsoft.com/office/2007/relationships/media" Target="../media/media100.m4a"/><Relationship Id="rId5" Type="http://schemas.openxmlformats.org/officeDocument/2006/relationships/image" Target="../media/image3.png"/><Relationship Id="rId4" Type="http://schemas.openxmlformats.org/officeDocument/2006/relationships/image" Target="../media/image86.jpe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1.m4a"/><Relationship Id="rId1" Type="http://schemas.microsoft.com/office/2007/relationships/media" Target="../media/media101.m4a"/><Relationship Id="rId5" Type="http://schemas.openxmlformats.org/officeDocument/2006/relationships/image" Target="../media/image3.png"/><Relationship Id="rId4" Type="http://schemas.openxmlformats.org/officeDocument/2006/relationships/image" Target="../media/image87.jpe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2.m4a"/><Relationship Id="rId1" Type="http://schemas.microsoft.com/office/2007/relationships/media" Target="../media/media102.m4a"/><Relationship Id="rId5" Type="http://schemas.openxmlformats.org/officeDocument/2006/relationships/image" Target="../media/image3.png"/><Relationship Id="rId4" Type="http://schemas.openxmlformats.org/officeDocument/2006/relationships/image" Target="../media/image88.jpe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3.m4a"/><Relationship Id="rId1" Type="http://schemas.microsoft.com/office/2007/relationships/media" Target="../media/media103.m4a"/><Relationship Id="rId5" Type="http://schemas.openxmlformats.org/officeDocument/2006/relationships/image" Target="../media/image3.png"/><Relationship Id="rId4" Type="http://schemas.openxmlformats.org/officeDocument/2006/relationships/image" Target="../media/image69.pn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4.m4a"/><Relationship Id="rId1" Type="http://schemas.microsoft.com/office/2007/relationships/media" Target="../media/media104.m4a"/><Relationship Id="rId5" Type="http://schemas.openxmlformats.org/officeDocument/2006/relationships/image" Target="../media/image3.png"/><Relationship Id="rId4" Type="http://schemas.openxmlformats.org/officeDocument/2006/relationships/image" Target="../media/image89.jpeg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5.m4a"/><Relationship Id="rId1" Type="http://schemas.microsoft.com/office/2007/relationships/media" Target="../media/media105.m4a"/><Relationship Id="rId5" Type="http://schemas.openxmlformats.org/officeDocument/2006/relationships/image" Target="../media/image3.png"/><Relationship Id="rId4" Type="http://schemas.openxmlformats.org/officeDocument/2006/relationships/image" Target="../media/image90.jpe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6.m4a"/><Relationship Id="rId1" Type="http://schemas.microsoft.com/office/2007/relationships/media" Target="../media/media106.m4a"/><Relationship Id="rId5" Type="http://schemas.openxmlformats.org/officeDocument/2006/relationships/image" Target="../media/image3.png"/><Relationship Id="rId4" Type="http://schemas.openxmlformats.org/officeDocument/2006/relationships/image" Target="../media/image91.jpeg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7.m4a"/><Relationship Id="rId1" Type="http://schemas.microsoft.com/office/2007/relationships/media" Target="../media/media107.m4a"/><Relationship Id="rId5" Type="http://schemas.openxmlformats.org/officeDocument/2006/relationships/image" Target="../media/image3.png"/><Relationship Id="rId4" Type="http://schemas.openxmlformats.org/officeDocument/2006/relationships/image" Target="../media/image9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3.png"/><Relationship Id="rId4" Type="http://schemas.openxmlformats.org/officeDocument/2006/relationships/image" Target="../media/image11.jpeg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8.m4a"/><Relationship Id="rId1" Type="http://schemas.microsoft.com/office/2007/relationships/media" Target="../media/media108.m4a"/><Relationship Id="rId5" Type="http://schemas.openxmlformats.org/officeDocument/2006/relationships/image" Target="../media/image3.png"/><Relationship Id="rId4" Type="http://schemas.openxmlformats.org/officeDocument/2006/relationships/image" Target="../media/image93.jpeg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9.m4a"/><Relationship Id="rId1" Type="http://schemas.microsoft.com/office/2007/relationships/media" Target="../media/media109.m4a"/><Relationship Id="rId5" Type="http://schemas.openxmlformats.org/officeDocument/2006/relationships/image" Target="../media/image3.png"/><Relationship Id="rId4" Type="http://schemas.openxmlformats.org/officeDocument/2006/relationships/image" Target="../media/image94.jpeg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0.m4a"/><Relationship Id="rId1" Type="http://schemas.microsoft.com/office/2007/relationships/media" Target="../media/media110.m4a"/><Relationship Id="rId5" Type="http://schemas.openxmlformats.org/officeDocument/2006/relationships/image" Target="../media/image3.png"/><Relationship Id="rId4" Type="http://schemas.openxmlformats.org/officeDocument/2006/relationships/image" Target="../media/image95.jpeg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1.m4a"/><Relationship Id="rId1" Type="http://schemas.microsoft.com/office/2007/relationships/media" Target="../media/media111.m4a"/><Relationship Id="rId5" Type="http://schemas.openxmlformats.org/officeDocument/2006/relationships/image" Target="../media/image3.png"/><Relationship Id="rId4" Type="http://schemas.openxmlformats.org/officeDocument/2006/relationships/image" Target="../media/image96.jpeg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2.m4a"/><Relationship Id="rId1" Type="http://schemas.microsoft.com/office/2007/relationships/media" Target="../media/media112.m4a"/><Relationship Id="rId5" Type="http://schemas.openxmlformats.org/officeDocument/2006/relationships/image" Target="../media/image3.png"/><Relationship Id="rId4" Type="http://schemas.openxmlformats.org/officeDocument/2006/relationships/image" Target="../media/image97.jpeg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3.m4a"/><Relationship Id="rId1" Type="http://schemas.microsoft.com/office/2007/relationships/media" Target="../media/media113.m4a"/><Relationship Id="rId5" Type="http://schemas.openxmlformats.org/officeDocument/2006/relationships/image" Target="../media/image3.png"/><Relationship Id="rId4" Type="http://schemas.openxmlformats.org/officeDocument/2006/relationships/image" Target="../media/image98.jpeg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4.m4a"/><Relationship Id="rId1" Type="http://schemas.microsoft.com/office/2007/relationships/media" Target="../media/media114.m4a"/><Relationship Id="rId5" Type="http://schemas.openxmlformats.org/officeDocument/2006/relationships/image" Target="../media/image3.png"/><Relationship Id="rId4" Type="http://schemas.openxmlformats.org/officeDocument/2006/relationships/image" Target="../media/image99.jpeg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5.m4a"/><Relationship Id="rId1" Type="http://schemas.microsoft.com/office/2007/relationships/media" Target="../media/media115.m4a"/><Relationship Id="rId5" Type="http://schemas.openxmlformats.org/officeDocument/2006/relationships/image" Target="../media/image3.png"/><Relationship Id="rId4" Type="http://schemas.openxmlformats.org/officeDocument/2006/relationships/image" Target="../media/image100.jpeg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6.m4a"/><Relationship Id="rId1" Type="http://schemas.microsoft.com/office/2007/relationships/media" Target="../media/media116.m4a"/><Relationship Id="rId5" Type="http://schemas.openxmlformats.org/officeDocument/2006/relationships/image" Target="../media/image3.png"/><Relationship Id="rId4" Type="http://schemas.openxmlformats.org/officeDocument/2006/relationships/image" Target="../media/image101.jpeg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7.m4a"/><Relationship Id="rId1" Type="http://schemas.microsoft.com/office/2007/relationships/media" Target="../media/media117.m4a"/><Relationship Id="rId5" Type="http://schemas.openxmlformats.org/officeDocument/2006/relationships/image" Target="../media/image3.png"/><Relationship Id="rId4" Type="http://schemas.openxmlformats.org/officeDocument/2006/relationships/image" Target="../media/image10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3.png"/><Relationship Id="rId4" Type="http://schemas.openxmlformats.org/officeDocument/2006/relationships/image" Target="../media/image12.jpeg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8.m4a"/><Relationship Id="rId1" Type="http://schemas.microsoft.com/office/2007/relationships/media" Target="../media/media118.m4a"/><Relationship Id="rId5" Type="http://schemas.openxmlformats.org/officeDocument/2006/relationships/image" Target="../media/image3.png"/><Relationship Id="rId4" Type="http://schemas.openxmlformats.org/officeDocument/2006/relationships/image" Target="../media/image103.jpeg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9.m4a"/><Relationship Id="rId1" Type="http://schemas.microsoft.com/office/2007/relationships/media" Target="../media/media119.m4a"/><Relationship Id="rId5" Type="http://schemas.openxmlformats.org/officeDocument/2006/relationships/image" Target="../media/image3.png"/><Relationship Id="rId4" Type="http://schemas.openxmlformats.org/officeDocument/2006/relationships/image" Target="../media/image104.jpeg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0.m4a"/><Relationship Id="rId1" Type="http://schemas.microsoft.com/office/2007/relationships/media" Target="../media/media120.m4a"/><Relationship Id="rId6" Type="http://schemas.openxmlformats.org/officeDocument/2006/relationships/image" Target="../media/image3.png"/><Relationship Id="rId5" Type="http://schemas.openxmlformats.org/officeDocument/2006/relationships/image" Target="../media/image106.png"/><Relationship Id="rId4" Type="http://schemas.openxmlformats.org/officeDocument/2006/relationships/image" Target="../media/image105.png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1.m4a"/><Relationship Id="rId1" Type="http://schemas.microsoft.com/office/2007/relationships/media" Target="../media/media121.m4a"/><Relationship Id="rId6" Type="http://schemas.openxmlformats.org/officeDocument/2006/relationships/image" Target="../media/image3.png"/><Relationship Id="rId5" Type="http://schemas.openxmlformats.org/officeDocument/2006/relationships/image" Target="../media/image106.png"/><Relationship Id="rId4" Type="http://schemas.openxmlformats.org/officeDocument/2006/relationships/image" Target="../media/image105.png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2.m4a"/><Relationship Id="rId1" Type="http://schemas.microsoft.com/office/2007/relationships/media" Target="../media/media122.m4a"/><Relationship Id="rId5" Type="http://schemas.openxmlformats.org/officeDocument/2006/relationships/image" Target="../media/image3.png"/><Relationship Id="rId4" Type="http://schemas.openxmlformats.org/officeDocument/2006/relationships/image" Target="../media/image107.png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3.m4a"/><Relationship Id="rId1" Type="http://schemas.microsoft.com/office/2007/relationships/media" Target="../media/media123.m4a"/><Relationship Id="rId5" Type="http://schemas.openxmlformats.org/officeDocument/2006/relationships/image" Target="../media/image3.png"/><Relationship Id="rId4" Type="http://schemas.openxmlformats.org/officeDocument/2006/relationships/image" Target="../media/image108.png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4.m4a"/><Relationship Id="rId1" Type="http://schemas.microsoft.com/office/2007/relationships/media" Target="../media/media124.m4a"/><Relationship Id="rId5" Type="http://schemas.openxmlformats.org/officeDocument/2006/relationships/image" Target="../media/image3.png"/><Relationship Id="rId4" Type="http://schemas.openxmlformats.org/officeDocument/2006/relationships/image" Target="../media/image90.jpeg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5.m4a"/><Relationship Id="rId1" Type="http://schemas.microsoft.com/office/2007/relationships/media" Target="../media/media125.m4a"/><Relationship Id="rId6" Type="http://schemas.openxmlformats.org/officeDocument/2006/relationships/image" Target="../media/image3.png"/><Relationship Id="rId5" Type="http://schemas.openxmlformats.org/officeDocument/2006/relationships/image" Target="../media/image110.jpeg"/><Relationship Id="rId4" Type="http://schemas.openxmlformats.org/officeDocument/2006/relationships/image" Target="../media/image109.jpeg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6.m4a"/><Relationship Id="rId1" Type="http://schemas.microsoft.com/office/2007/relationships/media" Target="../media/media126.m4a"/><Relationship Id="rId5" Type="http://schemas.openxmlformats.org/officeDocument/2006/relationships/image" Target="../media/image3.png"/><Relationship Id="rId4" Type="http://schemas.openxmlformats.org/officeDocument/2006/relationships/image" Target="../media/image111.jpeg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7.m4a"/><Relationship Id="rId1" Type="http://schemas.microsoft.com/office/2007/relationships/media" Target="../media/media127.m4a"/><Relationship Id="rId5" Type="http://schemas.openxmlformats.org/officeDocument/2006/relationships/image" Target="../media/image3.png"/><Relationship Id="rId4" Type="http://schemas.openxmlformats.org/officeDocument/2006/relationships/image" Target="../media/image11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13.jpeg"/><Relationship Id="rId4" Type="http://schemas.openxmlformats.org/officeDocument/2006/relationships/image" Target="../media/image3.png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8.m4a"/><Relationship Id="rId1" Type="http://schemas.microsoft.com/office/2007/relationships/media" Target="../media/media128.m4a"/><Relationship Id="rId5" Type="http://schemas.openxmlformats.org/officeDocument/2006/relationships/image" Target="../media/image3.png"/><Relationship Id="rId4" Type="http://schemas.openxmlformats.org/officeDocument/2006/relationships/image" Target="../media/image113.jpeg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9.m4a"/><Relationship Id="rId1" Type="http://schemas.microsoft.com/office/2007/relationships/media" Target="../media/media129.m4a"/><Relationship Id="rId5" Type="http://schemas.openxmlformats.org/officeDocument/2006/relationships/image" Target="../media/image3.png"/><Relationship Id="rId4" Type="http://schemas.openxmlformats.org/officeDocument/2006/relationships/image" Target="../media/image114.jpeg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0.m4a"/><Relationship Id="rId1" Type="http://schemas.microsoft.com/office/2007/relationships/media" Target="../media/media130.m4a"/><Relationship Id="rId5" Type="http://schemas.openxmlformats.org/officeDocument/2006/relationships/image" Target="../media/image3.png"/><Relationship Id="rId4" Type="http://schemas.openxmlformats.org/officeDocument/2006/relationships/image" Target="../media/image115.jpeg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1.m4a"/><Relationship Id="rId1" Type="http://schemas.microsoft.com/office/2007/relationships/media" Target="../media/media131.m4a"/><Relationship Id="rId5" Type="http://schemas.openxmlformats.org/officeDocument/2006/relationships/image" Target="../media/image3.png"/><Relationship Id="rId4" Type="http://schemas.openxmlformats.org/officeDocument/2006/relationships/image" Target="../media/image116.jpeg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2.m4a"/><Relationship Id="rId1" Type="http://schemas.microsoft.com/office/2007/relationships/media" Target="../media/media132.m4a"/><Relationship Id="rId5" Type="http://schemas.openxmlformats.org/officeDocument/2006/relationships/image" Target="../media/image3.png"/><Relationship Id="rId4" Type="http://schemas.openxmlformats.org/officeDocument/2006/relationships/image" Target="../media/image117.jpeg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3.m4a"/><Relationship Id="rId1" Type="http://schemas.microsoft.com/office/2007/relationships/media" Target="../media/media133.m4a"/><Relationship Id="rId5" Type="http://schemas.openxmlformats.org/officeDocument/2006/relationships/image" Target="../media/image3.png"/><Relationship Id="rId4" Type="http://schemas.openxmlformats.org/officeDocument/2006/relationships/image" Target="../media/image118.png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4.m4a"/><Relationship Id="rId1" Type="http://schemas.microsoft.com/office/2007/relationships/media" Target="../media/media134.m4a"/><Relationship Id="rId5" Type="http://schemas.openxmlformats.org/officeDocument/2006/relationships/image" Target="../media/image3.png"/><Relationship Id="rId4" Type="http://schemas.openxmlformats.org/officeDocument/2006/relationships/image" Target="../media/image119.jpeg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5.m4a"/><Relationship Id="rId1" Type="http://schemas.microsoft.com/office/2007/relationships/media" Target="../media/media135.m4a"/><Relationship Id="rId5" Type="http://schemas.openxmlformats.org/officeDocument/2006/relationships/image" Target="../media/image3.png"/><Relationship Id="rId4" Type="http://schemas.openxmlformats.org/officeDocument/2006/relationships/image" Target="../media/image120.jpeg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6.m4a"/><Relationship Id="rId1" Type="http://schemas.microsoft.com/office/2007/relationships/media" Target="../media/media136.m4a"/><Relationship Id="rId5" Type="http://schemas.openxmlformats.org/officeDocument/2006/relationships/image" Target="../media/image3.png"/><Relationship Id="rId4" Type="http://schemas.openxmlformats.org/officeDocument/2006/relationships/image" Target="../media/image121.jpeg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7.m4a"/><Relationship Id="rId1" Type="http://schemas.microsoft.com/office/2007/relationships/media" Target="../media/media137.m4a"/><Relationship Id="rId5" Type="http://schemas.openxmlformats.org/officeDocument/2006/relationships/image" Target="../media/image3.png"/><Relationship Id="rId4" Type="http://schemas.openxmlformats.org/officeDocument/2006/relationships/image" Target="../media/image12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3.png"/><Relationship Id="rId4" Type="http://schemas.openxmlformats.org/officeDocument/2006/relationships/image" Target="../media/image14.jpeg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8.m4a"/><Relationship Id="rId1" Type="http://schemas.microsoft.com/office/2007/relationships/media" Target="../media/media138.m4a"/><Relationship Id="rId5" Type="http://schemas.openxmlformats.org/officeDocument/2006/relationships/image" Target="../media/image3.png"/><Relationship Id="rId4" Type="http://schemas.openxmlformats.org/officeDocument/2006/relationships/image" Target="../media/image123.png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9.m4a"/><Relationship Id="rId1" Type="http://schemas.microsoft.com/office/2007/relationships/media" Target="../media/media139.m4a"/><Relationship Id="rId5" Type="http://schemas.openxmlformats.org/officeDocument/2006/relationships/image" Target="../media/image3.png"/><Relationship Id="rId4" Type="http://schemas.openxmlformats.org/officeDocument/2006/relationships/image" Target="../media/image124.png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0.m4a"/><Relationship Id="rId1" Type="http://schemas.microsoft.com/office/2007/relationships/media" Target="../media/media140.m4a"/><Relationship Id="rId5" Type="http://schemas.openxmlformats.org/officeDocument/2006/relationships/image" Target="../media/image3.png"/><Relationship Id="rId4" Type="http://schemas.openxmlformats.org/officeDocument/2006/relationships/image" Target="../media/image125.jpeg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1.m4a"/><Relationship Id="rId1" Type="http://schemas.microsoft.com/office/2007/relationships/media" Target="../media/media141.m4a"/><Relationship Id="rId5" Type="http://schemas.openxmlformats.org/officeDocument/2006/relationships/image" Target="../media/image3.png"/><Relationship Id="rId4" Type="http://schemas.openxmlformats.org/officeDocument/2006/relationships/image" Target="../media/image124.png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2.m4a"/><Relationship Id="rId1" Type="http://schemas.microsoft.com/office/2007/relationships/media" Target="../media/media142.m4a"/><Relationship Id="rId5" Type="http://schemas.openxmlformats.org/officeDocument/2006/relationships/image" Target="../media/image3.png"/><Relationship Id="rId4" Type="http://schemas.openxmlformats.org/officeDocument/2006/relationships/image" Target="../media/image124.png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3.m4a"/><Relationship Id="rId1" Type="http://schemas.microsoft.com/office/2007/relationships/media" Target="../media/media143.m4a"/><Relationship Id="rId5" Type="http://schemas.openxmlformats.org/officeDocument/2006/relationships/image" Target="../media/image3.png"/><Relationship Id="rId4" Type="http://schemas.openxmlformats.org/officeDocument/2006/relationships/image" Target="../media/image126.png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4.m4a"/><Relationship Id="rId1" Type="http://schemas.microsoft.com/office/2007/relationships/media" Target="../media/media144.m4a"/><Relationship Id="rId5" Type="http://schemas.openxmlformats.org/officeDocument/2006/relationships/image" Target="../media/image3.png"/><Relationship Id="rId4" Type="http://schemas.openxmlformats.org/officeDocument/2006/relationships/image" Target="../media/image126.png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5.m4a"/><Relationship Id="rId1" Type="http://schemas.microsoft.com/office/2007/relationships/media" Target="../media/media145.m4a"/><Relationship Id="rId5" Type="http://schemas.openxmlformats.org/officeDocument/2006/relationships/image" Target="../media/image3.png"/><Relationship Id="rId4" Type="http://schemas.openxmlformats.org/officeDocument/2006/relationships/image" Target="../media/image12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3.png"/><Relationship Id="rId4" Type="http://schemas.openxmlformats.org/officeDocument/2006/relationships/image" Target="../media/image1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3.png"/><Relationship Id="rId4" Type="http://schemas.openxmlformats.org/officeDocument/2006/relationships/image" Target="../media/image1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3.png"/><Relationship Id="rId4" Type="http://schemas.openxmlformats.org/officeDocument/2006/relationships/image" Target="../media/image1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3.png"/><Relationship Id="rId4" Type="http://schemas.openxmlformats.org/officeDocument/2006/relationships/image" Target="../media/image1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3.png"/><Relationship Id="rId4" Type="http://schemas.openxmlformats.org/officeDocument/2006/relationships/image" Target="../media/image19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3.png"/><Relationship Id="rId4" Type="http://schemas.openxmlformats.org/officeDocument/2006/relationships/image" Target="../media/image2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3.png"/><Relationship Id="rId4" Type="http://schemas.openxmlformats.org/officeDocument/2006/relationships/image" Target="../media/image2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5" Type="http://schemas.openxmlformats.org/officeDocument/2006/relationships/image" Target="../media/image3.png"/><Relationship Id="rId4" Type="http://schemas.openxmlformats.org/officeDocument/2006/relationships/image" Target="../media/image2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5" Type="http://schemas.openxmlformats.org/officeDocument/2006/relationships/image" Target="../media/image3.png"/><Relationship Id="rId4" Type="http://schemas.openxmlformats.org/officeDocument/2006/relationships/image" Target="../media/image2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5" Type="http://schemas.openxmlformats.org/officeDocument/2006/relationships/image" Target="../media/image3.png"/><Relationship Id="rId4" Type="http://schemas.openxmlformats.org/officeDocument/2006/relationships/image" Target="../media/image2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5" Type="http://schemas.openxmlformats.org/officeDocument/2006/relationships/image" Target="../media/image3.png"/><Relationship Id="rId4" Type="http://schemas.openxmlformats.org/officeDocument/2006/relationships/image" Target="../media/image2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5" Type="http://schemas.openxmlformats.org/officeDocument/2006/relationships/image" Target="../media/image3.png"/><Relationship Id="rId4" Type="http://schemas.openxmlformats.org/officeDocument/2006/relationships/image" Target="../media/image26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5" Type="http://schemas.openxmlformats.org/officeDocument/2006/relationships/image" Target="../media/image3.png"/><Relationship Id="rId4" Type="http://schemas.openxmlformats.org/officeDocument/2006/relationships/image" Target="../media/image27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5" Type="http://schemas.openxmlformats.org/officeDocument/2006/relationships/image" Target="../media/image3.png"/><Relationship Id="rId4" Type="http://schemas.openxmlformats.org/officeDocument/2006/relationships/image" Target="../media/image28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5" Type="http://schemas.openxmlformats.org/officeDocument/2006/relationships/image" Target="../media/image3.png"/><Relationship Id="rId4" Type="http://schemas.openxmlformats.org/officeDocument/2006/relationships/image" Target="../media/image2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5" Type="http://schemas.openxmlformats.org/officeDocument/2006/relationships/image" Target="../media/image3.png"/><Relationship Id="rId4" Type="http://schemas.openxmlformats.org/officeDocument/2006/relationships/image" Target="../media/image3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5" Type="http://schemas.openxmlformats.org/officeDocument/2006/relationships/image" Target="../media/image3.png"/><Relationship Id="rId4" Type="http://schemas.openxmlformats.org/officeDocument/2006/relationships/image" Target="../media/image31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5" Type="http://schemas.openxmlformats.org/officeDocument/2006/relationships/image" Target="../media/image3.png"/><Relationship Id="rId4" Type="http://schemas.openxmlformats.org/officeDocument/2006/relationships/image" Target="../media/image32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5" Type="http://schemas.openxmlformats.org/officeDocument/2006/relationships/image" Target="../media/image3.png"/><Relationship Id="rId4" Type="http://schemas.openxmlformats.org/officeDocument/2006/relationships/image" Target="../media/image33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5" Type="http://schemas.openxmlformats.org/officeDocument/2006/relationships/image" Target="../media/image3.png"/><Relationship Id="rId4" Type="http://schemas.openxmlformats.org/officeDocument/2006/relationships/image" Target="../media/image34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5" Type="http://schemas.openxmlformats.org/officeDocument/2006/relationships/image" Target="../media/image3.png"/><Relationship Id="rId4" Type="http://schemas.openxmlformats.org/officeDocument/2006/relationships/image" Target="../media/image35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5.m4a"/><Relationship Id="rId1" Type="http://schemas.microsoft.com/office/2007/relationships/media" Target="../media/media35.m4a"/><Relationship Id="rId5" Type="http://schemas.openxmlformats.org/officeDocument/2006/relationships/image" Target="../media/image3.png"/><Relationship Id="rId4" Type="http://schemas.openxmlformats.org/officeDocument/2006/relationships/image" Target="../media/image36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6.m4a"/><Relationship Id="rId1" Type="http://schemas.microsoft.com/office/2007/relationships/media" Target="../media/media36.m4a"/><Relationship Id="rId5" Type="http://schemas.openxmlformats.org/officeDocument/2006/relationships/image" Target="../media/image3.png"/><Relationship Id="rId4" Type="http://schemas.openxmlformats.org/officeDocument/2006/relationships/image" Target="../media/image36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7.m4a"/><Relationship Id="rId1" Type="http://schemas.microsoft.com/office/2007/relationships/media" Target="../media/media37.m4a"/><Relationship Id="rId5" Type="http://schemas.openxmlformats.org/officeDocument/2006/relationships/image" Target="../media/image3.png"/><Relationship Id="rId4" Type="http://schemas.openxmlformats.org/officeDocument/2006/relationships/image" Target="../media/image36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8.m4a"/><Relationship Id="rId1" Type="http://schemas.microsoft.com/office/2007/relationships/media" Target="../media/media38.m4a"/><Relationship Id="rId5" Type="http://schemas.openxmlformats.org/officeDocument/2006/relationships/image" Target="../media/image3.png"/><Relationship Id="rId4" Type="http://schemas.openxmlformats.org/officeDocument/2006/relationships/image" Target="../media/image36.jpe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media" Target="../media/media3.m4a"/><Relationship Id="rId7" Type="http://schemas.openxmlformats.org/officeDocument/2006/relationships/image" Target="../media/image3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4.jpe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.m4a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9.m4a"/><Relationship Id="rId1" Type="http://schemas.microsoft.com/office/2007/relationships/media" Target="../media/media39.m4a"/><Relationship Id="rId5" Type="http://schemas.openxmlformats.org/officeDocument/2006/relationships/image" Target="../media/image3.png"/><Relationship Id="rId4" Type="http://schemas.openxmlformats.org/officeDocument/2006/relationships/image" Target="../media/image37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0.m4a"/><Relationship Id="rId1" Type="http://schemas.microsoft.com/office/2007/relationships/media" Target="../media/media40.m4a"/><Relationship Id="rId5" Type="http://schemas.openxmlformats.org/officeDocument/2006/relationships/image" Target="../media/image3.png"/><Relationship Id="rId4" Type="http://schemas.openxmlformats.org/officeDocument/2006/relationships/image" Target="../media/image38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1.m4a"/><Relationship Id="rId1" Type="http://schemas.microsoft.com/office/2007/relationships/media" Target="../media/media41.m4a"/><Relationship Id="rId5" Type="http://schemas.openxmlformats.org/officeDocument/2006/relationships/image" Target="../media/image3.png"/><Relationship Id="rId4" Type="http://schemas.openxmlformats.org/officeDocument/2006/relationships/image" Target="../media/image39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2.m4a"/><Relationship Id="rId1" Type="http://schemas.microsoft.com/office/2007/relationships/media" Target="../media/media42.m4a"/><Relationship Id="rId5" Type="http://schemas.openxmlformats.org/officeDocument/2006/relationships/image" Target="../media/image3.png"/><Relationship Id="rId4" Type="http://schemas.openxmlformats.org/officeDocument/2006/relationships/image" Target="../media/image40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3.m4a"/><Relationship Id="rId1" Type="http://schemas.microsoft.com/office/2007/relationships/media" Target="../media/media43.m4a"/><Relationship Id="rId5" Type="http://schemas.openxmlformats.org/officeDocument/2006/relationships/image" Target="../media/image3.png"/><Relationship Id="rId4" Type="http://schemas.openxmlformats.org/officeDocument/2006/relationships/image" Target="../media/image41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4.m4a"/><Relationship Id="rId1" Type="http://schemas.microsoft.com/office/2007/relationships/media" Target="../media/media44.m4a"/><Relationship Id="rId5" Type="http://schemas.openxmlformats.org/officeDocument/2006/relationships/image" Target="../media/image3.png"/><Relationship Id="rId4" Type="http://schemas.openxmlformats.org/officeDocument/2006/relationships/image" Target="../media/image42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5.m4a"/><Relationship Id="rId1" Type="http://schemas.microsoft.com/office/2007/relationships/media" Target="../media/media45.m4a"/><Relationship Id="rId5" Type="http://schemas.openxmlformats.org/officeDocument/2006/relationships/image" Target="../media/image3.png"/><Relationship Id="rId4" Type="http://schemas.openxmlformats.org/officeDocument/2006/relationships/image" Target="../media/image43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6.m4a"/><Relationship Id="rId1" Type="http://schemas.microsoft.com/office/2007/relationships/media" Target="../media/media46.m4a"/><Relationship Id="rId5" Type="http://schemas.openxmlformats.org/officeDocument/2006/relationships/image" Target="../media/image3.png"/><Relationship Id="rId4" Type="http://schemas.openxmlformats.org/officeDocument/2006/relationships/image" Target="../media/image44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7.m4a"/><Relationship Id="rId1" Type="http://schemas.microsoft.com/office/2007/relationships/media" Target="../media/media47.m4a"/><Relationship Id="rId5" Type="http://schemas.openxmlformats.org/officeDocument/2006/relationships/image" Target="../media/image3.png"/><Relationship Id="rId4" Type="http://schemas.openxmlformats.org/officeDocument/2006/relationships/image" Target="../media/image45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8.m4a"/><Relationship Id="rId1" Type="http://schemas.microsoft.com/office/2007/relationships/media" Target="../media/media48.m4a"/><Relationship Id="rId5" Type="http://schemas.openxmlformats.org/officeDocument/2006/relationships/image" Target="../media/image3.png"/><Relationship Id="rId4" Type="http://schemas.openxmlformats.org/officeDocument/2006/relationships/image" Target="../media/image4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3.png"/><Relationship Id="rId4" Type="http://schemas.openxmlformats.org/officeDocument/2006/relationships/image" Target="../media/image5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9.m4a"/><Relationship Id="rId1" Type="http://schemas.microsoft.com/office/2007/relationships/media" Target="../media/media49.m4a"/><Relationship Id="rId5" Type="http://schemas.openxmlformats.org/officeDocument/2006/relationships/image" Target="../media/image3.png"/><Relationship Id="rId4" Type="http://schemas.openxmlformats.org/officeDocument/2006/relationships/image" Target="../media/image47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0.m4a"/><Relationship Id="rId1" Type="http://schemas.microsoft.com/office/2007/relationships/media" Target="../media/media50.m4a"/><Relationship Id="rId5" Type="http://schemas.openxmlformats.org/officeDocument/2006/relationships/image" Target="../media/image3.png"/><Relationship Id="rId4" Type="http://schemas.openxmlformats.org/officeDocument/2006/relationships/image" Target="../media/image10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1.m4a"/><Relationship Id="rId1" Type="http://schemas.microsoft.com/office/2007/relationships/media" Target="../media/media51.m4a"/><Relationship Id="rId5" Type="http://schemas.openxmlformats.org/officeDocument/2006/relationships/image" Target="../media/image3.png"/><Relationship Id="rId4" Type="http://schemas.openxmlformats.org/officeDocument/2006/relationships/image" Target="../media/image48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2.m4a"/><Relationship Id="rId1" Type="http://schemas.microsoft.com/office/2007/relationships/media" Target="../media/media52.m4a"/><Relationship Id="rId5" Type="http://schemas.openxmlformats.org/officeDocument/2006/relationships/image" Target="../media/image3.png"/><Relationship Id="rId4" Type="http://schemas.openxmlformats.org/officeDocument/2006/relationships/image" Target="../media/image49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3.m4a"/><Relationship Id="rId1" Type="http://schemas.microsoft.com/office/2007/relationships/media" Target="../media/media53.m4a"/><Relationship Id="rId5" Type="http://schemas.openxmlformats.org/officeDocument/2006/relationships/image" Target="../media/image3.png"/><Relationship Id="rId4" Type="http://schemas.openxmlformats.org/officeDocument/2006/relationships/image" Target="../media/image50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4.m4a"/><Relationship Id="rId1" Type="http://schemas.microsoft.com/office/2007/relationships/media" Target="../media/media54.m4a"/><Relationship Id="rId5" Type="http://schemas.openxmlformats.org/officeDocument/2006/relationships/image" Target="../media/image3.png"/><Relationship Id="rId4" Type="http://schemas.openxmlformats.org/officeDocument/2006/relationships/image" Target="../media/image51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5.m4a"/><Relationship Id="rId1" Type="http://schemas.microsoft.com/office/2007/relationships/media" Target="../media/media55.m4a"/><Relationship Id="rId5" Type="http://schemas.openxmlformats.org/officeDocument/2006/relationships/image" Target="../media/image3.png"/><Relationship Id="rId4" Type="http://schemas.openxmlformats.org/officeDocument/2006/relationships/image" Target="../media/image52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6.m4a"/><Relationship Id="rId1" Type="http://schemas.microsoft.com/office/2007/relationships/media" Target="../media/media56.m4a"/><Relationship Id="rId5" Type="http://schemas.openxmlformats.org/officeDocument/2006/relationships/image" Target="../media/image53.png"/><Relationship Id="rId4" Type="http://schemas.openxmlformats.org/officeDocument/2006/relationships/image" Target="../media/image3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7.m4a"/><Relationship Id="rId1" Type="http://schemas.microsoft.com/office/2007/relationships/media" Target="../media/media57.m4a"/><Relationship Id="rId5" Type="http://schemas.openxmlformats.org/officeDocument/2006/relationships/image" Target="../media/image3.png"/><Relationship Id="rId4" Type="http://schemas.openxmlformats.org/officeDocument/2006/relationships/image" Target="../media/image54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8.m4a"/><Relationship Id="rId1" Type="http://schemas.microsoft.com/office/2007/relationships/media" Target="../media/media58.m4a"/><Relationship Id="rId5" Type="http://schemas.openxmlformats.org/officeDocument/2006/relationships/image" Target="../media/image3.png"/><Relationship Id="rId4" Type="http://schemas.openxmlformats.org/officeDocument/2006/relationships/image" Target="../media/image5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3.png"/><Relationship Id="rId4" Type="http://schemas.openxmlformats.org/officeDocument/2006/relationships/image" Target="../media/image6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9.m4a"/><Relationship Id="rId1" Type="http://schemas.microsoft.com/office/2007/relationships/media" Target="../media/media59.m4a"/><Relationship Id="rId5" Type="http://schemas.openxmlformats.org/officeDocument/2006/relationships/image" Target="../media/image3.png"/><Relationship Id="rId4" Type="http://schemas.openxmlformats.org/officeDocument/2006/relationships/image" Target="../media/image56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0.m4a"/><Relationship Id="rId1" Type="http://schemas.microsoft.com/office/2007/relationships/media" Target="../media/media60.m4a"/><Relationship Id="rId5" Type="http://schemas.openxmlformats.org/officeDocument/2006/relationships/image" Target="../media/image3.png"/><Relationship Id="rId4" Type="http://schemas.openxmlformats.org/officeDocument/2006/relationships/image" Target="../media/image57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1.m4a"/><Relationship Id="rId1" Type="http://schemas.microsoft.com/office/2007/relationships/media" Target="../media/media61.m4a"/><Relationship Id="rId5" Type="http://schemas.openxmlformats.org/officeDocument/2006/relationships/image" Target="../media/image3.png"/><Relationship Id="rId4" Type="http://schemas.openxmlformats.org/officeDocument/2006/relationships/image" Target="../media/image58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2.m4a"/><Relationship Id="rId1" Type="http://schemas.microsoft.com/office/2007/relationships/media" Target="../media/media62.m4a"/><Relationship Id="rId5" Type="http://schemas.openxmlformats.org/officeDocument/2006/relationships/image" Target="../media/image3.png"/><Relationship Id="rId4" Type="http://schemas.openxmlformats.org/officeDocument/2006/relationships/image" Target="../media/image59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3.m4a"/><Relationship Id="rId1" Type="http://schemas.microsoft.com/office/2007/relationships/media" Target="../media/media63.m4a"/><Relationship Id="rId5" Type="http://schemas.openxmlformats.org/officeDocument/2006/relationships/image" Target="../media/image3.png"/><Relationship Id="rId4" Type="http://schemas.openxmlformats.org/officeDocument/2006/relationships/image" Target="../media/image60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4.m4a"/><Relationship Id="rId1" Type="http://schemas.microsoft.com/office/2007/relationships/media" Target="../media/media64.m4a"/><Relationship Id="rId5" Type="http://schemas.openxmlformats.org/officeDocument/2006/relationships/image" Target="../media/image3.png"/><Relationship Id="rId4" Type="http://schemas.openxmlformats.org/officeDocument/2006/relationships/image" Target="../media/image61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5.m4a"/><Relationship Id="rId1" Type="http://schemas.microsoft.com/office/2007/relationships/media" Target="../media/media65.m4a"/><Relationship Id="rId5" Type="http://schemas.openxmlformats.org/officeDocument/2006/relationships/image" Target="../media/image3.png"/><Relationship Id="rId4" Type="http://schemas.openxmlformats.org/officeDocument/2006/relationships/image" Target="../media/image62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6.m4a"/><Relationship Id="rId1" Type="http://schemas.microsoft.com/office/2007/relationships/media" Target="../media/media66.m4a"/><Relationship Id="rId5" Type="http://schemas.openxmlformats.org/officeDocument/2006/relationships/image" Target="../media/image3.png"/><Relationship Id="rId4" Type="http://schemas.openxmlformats.org/officeDocument/2006/relationships/image" Target="../media/image62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7.m4a"/><Relationship Id="rId1" Type="http://schemas.microsoft.com/office/2007/relationships/media" Target="../media/media67.m4a"/><Relationship Id="rId5" Type="http://schemas.openxmlformats.org/officeDocument/2006/relationships/image" Target="../media/image3.png"/><Relationship Id="rId4" Type="http://schemas.openxmlformats.org/officeDocument/2006/relationships/image" Target="../media/image62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8.m4a"/><Relationship Id="rId1" Type="http://schemas.microsoft.com/office/2007/relationships/media" Target="../media/media68.m4a"/><Relationship Id="rId5" Type="http://schemas.openxmlformats.org/officeDocument/2006/relationships/image" Target="../media/image3.png"/><Relationship Id="rId4" Type="http://schemas.openxmlformats.org/officeDocument/2006/relationships/image" Target="../media/image6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3.png"/><Relationship Id="rId4" Type="http://schemas.openxmlformats.org/officeDocument/2006/relationships/image" Target="../media/image7.jpe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9.m4a"/><Relationship Id="rId1" Type="http://schemas.microsoft.com/office/2007/relationships/media" Target="../media/media69.m4a"/><Relationship Id="rId5" Type="http://schemas.openxmlformats.org/officeDocument/2006/relationships/image" Target="../media/image3.png"/><Relationship Id="rId4" Type="http://schemas.openxmlformats.org/officeDocument/2006/relationships/image" Target="../media/image62.pn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0.m4a"/><Relationship Id="rId1" Type="http://schemas.microsoft.com/office/2007/relationships/media" Target="../media/media70.m4a"/><Relationship Id="rId5" Type="http://schemas.openxmlformats.org/officeDocument/2006/relationships/image" Target="../media/image3.png"/><Relationship Id="rId4" Type="http://schemas.openxmlformats.org/officeDocument/2006/relationships/image" Target="../media/image43.jpe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1.m4a"/><Relationship Id="rId1" Type="http://schemas.microsoft.com/office/2007/relationships/media" Target="../media/media71.m4a"/><Relationship Id="rId5" Type="http://schemas.openxmlformats.org/officeDocument/2006/relationships/image" Target="../media/image3.png"/><Relationship Id="rId4" Type="http://schemas.openxmlformats.org/officeDocument/2006/relationships/image" Target="../media/image63.jpe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2.m4a"/><Relationship Id="rId1" Type="http://schemas.microsoft.com/office/2007/relationships/media" Target="../media/media72.m4a"/><Relationship Id="rId5" Type="http://schemas.openxmlformats.org/officeDocument/2006/relationships/image" Target="../media/image3.png"/><Relationship Id="rId4" Type="http://schemas.openxmlformats.org/officeDocument/2006/relationships/image" Target="../media/image64.jpe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3.m4a"/><Relationship Id="rId1" Type="http://schemas.microsoft.com/office/2007/relationships/media" Target="../media/media73.m4a"/><Relationship Id="rId5" Type="http://schemas.openxmlformats.org/officeDocument/2006/relationships/image" Target="../media/image3.png"/><Relationship Id="rId4" Type="http://schemas.openxmlformats.org/officeDocument/2006/relationships/image" Target="../media/image65.jpe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4.m4a"/><Relationship Id="rId1" Type="http://schemas.microsoft.com/office/2007/relationships/media" Target="../media/media74.m4a"/><Relationship Id="rId5" Type="http://schemas.openxmlformats.org/officeDocument/2006/relationships/image" Target="../media/image3.png"/><Relationship Id="rId4" Type="http://schemas.openxmlformats.org/officeDocument/2006/relationships/image" Target="../media/image66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5.m4a"/><Relationship Id="rId1" Type="http://schemas.microsoft.com/office/2007/relationships/media" Target="../media/media75.m4a"/><Relationship Id="rId5" Type="http://schemas.openxmlformats.org/officeDocument/2006/relationships/image" Target="../media/image53.png"/><Relationship Id="rId4" Type="http://schemas.openxmlformats.org/officeDocument/2006/relationships/image" Target="../media/image3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6.m4a"/><Relationship Id="rId1" Type="http://schemas.microsoft.com/office/2007/relationships/media" Target="../media/media76.m4a"/><Relationship Id="rId5" Type="http://schemas.openxmlformats.org/officeDocument/2006/relationships/image" Target="../media/image3.png"/><Relationship Id="rId4" Type="http://schemas.openxmlformats.org/officeDocument/2006/relationships/image" Target="../media/image67.jpe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7.m4a"/><Relationship Id="rId1" Type="http://schemas.microsoft.com/office/2007/relationships/media" Target="../media/media77.m4a"/><Relationship Id="rId5" Type="http://schemas.openxmlformats.org/officeDocument/2006/relationships/image" Target="../media/image3.png"/><Relationship Id="rId4" Type="http://schemas.openxmlformats.org/officeDocument/2006/relationships/image" Target="../media/image6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3.png"/><Relationship Id="rId4" Type="http://schemas.openxmlformats.org/officeDocument/2006/relationships/image" Target="../media/image8.jpe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8.m4a"/><Relationship Id="rId1" Type="http://schemas.microsoft.com/office/2007/relationships/media" Target="../media/media78.m4a"/><Relationship Id="rId5" Type="http://schemas.openxmlformats.org/officeDocument/2006/relationships/image" Target="../media/image3.png"/><Relationship Id="rId4" Type="http://schemas.openxmlformats.org/officeDocument/2006/relationships/image" Target="../media/image67.jpe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9.m4a"/><Relationship Id="rId1" Type="http://schemas.microsoft.com/office/2007/relationships/media" Target="../media/media79.m4a"/><Relationship Id="rId5" Type="http://schemas.openxmlformats.org/officeDocument/2006/relationships/image" Target="../media/image3.png"/><Relationship Id="rId4" Type="http://schemas.openxmlformats.org/officeDocument/2006/relationships/image" Target="../media/image67.jpe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0.m4a"/><Relationship Id="rId1" Type="http://schemas.microsoft.com/office/2007/relationships/media" Target="../media/media80.m4a"/><Relationship Id="rId5" Type="http://schemas.openxmlformats.org/officeDocument/2006/relationships/image" Target="../media/image3.png"/><Relationship Id="rId4" Type="http://schemas.openxmlformats.org/officeDocument/2006/relationships/image" Target="../media/image67.jpe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1.m4a"/><Relationship Id="rId1" Type="http://schemas.microsoft.com/office/2007/relationships/media" Target="../media/media81.m4a"/><Relationship Id="rId5" Type="http://schemas.openxmlformats.org/officeDocument/2006/relationships/image" Target="../media/image3.png"/><Relationship Id="rId4" Type="http://schemas.openxmlformats.org/officeDocument/2006/relationships/image" Target="../media/image68.jpe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2.m4a"/><Relationship Id="rId1" Type="http://schemas.microsoft.com/office/2007/relationships/media" Target="../media/media82.m4a"/><Relationship Id="rId5" Type="http://schemas.openxmlformats.org/officeDocument/2006/relationships/image" Target="../media/image3.png"/><Relationship Id="rId4" Type="http://schemas.openxmlformats.org/officeDocument/2006/relationships/image" Target="../media/image69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3.m4a"/><Relationship Id="rId1" Type="http://schemas.microsoft.com/office/2007/relationships/media" Target="../media/media83.m4a"/><Relationship Id="rId5" Type="http://schemas.openxmlformats.org/officeDocument/2006/relationships/image" Target="../media/image3.png"/><Relationship Id="rId4" Type="http://schemas.openxmlformats.org/officeDocument/2006/relationships/image" Target="../media/image70.jpe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4.m4a"/><Relationship Id="rId1" Type="http://schemas.microsoft.com/office/2007/relationships/media" Target="../media/media84.m4a"/><Relationship Id="rId5" Type="http://schemas.openxmlformats.org/officeDocument/2006/relationships/image" Target="../media/image3.png"/><Relationship Id="rId4" Type="http://schemas.openxmlformats.org/officeDocument/2006/relationships/image" Target="../media/image71.jpe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5.m4a"/><Relationship Id="rId1" Type="http://schemas.microsoft.com/office/2007/relationships/media" Target="../media/media85.m4a"/><Relationship Id="rId5" Type="http://schemas.openxmlformats.org/officeDocument/2006/relationships/image" Target="../media/image3.png"/><Relationship Id="rId4" Type="http://schemas.openxmlformats.org/officeDocument/2006/relationships/image" Target="../media/image72.jpe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6.m4a"/><Relationship Id="rId1" Type="http://schemas.microsoft.com/office/2007/relationships/media" Target="../media/media86.m4a"/><Relationship Id="rId5" Type="http://schemas.openxmlformats.org/officeDocument/2006/relationships/image" Target="../media/image3.png"/><Relationship Id="rId4" Type="http://schemas.openxmlformats.org/officeDocument/2006/relationships/image" Target="../media/image73.jpe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7.m4a"/><Relationship Id="rId1" Type="http://schemas.microsoft.com/office/2007/relationships/media" Target="../media/media87.m4a"/><Relationship Id="rId5" Type="http://schemas.openxmlformats.org/officeDocument/2006/relationships/image" Target="../media/image3.png"/><Relationship Id="rId4" Type="http://schemas.openxmlformats.org/officeDocument/2006/relationships/image" Target="../media/image7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3.png"/><Relationship Id="rId4" Type="http://schemas.openxmlformats.org/officeDocument/2006/relationships/image" Target="../media/image9.jpe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8.m4a"/><Relationship Id="rId1" Type="http://schemas.microsoft.com/office/2007/relationships/media" Target="../media/media88.m4a"/><Relationship Id="rId5" Type="http://schemas.openxmlformats.org/officeDocument/2006/relationships/image" Target="../media/image3.png"/><Relationship Id="rId4" Type="http://schemas.openxmlformats.org/officeDocument/2006/relationships/image" Target="../media/image75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9.m4a"/><Relationship Id="rId1" Type="http://schemas.microsoft.com/office/2007/relationships/media" Target="../media/media89.m4a"/><Relationship Id="rId5" Type="http://schemas.openxmlformats.org/officeDocument/2006/relationships/image" Target="../media/image3.png"/><Relationship Id="rId4" Type="http://schemas.openxmlformats.org/officeDocument/2006/relationships/image" Target="../media/image76.jpe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0.m4a"/><Relationship Id="rId1" Type="http://schemas.microsoft.com/office/2007/relationships/media" Target="../media/media90.m4a"/><Relationship Id="rId5" Type="http://schemas.openxmlformats.org/officeDocument/2006/relationships/image" Target="../media/image3.png"/><Relationship Id="rId4" Type="http://schemas.openxmlformats.org/officeDocument/2006/relationships/image" Target="../media/image65.jpe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1.m4a"/><Relationship Id="rId1" Type="http://schemas.microsoft.com/office/2007/relationships/media" Target="../media/media91.m4a"/><Relationship Id="rId5" Type="http://schemas.openxmlformats.org/officeDocument/2006/relationships/image" Target="../media/image3.png"/><Relationship Id="rId4" Type="http://schemas.openxmlformats.org/officeDocument/2006/relationships/image" Target="../media/image77.jpe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2.m4a"/><Relationship Id="rId1" Type="http://schemas.microsoft.com/office/2007/relationships/media" Target="../media/media92.m4a"/><Relationship Id="rId5" Type="http://schemas.openxmlformats.org/officeDocument/2006/relationships/image" Target="../media/image3.png"/><Relationship Id="rId4" Type="http://schemas.openxmlformats.org/officeDocument/2006/relationships/image" Target="../media/image78.jpe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3.m4a"/><Relationship Id="rId1" Type="http://schemas.microsoft.com/office/2007/relationships/media" Target="../media/media93.m4a"/><Relationship Id="rId5" Type="http://schemas.openxmlformats.org/officeDocument/2006/relationships/image" Target="../media/image3.png"/><Relationship Id="rId4" Type="http://schemas.openxmlformats.org/officeDocument/2006/relationships/image" Target="../media/image79.jpe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4.m4a"/><Relationship Id="rId1" Type="http://schemas.microsoft.com/office/2007/relationships/media" Target="../media/media94.m4a"/><Relationship Id="rId5" Type="http://schemas.openxmlformats.org/officeDocument/2006/relationships/image" Target="../media/image3.png"/><Relationship Id="rId4" Type="http://schemas.openxmlformats.org/officeDocument/2006/relationships/image" Target="../media/image80.jpe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5.m4a"/><Relationship Id="rId1" Type="http://schemas.microsoft.com/office/2007/relationships/media" Target="../media/media95.m4a"/><Relationship Id="rId5" Type="http://schemas.openxmlformats.org/officeDocument/2006/relationships/image" Target="../media/image3.png"/><Relationship Id="rId4" Type="http://schemas.openxmlformats.org/officeDocument/2006/relationships/image" Target="../media/image81.pn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6.m4a"/><Relationship Id="rId1" Type="http://schemas.microsoft.com/office/2007/relationships/media" Target="../media/media96.m4a"/><Relationship Id="rId5" Type="http://schemas.openxmlformats.org/officeDocument/2006/relationships/image" Target="../media/image3.png"/><Relationship Id="rId4" Type="http://schemas.openxmlformats.org/officeDocument/2006/relationships/image" Target="../media/image82.jpe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7.m4a"/><Relationship Id="rId1" Type="http://schemas.microsoft.com/office/2007/relationships/media" Target="../media/media97.m4a"/><Relationship Id="rId5" Type="http://schemas.openxmlformats.org/officeDocument/2006/relationships/image" Target="../media/image3.png"/><Relationship Id="rId4" Type="http://schemas.openxmlformats.org/officeDocument/2006/relationships/image" Target="../media/image8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2B3D48A-01C6-8AA3-49F1-0F5A41EB9C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479249"/>
            <a:ext cx="7886700" cy="3697714"/>
          </a:xfrm>
        </p:spPr>
        <p:txBody>
          <a:bodyPr/>
          <a:lstStyle/>
          <a:p>
            <a:pPr marL="0" indent="0" algn="ctr">
              <a:buNone/>
            </a:pPr>
            <a:r>
              <a:rPr lang="nl-NL" sz="5400" b="1" dirty="0">
                <a:solidFill>
                  <a:schemeClr val="bg1"/>
                </a:solidFill>
              </a:rPr>
              <a:t>Thema ‘Wat een weer’</a:t>
            </a:r>
          </a:p>
          <a:p>
            <a:pPr marL="0" indent="0">
              <a:buNone/>
            </a:pPr>
            <a:endParaRPr lang="nl-NL" dirty="0"/>
          </a:p>
        </p:txBody>
      </p:sp>
      <p:pic>
        <p:nvPicPr>
          <p:cNvPr id="1026" name="Picture 2" descr="Taalcentrum Almere">
            <a:extLst>
              <a:ext uri="{FF2B5EF4-FFF2-40B4-BE49-F238E27FC236}">
                <a16:creationId xmlns:a16="http://schemas.microsoft.com/office/drawing/2014/main" id="{BD66985B-5108-DDDA-01DE-E5953FA80F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0818" y="4050728"/>
            <a:ext cx="2960130" cy="2126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97452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/>
              <a:t>ijskoud</a:t>
            </a: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328EF6D0-2AF7-38D1-5EBD-C45ECCE6703B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6" name="Afbeelding 5" descr="IJskoud de beste… | Groot Sneek">
            <a:extLst>
              <a:ext uri="{FF2B5EF4-FFF2-40B4-BE49-F238E27FC236}">
                <a16:creationId xmlns:a16="http://schemas.microsoft.com/office/drawing/2014/main" id="{105E41B5-72F9-2A92-3230-1E5111712E8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3243" y="1888601"/>
            <a:ext cx="2957513" cy="3943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0B933F76-D1E2-C45D-2A83-B71ED308C8A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5568" y="558826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920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74"/>
    </mc:Choice>
    <mc:Fallback xmlns="">
      <p:transition spd="slow" advTm="32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82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hoek 10">
            <a:extLst>
              <a:ext uri="{FF2B5EF4-FFF2-40B4-BE49-F238E27FC236}">
                <a16:creationId xmlns:a16="http://schemas.microsoft.com/office/drawing/2014/main" id="{A35664E7-F517-BDD5-B56C-349544BA80D9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dirty="0"/>
              <a:t>de knoop</a:t>
            </a:r>
            <a:endParaRPr lang="nl-NL" sz="4800" dirty="0"/>
          </a:p>
        </p:txBody>
      </p:sp>
      <p:pic>
        <p:nvPicPr>
          <p:cNvPr id="5" name="Afbeelding 4" descr="knoop 5cm rood | rood/geel/groen | Handig Gemaakt">
            <a:extLst>
              <a:ext uri="{FF2B5EF4-FFF2-40B4-BE49-F238E27FC236}">
                <a16:creationId xmlns:a16="http://schemas.microsoft.com/office/drawing/2014/main" id="{96AE4556-60CA-CFDD-A9EA-B3E5C10F04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5647" y="1993923"/>
            <a:ext cx="3732706" cy="3732706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ABA0CBA2-0668-C01D-8C8F-B313F7E2116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5840" y="564562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5160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76"/>
    </mc:Choice>
    <mc:Fallback xmlns="">
      <p:transition spd="slow" advTm="21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95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dirty="0"/>
              <a:t>d</a:t>
            </a:r>
            <a:r>
              <a:rPr lang="nl-NL" sz="4400" dirty="0"/>
              <a:t>e rits</a:t>
            </a:r>
          </a:p>
        </p:txBody>
      </p:sp>
      <p:sp>
        <p:nvSpPr>
          <p:cNvPr id="5" name="Rechthoek 4">
            <a:extLst>
              <a:ext uri="{FF2B5EF4-FFF2-40B4-BE49-F238E27FC236}">
                <a16:creationId xmlns:a16="http://schemas.microsoft.com/office/drawing/2014/main" id="{0D2E32B3-F418-A1AB-B986-4732B63D9FB3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6" name="Afbeelding 5" descr="15,400+ Coat Zipper Stock Photos, Pictures &amp; Royalty-Free Images - iStock | Coat  zipper close up">
            <a:extLst>
              <a:ext uri="{FF2B5EF4-FFF2-40B4-BE49-F238E27FC236}">
                <a16:creationId xmlns:a16="http://schemas.microsoft.com/office/drawing/2014/main" id="{98B7F6A1-1B1B-E9AE-2E55-CD870770DBA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67" r="33162" b="21711"/>
          <a:stretch/>
        </p:blipFill>
        <p:spPr bwMode="auto">
          <a:xfrm>
            <a:off x="2651484" y="1690689"/>
            <a:ext cx="3841031" cy="40045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288DB2E1-F83C-55EE-FCC0-8C245BEC49F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6657" y="567087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4501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71"/>
    </mc:Choice>
    <mc:Fallback xmlns="">
      <p:transition spd="slow" advTm="20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95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dirty="0"/>
              <a:t>d</a:t>
            </a:r>
            <a:r>
              <a:rPr lang="nl-NL" sz="4400" dirty="0"/>
              <a:t>e mouw</a:t>
            </a:r>
          </a:p>
        </p:txBody>
      </p:sp>
      <p:sp>
        <p:nvSpPr>
          <p:cNvPr id="5" name="Rechthoek 4">
            <a:extLst>
              <a:ext uri="{FF2B5EF4-FFF2-40B4-BE49-F238E27FC236}">
                <a16:creationId xmlns:a16="http://schemas.microsoft.com/office/drawing/2014/main" id="{0D2E32B3-F418-A1AB-B986-4732B63D9FB3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6" name="Afbeelding 5" descr="Loesje Luz: Voering aan mouw stikken">
            <a:extLst>
              <a:ext uri="{FF2B5EF4-FFF2-40B4-BE49-F238E27FC236}">
                <a16:creationId xmlns:a16="http://schemas.microsoft.com/office/drawing/2014/main" id="{71420E84-391F-A0F4-DA19-9F8CDC7B60F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3334" y="1951709"/>
            <a:ext cx="4957331" cy="371856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FFD88000-9D72-B89B-AE29-5FE7FCFF77C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76929" y="567027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0077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71"/>
    </mc:Choice>
    <mc:Fallback xmlns="">
      <p:transition spd="slow" advTm="20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58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>
            <a:extLst>
              <a:ext uri="{FF2B5EF4-FFF2-40B4-BE49-F238E27FC236}">
                <a16:creationId xmlns:a16="http://schemas.microsoft.com/office/drawing/2014/main" id="{940C7BA7-B962-E00F-4094-14A0A3DA49BE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dirty="0"/>
              <a:t>aan hebben</a:t>
            </a:r>
            <a:endParaRPr lang="nl-NL" sz="4400" dirty="0"/>
          </a:p>
        </p:txBody>
      </p:sp>
      <p:pic>
        <p:nvPicPr>
          <p:cNvPr id="5" name="Afbeelding 4" descr="Astrid Sterre Fotografie">
            <a:extLst>
              <a:ext uri="{FF2B5EF4-FFF2-40B4-BE49-F238E27FC236}">
                <a16:creationId xmlns:a16="http://schemas.microsoft.com/office/drawing/2014/main" id="{5D6CCB53-9299-37B0-8806-0C2164B952D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8910" y="1690689"/>
            <a:ext cx="2866180" cy="42972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23B587A7-F6CC-71C4-92F7-C36EDA524E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7016" y="554436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0416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17"/>
    </mc:Choice>
    <mc:Fallback xmlns="">
      <p:transition spd="slow" advTm="37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86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hoek 10">
            <a:extLst>
              <a:ext uri="{FF2B5EF4-FFF2-40B4-BE49-F238E27FC236}">
                <a16:creationId xmlns:a16="http://schemas.microsoft.com/office/drawing/2014/main" id="{A35664E7-F517-BDD5-B56C-349544BA80D9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dirty="0"/>
              <a:t>de broek</a:t>
            </a:r>
            <a:endParaRPr lang="nl-NL" sz="4800" dirty="0"/>
          </a:p>
        </p:txBody>
      </p:sp>
      <p:pic>
        <p:nvPicPr>
          <p:cNvPr id="5" name="Afbeelding 4" descr="Roze kinderbroek van Tom Tailor, maat 134. - Tientjeofminder.nl">
            <a:extLst>
              <a:ext uri="{FF2B5EF4-FFF2-40B4-BE49-F238E27FC236}">
                <a16:creationId xmlns:a16="http://schemas.microsoft.com/office/drawing/2014/main" id="{1368CAD1-BEF6-A9D4-E172-E38C059F163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46" t="9448" r="22728" b="6118"/>
          <a:stretch/>
        </p:blipFill>
        <p:spPr bwMode="auto">
          <a:xfrm>
            <a:off x="3203059" y="1690689"/>
            <a:ext cx="2737881" cy="425401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C5AE0154-9817-1B59-5C83-9CE113FEFCF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6657" y="556780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3998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76"/>
    </mc:Choice>
    <mc:Fallback xmlns="">
      <p:transition spd="slow" advTm="21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67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hoek 10">
            <a:extLst>
              <a:ext uri="{FF2B5EF4-FFF2-40B4-BE49-F238E27FC236}">
                <a16:creationId xmlns:a16="http://schemas.microsoft.com/office/drawing/2014/main" id="{A35664E7-F517-BDD5-B56C-349544BA80D9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dirty="0"/>
              <a:t>de kleren</a:t>
            </a:r>
            <a:endParaRPr lang="nl-NL" sz="4800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8279DE22-E408-F02D-7AC4-579EAC1A7C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8770" y="1813161"/>
            <a:ext cx="3646459" cy="3817548"/>
          </a:xfrm>
          <a:prstGeom prst="rect">
            <a:avLst/>
          </a:prstGeom>
          <a:noFill/>
        </p:spPr>
      </p:pic>
      <p:pic>
        <p:nvPicPr>
          <p:cNvPr id="6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CBFA5226-458E-E409-4AFA-D3B64BFF43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7474" y="563070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3051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76"/>
    </mc:Choice>
    <mc:Fallback xmlns="">
      <p:transition spd="slow" advTm="21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90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hoek 10">
            <a:extLst>
              <a:ext uri="{FF2B5EF4-FFF2-40B4-BE49-F238E27FC236}">
                <a16:creationId xmlns:a16="http://schemas.microsoft.com/office/drawing/2014/main" id="{A35664E7-F517-BDD5-B56C-349544BA80D9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dirty="0"/>
              <a:t>de broekspijp</a:t>
            </a:r>
            <a:endParaRPr lang="nl-NL" sz="4800" dirty="0"/>
          </a:p>
        </p:txBody>
      </p:sp>
      <p:pic>
        <p:nvPicPr>
          <p:cNvPr id="5" name="Afbeelding 4" descr="Carmelo Joggers">
            <a:extLst>
              <a:ext uri="{FF2B5EF4-FFF2-40B4-BE49-F238E27FC236}">
                <a16:creationId xmlns:a16="http://schemas.microsoft.com/office/drawing/2014/main" id="{B798B2D7-6E3C-EDCB-262D-27798DCC1B8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38" r="22735"/>
          <a:stretch/>
        </p:blipFill>
        <p:spPr bwMode="auto">
          <a:xfrm>
            <a:off x="3240895" y="1767452"/>
            <a:ext cx="2662209" cy="418564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6" name="Rechte verbindingslijn met pijl 5">
            <a:extLst>
              <a:ext uri="{FF2B5EF4-FFF2-40B4-BE49-F238E27FC236}">
                <a16:creationId xmlns:a16="http://schemas.microsoft.com/office/drawing/2014/main" id="{C166EA5D-F8A8-4A94-AAFD-E75735A1B6CF}"/>
              </a:ext>
            </a:extLst>
          </p:cNvPr>
          <p:cNvCxnSpPr/>
          <p:nvPr/>
        </p:nvCxnSpPr>
        <p:spPr>
          <a:xfrm flipH="1">
            <a:off x="5676409" y="2991596"/>
            <a:ext cx="453390" cy="86868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99954492-6F6C-9432-2964-1A62840CED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08835" y="561644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7682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76"/>
    </mc:Choice>
    <mc:Fallback xmlns="">
      <p:transition spd="slow" advTm="21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23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/>
              <a:t>de schoenen </a:t>
            </a: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328EF6D0-2AF7-38D1-5EBD-C45ECCE6703B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pic>
        <p:nvPicPr>
          <p:cNvPr id="5" name="Afbeelding 4" descr="Converse All Star Sneakers Hoog - Black/White">
            <a:extLst>
              <a:ext uri="{FF2B5EF4-FFF2-40B4-BE49-F238E27FC236}">
                <a16:creationId xmlns:a16="http://schemas.microsoft.com/office/drawing/2014/main" id="{ABC31B72-CC33-6F5E-7B46-101CBAAE53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6306" y="2003504"/>
            <a:ext cx="3991388" cy="371354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22437577-E890-4D21-2212-2B0C83CD410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08836" y="560671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1497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74"/>
    </mc:Choice>
    <mc:Fallback xmlns="">
      <p:transition spd="slow" advTm="32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71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dirty="0"/>
              <a:t>d</a:t>
            </a:r>
            <a:r>
              <a:rPr lang="nl-NL" sz="4400" dirty="0"/>
              <a:t>e laarzen</a:t>
            </a:r>
          </a:p>
        </p:txBody>
      </p:sp>
      <p:sp>
        <p:nvSpPr>
          <p:cNvPr id="5" name="Rechthoek 4">
            <a:extLst>
              <a:ext uri="{FF2B5EF4-FFF2-40B4-BE49-F238E27FC236}">
                <a16:creationId xmlns:a16="http://schemas.microsoft.com/office/drawing/2014/main" id="{0D2E32B3-F418-A1AB-B986-4732B63D9FB3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pic>
        <p:nvPicPr>
          <p:cNvPr id="6" name="Afbeelding 5" descr="EnFant rubber rain boot solid nugget gold laarzen regenlaarzen (zonder  voering) geel-goud - Minipop">
            <a:extLst>
              <a:ext uri="{FF2B5EF4-FFF2-40B4-BE49-F238E27FC236}">
                <a16:creationId xmlns:a16="http://schemas.microsoft.com/office/drawing/2014/main" id="{FCFCBEB4-5F39-4355-BA78-C1CE09938A5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7516" y="1935792"/>
            <a:ext cx="3848968" cy="3848968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542C0AF4-7219-3B3B-58E8-E5128381F8C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76929" y="5470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6155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71"/>
    </mc:Choice>
    <mc:Fallback xmlns="">
      <p:transition spd="slow" advTm="20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0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/>
              <a:t>de riem </a:t>
            </a: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328EF6D0-2AF7-38D1-5EBD-C45ECCE6703B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pic>
        <p:nvPicPr>
          <p:cNvPr id="5" name="Afbeelding 4" descr="Koop Horze Kids Stretch Riem | horze.nl">
            <a:extLst>
              <a:ext uri="{FF2B5EF4-FFF2-40B4-BE49-F238E27FC236}">
                <a16:creationId xmlns:a16="http://schemas.microsoft.com/office/drawing/2014/main" id="{C9374357-3DD6-E200-A254-C33CBF64E24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01" t="20998" r="7478" b="18378"/>
          <a:stretch/>
        </p:blipFill>
        <p:spPr bwMode="auto">
          <a:xfrm>
            <a:off x="1931438" y="1988209"/>
            <a:ext cx="5281123" cy="374413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BA190136-19D2-72F3-2E15-5CB74F8C82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9738" y="569967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8866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74"/>
    </mc:Choice>
    <mc:Fallback xmlns="">
      <p:transition spd="slow" advTm="32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08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/>
              <a:t>bevriezen</a:t>
            </a: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328EF6D0-2AF7-38D1-5EBD-C45ECCE6703B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rgbClr val="FF0000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6" name="Afbeelding 5" descr="Tips om te voorkomen dat uw leidingen bevriezen | QuaWonen">
            <a:extLst>
              <a:ext uri="{FF2B5EF4-FFF2-40B4-BE49-F238E27FC236}">
                <a16:creationId xmlns:a16="http://schemas.microsoft.com/office/drawing/2014/main" id="{316C65BE-7912-ABC0-6812-3CF7CDE338C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9762" y="2089261"/>
            <a:ext cx="4184476" cy="354203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762B8BBB-102F-7742-D20C-E9E3C62C304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28291" y="563129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3932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74"/>
    </mc:Choice>
    <mc:Fallback xmlns="">
      <p:transition spd="slow" advTm="32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91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/>
              <a:t>de sokken </a:t>
            </a: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328EF6D0-2AF7-38D1-5EBD-C45ECCE6703B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pic>
        <p:nvPicPr>
          <p:cNvPr id="5" name="Afbeelding 4" descr="OW Starter U7 | Baamboozle">
            <a:extLst>
              <a:ext uri="{FF2B5EF4-FFF2-40B4-BE49-F238E27FC236}">
                <a16:creationId xmlns:a16="http://schemas.microsoft.com/office/drawing/2014/main" id="{6AA8E1DF-D100-920A-2987-C34BFB0403E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8" t="10443" r="8417" b="16159"/>
          <a:stretch/>
        </p:blipFill>
        <p:spPr bwMode="auto">
          <a:xfrm>
            <a:off x="2643307" y="1779953"/>
            <a:ext cx="3857386" cy="416064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CC525010-5075-6AB5-49E4-FA05E13044F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6657" y="554834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8053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74"/>
    </mc:Choice>
    <mc:Fallback xmlns="">
      <p:transition spd="slow" advTm="32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99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dirty="0"/>
              <a:t>d</a:t>
            </a:r>
            <a:r>
              <a:rPr lang="nl-NL" sz="4400" dirty="0"/>
              <a:t>e spijkerbroek</a:t>
            </a: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328EF6D0-2AF7-38D1-5EBD-C45ECCE6703B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pic>
        <p:nvPicPr>
          <p:cNvPr id="4" name="Afbeelding 3" descr="Brams Paris Tom A50 spijkerbroek | 2 stuks voor €60 | Jojo jeans">
            <a:extLst>
              <a:ext uri="{FF2B5EF4-FFF2-40B4-BE49-F238E27FC236}">
                <a16:creationId xmlns:a16="http://schemas.microsoft.com/office/drawing/2014/main" id="{61B080E2-811E-ADB4-118B-FCC95B459B7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1841" y="1699796"/>
            <a:ext cx="3240317" cy="4320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73D10B98-CD44-1EBA-DD51-24BC2BD8689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6657" y="560671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566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74"/>
    </mc:Choice>
    <mc:Fallback xmlns="">
      <p:transition spd="slow" advTm="32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27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dirty="0"/>
              <a:t>d</a:t>
            </a:r>
            <a:r>
              <a:rPr lang="nl-NL" sz="4400" dirty="0"/>
              <a:t>e blouse</a:t>
            </a: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328EF6D0-2AF7-38D1-5EBD-C45ECCE6703B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pic>
        <p:nvPicPr>
          <p:cNvPr id="4" name="Afbeelding 3" descr="Overhemd heren korte mouw groen ruit met smalle pasvorm fashion ...">
            <a:extLst>
              <a:ext uri="{FF2B5EF4-FFF2-40B4-BE49-F238E27FC236}">
                <a16:creationId xmlns:a16="http://schemas.microsoft.com/office/drawing/2014/main" id="{6002C63E-EC21-4CBA-BD8A-6BDB2677FD8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62" r="10089"/>
          <a:stretch/>
        </p:blipFill>
        <p:spPr bwMode="auto">
          <a:xfrm>
            <a:off x="2969848" y="1788285"/>
            <a:ext cx="3204303" cy="418700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92F13676-BB1E-0A23-BD67-170DE8A2F5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76929" y="565535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9760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74"/>
    </mc:Choice>
    <mc:Fallback xmlns="">
      <p:transition spd="slow" advTm="32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92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dirty="0" err="1">
                <a:solidFill>
                  <a:srgbClr val="FF0000"/>
                </a:solidFill>
                <a:latin typeface="Wingdings" panose="05000000000000000000" pitchFamily="2" charset="2"/>
              </a:rPr>
              <a:t>l</a:t>
            </a:r>
            <a:r>
              <a:rPr lang="nl-NL" dirty="0" err="1"/>
              <a:t>het</a:t>
            </a:r>
            <a:r>
              <a:rPr lang="nl-NL" dirty="0"/>
              <a:t> hemd</a:t>
            </a:r>
            <a:endParaRPr lang="nl-NL" sz="4400" dirty="0"/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328EF6D0-2AF7-38D1-5EBD-C45ECCE6703B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Hocosa - hemd wol zijde kind * zeeblauw * - Natur-el">
            <a:extLst>
              <a:ext uri="{FF2B5EF4-FFF2-40B4-BE49-F238E27FC236}">
                <a16:creationId xmlns:a16="http://schemas.microsoft.com/office/drawing/2014/main" id="{CBEECE20-5321-8765-6817-4D7A127434B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88" r="14442"/>
          <a:stretch/>
        </p:blipFill>
        <p:spPr bwMode="auto">
          <a:xfrm>
            <a:off x="3113572" y="1808396"/>
            <a:ext cx="2916856" cy="410376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2925CBCF-3E29-3E3B-8C43-B059999BE5E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08835" y="566847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5123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74"/>
    </mc:Choice>
    <mc:Fallback xmlns="">
      <p:transition spd="slow" advTm="32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76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/>
              <a:t>de jurk </a:t>
            </a: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328EF6D0-2AF7-38D1-5EBD-C45ECCE6703B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72500DA5-7326-112D-E689-13F65BCFFC4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19" b="8043"/>
          <a:stretch/>
        </p:blipFill>
        <p:spPr bwMode="auto">
          <a:xfrm>
            <a:off x="2874026" y="1739066"/>
            <a:ext cx="3395947" cy="424241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532F5D56-7906-9EB7-594D-7433B31E1E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6112" y="549412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0870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74"/>
    </mc:Choice>
    <mc:Fallback xmlns="">
      <p:transition spd="slow" advTm="32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66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>
            <a:extLst>
              <a:ext uri="{FF2B5EF4-FFF2-40B4-BE49-F238E27FC236}">
                <a16:creationId xmlns:a16="http://schemas.microsoft.com/office/drawing/2014/main" id="{C876FCA3-4E3B-5388-C7BC-C0106771DF51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dirty="0"/>
              <a:t>de maillot</a:t>
            </a:r>
            <a:endParaRPr lang="nl-NL" sz="4400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FAAE98F8-F729-3DB4-D6B8-A79075B8888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5320" y="1690689"/>
            <a:ext cx="3153360" cy="4328247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6F7A5D91-9B6C-3AD6-3B90-3E2C805F3C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76929" y="553157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9975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40"/>
    </mc:Choice>
    <mc:Fallback xmlns="">
      <p:transition spd="slow" advTm="26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75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hoek 10">
            <a:extLst>
              <a:ext uri="{FF2B5EF4-FFF2-40B4-BE49-F238E27FC236}">
                <a16:creationId xmlns:a16="http://schemas.microsoft.com/office/drawing/2014/main" id="{A35664E7-F517-BDD5-B56C-349544BA80D9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dirty="0"/>
              <a:t>de onderbroek</a:t>
            </a:r>
            <a:endParaRPr lang="nl-NL" sz="4800" dirty="0"/>
          </a:p>
        </p:txBody>
      </p:sp>
      <p:pic>
        <p:nvPicPr>
          <p:cNvPr id="5" name="Afbeelding 4" descr="Onderbroek Meisje Biologisch Katoen Living Crafts | GreenJump.nl">
            <a:extLst>
              <a:ext uri="{FF2B5EF4-FFF2-40B4-BE49-F238E27FC236}">
                <a16:creationId xmlns:a16="http://schemas.microsoft.com/office/drawing/2014/main" id="{FF9BB805-4C83-6E0A-329A-54214F6BAF8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1861" y="1920137"/>
            <a:ext cx="3880278" cy="388027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C9E3A1C5-0CDB-0B32-58A5-7308DC703E0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7202" y="563589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5623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76"/>
    </mc:Choice>
    <mc:Fallback xmlns="">
      <p:transition spd="slow" advTm="21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99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>
            <a:extLst>
              <a:ext uri="{FF2B5EF4-FFF2-40B4-BE49-F238E27FC236}">
                <a16:creationId xmlns:a16="http://schemas.microsoft.com/office/drawing/2014/main" id="{C876FCA3-4E3B-5388-C7BC-C0106771DF51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dirty="0"/>
              <a:t>de pyjama</a:t>
            </a:r>
            <a:endParaRPr lang="nl-NL" sz="4400" dirty="0"/>
          </a:p>
        </p:txBody>
      </p:sp>
      <p:pic>
        <p:nvPicPr>
          <p:cNvPr id="5" name="Afbeelding 4" descr="Villervalla Pyama Paper Plane - Kaat&amp;Co">
            <a:extLst>
              <a:ext uri="{FF2B5EF4-FFF2-40B4-BE49-F238E27FC236}">
                <a16:creationId xmlns:a16="http://schemas.microsoft.com/office/drawing/2014/main" id="{9C4DB1DA-C445-F99E-D68A-24FB3F0CAAC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23" r="18965"/>
          <a:stretch/>
        </p:blipFill>
        <p:spPr bwMode="auto">
          <a:xfrm>
            <a:off x="3200437" y="1724404"/>
            <a:ext cx="2743125" cy="427174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642600E3-7E00-9764-6D21-379AA8EF9C0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6385" y="554283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0172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40"/>
    </mc:Choice>
    <mc:Fallback xmlns="">
      <p:transition spd="slow" advTm="26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13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>
            <a:extLst>
              <a:ext uri="{FF2B5EF4-FFF2-40B4-BE49-F238E27FC236}">
                <a16:creationId xmlns:a16="http://schemas.microsoft.com/office/drawing/2014/main" id="{C876FCA3-4E3B-5388-C7BC-C0106771DF51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/>
              <a:t>de rok</a:t>
            </a:r>
          </a:p>
        </p:txBody>
      </p:sp>
      <p:pic>
        <p:nvPicPr>
          <p:cNvPr id="3" name="Afbeelding 2" descr="Someone rok CAMILLE-SG-41-C groen | Kixx Online">
            <a:extLst>
              <a:ext uri="{FF2B5EF4-FFF2-40B4-BE49-F238E27FC236}">
                <a16:creationId xmlns:a16="http://schemas.microsoft.com/office/drawing/2014/main" id="{DC3B448A-4C94-4BF4-482B-ECA2F541C70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0632" y="1928908"/>
            <a:ext cx="3862736" cy="386273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5B6014E0-49FC-1F29-C96A-66EEBEF3A38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99108" y="562616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591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40"/>
    </mc:Choice>
    <mc:Fallback xmlns="">
      <p:transition spd="slow" advTm="26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95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>
            <a:extLst>
              <a:ext uri="{FF2B5EF4-FFF2-40B4-BE49-F238E27FC236}">
                <a16:creationId xmlns:a16="http://schemas.microsoft.com/office/drawing/2014/main" id="{C876FCA3-4E3B-5388-C7BC-C0106771DF51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dirty="0" err="1">
                <a:solidFill>
                  <a:srgbClr val="FF0000"/>
                </a:solidFill>
                <a:latin typeface="Wingdings" panose="05000000000000000000" pitchFamily="2" charset="2"/>
              </a:rPr>
              <a:t>l</a:t>
            </a:r>
            <a:r>
              <a:rPr lang="nl-NL" dirty="0" err="1"/>
              <a:t>het</a:t>
            </a:r>
            <a:r>
              <a:rPr lang="nl-NL" dirty="0"/>
              <a:t> T-shirt</a:t>
            </a:r>
            <a:endParaRPr lang="nl-NL" sz="4400" dirty="0"/>
          </a:p>
        </p:txBody>
      </p:sp>
      <p:pic>
        <p:nvPicPr>
          <p:cNvPr id="5" name="Afbeelding 4" descr="Sven T-shirt SS | ZAJO">
            <a:extLst>
              <a:ext uri="{FF2B5EF4-FFF2-40B4-BE49-F238E27FC236}">
                <a16:creationId xmlns:a16="http://schemas.microsoft.com/office/drawing/2014/main" id="{EF7B6DAA-10B1-3FF7-FFB9-B7AF25B337A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7211" y="1935487"/>
            <a:ext cx="3849577" cy="3849577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2D3316A0-DBAA-0F51-37DC-AD8B9433211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47746" y="554138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5327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40"/>
    </mc:Choice>
    <mc:Fallback xmlns="">
      <p:transition spd="slow" advTm="26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08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/>
              <a:t>dooien</a:t>
            </a: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328EF6D0-2AF7-38D1-5EBD-C45ECCE6703B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rgbClr val="FF0000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rgbClr val="FF0000"/>
              </a:solidFill>
            </a:endParaRPr>
          </a:p>
        </p:txBody>
      </p:sp>
      <p:pic>
        <p:nvPicPr>
          <p:cNvPr id="7" name="Afbeelding 6" descr="Vroege vogels Foto - Reptielen en amfibieën - Dooi">
            <a:extLst>
              <a:ext uri="{FF2B5EF4-FFF2-40B4-BE49-F238E27FC236}">
                <a16:creationId xmlns:a16="http://schemas.microsoft.com/office/drawing/2014/main" id="{B2E6137C-BE11-9170-EE23-9DFFCF61AB8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1382" y="1909658"/>
            <a:ext cx="3901236" cy="3901236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60B848E9-A400-E112-8DE1-BDFA171D6DC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7474" y="556721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6146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74"/>
    </mc:Choice>
    <mc:Fallback xmlns="">
      <p:transition spd="slow" advTm="32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68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>
            <a:extLst>
              <a:ext uri="{FF2B5EF4-FFF2-40B4-BE49-F238E27FC236}">
                <a16:creationId xmlns:a16="http://schemas.microsoft.com/office/drawing/2014/main" id="{C876FCA3-4E3B-5388-C7BC-C0106771DF51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dirty="0"/>
              <a:t>de modeshow</a:t>
            </a:r>
            <a:endParaRPr lang="nl-NL" sz="4400" dirty="0"/>
          </a:p>
        </p:txBody>
      </p:sp>
      <p:pic>
        <p:nvPicPr>
          <p:cNvPr id="4" name="Afbeelding 3" descr="Modeshow RAAK Amsterdam groot succes! - YouTube">
            <a:extLst>
              <a:ext uri="{FF2B5EF4-FFF2-40B4-BE49-F238E27FC236}">
                <a16:creationId xmlns:a16="http://schemas.microsoft.com/office/drawing/2014/main" id="{2083C8D8-D878-0ACD-2B8B-AD697D45DD7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96" r="28925"/>
          <a:stretch/>
        </p:blipFill>
        <p:spPr bwMode="auto">
          <a:xfrm>
            <a:off x="2833222" y="1737183"/>
            <a:ext cx="3477555" cy="424618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A1315B38-AAFF-CBB9-7409-B52B93C11CF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4478" y="563589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2524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40"/>
    </mc:Choice>
    <mc:Fallback xmlns="">
      <p:transition spd="slow" advTm="26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17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>
            <a:extLst>
              <a:ext uri="{FF2B5EF4-FFF2-40B4-BE49-F238E27FC236}">
                <a16:creationId xmlns:a16="http://schemas.microsoft.com/office/drawing/2014/main" id="{C876FCA3-4E3B-5388-C7BC-C0106771DF51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dirty="0"/>
              <a:t>de kleding(stukken)</a:t>
            </a:r>
            <a:endParaRPr lang="nl-NL" sz="4400" dirty="0"/>
          </a:p>
        </p:txBody>
      </p:sp>
      <p:pic>
        <p:nvPicPr>
          <p:cNvPr id="4" name="Afbeelding 3" descr="Verschillende kleding set plat pictogrammen | Premium Vector">
            <a:extLst>
              <a:ext uri="{FF2B5EF4-FFF2-40B4-BE49-F238E27FC236}">
                <a16:creationId xmlns:a16="http://schemas.microsoft.com/office/drawing/2014/main" id="{4234EFE2-5131-A7E7-105A-C943F6C371D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5" r="6977"/>
          <a:stretch/>
        </p:blipFill>
        <p:spPr bwMode="auto">
          <a:xfrm>
            <a:off x="2729733" y="1773848"/>
            <a:ext cx="3684534" cy="417285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EA0FBC95-2CBE-F40C-24AE-B27306A1F7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5568" y="560671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561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40"/>
    </mc:Choice>
    <mc:Fallback xmlns="">
      <p:transition spd="slow" advTm="26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01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>
            <a:extLst>
              <a:ext uri="{FF2B5EF4-FFF2-40B4-BE49-F238E27FC236}">
                <a16:creationId xmlns:a16="http://schemas.microsoft.com/office/drawing/2014/main" id="{C876FCA3-4E3B-5388-C7BC-C0106771DF51}"/>
              </a:ext>
            </a:extLst>
          </p:cNvPr>
          <p:cNvSpPr/>
          <p:nvPr/>
        </p:nvSpPr>
        <p:spPr>
          <a:xfrm>
            <a:off x="628650" y="1480007"/>
            <a:ext cx="7886700" cy="4760536"/>
          </a:xfrm>
          <a:prstGeom prst="rect">
            <a:avLst/>
          </a:prstGeom>
          <a:solidFill>
            <a:srgbClr val="FF0000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nl-NL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dirty="0"/>
              <a:t>(zich) aankleden</a:t>
            </a:r>
            <a:endParaRPr lang="nl-NL" sz="4400" dirty="0"/>
          </a:p>
        </p:txBody>
      </p:sp>
      <p:pic>
        <p:nvPicPr>
          <p:cNvPr id="4" name="Afbeelding 3" descr="WINTER - Logische volgorde aankleden.pdf | Peuter thema, Thema, Peuters">
            <a:extLst>
              <a:ext uri="{FF2B5EF4-FFF2-40B4-BE49-F238E27FC236}">
                <a16:creationId xmlns:a16="http://schemas.microsoft.com/office/drawing/2014/main" id="{97D0C8F6-2723-CDDC-53E1-C76A00FD927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1" t="13305" r="68563" b="10666"/>
          <a:stretch/>
        </p:blipFill>
        <p:spPr bwMode="auto">
          <a:xfrm>
            <a:off x="1571564" y="1690689"/>
            <a:ext cx="1325544" cy="186648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Afbeelding 4" descr="WINTER - Logische volgorde aankleden.pdf | Peuter thema, Thema, Peuters">
            <a:extLst>
              <a:ext uri="{FF2B5EF4-FFF2-40B4-BE49-F238E27FC236}">
                <a16:creationId xmlns:a16="http://schemas.microsoft.com/office/drawing/2014/main" id="{0CC48368-80AF-AFAE-49FD-70412A52B62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40" t="13305" r="37224" b="10666"/>
          <a:stretch/>
        </p:blipFill>
        <p:spPr bwMode="auto">
          <a:xfrm>
            <a:off x="3246456" y="2927033"/>
            <a:ext cx="1325544" cy="186648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Afbeelding 6" descr="WINTER - Logische volgorde aankleden.pdf | Peuter thema, Thema, Peuters">
            <a:extLst>
              <a:ext uri="{FF2B5EF4-FFF2-40B4-BE49-F238E27FC236}">
                <a16:creationId xmlns:a16="http://schemas.microsoft.com/office/drawing/2014/main" id="{E7CEA8A0-4D5A-8622-F6E7-3E16B722F25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851" t="13305" r="3813" b="10666"/>
          <a:stretch/>
        </p:blipFill>
        <p:spPr bwMode="auto">
          <a:xfrm>
            <a:off x="5043457" y="3511507"/>
            <a:ext cx="1325543" cy="186648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Text Box 3">
            <a:extLst>
              <a:ext uri="{FF2B5EF4-FFF2-40B4-BE49-F238E27FC236}">
                <a16:creationId xmlns:a16="http://schemas.microsoft.com/office/drawing/2014/main" id="{CE69C85E-D80A-F9C7-9D76-5D92FD7E84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65400" y="4910288"/>
            <a:ext cx="287655" cy="40449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l-NL" sz="1800" b="1" kern="100">
                <a:solidFill>
                  <a:srgbClr val="FF000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2</a:t>
            </a:r>
            <a:endParaRPr lang="nl-NL" sz="1100" kern="100">
              <a:effectLst/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kstvak 2">
            <a:extLst>
              <a:ext uri="{FF2B5EF4-FFF2-40B4-BE49-F238E27FC236}">
                <a16:creationId xmlns:a16="http://schemas.microsoft.com/office/drawing/2014/main" id="{E12EFA4C-7F20-55BC-D12F-9D10AE0702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90508" y="3658028"/>
            <a:ext cx="287655" cy="40449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l-NL" sz="1800" b="1" kern="100">
                <a:solidFill>
                  <a:srgbClr val="FF000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1</a:t>
            </a:r>
            <a:endParaRPr lang="nl-NL" sz="1100" kern="100">
              <a:effectLst/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 Box 4">
            <a:extLst>
              <a:ext uri="{FF2B5EF4-FFF2-40B4-BE49-F238E27FC236}">
                <a16:creationId xmlns:a16="http://schemas.microsoft.com/office/drawing/2014/main" id="{1E939421-6B10-6858-81F5-F46B54310D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62400" y="5482825"/>
            <a:ext cx="287655" cy="40449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l-NL" sz="1800" b="1" kern="100">
                <a:solidFill>
                  <a:srgbClr val="FF000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3</a:t>
            </a:r>
            <a:endParaRPr lang="nl-NL" sz="1100" kern="100">
              <a:effectLst/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459B2FE6-4109-35B3-A01E-DD37F02527F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77288" y="564363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7129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40"/>
    </mc:Choice>
    <mc:Fallback xmlns="">
      <p:transition spd="slow" advTm="26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80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>
            <a:extLst>
              <a:ext uri="{FF2B5EF4-FFF2-40B4-BE49-F238E27FC236}">
                <a16:creationId xmlns:a16="http://schemas.microsoft.com/office/drawing/2014/main" id="{C876FCA3-4E3B-5388-C7BC-C0106771DF51}"/>
              </a:ext>
            </a:extLst>
          </p:cNvPr>
          <p:cNvSpPr/>
          <p:nvPr/>
        </p:nvSpPr>
        <p:spPr>
          <a:xfrm>
            <a:off x="628650" y="1472718"/>
            <a:ext cx="7886700" cy="4760536"/>
          </a:xfrm>
          <a:prstGeom prst="rect">
            <a:avLst/>
          </a:prstGeom>
          <a:solidFill>
            <a:srgbClr val="FF0000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dirty="0"/>
              <a:t>(zich) uitkleden</a:t>
            </a:r>
            <a:endParaRPr lang="nl-NL" sz="4400" dirty="0"/>
          </a:p>
        </p:txBody>
      </p:sp>
      <p:pic>
        <p:nvPicPr>
          <p:cNvPr id="4" name="Afbeelding 3" descr="WINTER - Logische volgorde aankleden.pdf | Peuter thema, Thema, Peuters">
            <a:extLst>
              <a:ext uri="{FF2B5EF4-FFF2-40B4-BE49-F238E27FC236}">
                <a16:creationId xmlns:a16="http://schemas.microsoft.com/office/drawing/2014/main" id="{9866D5DD-49BA-CF4A-B460-17C68F77B6F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851" t="13305" r="3813" b="10666"/>
          <a:stretch/>
        </p:blipFill>
        <p:spPr bwMode="auto">
          <a:xfrm>
            <a:off x="1929289" y="1690689"/>
            <a:ext cx="1239424" cy="174522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Afbeelding 4" descr="WINTER - Logische volgorde aankleden.pdf | Peuter thema, Thema, Peuters">
            <a:extLst>
              <a:ext uri="{FF2B5EF4-FFF2-40B4-BE49-F238E27FC236}">
                <a16:creationId xmlns:a16="http://schemas.microsoft.com/office/drawing/2014/main" id="{7BA62DE7-45BE-AFA2-5312-50C839952D6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40" t="13305" r="37224" b="10666"/>
          <a:stretch/>
        </p:blipFill>
        <p:spPr bwMode="auto">
          <a:xfrm>
            <a:off x="3849640" y="2769041"/>
            <a:ext cx="1239424" cy="174522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Afbeelding 6" descr="WINTER - Logische volgorde aankleden.pdf | Peuter thema, Thema, Peuters">
            <a:extLst>
              <a:ext uri="{FF2B5EF4-FFF2-40B4-BE49-F238E27FC236}">
                <a16:creationId xmlns:a16="http://schemas.microsoft.com/office/drawing/2014/main" id="{78BC9690-9087-2DFA-F660-C7AF2E96F01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1" t="13305" r="68563" b="10666"/>
          <a:stretch/>
        </p:blipFill>
        <p:spPr bwMode="auto">
          <a:xfrm>
            <a:off x="5769991" y="3852986"/>
            <a:ext cx="1234516" cy="173831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Text Box 7">
            <a:extLst>
              <a:ext uri="{FF2B5EF4-FFF2-40B4-BE49-F238E27FC236}">
                <a16:creationId xmlns:a16="http://schemas.microsoft.com/office/drawing/2014/main" id="{B6293065-5B01-6439-BA5E-AD233C972D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05173" y="3561121"/>
            <a:ext cx="287655" cy="40449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l-NL" sz="1800" b="1" kern="100">
                <a:solidFill>
                  <a:srgbClr val="FF000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1</a:t>
            </a:r>
            <a:endParaRPr lang="nl-NL" sz="1100" kern="100">
              <a:effectLst/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 Box 5">
            <a:extLst>
              <a:ext uri="{FF2B5EF4-FFF2-40B4-BE49-F238E27FC236}">
                <a16:creationId xmlns:a16="http://schemas.microsoft.com/office/drawing/2014/main" id="{987397B2-7F90-AA9B-12D1-C908A4EB1B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16534" y="4648147"/>
            <a:ext cx="287655" cy="40449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l-NL" sz="1800" b="1" kern="100">
                <a:solidFill>
                  <a:srgbClr val="FF000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2</a:t>
            </a:r>
            <a:endParaRPr lang="nl-NL" sz="1100" kern="100">
              <a:effectLst/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 Box 6">
            <a:extLst>
              <a:ext uri="{FF2B5EF4-FFF2-40B4-BE49-F238E27FC236}">
                <a16:creationId xmlns:a16="http://schemas.microsoft.com/office/drawing/2014/main" id="{878D1E9E-F13B-D89F-8A15-766EC88EA5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3421" y="5710028"/>
            <a:ext cx="287655" cy="40449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l-NL" sz="1800" b="1" kern="100">
                <a:solidFill>
                  <a:srgbClr val="FF000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3</a:t>
            </a:r>
            <a:endParaRPr lang="nl-NL" sz="1100" kern="100">
              <a:effectLst/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C3A67F21-09F5-1FEA-4ABC-CAC115D6257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84968" y="562716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3707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40"/>
    </mc:Choice>
    <mc:Fallback xmlns="">
      <p:transition spd="slow" advTm="26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83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>
            <a:extLst>
              <a:ext uri="{FF2B5EF4-FFF2-40B4-BE49-F238E27FC236}">
                <a16:creationId xmlns:a16="http://schemas.microsoft.com/office/drawing/2014/main" id="{C876FCA3-4E3B-5388-C7BC-C0106771DF51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rgbClr val="FF0000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dirty="0"/>
              <a:t>opdoen</a:t>
            </a:r>
            <a:endParaRPr lang="nl-NL" sz="4400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1CB1A920-99C2-8E75-DB52-5165CFC0448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5457" y="2049073"/>
            <a:ext cx="3833086" cy="3833086"/>
          </a:xfrm>
          <a:prstGeom prst="rect">
            <a:avLst/>
          </a:prstGeom>
          <a:noFill/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47C3D6DD-928A-7EB8-FF53-0268C22EC94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6112" y="563847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693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40"/>
    </mc:Choice>
    <mc:Fallback xmlns="">
      <p:transition spd="slow" advTm="26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52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>
            <a:extLst>
              <a:ext uri="{FF2B5EF4-FFF2-40B4-BE49-F238E27FC236}">
                <a16:creationId xmlns:a16="http://schemas.microsoft.com/office/drawing/2014/main" id="{C876FCA3-4E3B-5388-C7BC-C0106771DF51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rgbClr val="FF0000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dirty="0"/>
              <a:t>afdoen</a:t>
            </a:r>
            <a:endParaRPr lang="nl-NL" sz="4400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521E9527-86FB-D321-B8D5-E80DA1EC43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9467" y="1887743"/>
            <a:ext cx="3945066" cy="3945066"/>
          </a:xfrm>
          <a:prstGeom prst="rect">
            <a:avLst/>
          </a:prstGeom>
          <a:noFill/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373EB0A5-C36B-1AC4-81E8-23B0D6A2F3A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77288" y="558912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8015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40"/>
    </mc:Choice>
    <mc:Fallback xmlns="">
      <p:transition spd="slow" advTm="26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67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/>
              <a:t>de schoenen </a:t>
            </a: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328EF6D0-2AF7-38D1-5EBD-C45ECCE6703B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5" name="Afbeelding 4" descr="Converse All Star Sneakers Hoog - Black/White">
            <a:extLst>
              <a:ext uri="{FF2B5EF4-FFF2-40B4-BE49-F238E27FC236}">
                <a16:creationId xmlns:a16="http://schemas.microsoft.com/office/drawing/2014/main" id="{773781F0-02F3-0375-A3BC-F433685688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9950" y="1917712"/>
            <a:ext cx="4184099" cy="389283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64295480-45F4-DA14-26F5-3AC8E0A2197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3256" y="563589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2120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74"/>
    </mc:Choice>
    <mc:Fallback xmlns="">
      <p:transition spd="slow" advTm="32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8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>
            <a:extLst>
              <a:ext uri="{FF2B5EF4-FFF2-40B4-BE49-F238E27FC236}">
                <a16:creationId xmlns:a16="http://schemas.microsoft.com/office/drawing/2014/main" id="{C876FCA3-4E3B-5388-C7BC-C0106771DF51}"/>
              </a:ext>
            </a:extLst>
          </p:cNvPr>
          <p:cNvSpPr/>
          <p:nvPr/>
        </p:nvSpPr>
        <p:spPr>
          <a:xfrm>
            <a:off x="628650" y="1470955"/>
            <a:ext cx="7886700" cy="4760536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dirty="0"/>
              <a:t>een paar</a:t>
            </a:r>
            <a:endParaRPr lang="nl-NL" sz="4400" dirty="0"/>
          </a:p>
        </p:txBody>
      </p:sp>
      <p:pic>
        <p:nvPicPr>
          <p:cNvPr id="3" name="Afbeelding 2" descr="ProducaoShops, 000 - La The Air Jordan 3 &quot;Court Purple&quot; will take part of  Jordan Brand's OG &quot;Shattered Backboard&quot; s'est vendue $615, Air Jordan 5  Retro SE &quot;What The&quot; GS">
            <a:extLst>
              <a:ext uri="{FF2B5EF4-FFF2-40B4-BE49-F238E27FC236}">
                <a16:creationId xmlns:a16="http://schemas.microsoft.com/office/drawing/2014/main" id="{779ACC6F-2B30-C006-9509-FCDE5C1FA02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67" t="17218" r="18542" b="16779"/>
          <a:stretch/>
        </p:blipFill>
        <p:spPr bwMode="auto">
          <a:xfrm>
            <a:off x="1390430" y="1690689"/>
            <a:ext cx="3317736" cy="196505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Afbeelding 4" descr="handschoenen_handschoentjes_wanten_voor_aan_de_rekstok_brug_schlaufen_zwaaien_slingeren_turnen_gymnastiek_bordeaux_donkerrood_wijn_wine">
            <a:extLst>
              <a:ext uri="{FF2B5EF4-FFF2-40B4-BE49-F238E27FC236}">
                <a16:creationId xmlns:a16="http://schemas.microsoft.com/office/drawing/2014/main" id="{656E2847-1ED7-4C44-19FE-6182A63C5B7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740" y="3655743"/>
            <a:ext cx="2292383" cy="2292383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198C23FB-7CE2-C7F0-2E2B-CAF00FD3DC9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38019" y="570444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1724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40"/>
    </mc:Choice>
    <mc:Fallback xmlns="">
      <p:transition spd="slow" advTm="26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94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>
            <a:extLst>
              <a:ext uri="{FF2B5EF4-FFF2-40B4-BE49-F238E27FC236}">
                <a16:creationId xmlns:a16="http://schemas.microsoft.com/office/drawing/2014/main" id="{940C7BA7-B962-E00F-4094-14A0A3DA49BE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dirty="0"/>
              <a:t>de slippers</a:t>
            </a:r>
            <a:endParaRPr lang="nl-NL" sz="4400" dirty="0"/>
          </a:p>
        </p:txBody>
      </p:sp>
      <p:pic>
        <p:nvPicPr>
          <p:cNvPr id="4" name="Afbeelding 3" descr="Koraalkleurig - Slippers met steunzool – Archies Footwear Pty Ltd. | Europe">
            <a:extLst>
              <a:ext uri="{FF2B5EF4-FFF2-40B4-BE49-F238E27FC236}">
                <a16:creationId xmlns:a16="http://schemas.microsoft.com/office/drawing/2014/main" id="{35128D1D-14A4-EE0E-92E4-5366CCD4337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80" r="9219"/>
          <a:stretch/>
        </p:blipFill>
        <p:spPr bwMode="auto">
          <a:xfrm>
            <a:off x="2854319" y="1715869"/>
            <a:ext cx="3435361" cy="428881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29A92E31-6C0C-5463-BF6B-49745CF69FC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47746" y="563589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843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17"/>
    </mc:Choice>
    <mc:Fallback xmlns="">
      <p:transition spd="slow" advTm="37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03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>
            <a:extLst>
              <a:ext uri="{FF2B5EF4-FFF2-40B4-BE49-F238E27FC236}">
                <a16:creationId xmlns:a16="http://schemas.microsoft.com/office/drawing/2014/main" id="{940C7BA7-B962-E00F-4094-14A0A3DA49BE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dirty="0"/>
              <a:t>de sloffen</a:t>
            </a:r>
            <a:endParaRPr lang="nl-NL" sz="4400" dirty="0"/>
          </a:p>
        </p:txBody>
      </p:sp>
      <p:pic>
        <p:nvPicPr>
          <p:cNvPr id="4" name="Afbeelding 3" descr="Kinder Spaanse Slof Bernardino Rood Kopen? | Snelle Levering | Shoeplace.nl">
            <a:extLst>
              <a:ext uri="{FF2B5EF4-FFF2-40B4-BE49-F238E27FC236}">
                <a16:creationId xmlns:a16="http://schemas.microsoft.com/office/drawing/2014/main" id="{3401E179-2F0B-E1CD-26C6-35EF2F8D68D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38" t="7139" r="5508" b="8191"/>
          <a:stretch/>
        </p:blipFill>
        <p:spPr bwMode="auto">
          <a:xfrm>
            <a:off x="2523935" y="1878669"/>
            <a:ext cx="4096130" cy="396986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E29AC1E1-A401-2F4D-B47C-C8D87F7CBD6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99108" y="560485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811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17"/>
    </mc:Choice>
    <mc:Fallback xmlns="">
      <p:transition spd="slow" advTm="37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73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/>
              <a:t>de sneeuw </a:t>
            </a: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328EF6D0-2AF7-38D1-5EBD-C45ECCE6703B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6CF9572B-9E2E-90BF-2F36-12030142FC7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94212" y="5577503"/>
            <a:ext cx="487363" cy="487363"/>
          </a:xfrm>
          <a:prstGeom prst="rect">
            <a:avLst/>
          </a:prstGeom>
        </p:spPr>
      </p:pic>
      <p:pic>
        <p:nvPicPr>
          <p:cNvPr id="3" name="Afbeelding 2" descr="Sneeuw op komst: vanaf donderdag winter in Alpen | Het Parool">
            <a:extLst>
              <a:ext uri="{FF2B5EF4-FFF2-40B4-BE49-F238E27FC236}">
                <a16:creationId xmlns:a16="http://schemas.microsoft.com/office/drawing/2014/main" id="{1303F812-2708-AAD3-87F5-2EAEC07D824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4" r="36059"/>
          <a:stretch/>
        </p:blipFill>
        <p:spPr bwMode="auto">
          <a:xfrm>
            <a:off x="2401570" y="1838099"/>
            <a:ext cx="4340860" cy="404435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533385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74"/>
    </mc:Choice>
    <mc:Fallback xmlns="">
      <p:transition spd="slow" advTm="32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4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>
            <a:extLst>
              <a:ext uri="{FF2B5EF4-FFF2-40B4-BE49-F238E27FC236}">
                <a16:creationId xmlns:a16="http://schemas.microsoft.com/office/drawing/2014/main" id="{940C7BA7-B962-E00F-4094-14A0A3DA49BE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dirty="0"/>
              <a:t>de sandalen</a:t>
            </a:r>
            <a:endParaRPr lang="nl-NL" sz="4400" dirty="0"/>
          </a:p>
        </p:txBody>
      </p:sp>
      <p:pic>
        <p:nvPicPr>
          <p:cNvPr id="4" name="Afbeelding 3" descr="Shark Original in Lohbraun Sandalen – Salt-Water Sandals Shop">
            <a:extLst>
              <a:ext uri="{FF2B5EF4-FFF2-40B4-BE49-F238E27FC236}">
                <a16:creationId xmlns:a16="http://schemas.microsoft.com/office/drawing/2014/main" id="{27623BCC-01F6-1A00-73DA-C62B8D3383E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6042" y="1930374"/>
            <a:ext cx="4211915" cy="3859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DE04795E-A25C-FB2C-2593-A5541CEDFB4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4940" y="563589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3775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17"/>
    </mc:Choice>
    <mc:Fallback xmlns="">
      <p:transition spd="slow" advTm="37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13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>
            <a:extLst>
              <a:ext uri="{FF2B5EF4-FFF2-40B4-BE49-F238E27FC236}">
                <a16:creationId xmlns:a16="http://schemas.microsoft.com/office/drawing/2014/main" id="{940C7BA7-B962-E00F-4094-14A0A3DA49BE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dirty="0"/>
              <a:t>de pet</a:t>
            </a:r>
            <a:endParaRPr lang="nl-NL" sz="4400" dirty="0"/>
          </a:p>
        </p:txBody>
      </p:sp>
      <p:pic>
        <p:nvPicPr>
          <p:cNvPr id="4" name="Afbeelding 3" descr="Pet voor de jacht Steppe 100 | SOLOGNAC | Decathlon.nl">
            <a:extLst>
              <a:ext uri="{FF2B5EF4-FFF2-40B4-BE49-F238E27FC236}">
                <a16:creationId xmlns:a16="http://schemas.microsoft.com/office/drawing/2014/main" id="{862C5515-2027-6136-810B-BB7387835A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9627" y="1927903"/>
            <a:ext cx="3864745" cy="386474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5702C433-E8BB-EB05-E82A-1AB65833AED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47746" y="563589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7723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17"/>
    </mc:Choice>
    <mc:Fallback xmlns="">
      <p:transition spd="slow" advTm="37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71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>
            <a:extLst>
              <a:ext uri="{FF2B5EF4-FFF2-40B4-BE49-F238E27FC236}">
                <a16:creationId xmlns:a16="http://schemas.microsoft.com/office/drawing/2014/main" id="{940C7BA7-B962-E00F-4094-14A0A3DA49BE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dirty="0"/>
              <a:t>de hoed</a:t>
            </a:r>
            <a:endParaRPr lang="nl-NL" sz="4400" dirty="0"/>
          </a:p>
        </p:txBody>
      </p:sp>
      <p:pic>
        <p:nvPicPr>
          <p:cNvPr id="4" name="Afbeelding 3" descr="Gele hoed borsalino - Partycorner.nl">
            <a:extLst>
              <a:ext uri="{FF2B5EF4-FFF2-40B4-BE49-F238E27FC236}">
                <a16:creationId xmlns:a16="http://schemas.microsoft.com/office/drawing/2014/main" id="{E109E46C-F90E-D28E-7C9C-7ED9F90C4DA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7307" y="2051951"/>
            <a:ext cx="4989385" cy="3616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7BC30D01-AE2D-D86D-717C-8792A90B054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7202" y="566245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6178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17"/>
    </mc:Choice>
    <mc:Fallback xmlns="">
      <p:transition spd="slow" advTm="37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08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>
            <a:extLst>
              <a:ext uri="{FF2B5EF4-FFF2-40B4-BE49-F238E27FC236}">
                <a16:creationId xmlns:a16="http://schemas.microsoft.com/office/drawing/2014/main" id="{940C7BA7-B962-E00F-4094-14A0A3DA49BE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dirty="0"/>
              <a:t>de winterjas</a:t>
            </a:r>
            <a:endParaRPr lang="nl-NL" sz="4400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F7E89F93-BF8E-55F5-4951-F57428C5B2A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2055" y="1788105"/>
            <a:ext cx="2959890" cy="4144341"/>
          </a:xfrm>
          <a:prstGeom prst="rect">
            <a:avLst/>
          </a:prstGeom>
          <a:noFill/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C1D0D094-87DB-FDD3-8CD2-BE6411EDF9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6657" y="568876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3423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17"/>
    </mc:Choice>
    <mc:Fallback xmlns="">
      <p:transition spd="slow" advTm="37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29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>
            <a:extLst>
              <a:ext uri="{FF2B5EF4-FFF2-40B4-BE49-F238E27FC236}">
                <a16:creationId xmlns:a16="http://schemas.microsoft.com/office/drawing/2014/main" id="{940C7BA7-B962-E00F-4094-14A0A3DA49BE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dirty="0"/>
              <a:t>de regenjas</a:t>
            </a:r>
            <a:endParaRPr lang="nl-NL" sz="4400" dirty="0"/>
          </a:p>
        </p:txBody>
      </p:sp>
      <p:pic>
        <p:nvPicPr>
          <p:cNvPr id="5" name="Afbeelding 4" descr="Gele Kinder regenjassen kopen? Lage prijs op beslist.nl">
            <a:extLst>
              <a:ext uri="{FF2B5EF4-FFF2-40B4-BE49-F238E27FC236}">
                <a16:creationId xmlns:a16="http://schemas.microsoft.com/office/drawing/2014/main" id="{45E1D811-4050-CE87-B3BC-D1050D4411C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74" r="17722"/>
          <a:stretch/>
        </p:blipFill>
        <p:spPr bwMode="auto">
          <a:xfrm>
            <a:off x="3164156" y="1713911"/>
            <a:ext cx="2815688" cy="429273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FAA77318-6BD7-09E2-7BDD-D43C7DEA23B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6657" y="565535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702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17"/>
    </mc:Choice>
    <mc:Fallback xmlns="">
      <p:transition spd="slow" advTm="37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27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>
            <a:extLst>
              <a:ext uri="{FF2B5EF4-FFF2-40B4-BE49-F238E27FC236}">
                <a16:creationId xmlns:a16="http://schemas.microsoft.com/office/drawing/2014/main" id="{940C7BA7-B962-E00F-4094-14A0A3DA49BE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dirty="0"/>
              <a:t>de bril</a:t>
            </a:r>
            <a:endParaRPr lang="nl-NL" sz="4400" dirty="0"/>
          </a:p>
        </p:txBody>
      </p:sp>
      <p:pic>
        <p:nvPicPr>
          <p:cNvPr id="4" name="Afbeelding 3" descr="Seen SNJU01 ZZ00 58/14 | Pearle Opticiens">
            <a:extLst>
              <a:ext uri="{FF2B5EF4-FFF2-40B4-BE49-F238E27FC236}">
                <a16:creationId xmlns:a16="http://schemas.microsoft.com/office/drawing/2014/main" id="{0FFC8B31-2A7D-63FA-B300-138663C7D3A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0153" y="2636038"/>
            <a:ext cx="4343693" cy="2442956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DCBB2BE7-67B6-AB9F-4464-B600EC64288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5296" y="561644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1475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17"/>
    </mc:Choice>
    <mc:Fallback xmlns="">
      <p:transition spd="slow" advTm="37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66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>
            <a:extLst>
              <a:ext uri="{FF2B5EF4-FFF2-40B4-BE49-F238E27FC236}">
                <a16:creationId xmlns:a16="http://schemas.microsoft.com/office/drawing/2014/main" id="{940C7BA7-B962-E00F-4094-14A0A3DA49BE}"/>
              </a:ext>
            </a:extLst>
          </p:cNvPr>
          <p:cNvSpPr/>
          <p:nvPr/>
        </p:nvSpPr>
        <p:spPr>
          <a:xfrm>
            <a:off x="628650" y="1453375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dirty="0"/>
              <a:t>de zonnebril</a:t>
            </a:r>
            <a:endParaRPr lang="nl-NL" sz="4400" dirty="0"/>
          </a:p>
        </p:txBody>
      </p:sp>
      <p:pic>
        <p:nvPicPr>
          <p:cNvPr id="3" name="Afbeelding 2" descr="Heren zonnebril met bruine frame - Lucardi.be">
            <a:extLst>
              <a:ext uri="{FF2B5EF4-FFF2-40B4-BE49-F238E27FC236}">
                <a16:creationId xmlns:a16="http://schemas.microsoft.com/office/drawing/2014/main" id="{B8052714-A951-A7E6-4471-0907FB07C9B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7717" y="1953693"/>
            <a:ext cx="3528566" cy="352856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E095AB99-A6C0-8CDF-754A-9D52DDC8FE7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76929" y="568277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5797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17"/>
    </mc:Choice>
    <mc:Fallback xmlns="">
      <p:transition spd="slow" advTm="37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87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>
            <a:extLst>
              <a:ext uri="{FF2B5EF4-FFF2-40B4-BE49-F238E27FC236}">
                <a16:creationId xmlns:a16="http://schemas.microsoft.com/office/drawing/2014/main" id="{C876FCA3-4E3B-5388-C7BC-C0106771DF51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rgbClr val="FF0000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dirty="0"/>
              <a:t>dragen</a:t>
            </a:r>
            <a:endParaRPr lang="nl-NL" sz="4400" dirty="0"/>
          </a:p>
        </p:txBody>
      </p:sp>
      <p:pic>
        <p:nvPicPr>
          <p:cNvPr id="9" name="Afbeelding 8" descr="JACK &amp; JONES JUNIOR high waist loose fit jeans JJIALEX  light blue denim">
            <a:extLst>
              <a:ext uri="{FF2B5EF4-FFF2-40B4-BE49-F238E27FC236}">
                <a16:creationId xmlns:a16="http://schemas.microsoft.com/office/drawing/2014/main" id="{198FF8A1-9BDF-2BA2-A365-AA3F91EDDBF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964" y="1808223"/>
            <a:ext cx="2736071" cy="410410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BE83B4A1-18D8-F0CA-E686-2782B940693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5840" y="554834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682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40"/>
    </mc:Choice>
    <mc:Fallback xmlns="">
      <p:transition spd="slow" advTm="26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67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>
            <a:extLst>
              <a:ext uri="{FF2B5EF4-FFF2-40B4-BE49-F238E27FC236}">
                <a16:creationId xmlns:a16="http://schemas.microsoft.com/office/drawing/2014/main" id="{940C7BA7-B962-E00F-4094-14A0A3DA49BE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dirty="0"/>
              <a:t>rekening houden met</a:t>
            </a:r>
            <a:endParaRPr lang="nl-NL" sz="4400" dirty="0"/>
          </a:p>
        </p:txBody>
      </p:sp>
      <p:pic>
        <p:nvPicPr>
          <p:cNvPr id="5" name="Afbeelding 4" descr="124,800+ Children Sharing Stock Photos, Pictures &amp; Royalty-Free Images -  iStock | Children sharing sandwich, Children sharing toys, Children sharing  ideas">
            <a:extLst>
              <a:ext uri="{FF2B5EF4-FFF2-40B4-BE49-F238E27FC236}">
                <a16:creationId xmlns:a16="http://schemas.microsoft.com/office/drawing/2014/main" id="{E49691A7-83B3-29D9-C5BD-943678FDCA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2108" y="2351252"/>
            <a:ext cx="4839783" cy="3018048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615EF371-B0EE-06C6-D3F0-89A730F1DDB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5840" y="555807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605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17"/>
    </mc:Choice>
    <mc:Fallback xmlns="">
      <p:transition spd="slow" advTm="37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31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>
            <a:extLst>
              <a:ext uri="{FF2B5EF4-FFF2-40B4-BE49-F238E27FC236}">
                <a16:creationId xmlns:a16="http://schemas.microsoft.com/office/drawing/2014/main" id="{940C7BA7-B962-E00F-4094-14A0A3DA49BE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dirty="0"/>
              <a:t>geen rekening houden met</a:t>
            </a:r>
            <a:endParaRPr lang="nl-NL" sz="4400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4730D2C8-E7D9-3736-B861-759BC2C545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1112" y="2105314"/>
            <a:ext cx="5121776" cy="350992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890A6F9E-9A8A-BD7A-0524-2F3529E5828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6657" y="562616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8363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17"/>
    </mc:Choice>
    <mc:Fallback xmlns="">
      <p:transition spd="slow" advTm="37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64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dirty="0" err="1">
                <a:solidFill>
                  <a:srgbClr val="FF0000"/>
                </a:solidFill>
                <a:latin typeface="Wingdings" panose="05000000000000000000" pitchFamily="2" charset="2"/>
              </a:rPr>
              <a:t>l</a:t>
            </a:r>
            <a:r>
              <a:rPr lang="nl-NL" dirty="0" err="1"/>
              <a:t>h</a:t>
            </a:r>
            <a:r>
              <a:rPr lang="nl-NL" sz="4400" dirty="0" err="1"/>
              <a:t>et</a:t>
            </a:r>
            <a:r>
              <a:rPr lang="nl-NL" sz="4400" dirty="0"/>
              <a:t> ijs</a:t>
            </a: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328EF6D0-2AF7-38D1-5EBD-C45ECCE6703B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7" name="Afbeelding 6" descr="Fijne winter work-out: schaatsen">
            <a:extLst>
              <a:ext uri="{FF2B5EF4-FFF2-40B4-BE49-F238E27FC236}">
                <a16:creationId xmlns:a16="http://schemas.microsoft.com/office/drawing/2014/main" id="{EFC12041-4785-C037-4A8B-EC173B0FB1B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6" r="25376"/>
          <a:stretch/>
        </p:blipFill>
        <p:spPr bwMode="auto">
          <a:xfrm>
            <a:off x="2708159" y="2085537"/>
            <a:ext cx="3727681" cy="354947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B88628B8-02E7-B61D-75FB-4838D0269C2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6657" y="552889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4357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74"/>
    </mc:Choice>
    <mc:Fallback xmlns="">
      <p:transition spd="slow" advTm="32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29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>
            <a:extLst>
              <a:ext uri="{FF2B5EF4-FFF2-40B4-BE49-F238E27FC236}">
                <a16:creationId xmlns:a16="http://schemas.microsoft.com/office/drawing/2014/main" id="{940C7BA7-B962-E00F-4094-14A0A3DA49BE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dirty="0"/>
              <a:t>de volgorde</a:t>
            </a:r>
            <a:endParaRPr lang="nl-NL" sz="4400" dirty="0"/>
          </a:p>
        </p:txBody>
      </p:sp>
      <p:pic>
        <p:nvPicPr>
          <p:cNvPr id="5" name="Afbeelding 4" descr="The Daltons | Xilam Wikia | Fandom">
            <a:extLst>
              <a:ext uri="{FF2B5EF4-FFF2-40B4-BE49-F238E27FC236}">
                <a16:creationId xmlns:a16="http://schemas.microsoft.com/office/drawing/2014/main" id="{E1CF7025-671A-239A-4490-D71A011D31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7184" y="1783491"/>
            <a:ext cx="3749632" cy="4153569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529F08AB-52DE-54D6-EFF0-F0A17075EC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6657" y="569337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7230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17"/>
    </mc:Choice>
    <mc:Fallback xmlns="">
      <p:transition spd="slow" advTm="37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80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>
            <a:extLst>
              <a:ext uri="{FF2B5EF4-FFF2-40B4-BE49-F238E27FC236}">
                <a16:creationId xmlns:a16="http://schemas.microsoft.com/office/drawing/2014/main" id="{940C7BA7-B962-E00F-4094-14A0A3DA49BE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dirty="0"/>
              <a:t>de allereerste</a:t>
            </a:r>
            <a:endParaRPr lang="nl-NL" sz="4400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676CD9B6-01C1-4BD9-7CE8-F276B00B91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1937237" y="1790973"/>
            <a:ext cx="5269526" cy="3276053"/>
          </a:xfrm>
          <a:prstGeom prst="rect">
            <a:avLst/>
          </a:prstGeom>
        </p:spPr>
      </p:pic>
      <p:cxnSp>
        <p:nvCxnSpPr>
          <p:cNvPr id="6" name="Rechte verbindingslijn met pijl 5">
            <a:extLst>
              <a:ext uri="{FF2B5EF4-FFF2-40B4-BE49-F238E27FC236}">
                <a16:creationId xmlns:a16="http://schemas.microsoft.com/office/drawing/2014/main" id="{8B8B0803-9E59-9261-556B-7F3A5168E17C}"/>
              </a:ext>
            </a:extLst>
          </p:cNvPr>
          <p:cNvCxnSpPr>
            <a:cxnSpLocks/>
          </p:cNvCxnSpPr>
          <p:nvPr/>
        </p:nvCxnSpPr>
        <p:spPr>
          <a:xfrm flipV="1">
            <a:off x="2322931" y="5275482"/>
            <a:ext cx="7620" cy="77724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2C59F6B0-45D2-9112-2C57-40EE88CC412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44746" y="556535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486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17"/>
    </mc:Choice>
    <mc:Fallback xmlns="">
      <p:transition spd="slow" advTm="37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32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>
            <a:extLst>
              <a:ext uri="{FF2B5EF4-FFF2-40B4-BE49-F238E27FC236}">
                <a16:creationId xmlns:a16="http://schemas.microsoft.com/office/drawing/2014/main" id="{940C7BA7-B962-E00F-4094-14A0A3DA49BE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dirty="0"/>
              <a:t>de optocht</a:t>
            </a:r>
            <a:endParaRPr lang="nl-NL" sz="4400" dirty="0"/>
          </a:p>
        </p:txBody>
      </p:sp>
      <p:pic>
        <p:nvPicPr>
          <p:cNvPr id="4" name="Afbeelding 3" descr="Speciale kijkplaats optocht Maastricht voor ouderen en mense... - De  Limburger Mobile">
            <a:extLst>
              <a:ext uri="{FF2B5EF4-FFF2-40B4-BE49-F238E27FC236}">
                <a16:creationId xmlns:a16="http://schemas.microsoft.com/office/drawing/2014/main" id="{178A1960-C043-A436-3739-402B86BD70F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0364" y="2117424"/>
            <a:ext cx="5263272" cy="351383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339321F6-F2DD-4683-F3BA-E0F1CBC01B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7144" y="563125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1333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17"/>
    </mc:Choice>
    <mc:Fallback xmlns="">
      <p:transition spd="slow" advTm="37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76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>
            <a:extLst>
              <a:ext uri="{FF2B5EF4-FFF2-40B4-BE49-F238E27FC236}">
                <a16:creationId xmlns:a16="http://schemas.microsoft.com/office/drawing/2014/main" id="{940C7BA7-B962-E00F-4094-14A0A3DA49BE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dirty="0"/>
              <a:t>de allerlaatste</a:t>
            </a:r>
            <a:endParaRPr lang="nl-NL" sz="4400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B537F125-C5D0-9E37-14AB-72AB2B1485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1837626" y="1923248"/>
            <a:ext cx="4855096" cy="3018403"/>
          </a:xfrm>
          <a:prstGeom prst="rect">
            <a:avLst/>
          </a:prstGeom>
        </p:spPr>
      </p:pic>
      <p:cxnSp>
        <p:nvCxnSpPr>
          <p:cNvPr id="5" name="Rechte verbindingslijn met pijl 4">
            <a:extLst>
              <a:ext uri="{FF2B5EF4-FFF2-40B4-BE49-F238E27FC236}">
                <a16:creationId xmlns:a16="http://schemas.microsoft.com/office/drawing/2014/main" id="{63570B31-2518-6B97-4B67-8B0BD393D5B1}"/>
              </a:ext>
            </a:extLst>
          </p:cNvPr>
          <p:cNvCxnSpPr/>
          <p:nvPr/>
        </p:nvCxnSpPr>
        <p:spPr>
          <a:xfrm flipV="1">
            <a:off x="6002485" y="4792705"/>
            <a:ext cx="144780" cy="131826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BA52D515-4F9D-950B-E161-85D0406AD73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5023" y="564792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7995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17"/>
    </mc:Choice>
    <mc:Fallback xmlns="">
      <p:transition spd="slow" advTm="37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08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>
            <a:extLst>
              <a:ext uri="{FF2B5EF4-FFF2-40B4-BE49-F238E27FC236}">
                <a16:creationId xmlns:a16="http://schemas.microsoft.com/office/drawing/2014/main" id="{940C7BA7-B962-E00F-4094-14A0A3DA49BE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dirty="0"/>
              <a:t>de middelste</a:t>
            </a:r>
            <a:endParaRPr lang="nl-NL" sz="4400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C9AD7E0F-2F88-2E3A-BAA0-E5B0EED327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1770846" y="1810126"/>
            <a:ext cx="5738907" cy="3567866"/>
          </a:xfrm>
          <a:prstGeom prst="rect">
            <a:avLst/>
          </a:prstGeom>
        </p:spPr>
      </p:pic>
      <p:cxnSp>
        <p:nvCxnSpPr>
          <p:cNvPr id="5" name="Rechte verbindingslijn met pijl 4">
            <a:extLst>
              <a:ext uri="{FF2B5EF4-FFF2-40B4-BE49-F238E27FC236}">
                <a16:creationId xmlns:a16="http://schemas.microsoft.com/office/drawing/2014/main" id="{54594E10-66AA-DEE8-AE95-95533C39E2F2}"/>
              </a:ext>
            </a:extLst>
          </p:cNvPr>
          <p:cNvCxnSpPr/>
          <p:nvPr/>
        </p:nvCxnSpPr>
        <p:spPr>
          <a:xfrm flipH="1" flipV="1">
            <a:off x="4640299" y="5313968"/>
            <a:ext cx="205740" cy="99060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04ADBD5F-D4FB-4EF4-6C5C-31970CCB44E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8503" y="562961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6743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17"/>
    </mc:Choice>
    <mc:Fallback xmlns="">
      <p:transition spd="slow" advTm="37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08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>
            <a:extLst>
              <a:ext uri="{FF2B5EF4-FFF2-40B4-BE49-F238E27FC236}">
                <a16:creationId xmlns:a16="http://schemas.microsoft.com/office/drawing/2014/main" id="{940C7BA7-B962-E00F-4094-14A0A3DA49BE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rgbClr val="7030A0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dirty="0"/>
              <a:t>voor</a:t>
            </a:r>
            <a:endParaRPr lang="nl-NL" sz="4400" dirty="0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836EA074-1EAF-31CF-D8E1-02F61D6FC9D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234"/>
          <a:stretch/>
        </p:blipFill>
        <p:spPr bwMode="auto">
          <a:xfrm flipH="1">
            <a:off x="3469195" y="2431577"/>
            <a:ext cx="2205610" cy="354974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8" name="Rechte verbindingslijn met pijl 7">
            <a:extLst>
              <a:ext uri="{FF2B5EF4-FFF2-40B4-BE49-F238E27FC236}">
                <a16:creationId xmlns:a16="http://schemas.microsoft.com/office/drawing/2014/main" id="{3614D3A8-DD74-DE79-D7B5-79F347DA17F5}"/>
              </a:ext>
            </a:extLst>
          </p:cNvPr>
          <p:cNvCxnSpPr/>
          <p:nvPr/>
        </p:nvCxnSpPr>
        <p:spPr>
          <a:xfrm flipH="1">
            <a:off x="4019341" y="1690689"/>
            <a:ext cx="308610" cy="56007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FEFC5F01-4859-D982-7F40-B54371ABEA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5023" y="562616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805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17"/>
    </mc:Choice>
    <mc:Fallback xmlns="">
      <p:transition spd="slow" advTm="37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25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>
            <a:extLst>
              <a:ext uri="{FF2B5EF4-FFF2-40B4-BE49-F238E27FC236}">
                <a16:creationId xmlns:a16="http://schemas.microsoft.com/office/drawing/2014/main" id="{940C7BA7-B962-E00F-4094-14A0A3DA49BE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rgbClr val="7030A0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dirty="0"/>
              <a:t>na</a:t>
            </a:r>
            <a:endParaRPr lang="nl-NL" sz="4400" dirty="0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B1FF5FE3-58FF-4872-0869-104436A0A05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234"/>
          <a:stretch/>
        </p:blipFill>
        <p:spPr bwMode="auto">
          <a:xfrm flipH="1">
            <a:off x="3421607" y="2345116"/>
            <a:ext cx="2300786" cy="370292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8" name="Rechte verbindingslijn met pijl 7">
            <a:extLst>
              <a:ext uri="{FF2B5EF4-FFF2-40B4-BE49-F238E27FC236}">
                <a16:creationId xmlns:a16="http://schemas.microsoft.com/office/drawing/2014/main" id="{AB246174-205D-92AA-31C8-4D9A57E09A5B}"/>
              </a:ext>
            </a:extLst>
          </p:cNvPr>
          <p:cNvCxnSpPr/>
          <p:nvPr/>
        </p:nvCxnSpPr>
        <p:spPr>
          <a:xfrm>
            <a:off x="4784643" y="1613477"/>
            <a:ext cx="480060" cy="59817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68CC42DF-E3B0-6824-C33E-E84C029502E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5296" y="558499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7240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17"/>
    </mc:Choice>
    <mc:Fallback xmlns="">
      <p:transition spd="slow" advTm="37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22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>
            <a:extLst>
              <a:ext uri="{FF2B5EF4-FFF2-40B4-BE49-F238E27FC236}">
                <a16:creationId xmlns:a16="http://schemas.microsoft.com/office/drawing/2014/main" id="{940C7BA7-B962-E00F-4094-14A0A3DA49BE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dirty="0" err="1">
                <a:solidFill>
                  <a:srgbClr val="FF0000"/>
                </a:solidFill>
                <a:latin typeface="Wingdings" panose="05000000000000000000" pitchFamily="2" charset="2"/>
              </a:rPr>
              <a:t>l</a:t>
            </a:r>
            <a:r>
              <a:rPr lang="nl-NL" dirty="0" err="1"/>
              <a:t>het</a:t>
            </a:r>
            <a:r>
              <a:rPr lang="nl-NL" dirty="0"/>
              <a:t> publiek</a:t>
            </a:r>
            <a:endParaRPr lang="nl-NL" sz="4400" dirty="0"/>
          </a:p>
        </p:txBody>
      </p:sp>
      <p:pic>
        <p:nvPicPr>
          <p:cNvPr id="6" name="Afbeelding 5" descr="Getting To Know Your Audience Online">
            <a:extLst>
              <a:ext uri="{FF2B5EF4-FFF2-40B4-BE49-F238E27FC236}">
                <a16:creationId xmlns:a16="http://schemas.microsoft.com/office/drawing/2014/main" id="{75409951-5218-0325-9AA2-2C34DAD182A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84" t="27475" r="13408" b="-129"/>
          <a:stretch/>
        </p:blipFill>
        <p:spPr bwMode="auto">
          <a:xfrm>
            <a:off x="2658152" y="1909914"/>
            <a:ext cx="3827696" cy="390072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3849C14E-9A44-7C38-11A5-482C8FF73C6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7202" y="556695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8975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17"/>
    </mc:Choice>
    <mc:Fallback xmlns="">
      <p:transition spd="slow" advTm="37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94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dirty="0"/>
              <a:t>h</a:t>
            </a:r>
            <a:r>
              <a:rPr lang="nl-NL" sz="4400" dirty="0"/>
              <a:t>et sneeuwt</a:t>
            </a: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328EF6D0-2AF7-38D1-5EBD-C45ECCE6703B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6" name="Afbeelding 5" descr="Acht dingen die je binnen kan doen tijdens de sneeuw! - FunX.nl">
            <a:extLst>
              <a:ext uri="{FF2B5EF4-FFF2-40B4-BE49-F238E27FC236}">
                <a16:creationId xmlns:a16="http://schemas.microsoft.com/office/drawing/2014/main" id="{7AA0A26D-0233-DC5B-DD03-0981319434D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68" r="26470"/>
          <a:stretch/>
        </p:blipFill>
        <p:spPr bwMode="auto">
          <a:xfrm>
            <a:off x="2363279" y="2028120"/>
            <a:ext cx="4417442" cy="366431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917AE6A1-B796-D23C-8064-7F3A9B465DE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4920" y="552889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2679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74"/>
    </mc:Choice>
    <mc:Fallback xmlns="">
      <p:transition spd="slow" advTm="32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14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/>
              <a:t>de sneeuwpop </a:t>
            </a: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328EF6D0-2AF7-38D1-5EBD-C45ECCE6703B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5" name="Afbeelding 4" descr="Zo maak je de perfecte sneeuwpop | Het Nieuwsblad Mobile">
            <a:extLst>
              <a:ext uri="{FF2B5EF4-FFF2-40B4-BE49-F238E27FC236}">
                <a16:creationId xmlns:a16="http://schemas.microsoft.com/office/drawing/2014/main" id="{F20A640B-7E9C-954C-BB65-BD04B36B2A4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5916" y="2049333"/>
            <a:ext cx="5432168" cy="362188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26EE9A87-B4EF-21C4-7C49-AC7CA9A59A6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7474" y="567121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4226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74"/>
    </mc:Choice>
    <mc:Fallback xmlns="">
      <p:transition spd="slow" advTm="32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21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/>
              <a:t>de slee </a:t>
            </a: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328EF6D0-2AF7-38D1-5EBD-C45ECCE6703B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EDAE6F44-2257-2D13-E570-0A33D5E9DA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6" t="1639" r="2185" b="3279"/>
          <a:stretch>
            <a:fillRect/>
          </a:stretch>
        </p:blipFill>
        <p:spPr bwMode="auto">
          <a:xfrm>
            <a:off x="2632165" y="1941551"/>
            <a:ext cx="3879669" cy="383744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B5EBB98D-DAC0-E3CB-8D27-76314A909C3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6385" y="565535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5090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74"/>
    </mc:Choice>
    <mc:Fallback xmlns="">
      <p:transition spd="slow" advTm="32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44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/>
              <a:t>schaatsen</a:t>
            </a: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328EF6D0-2AF7-38D1-5EBD-C45ECCE6703B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rgbClr val="FF0000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A3D88C57-B4FB-5A63-8357-22F27A9BE39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521"/>
          <a:stretch/>
        </p:blipFill>
        <p:spPr bwMode="auto">
          <a:xfrm>
            <a:off x="2890188" y="1770535"/>
            <a:ext cx="3363624" cy="417948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4E61F2B0-2377-F657-6070-7E0ED05D9F5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6385" y="556780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640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74"/>
    </mc:Choice>
    <mc:Fallback xmlns="">
      <p:transition spd="slow" advTm="32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81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/>
              <a:t>de schaats </a:t>
            </a: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328EF6D0-2AF7-38D1-5EBD-C45ECCE6703B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5" name="Afbeelding 4" descr="Zandstra SemiSoft Vaste Schaats 1292 - Hyro Sports | Schaatsen, skeelers en  meer...">
            <a:extLst>
              <a:ext uri="{FF2B5EF4-FFF2-40B4-BE49-F238E27FC236}">
                <a16:creationId xmlns:a16="http://schemas.microsoft.com/office/drawing/2014/main" id="{8CB4F8D6-0498-A733-8E12-6678149479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2905" y="1832709"/>
            <a:ext cx="3518189" cy="405513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DB8FB6A6-FD69-8F87-22D6-AF68E4CD252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5295" y="564416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6524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74"/>
    </mc:Choice>
    <mc:Fallback xmlns="">
      <p:transition spd="slow" advTm="32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37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inhoud 2">
            <a:extLst>
              <a:ext uri="{FF2B5EF4-FFF2-40B4-BE49-F238E27FC236}">
                <a16:creationId xmlns:a16="http://schemas.microsoft.com/office/drawing/2014/main" id="{3222D3AA-7976-93E9-2079-7F5755A230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479249"/>
            <a:ext cx="7886700" cy="3697714"/>
          </a:xfrm>
        </p:spPr>
        <p:txBody>
          <a:bodyPr/>
          <a:lstStyle/>
          <a:p>
            <a:pPr marL="0" indent="0" algn="ctr">
              <a:buNone/>
            </a:pPr>
            <a:r>
              <a:rPr lang="nl-NL" sz="7200" b="1" u="sng" dirty="0">
                <a:solidFill>
                  <a:schemeClr val="bg1"/>
                </a:solidFill>
              </a:rPr>
              <a:t>Week 1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531093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/>
              <a:t>het regent</a:t>
            </a: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328EF6D0-2AF7-38D1-5EBD-C45ECCE6703B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rgbClr val="FF0000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6" name="Afbeelding 5" descr="Kun je beter lopen of rennen als het regent? - 100%NL Magazine">
            <a:extLst>
              <a:ext uri="{FF2B5EF4-FFF2-40B4-BE49-F238E27FC236}">
                <a16:creationId xmlns:a16="http://schemas.microsoft.com/office/drawing/2014/main" id="{B78211C5-701A-D9C2-1696-581D89A6D61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08" r="12529"/>
          <a:stretch/>
        </p:blipFill>
        <p:spPr bwMode="auto">
          <a:xfrm>
            <a:off x="2655541" y="1997764"/>
            <a:ext cx="3832918" cy="372502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C91F0A6C-AD70-58FC-DE50-6874480FDD3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76929" y="559698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7725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74"/>
    </mc:Choice>
    <mc:Fallback xmlns="">
      <p:transition spd="slow" advTm="32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51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/>
              <a:t>de zon schijnt </a:t>
            </a: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328EF6D0-2AF7-38D1-5EBD-C45ECCE6703B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rgbClr val="FF0000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6" name="Afbeelding 5" descr="De zon gaat schijnen">
            <a:extLst>
              <a:ext uri="{FF2B5EF4-FFF2-40B4-BE49-F238E27FC236}">
                <a16:creationId xmlns:a16="http://schemas.microsoft.com/office/drawing/2014/main" id="{7A74CB76-9681-3F43-FBBA-DB2209A3033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74" r="7128"/>
          <a:stretch/>
        </p:blipFill>
        <p:spPr bwMode="auto">
          <a:xfrm>
            <a:off x="2602330" y="2012403"/>
            <a:ext cx="3939340" cy="353936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81F11A4D-E691-11DD-D667-C99A9F26B40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1843" y="567724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7305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74"/>
    </mc:Choice>
    <mc:Fallback xmlns="">
      <p:transition spd="slow" advTm="32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44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>
            <a:extLst>
              <a:ext uri="{FF2B5EF4-FFF2-40B4-BE49-F238E27FC236}">
                <a16:creationId xmlns:a16="http://schemas.microsoft.com/office/drawing/2014/main" id="{C876FCA3-4E3B-5388-C7BC-C0106771DF51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/>
              <a:t>de paraplu</a:t>
            </a:r>
            <a:endParaRPr lang="nl-NL" sz="4400"/>
          </a:p>
        </p:txBody>
      </p:sp>
      <p:pic>
        <p:nvPicPr>
          <p:cNvPr id="5" name="Afbeelding 4" descr="Unicorn Paraplu Don't Worry - Top1Toys">
            <a:extLst>
              <a:ext uri="{FF2B5EF4-FFF2-40B4-BE49-F238E27FC236}">
                <a16:creationId xmlns:a16="http://schemas.microsoft.com/office/drawing/2014/main" id="{5E0A14E5-8651-6F35-7309-2D54F455BC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5371" y="1833647"/>
            <a:ext cx="4053258" cy="4053258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8358788F-F19B-1894-8838-547C6ED8E4C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7474" y="564322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208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40"/>
    </mc:Choice>
    <mc:Fallback xmlns="">
      <p:transition spd="slow" advTm="26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32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>
            <a:extLst>
              <a:ext uri="{FF2B5EF4-FFF2-40B4-BE49-F238E27FC236}">
                <a16:creationId xmlns:a16="http://schemas.microsoft.com/office/drawing/2014/main" id="{C876FCA3-4E3B-5388-C7BC-C0106771DF51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/>
              <a:t>droog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52110B79-B2D3-0C5C-BC3B-B0205533F8C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2435" y="1680711"/>
            <a:ext cx="4359129" cy="4359129"/>
          </a:xfrm>
          <a:prstGeom prst="rect">
            <a:avLst/>
          </a:prstGeom>
          <a:noFill/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F14A8355-610C-89E2-B39A-EBA0E4A2258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7015" y="557679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5775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40"/>
    </mc:Choice>
    <mc:Fallback xmlns="">
      <p:transition spd="slow" advTm="26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54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>
            <a:extLst>
              <a:ext uri="{FF2B5EF4-FFF2-40B4-BE49-F238E27FC236}">
                <a16:creationId xmlns:a16="http://schemas.microsoft.com/office/drawing/2014/main" id="{C876FCA3-4E3B-5388-C7BC-C0106771DF51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/>
              <a:t>nat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5959C8B7-9597-9AE7-F344-BFD7BF287EA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8486" y="1896762"/>
            <a:ext cx="3927028" cy="3927028"/>
          </a:xfrm>
          <a:prstGeom prst="rect">
            <a:avLst/>
          </a:prstGeom>
          <a:noFill/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46F5BBB5-A6BA-FF62-79BD-1761A537CA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7201" y="558010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4950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40"/>
    </mc:Choice>
    <mc:Fallback xmlns="">
      <p:transition spd="slow" advTm="26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86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/>
              <a:t>waaien</a:t>
            </a: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328EF6D0-2AF7-38D1-5EBD-C45ECCE6703B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rgbClr val="FF0000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6" name="Afbeelding 5" descr="R.K. parochie H. Maria Magdalena | 3.1">
            <a:extLst>
              <a:ext uri="{FF2B5EF4-FFF2-40B4-BE49-F238E27FC236}">
                <a16:creationId xmlns:a16="http://schemas.microsoft.com/office/drawing/2014/main" id="{982241C6-A464-7191-C513-65CDDE7F936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3096" y="1896713"/>
            <a:ext cx="4137807" cy="4137807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A69FE71D-37E9-F801-7630-B64DD2830F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08836" y="554715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431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74"/>
    </mc:Choice>
    <mc:Fallback xmlns="">
      <p:transition spd="slow" advTm="32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63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>
            <a:extLst>
              <a:ext uri="{FF2B5EF4-FFF2-40B4-BE49-F238E27FC236}">
                <a16:creationId xmlns:a16="http://schemas.microsoft.com/office/drawing/2014/main" id="{C876FCA3-4E3B-5388-C7BC-C0106771DF51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rgbClr val="FF0000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/>
              <a:t>het </a:t>
            </a:r>
            <a:r>
              <a:rPr lang="nl-NL" dirty="0"/>
              <a:t>waait</a:t>
            </a:r>
            <a:endParaRPr lang="nl-NL" sz="4400" dirty="0"/>
          </a:p>
        </p:txBody>
      </p:sp>
      <p:pic>
        <p:nvPicPr>
          <p:cNvPr id="3" name="Afbeelding 2" descr="#Hoedan - Het Waait">
            <a:extLst>
              <a:ext uri="{FF2B5EF4-FFF2-40B4-BE49-F238E27FC236}">
                <a16:creationId xmlns:a16="http://schemas.microsoft.com/office/drawing/2014/main" id="{1A9E48F6-85F1-4620-9D0C-59BAAB64BAA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3477" y="2068770"/>
            <a:ext cx="5057046" cy="379369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8186A3F4-1247-21E3-2919-2A985F23D4B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5019" y="561878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267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40"/>
    </mc:Choice>
    <mc:Fallback xmlns="">
      <p:transition spd="slow" advTm="26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/>
              <a:t>de wind </a:t>
            </a: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328EF6D0-2AF7-38D1-5EBD-C45ECCE6703B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6" name="Afbeelding 5" descr="Wind Vectorafbeeldingen, iconen en afbeeldingen gratis te downloaden">
            <a:extLst>
              <a:ext uri="{FF2B5EF4-FFF2-40B4-BE49-F238E27FC236}">
                <a16:creationId xmlns:a16="http://schemas.microsoft.com/office/drawing/2014/main" id="{09D9BC40-3685-41B5-0577-530EBBFB592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4327" y="1934468"/>
            <a:ext cx="4875346" cy="3726926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2B0B7C94-48DA-7575-2A6A-FFAD1110E2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94125" y="566139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763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74"/>
    </mc:Choice>
    <mc:Fallback xmlns="">
      <p:transition spd="slow" advTm="32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42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>
            <a:extLst>
              <a:ext uri="{FF2B5EF4-FFF2-40B4-BE49-F238E27FC236}">
                <a16:creationId xmlns:a16="http://schemas.microsoft.com/office/drawing/2014/main" id="{C876FCA3-4E3B-5388-C7BC-C0106771DF51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err="1">
                <a:solidFill>
                  <a:srgbClr val="FF0000"/>
                </a:solidFill>
                <a:latin typeface="Wingdings" panose="05000000000000000000" pitchFamily="2" charset="2"/>
              </a:rPr>
              <a:t>l</a:t>
            </a:r>
            <a:r>
              <a:rPr lang="nl-NL" sz="4400" err="1"/>
              <a:t>het</a:t>
            </a:r>
            <a:r>
              <a:rPr lang="nl-NL" sz="4400"/>
              <a:t> </a:t>
            </a:r>
            <a:r>
              <a:rPr lang="nl-NL"/>
              <a:t>onweer</a:t>
            </a:r>
            <a:endParaRPr lang="nl-NL" sz="4400"/>
          </a:p>
        </p:txBody>
      </p:sp>
      <p:pic>
        <p:nvPicPr>
          <p:cNvPr id="5" name="Afbeelding 4" descr="Bang voor onweer – Hoe ga je hiermee om? - Oudersenzo">
            <a:extLst>
              <a:ext uri="{FF2B5EF4-FFF2-40B4-BE49-F238E27FC236}">
                <a16:creationId xmlns:a16="http://schemas.microsoft.com/office/drawing/2014/main" id="{7411D682-895C-A322-B07E-F123B988621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89" r="16212"/>
          <a:stretch/>
        </p:blipFill>
        <p:spPr bwMode="auto">
          <a:xfrm>
            <a:off x="2432285" y="2134447"/>
            <a:ext cx="4279430" cy="345165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BBA65D6D-2832-4795-F93C-56576DE2AF0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9423" y="558610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4311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40"/>
    </mc:Choice>
    <mc:Fallback xmlns="">
      <p:transition spd="slow" advTm="26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51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/>
              <a:t>de bliksem </a:t>
            </a: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328EF6D0-2AF7-38D1-5EBD-C45ECCE6703B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5" name="Afbeelding 4" descr="Wat gebeurt er als de bliksem inslaat? | NPO Kennis">
            <a:extLst>
              <a:ext uri="{FF2B5EF4-FFF2-40B4-BE49-F238E27FC236}">
                <a16:creationId xmlns:a16="http://schemas.microsoft.com/office/drawing/2014/main" id="{6CBD7375-7A5B-5C6B-23EF-60297860C76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1334" y="1822466"/>
            <a:ext cx="3261332" cy="407562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1A8E181A-9BFB-2267-6BA4-8F467FF0FDC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6657" y="557752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203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74"/>
    </mc:Choice>
    <mc:Fallback xmlns="">
      <p:transition spd="slow" advTm="32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29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>
            <a:extLst>
              <a:ext uri="{FF2B5EF4-FFF2-40B4-BE49-F238E27FC236}">
                <a16:creationId xmlns:a16="http://schemas.microsoft.com/office/drawing/2014/main" id="{C876FCA3-4E3B-5388-C7BC-C0106771DF51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 err="1">
                <a:solidFill>
                  <a:srgbClr val="FF0000"/>
                </a:solidFill>
                <a:latin typeface="Wingdings" panose="05000000000000000000" pitchFamily="2" charset="2"/>
              </a:rPr>
              <a:t>l</a:t>
            </a:r>
            <a:r>
              <a:rPr lang="nl-NL" sz="4400" dirty="0" err="1"/>
              <a:t>het</a:t>
            </a:r>
            <a:r>
              <a:rPr lang="nl-NL" sz="4400" dirty="0"/>
              <a:t> </a:t>
            </a:r>
            <a:r>
              <a:rPr lang="nl-NL" dirty="0"/>
              <a:t>weer</a:t>
            </a:r>
            <a:endParaRPr lang="nl-NL" sz="4400" dirty="0"/>
          </a:p>
        </p:txBody>
      </p:sp>
      <p:pic>
        <p:nvPicPr>
          <p:cNvPr id="5" name="Afbeelding 4" descr="Het weer - woorden.wiki.kennisnet.nl">
            <a:extLst>
              <a:ext uri="{FF2B5EF4-FFF2-40B4-BE49-F238E27FC236}">
                <a16:creationId xmlns:a16="http://schemas.microsoft.com/office/drawing/2014/main" id="{07CDECCA-20E1-DC59-4529-B3B6A7E1B5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0394" y="1958053"/>
            <a:ext cx="5363211" cy="380444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F8C22F1E-4F91-C521-5371-A03F8563F4C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72159" y="568453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3047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40"/>
    </mc:Choice>
    <mc:Fallback xmlns="">
      <p:transition spd="slow" advTm="26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76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hoek 10">
            <a:extLst>
              <a:ext uri="{FF2B5EF4-FFF2-40B4-BE49-F238E27FC236}">
                <a16:creationId xmlns:a16="http://schemas.microsoft.com/office/drawing/2014/main" id="{A35664E7-F517-BDD5-B56C-349544BA80D9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/>
              <a:t>de donder</a:t>
            </a:r>
            <a:endParaRPr lang="nl-NL" sz="4800"/>
          </a:p>
        </p:txBody>
      </p:sp>
      <p:pic>
        <p:nvPicPr>
          <p:cNvPr id="5" name="Afbeelding 4" descr="Meer dan 700 gratis afbeeldingen van Donder en Bliksem - Pixabay">
            <a:extLst>
              <a:ext uri="{FF2B5EF4-FFF2-40B4-BE49-F238E27FC236}">
                <a16:creationId xmlns:a16="http://schemas.microsoft.com/office/drawing/2014/main" id="{A9CD3774-AF9C-FF19-289E-6348D165888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8024" y="2346594"/>
            <a:ext cx="4594321" cy="302736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743E2BCF-AB10-0449-47F7-BDB128F00D5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6385" y="554834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7355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76"/>
    </mc:Choice>
    <mc:Fallback xmlns="">
      <p:transition spd="slow" advTm="21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04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hoek 10">
            <a:extLst>
              <a:ext uri="{FF2B5EF4-FFF2-40B4-BE49-F238E27FC236}">
                <a16:creationId xmlns:a16="http://schemas.microsoft.com/office/drawing/2014/main" id="{A35664E7-F517-BDD5-B56C-349544BA80D9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dirty="0"/>
              <a:t>de regenbui</a:t>
            </a:r>
            <a:endParaRPr lang="nl-NL" sz="4800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B29B7719-8DC6-D35F-4A19-AB41EF503FE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792"/>
          <a:stretch/>
        </p:blipFill>
        <p:spPr bwMode="auto">
          <a:xfrm>
            <a:off x="2627514" y="2076778"/>
            <a:ext cx="3888971" cy="356699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EDEDF939-6F37-E28C-DDB5-0BF07E951C4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672" y="564377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752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76"/>
    </mc:Choice>
    <mc:Fallback xmlns="">
      <p:transition spd="slow" advTm="21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38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>
            <a:extLst>
              <a:ext uri="{FF2B5EF4-FFF2-40B4-BE49-F238E27FC236}">
                <a16:creationId xmlns:a16="http://schemas.microsoft.com/office/drawing/2014/main" id="{C876FCA3-4E3B-5388-C7BC-C0106771DF51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err="1">
                <a:solidFill>
                  <a:srgbClr val="FF0000"/>
                </a:solidFill>
                <a:latin typeface="Wingdings" panose="05000000000000000000" pitchFamily="2" charset="2"/>
              </a:rPr>
              <a:t>l</a:t>
            </a:r>
            <a:r>
              <a:rPr lang="nl-NL" sz="4400" err="1"/>
              <a:t>het</a:t>
            </a:r>
            <a:r>
              <a:rPr lang="nl-NL" sz="4400"/>
              <a:t> </a:t>
            </a:r>
            <a:r>
              <a:rPr lang="nl-NL"/>
              <a:t>raadsel</a:t>
            </a:r>
            <a:endParaRPr lang="nl-NL" sz="4400"/>
          </a:p>
        </p:txBody>
      </p:sp>
      <p:pic>
        <p:nvPicPr>
          <p:cNvPr id="5" name="Afbeelding 4" descr="What number is hidden in... - Puzzles, Brain Teasers and Fun | Facebook">
            <a:extLst>
              <a:ext uri="{FF2B5EF4-FFF2-40B4-BE49-F238E27FC236}">
                <a16:creationId xmlns:a16="http://schemas.microsoft.com/office/drawing/2014/main" id="{9D3DB7CE-B4CE-A5F7-8F37-EB1F5B1BC65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34" r="14989" b="15136"/>
          <a:stretch/>
        </p:blipFill>
        <p:spPr bwMode="auto">
          <a:xfrm>
            <a:off x="2613010" y="1741177"/>
            <a:ext cx="3917979" cy="425568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B9558F22-6EE8-A58D-0858-F3939133B96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89786" y="550949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224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40"/>
    </mc:Choice>
    <mc:Fallback xmlns="">
      <p:transition spd="slow" advTm="26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28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/>
              <a:t>raden</a:t>
            </a: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328EF6D0-2AF7-38D1-5EBD-C45ECCE6703B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rgbClr val="FF0000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7489A465-5D7E-646E-800B-C127FBA262A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3410" y="1981686"/>
            <a:ext cx="3757180" cy="3757180"/>
          </a:xfrm>
          <a:prstGeom prst="rect">
            <a:avLst/>
          </a:prstGeom>
          <a:noFill/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C30E3BDE-202C-9C34-F091-6AAD91BBFD4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57833" y="559698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545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74"/>
    </mc:Choice>
    <mc:Fallback xmlns="">
      <p:transition spd="slow" advTm="32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58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/>
              <a:t>de lucht </a:t>
            </a: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328EF6D0-2AF7-38D1-5EBD-C45ECCE6703B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5" name="Afbeelding 4" descr="Blue Summer Sky Clouds Stock Photo 239835340 | Shutterstock">
            <a:extLst>
              <a:ext uri="{FF2B5EF4-FFF2-40B4-BE49-F238E27FC236}">
                <a16:creationId xmlns:a16="http://schemas.microsoft.com/office/drawing/2014/main" id="{5CB9AD1C-A6AF-28F9-B995-802E353C68E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40" r="26339"/>
          <a:stretch/>
        </p:blipFill>
        <p:spPr bwMode="auto">
          <a:xfrm>
            <a:off x="2898125" y="1800903"/>
            <a:ext cx="3347749" cy="411874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3D743B83-45A6-AF90-0C00-F06A15456A5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7474" y="560671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9237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74"/>
    </mc:Choice>
    <mc:Fallback xmlns="">
      <p:transition spd="slow" advTm="32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86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/>
              <a:t>de seizoenen </a:t>
            </a: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328EF6D0-2AF7-38D1-5EBD-C45ECCE6703B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5" name="Afbeelding 4" descr="De vier jaargetijden – Toonrijk">
            <a:extLst>
              <a:ext uri="{FF2B5EF4-FFF2-40B4-BE49-F238E27FC236}">
                <a16:creationId xmlns:a16="http://schemas.microsoft.com/office/drawing/2014/main" id="{48DE1FB0-1319-0D25-BA30-D6358489FC0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2668" y="1967327"/>
            <a:ext cx="3498663" cy="3785898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784D93BD-32FE-B353-0F10-77926B3BF34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7474" y="562616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645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74"/>
    </mc:Choice>
    <mc:Fallback xmlns="">
      <p:transition spd="slow" advTm="32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00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/>
              <a:t>de winter </a:t>
            </a: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328EF6D0-2AF7-38D1-5EBD-C45ECCE6703B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rgbClr val="FA910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6" name="Afbeelding 5" descr="De vier jaargetijden – Toonrijk">
            <a:extLst>
              <a:ext uri="{FF2B5EF4-FFF2-40B4-BE49-F238E27FC236}">
                <a16:creationId xmlns:a16="http://schemas.microsoft.com/office/drawing/2014/main" id="{8C354FBE-EAE4-C666-B37E-4B5589BAD5D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18" t="50517" r="153" b="9"/>
          <a:stretch/>
        </p:blipFill>
        <p:spPr bwMode="auto">
          <a:xfrm>
            <a:off x="2720071" y="1833818"/>
            <a:ext cx="3703857" cy="405291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D489C9B2-AF61-8D56-FCE3-EDD27998C5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8019" y="564305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1311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74"/>
    </mc:Choice>
    <mc:Fallback xmlns="">
      <p:transition spd="slow" advTm="32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9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hoek 10">
            <a:extLst>
              <a:ext uri="{FF2B5EF4-FFF2-40B4-BE49-F238E27FC236}">
                <a16:creationId xmlns:a16="http://schemas.microsoft.com/office/drawing/2014/main" id="{A35664E7-F517-BDD5-B56C-349544BA80D9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rgbClr val="FA910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/>
              <a:t>de lente</a:t>
            </a:r>
            <a:endParaRPr lang="nl-NL" sz="4800"/>
          </a:p>
        </p:txBody>
      </p:sp>
      <p:pic>
        <p:nvPicPr>
          <p:cNvPr id="5" name="Afbeelding 4" descr="De vier jaargetijden – Toonrijk">
            <a:extLst>
              <a:ext uri="{FF2B5EF4-FFF2-40B4-BE49-F238E27FC236}">
                <a16:creationId xmlns:a16="http://schemas.microsoft.com/office/drawing/2014/main" id="{7761529F-C071-0A30-3B03-44C67CD0F44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8" t="277" r="50243" b="50249"/>
          <a:stretch/>
        </p:blipFill>
        <p:spPr bwMode="auto">
          <a:xfrm>
            <a:off x="2718882" y="1832516"/>
            <a:ext cx="3706236" cy="405551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B2679EEC-B256-3CF5-ED48-BE5F8A1674E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5023" y="564435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8192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76"/>
    </mc:Choice>
    <mc:Fallback xmlns="">
      <p:transition spd="slow" advTm="21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82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>
            <a:extLst>
              <a:ext uri="{FF2B5EF4-FFF2-40B4-BE49-F238E27FC236}">
                <a16:creationId xmlns:a16="http://schemas.microsoft.com/office/drawing/2014/main" id="{C876FCA3-4E3B-5388-C7BC-C0106771DF51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rgbClr val="FA910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/>
              <a:t>de herfst</a:t>
            </a:r>
          </a:p>
        </p:txBody>
      </p:sp>
      <p:pic>
        <p:nvPicPr>
          <p:cNvPr id="7" name="Afbeelding 6" descr="De vier jaargetijden – Toonrijk">
            <a:extLst>
              <a:ext uri="{FF2B5EF4-FFF2-40B4-BE49-F238E27FC236}">
                <a16:creationId xmlns:a16="http://schemas.microsoft.com/office/drawing/2014/main" id="{D832DB93-3D80-6B5E-F39C-7DC83098E01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526" r="51071"/>
          <a:stretch/>
        </p:blipFill>
        <p:spPr bwMode="auto">
          <a:xfrm>
            <a:off x="2700409" y="1812303"/>
            <a:ext cx="3743181" cy="409594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49AB0A3D-322D-B318-AF67-CF9E3627D9C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47747" y="572886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9871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40"/>
    </mc:Choice>
    <mc:Fallback xmlns="">
      <p:transition spd="slow" advTm="26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14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/>
              <a:t>de zomer </a:t>
            </a: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328EF6D0-2AF7-38D1-5EBD-C45ECCE6703B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rgbClr val="FA910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5" name="Afbeelding 4" descr="De vier jaargetijden – Toonrijk">
            <a:extLst>
              <a:ext uri="{FF2B5EF4-FFF2-40B4-BE49-F238E27FC236}">
                <a16:creationId xmlns:a16="http://schemas.microsoft.com/office/drawing/2014/main" id="{09F84C16-47D4-E562-18B1-32F37602B3E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42" t="405" r="429" b="50121"/>
          <a:stretch/>
        </p:blipFill>
        <p:spPr bwMode="auto">
          <a:xfrm>
            <a:off x="2657816" y="1765696"/>
            <a:ext cx="3828367" cy="418916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5AF01C79-DAAE-D6BD-215E-4EE1FF297FB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7202" y="560671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658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74"/>
    </mc:Choice>
    <mc:Fallback xmlns="">
      <p:transition spd="slow" advTm="32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14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>
            <a:extLst>
              <a:ext uri="{FF2B5EF4-FFF2-40B4-BE49-F238E27FC236}">
                <a16:creationId xmlns:a16="http://schemas.microsoft.com/office/drawing/2014/main" id="{C876FCA3-4E3B-5388-C7BC-C0106771DF51}"/>
              </a:ext>
            </a:extLst>
          </p:cNvPr>
          <p:cNvSpPr/>
          <p:nvPr/>
        </p:nvSpPr>
        <p:spPr>
          <a:xfrm>
            <a:off x="628650" y="1432579"/>
            <a:ext cx="7886700" cy="4760536"/>
          </a:xfrm>
          <a:prstGeom prst="rect">
            <a:avLst/>
          </a:prstGeom>
          <a:solidFill>
            <a:srgbClr val="FF0000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/>
              <a:t>het </a:t>
            </a:r>
            <a:r>
              <a:rPr lang="nl-NL" dirty="0"/>
              <a:t>hagelt</a:t>
            </a:r>
            <a:endParaRPr lang="nl-NL" sz="4400" dirty="0"/>
          </a:p>
        </p:txBody>
      </p:sp>
      <p:pic>
        <p:nvPicPr>
          <p:cNvPr id="5" name="Afbeelding 4" descr="Dacht je dat de lente begonnen was? Vandaag gaat het hagelen en onweren">
            <a:extLst>
              <a:ext uri="{FF2B5EF4-FFF2-40B4-BE49-F238E27FC236}">
                <a16:creationId xmlns:a16="http://schemas.microsoft.com/office/drawing/2014/main" id="{28137F2C-7F1B-9296-3139-F9CD0CDAC83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54" r="31116"/>
          <a:stretch/>
        </p:blipFill>
        <p:spPr bwMode="auto">
          <a:xfrm>
            <a:off x="2832539" y="1799971"/>
            <a:ext cx="3478921" cy="402575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10E3AE6A-785B-8B70-F7E0-80A157412D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  <p:pic>
        <p:nvPicPr>
          <p:cNvPr id="7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A9C76F59-1026-204A-01D4-91A05C99B21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67202" y="558204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5183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40"/>
    </mc:Choice>
    <mc:Fallback xmlns="">
      <p:transition spd="slow" advTm="26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02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29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86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dirty="0" err="1">
                <a:solidFill>
                  <a:srgbClr val="FF0000"/>
                </a:solidFill>
                <a:latin typeface="Wingdings" panose="05000000000000000000" pitchFamily="2" charset="2"/>
              </a:rPr>
              <a:t>l</a:t>
            </a:r>
            <a:r>
              <a:rPr lang="nl-NL" dirty="0" err="1"/>
              <a:t>h</a:t>
            </a:r>
            <a:r>
              <a:rPr lang="nl-NL" sz="4400" dirty="0" err="1"/>
              <a:t>et</a:t>
            </a:r>
            <a:r>
              <a:rPr lang="nl-NL" sz="4400" dirty="0"/>
              <a:t> cijfer</a:t>
            </a:r>
          </a:p>
        </p:txBody>
      </p:sp>
      <p:sp>
        <p:nvSpPr>
          <p:cNvPr id="5" name="Rechthoek 4">
            <a:extLst>
              <a:ext uri="{FF2B5EF4-FFF2-40B4-BE49-F238E27FC236}">
                <a16:creationId xmlns:a16="http://schemas.microsoft.com/office/drawing/2014/main" id="{0D2E32B3-F418-A1AB-B986-4732B63D9FB3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6" name="Afbeelding 5" descr="Verlichte cijfer - 3 - Lichtgeluidhuren.nl">
            <a:extLst>
              <a:ext uri="{FF2B5EF4-FFF2-40B4-BE49-F238E27FC236}">
                <a16:creationId xmlns:a16="http://schemas.microsoft.com/office/drawing/2014/main" id="{2F05362F-69DE-7D8F-B0BA-A0E0B81647C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87" r="15810"/>
          <a:stretch/>
        </p:blipFill>
        <p:spPr bwMode="auto">
          <a:xfrm>
            <a:off x="3164089" y="1719179"/>
            <a:ext cx="2815821" cy="428219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7188F883-C368-8F47-D406-FC1C8404B9F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6657" y="563589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498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71"/>
    </mc:Choice>
    <mc:Fallback xmlns="">
      <p:transition spd="slow" advTm="20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42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hoek 10">
            <a:extLst>
              <a:ext uri="{FF2B5EF4-FFF2-40B4-BE49-F238E27FC236}">
                <a16:creationId xmlns:a16="http://schemas.microsoft.com/office/drawing/2014/main" id="{A35664E7-F517-BDD5-B56C-349544BA80D9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/>
              <a:t>de tekens</a:t>
            </a:r>
            <a:endParaRPr lang="nl-NL" sz="4800"/>
          </a:p>
        </p:txBody>
      </p:sp>
      <p:pic>
        <p:nvPicPr>
          <p:cNvPr id="5" name="Afbeelding 4" descr="blauw alfabet, cijfers en wiskundetekens neonlichtpictogram. abc gloeiende  symbolen. brieven. vector geïsoleerde illustratie 3855245 Vectorkunst bij  Vecteezy">
            <a:extLst>
              <a:ext uri="{FF2B5EF4-FFF2-40B4-BE49-F238E27FC236}">
                <a16:creationId xmlns:a16="http://schemas.microsoft.com/office/drawing/2014/main" id="{3D9B0382-67C8-997F-7108-1CB812A4761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7932" y="1906208"/>
            <a:ext cx="3908136" cy="3908136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EEE6D8BB-37B3-7AFB-B862-F3481489991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99108" y="557066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256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76"/>
    </mc:Choice>
    <mc:Fallback xmlns="">
      <p:transition spd="slow" advTm="21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32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/>
              <a:t>de letter </a:t>
            </a: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328EF6D0-2AF7-38D1-5EBD-C45ECCE6703B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5" name="Afbeelding 4" descr="Verlichte letter - S - Lichtgeluidhuren.nl">
            <a:extLst>
              <a:ext uri="{FF2B5EF4-FFF2-40B4-BE49-F238E27FC236}">
                <a16:creationId xmlns:a16="http://schemas.microsoft.com/office/drawing/2014/main" id="{3FB04B22-876F-6E0D-20DC-5302AFE59EF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15" r="14441"/>
          <a:stretch/>
        </p:blipFill>
        <p:spPr bwMode="auto">
          <a:xfrm>
            <a:off x="3106766" y="1812900"/>
            <a:ext cx="2930467" cy="409750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398D2BEA-832D-B8A8-4124-757B4FDF68A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7474" y="566672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4740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74"/>
    </mc:Choice>
    <mc:Fallback xmlns="">
      <p:transition spd="slow" advTm="32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44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>
            <a:extLst>
              <a:ext uri="{FF2B5EF4-FFF2-40B4-BE49-F238E27FC236}">
                <a16:creationId xmlns:a16="http://schemas.microsoft.com/office/drawing/2014/main" id="{C876FCA3-4E3B-5388-C7BC-C0106771DF51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err="1">
                <a:solidFill>
                  <a:srgbClr val="FF0000"/>
                </a:solidFill>
                <a:latin typeface="Wingdings" panose="05000000000000000000" pitchFamily="2" charset="2"/>
              </a:rPr>
              <a:t>l</a:t>
            </a:r>
            <a:r>
              <a:rPr lang="nl-NL" sz="4400" err="1"/>
              <a:t>het</a:t>
            </a:r>
            <a:r>
              <a:rPr lang="nl-NL" sz="4400"/>
              <a:t> </a:t>
            </a:r>
            <a:r>
              <a:rPr lang="nl-NL"/>
              <a:t>pictogram</a:t>
            </a:r>
            <a:endParaRPr lang="nl-NL" sz="4400"/>
          </a:p>
        </p:txBody>
      </p:sp>
      <p:pic>
        <p:nvPicPr>
          <p:cNvPr id="5" name="Afbeelding 4" descr="Het Openbare Symbool Van Het Pictogram Van De Bouw Van Het Winkelcentrum  Van Het Teken Vector Illustratie - Illustration of uitgang, optillen:  20452821">
            <a:extLst>
              <a:ext uri="{FF2B5EF4-FFF2-40B4-BE49-F238E27FC236}">
                <a16:creationId xmlns:a16="http://schemas.microsoft.com/office/drawing/2014/main" id="{53B27384-2510-D40C-CF02-97EB2A36B63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2838" y="1911114"/>
            <a:ext cx="3898323" cy="389832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A6E4A09F-8CA7-AA01-75A0-C32251ED27F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18563" y="575318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811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40"/>
    </mc:Choice>
    <mc:Fallback xmlns="">
      <p:transition spd="slow" advTm="26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51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>
            <a:extLst>
              <a:ext uri="{FF2B5EF4-FFF2-40B4-BE49-F238E27FC236}">
                <a16:creationId xmlns:a16="http://schemas.microsoft.com/office/drawing/2014/main" id="{C876FCA3-4E3B-5388-C7BC-C0106771DF51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/>
              <a:t>de soort</a:t>
            </a:r>
            <a:endParaRPr lang="nl-NL" sz="4400"/>
          </a:p>
        </p:txBody>
      </p:sp>
      <p:pic>
        <p:nvPicPr>
          <p:cNvPr id="5" name="Afbeelding 4" descr="Weer Pictogrammen Vectoren, Foto's en PSD bestanden | Gratis Download">
            <a:extLst>
              <a:ext uri="{FF2B5EF4-FFF2-40B4-BE49-F238E27FC236}">
                <a16:creationId xmlns:a16="http://schemas.microsoft.com/office/drawing/2014/main" id="{4EEEEC50-F2A5-3F42-1830-DEE390D58FC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681" b="25981"/>
          <a:stretch/>
        </p:blipFill>
        <p:spPr bwMode="auto">
          <a:xfrm>
            <a:off x="2903061" y="1721047"/>
            <a:ext cx="3337878" cy="427845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1BD5093B-8187-DAFE-1ACD-CB95AA5C9A4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6657" y="552673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4787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40"/>
    </mc:Choice>
    <mc:Fallback xmlns="">
      <p:transition spd="slow" advTm="26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09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/>
              <a:t>voorspellen</a:t>
            </a: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328EF6D0-2AF7-38D1-5EBD-C45ECCE6703B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rgbClr val="FF0000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6" name="Afbeelding 5" descr="Onze weermannen en -vrouwen zijn best wel goed (behalve Piet) - NRC">
            <a:extLst>
              <a:ext uri="{FF2B5EF4-FFF2-40B4-BE49-F238E27FC236}">
                <a16:creationId xmlns:a16="http://schemas.microsoft.com/office/drawing/2014/main" id="{39EDD9DF-BB58-95EF-B67D-7DD115836B3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83" t="7547" r="15400" b="12260"/>
          <a:stretch/>
        </p:blipFill>
        <p:spPr bwMode="auto">
          <a:xfrm>
            <a:off x="2590520" y="2026497"/>
            <a:ext cx="3962959" cy="366755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2EDB0539-DC63-7338-2974-7C4BFABD24F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47746" y="559698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7378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74"/>
    </mc:Choice>
    <mc:Fallback xmlns="">
      <p:transition spd="slow" advTm="32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9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hoek 10">
            <a:extLst>
              <a:ext uri="{FF2B5EF4-FFF2-40B4-BE49-F238E27FC236}">
                <a16:creationId xmlns:a16="http://schemas.microsoft.com/office/drawing/2014/main" id="{A35664E7-F517-BDD5-B56C-349544BA80D9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dirty="0" err="1">
                <a:solidFill>
                  <a:srgbClr val="FF0000"/>
                </a:solidFill>
                <a:latin typeface="Wingdings" panose="05000000000000000000" pitchFamily="2" charset="2"/>
              </a:rPr>
              <a:t>l</a:t>
            </a:r>
            <a:r>
              <a:rPr lang="nl-NL" dirty="0" err="1"/>
              <a:t>het</a:t>
            </a:r>
            <a:r>
              <a:rPr lang="nl-NL" dirty="0"/>
              <a:t> weerbericht</a:t>
            </a:r>
            <a:endParaRPr lang="nl-NL" sz="4800" dirty="0"/>
          </a:p>
        </p:txBody>
      </p:sp>
      <p:pic>
        <p:nvPicPr>
          <p:cNvPr id="5" name="Afbeelding 4" descr="Bewolkte ochtend, zonnige middag en natte avond | Weerbericht | NU.nl">
            <a:extLst>
              <a:ext uri="{FF2B5EF4-FFF2-40B4-BE49-F238E27FC236}">
                <a16:creationId xmlns:a16="http://schemas.microsoft.com/office/drawing/2014/main" id="{2A107F74-932F-BDF2-B854-D911D60FB05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0" t="14109" r="40791"/>
          <a:stretch/>
        </p:blipFill>
        <p:spPr bwMode="auto">
          <a:xfrm>
            <a:off x="2292953" y="1938153"/>
            <a:ext cx="4558093" cy="384424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3F00504D-F154-424A-DFED-7851FA702C8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29757" y="553871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9335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76"/>
    </mc:Choice>
    <mc:Fallback xmlns="">
      <p:transition spd="slow" advTm="21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74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hoek 10">
            <a:extLst>
              <a:ext uri="{FF2B5EF4-FFF2-40B4-BE49-F238E27FC236}">
                <a16:creationId xmlns:a16="http://schemas.microsoft.com/office/drawing/2014/main" id="{A35664E7-F517-BDD5-B56C-349544BA80D9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/>
              <a:t>de temperatuur</a:t>
            </a:r>
            <a:endParaRPr lang="nl-NL" sz="4800"/>
          </a:p>
        </p:txBody>
      </p:sp>
      <p:pic>
        <p:nvPicPr>
          <p:cNvPr id="4" name="Afbeelding 3" descr="Pin by Alexandra Morales on Рекламные рисунки | Thermometer, Icon ...">
            <a:extLst>
              <a:ext uri="{FF2B5EF4-FFF2-40B4-BE49-F238E27FC236}">
                <a16:creationId xmlns:a16="http://schemas.microsoft.com/office/drawing/2014/main" id="{0CC97537-429D-FE09-5DE3-FD3111DB4F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933" y="1988082"/>
            <a:ext cx="3504133" cy="3744387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B7738333-4A3B-5293-668F-09E340DBAE1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7474" y="559698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7700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76"/>
    </mc:Choice>
    <mc:Fallback xmlns="">
      <p:transition spd="slow" advTm="21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46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/>
              <a:t>de thermometer </a:t>
            </a: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328EF6D0-2AF7-38D1-5EBD-C45ECCE6703B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5" name="Afbeelding 4" descr="The Best Thermometers of 2020 — ReviewThis">
            <a:extLst>
              <a:ext uri="{FF2B5EF4-FFF2-40B4-BE49-F238E27FC236}">
                <a16:creationId xmlns:a16="http://schemas.microsoft.com/office/drawing/2014/main" id="{F061C420-81EB-A098-ED3F-1D8B428BF27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0252" y="1756219"/>
            <a:ext cx="2803496" cy="420811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51214E22-3988-38DB-1B8D-284CE55193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8019" y="553047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2569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74"/>
    </mc:Choice>
    <mc:Fallback xmlns="">
      <p:transition spd="slow" advTm="32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56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>
            <a:extLst>
              <a:ext uri="{FF2B5EF4-FFF2-40B4-BE49-F238E27FC236}">
                <a16:creationId xmlns:a16="http://schemas.microsoft.com/office/drawing/2014/main" id="{C876FCA3-4E3B-5388-C7BC-C0106771DF51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/>
              <a:t>de graden</a:t>
            </a:r>
            <a:endParaRPr lang="nl-NL" sz="4400"/>
          </a:p>
        </p:txBody>
      </p:sp>
      <p:pic>
        <p:nvPicPr>
          <p:cNvPr id="5" name="Afbeelding 4" descr="Hoe typ je het graden teken op je laptop?">
            <a:extLst>
              <a:ext uri="{FF2B5EF4-FFF2-40B4-BE49-F238E27FC236}">
                <a16:creationId xmlns:a16="http://schemas.microsoft.com/office/drawing/2014/main" id="{377061E8-0EFC-0CEA-74F9-06090A8DC38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27" r="22749"/>
          <a:stretch/>
        </p:blipFill>
        <p:spPr bwMode="auto">
          <a:xfrm>
            <a:off x="2554532" y="1820936"/>
            <a:ext cx="4034935" cy="407867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C1AB27EA-E0D8-413B-EE8B-AF7A4DD31F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0547" y="565593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3577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40"/>
    </mc:Choice>
    <mc:Fallback xmlns="">
      <p:transition spd="slow" advTm="26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1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/>
              <a:t>bewolkt</a:t>
            </a: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328EF6D0-2AF7-38D1-5EBD-C45ECCE6703B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Overheersend bewolkt - RTV Focus">
            <a:extLst>
              <a:ext uri="{FF2B5EF4-FFF2-40B4-BE49-F238E27FC236}">
                <a16:creationId xmlns:a16="http://schemas.microsoft.com/office/drawing/2014/main" id="{9B88656C-DA1C-B7B2-8635-CEDEC42EF04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9" r="31031"/>
          <a:stretch/>
        </p:blipFill>
        <p:spPr bwMode="auto">
          <a:xfrm>
            <a:off x="2710124" y="1771079"/>
            <a:ext cx="3723751" cy="398692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68A6FB3A-E25C-DEC1-7FF7-4452EAC8575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6385" y="574831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8517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74"/>
    </mc:Choice>
    <mc:Fallback xmlns="">
      <p:transition spd="slow" advTm="32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02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hoek 10">
            <a:extLst>
              <a:ext uri="{FF2B5EF4-FFF2-40B4-BE49-F238E27FC236}">
                <a16:creationId xmlns:a16="http://schemas.microsoft.com/office/drawing/2014/main" id="{A35664E7-F517-BDD5-B56C-349544BA80D9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/>
              <a:t>meten</a:t>
            </a:r>
            <a:endParaRPr lang="nl-NL" sz="480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D9F23E0C-1C27-FD2B-7B28-7FC68D3B90A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73"/>
          <a:stretch/>
        </p:blipFill>
        <p:spPr bwMode="auto">
          <a:xfrm>
            <a:off x="2840759" y="1828860"/>
            <a:ext cx="3462482" cy="406283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37912D58-CA33-2078-5B13-0E1F1B9D25B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5295" y="556780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2540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76"/>
    </mc:Choice>
    <mc:Fallback xmlns="">
      <p:transition spd="slow" advTm="21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47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hoek 10">
            <a:extLst>
              <a:ext uri="{FF2B5EF4-FFF2-40B4-BE49-F238E27FC236}">
                <a16:creationId xmlns:a16="http://schemas.microsoft.com/office/drawing/2014/main" id="{A35664E7-F517-BDD5-B56C-349544BA80D9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/>
              <a:t>ijskoud</a:t>
            </a:r>
            <a:endParaRPr lang="nl-NL" sz="4800"/>
          </a:p>
        </p:txBody>
      </p:sp>
      <p:pic>
        <p:nvPicPr>
          <p:cNvPr id="5" name="Afbeelding 4" descr="IJskoud de beste… | Groot Sneek">
            <a:extLst>
              <a:ext uri="{FF2B5EF4-FFF2-40B4-BE49-F238E27FC236}">
                <a16:creationId xmlns:a16="http://schemas.microsoft.com/office/drawing/2014/main" id="{73C4BAEC-78AD-8C84-46F8-27E19A99941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5044" y="1770452"/>
            <a:ext cx="3134736" cy="4179648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BA6941A2-50D1-6C4A-06D0-B580FBDBC33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18564" y="563589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755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76"/>
    </mc:Choice>
    <mc:Fallback xmlns="">
      <p:transition spd="slow" advTm="21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09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>
            <a:extLst>
              <a:ext uri="{FF2B5EF4-FFF2-40B4-BE49-F238E27FC236}">
                <a16:creationId xmlns:a16="http://schemas.microsoft.com/office/drawing/2014/main" id="{C876FCA3-4E3B-5388-C7BC-C0106771DF51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/>
              <a:t>koud</a:t>
            </a:r>
            <a:endParaRPr lang="nl-NL" sz="440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5244002D-9802-2DFB-9F2F-AAB8BA69B1D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6434" y="1934710"/>
            <a:ext cx="3851131" cy="3851131"/>
          </a:xfrm>
          <a:prstGeom prst="rect">
            <a:avLst/>
          </a:prstGeom>
          <a:noFill/>
        </p:spPr>
      </p:pic>
      <p:pic>
        <p:nvPicPr>
          <p:cNvPr id="9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CB4A99A1-3212-AA52-37A5-6A078EDF6E0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28649" y="554215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3862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40"/>
    </mc:Choice>
    <mc:Fallback xmlns="">
      <p:transition spd="slow" advTm="26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73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>
            <a:extLst>
              <a:ext uri="{FF2B5EF4-FFF2-40B4-BE49-F238E27FC236}">
                <a16:creationId xmlns:a16="http://schemas.microsoft.com/office/drawing/2014/main" id="{C876FCA3-4E3B-5388-C7BC-C0106771DF51}"/>
              </a:ext>
            </a:extLst>
          </p:cNvPr>
          <p:cNvSpPr/>
          <p:nvPr/>
        </p:nvSpPr>
        <p:spPr>
          <a:xfrm>
            <a:off x="628650" y="1489061"/>
            <a:ext cx="7886700" cy="4760536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/>
              <a:t>warm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39B36056-177B-F413-B331-32BFA17C3D2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92" r="20851"/>
          <a:stretch/>
        </p:blipFill>
        <p:spPr bwMode="auto">
          <a:xfrm>
            <a:off x="3255991" y="1864541"/>
            <a:ext cx="2632017" cy="399147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4CE5FA8D-B634-A68C-24C8-619EFDC1430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67560" y="561232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23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40"/>
    </mc:Choice>
    <mc:Fallback xmlns="">
      <p:transition spd="slow" advTm="26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59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>
            <a:extLst>
              <a:ext uri="{FF2B5EF4-FFF2-40B4-BE49-F238E27FC236}">
                <a16:creationId xmlns:a16="http://schemas.microsoft.com/office/drawing/2014/main" id="{C876FCA3-4E3B-5388-C7BC-C0106771DF51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/>
              <a:t>heet</a:t>
            </a:r>
          </a:p>
        </p:txBody>
      </p:sp>
      <p:pic>
        <p:nvPicPr>
          <p:cNvPr id="5" name="Afbeelding 4" descr="Het weer van vandaag: heet, heet, heet - Rijnmond">
            <a:extLst>
              <a:ext uri="{FF2B5EF4-FFF2-40B4-BE49-F238E27FC236}">
                <a16:creationId xmlns:a16="http://schemas.microsoft.com/office/drawing/2014/main" id="{C1CD1A0C-ECB3-BAC8-C143-ED3FC54FDC5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736"/>
          <a:stretch/>
        </p:blipFill>
        <p:spPr bwMode="auto">
          <a:xfrm>
            <a:off x="2667490" y="1986988"/>
            <a:ext cx="3809019" cy="374657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CBDD752B-9901-8B34-5609-C1B58C81500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6112" y="561643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091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40"/>
    </mc:Choice>
    <mc:Fallback xmlns="">
      <p:transition spd="slow" advTm="26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81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>
            <a:extLst>
              <a:ext uri="{FF2B5EF4-FFF2-40B4-BE49-F238E27FC236}">
                <a16:creationId xmlns:a16="http://schemas.microsoft.com/office/drawing/2014/main" id="{C876FCA3-4E3B-5388-C7BC-C0106771DF51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/>
              <a:t>rillen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381D30F5-EB2F-DF2C-0A8C-1C7AB4F0F26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3903" y="2002179"/>
            <a:ext cx="3716193" cy="3716193"/>
          </a:xfrm>
          <a:prstGeom prst="rect">
            <a:avLst/>
          </a:prstGeom>
          <a:noFill/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1885A6EE-BBA0-1016-CAE5-3A52883E9C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47746" y="556780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434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40"/>
    </mc:Choice>
    <mc:Fallback xmlns="">
      <p:transition spd="slow" advTm="26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55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>
            <a:extLst>
              <a:ext uri="{FF2B5EF4-FFF2-40B4-BE49-F238E27FC236}">
                <a16:creationId xmlns:a16="http://schemas.microsoft.com/office/drawing/2014/main" id="{C876FCA3-4E3B-5388-C7BC-C0106771DF51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rgbClr val="FF0000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/>
              <a:t>puffen</a:t>
            </a:r>
            <a:endParaRPr lang="nl-NL" sz="440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1B4CEC14-8D0F-7410-EEAE-3F8674A9CA0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02" b="18431"/>
          <a:stretch/>
        </p:blipFill>
        <p:spPr bwMode="auto">
          <a:xfrm>
            <a:off x="2554936" y="1926949"/>
            <a:ext cx="4034127" cy="386665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484A06BD-8C2C-047A-0F05-74B71C3D7A3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76929" y="574831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2634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40"/>
    </mc:Choice>
    <mc:Fallback xmlns="">
      <p:transition spd="slow" advTm="26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95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/>
              <a:t>de </a:t>
            </a:r>
            <a:r>
              <a:rPr lang="nl-NL"/>
              <a:t>windkracht</a:t>
            </a:r>
            <a:r>
              <a:rPr lang="nl-NL" sz="4400"/>
              <a:t> </a:t>
            </a: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328EF6D0-2AF7-38D1-5EBD-C45ECCE6703B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BBB2C8CE-6AE1-8B43-8047-B4F2F7A421B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38018" y="5614869"/>
            <a:ext cx="487363" cy="487363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2A0A4554-E2CB-76E4-B3AF-40B4B97707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30429" y="2038156"/>
            <a:ext cx="4483141" cy="3576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2637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74"/>
    </mc:Choice>
    <mc:Fallback xmlns="">
      <p:transition spd="slow" advTm="32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07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>
            <a:extLst>
              <a:ext uri="{FF2B5EF4-FFF2-40B4-BE49-F238E27FC236}">
                <a16:creationId xmlns:a16="http://schemas.microsoft.com/office/drawing/2014/main" id="{940C7BA7-B962-E00F-4094-14A0A3DA49BE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/>
              <a:t>windstil</a:t>
            </a:r>
            <a:endParaRPr lang="nl-NL" sz="4400"/>
          </a:p>
        </p:txBody>
      </p:sp>
      <p:pic>
        <p:nvPicPr>
          <p:cNvPr id="3" name="Afbeelding 2" descr="Windstil . . . . - foto van guido-9 - Diversen - Zoom.nl">
            <a:extLst>
              <a:ext uri="{FF2B5EF4-FFF2-40B4-BE49-F238E27FC236}">
                <a16:creationId xmlns:a16="http://schemas.microsoft.com/office/drawing/2014/main" id="{51FA492B-15FB-0F40-CD8F-6D7C76267D4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02" t="9461" r="32703" b="9934"/>
          <a:stretch/>
        </p:blipFill>
        <p:spPr bwMode="auto">
          <a:xfrm>
            <a:off x="2689069" y="1926361"/>
            <a:ext cx="3765862" cy="386782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9966DED7-5354-AE97-812B-52C60C2207C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7474" y="555050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3325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17"/>
    </mc:Choice>
    <mc:Fallback xmlns="">
      <p:transition spd="slow" advTm="37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14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dirty="0" err="1">
                <a:solidFill>
                  <a:srgbClr val="FF0000"/>
                </a:solidFill>
                <a:latin typeface="Wingdings" panose="05000000000000000000" pitchFamily="2" charset="2"/>
              </a:rPr>
              <a:t>l</a:t>
            </a:r>
            <a:r>
              <a:rPr lang="nl-NL" dirty="0" err="1"/>
              <a:t>h</a:t>
            </a:r>
            <a:r>
              <a:rPr lang="nl-NL" sz="4400" dirty="0" err="1"/>
              <a:t>et</a:t>
            </a:r>
            <a:r>
              <a:rPr lang="nl-NL" sz="4400" dirty="0"/>
              <a:t> briesje</a:t>
            </a: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328EF6D0-2AF7-38D1-5EBD-C45ECCE6703B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16168FAC-2148-C567-B3CE-26A2E9C94E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658" y="1894908"/>
            <a:ext cx="3962683" cy="3962683"/>
          </a:xfrm>
          <a:prstGeom prst="rect">
            <a:avLst/>
          </a:prstGeom>
          <a:noFill/>
        </p:spPr>
      </p:pic>
      <p:pic>
        <p:nvPicPr>
          <p:cNvPr id="6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C65B8EED-2DEC-A083-D95F-54AFE7F8281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48104" y="561390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9304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74"/>
    </mc:Choice>
    <mc:Fallback xmlns="">
      <p:transition spd="slow" advTm="32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14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/>
              <a:t>de storm </a:t>
            </a: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328EF6D0-2AF7-38D1-5EBD-C45ECCE6703B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7" name="Afbeelding 6" descr="Code geel voor kustprovincies om harde wind | Het Parool">
            <a:extLst>
              <a:ext uri="{FF2B5EF4-FFF2-40B4-BE49-F238E27FC236}">
                <a16:creationId xmlns:a16="http://schemas.microsoft.com/office/drawing/2014/main" id="{3EF17138-A723-7AFC-ADF8-FB904C1AAC6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94" r="33940"/>
          <a:stretch/>
        </p:blipFill>
        <p:spPr bwMode="auto">
          <a:xfrm>
            <a:off x="2326688" y="2045383"/>
            <a:ext cx="4490624" cy="362978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85E24FD9-2DB4-F994-D518-AF00C212108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46625" y="567516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770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74"/>
    </mc:Choice>
    <mc:Fallback xmlns="">
      <p:transition spd="slow" advTm="32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42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dirty="0"/>
              <a:t>e</a:t>
            </a:r>
            <a:r>
              <a:rPr lang="nl-NL" sz="4400" dirty="0"/>
              <a:t>en matige wind</a:t>
            </a: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328EF6D0-2AF7-38D1-5EBD-C45ECCE6703B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5" name="Afbeelding 4" descr="Bild: Achim Otto">
            <a:extLst>
              <a:ext uri="{FF2B5EF4-FFF2-40B4-BE49-F238E27FC236}">
                <a16:creationId xmlns:a16="http://schemas.microsoft.com/office/drawing/2014/main" id="{355B0D04-0683-78C3-9DB7-4C9AE1F70D8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706"/>
          <a:stretch/>
        </p:blipFill>
        <p:spPr bwMode="auto">
          <a:xfrm>
            <a:off x="2425093" y="1878669"/>
            <a:ext cx="4293814" cy="396081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7C979F67-21C6-C00A-1B31-040668C30DD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76372" y="559580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58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74"/>
    </mc:Choice>
    <mc:Fallback xmlns="">
      <p:transition spd="slow" advTm="32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44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hoek 10">
            <a:extLst>
              <a:ext uri="{FF2B5EF4-FFF2-40B4-BE49-F238E27FC236}">
                <a16:creationId xmlns:a16="http://schemas.microsoft.com/office/drawing/2014/main" id="{A35664E7-F517-BDD5-B56C-349544BA80D9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dirty="0"/>
              <a:t>een krachtige wind</a:t>
            </a:r>
            <a:endParaRPr lang="nl-NL" sz="4800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28051C91-CF99-9338-3FD9-0582960FD8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4736" y="1952530"/>
            <a:ext cx="3814527" cy="3814527"/>
          </a:xfrm>
          <a:prstGeom prst="rect">
            <a:avLst/>
          </a:prstGeom>
          <a:noFill/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6736A375-CF78-D26B-D336-65C2D4E8902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6657" y="552337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7516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76"/>
    </mc:Choice>
    <mc:Fallback xmlns="">
      <p:transition spd="slow" advTm="21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23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/>
              <a:t>de storm </a:t>
            </a: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328EF6D0-2AF7-38D1-5EBD-C45ECCE6703B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4" name="Afbeelding 3" descr="Code geel voor zware windstoten tot maximaal 90 kilometer per uur | Hart  van Nederland">
            <a:extLst>
              <a:ext uri="{FF2B5EF4-FFF2-40B4-BE49-F238E27FC236}">
                <a16:creationId xmlns:a16="http://schemas.microsoft.com/office/drawing/2014/main" id="{6368FFBF-4830-5BB1-ABEE-58821E9D3A5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6" t="-654" r="21557" b="654"/>
          <a:stretch/>
        </p:blipFill>
        <p:spPr bwMode="auto">
          <a:xfrm>
            <a:off x="2506610" y="1909688"/>
            <a:ext cx="4130780" cy="390117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25A61A2A-684F-4DA8-B3EE-91D008DD5A7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47746" y="556718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2090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74"/>
    </mc:Choice>
    <mc:Fallback xmlns="">
      <p:transition spd="slow" advTm="32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81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hoek 10">
            <a:extLst>
              <a:ext uri="{FF2B5EF4-FFF2-40B4-BE49-F238E27FC236}">
                <a16:creationId xmlns:a16="http://schemas.microsoft.com/office/drawing/2014/main" id="{A35664E7-F517-BDD5-B56C-349544BA80D9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/>
              <a:t>de orkaan</a:t>
            </a:r>
            <a:endParaRPr lang="nl-NL" sz="480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BAF3DE6C-0F93-1CBD-D5C9-D11487F60D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362" y="1726638"/>
            <a:ext cx="4267275" cy="4267275"/>
          </a:xfrm>
          <a:prstGeom prst="rect">
            <a:avLst/>
          </a:prstGeom>
          <a:noFill/>
        </p:spPr>
      </p:pic>
      <p:pic>
        <p:nvPicPr>
          <p:cNvPr id="6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D070A870-49E9-5A34-8856-3A46EFC34C9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3551" y="550655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8247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76"/>
    </mc:Choice>
    <mc:Fallback xmlns="">
      <p:transition spd="slow" advTm="21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72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dirty="0"/>
              <a:t>d</a:t>
            </a:r>
            <a:r>
              <a:rPr lang="nl-NL" sz="4400" dirty="0"/>
              <a:t>e windmeter</a:t>
            </a:r>
          </a:p>
        </p:txBody>
      </p:sp>
      <p:sp>
        <p:nvSpPr>
          <p:cNvPr id="5" name="Rechthoek 4">
            <a:extLst>
              <a:ext uri="{FF2B5EF4-FFF2-40B4-BE49-F238E27FC236}">
                <a16:creationId xmlns:a16="http://schemas.microsoft.com/office/drawing/2014/main" id="{0D2E32B3-F418-A1AB-B986-4732B63D9FB3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6" name="Afbeelding 5" descr="Windmeter / Anemometer by Infidigm | Anemometer, Weather station ...">
            <a:extLst>
              <a:ext uri="{FF2B5EF4-FFF2-40B4-BE49-F238E27FC236}">
                <a16:creationId xmlns:a16="http://schemas.microsoft.com/office/drawing/2014/main" id="{8BD32FE4-6565-CD77-D16D-EDBE192B5DD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08" t="6018" r="13513" b="26099"/>
          <a:stretch/>
        </p:blipFill>
        <p:spPr bwMode="auto">
          <a:xfrm>
            <a:off x="2804628" y="1690689"/>
            <a:ext cx="3534743" cy="435335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D2661267-F0F5-3749-10F9-3628E088DF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7201" y="555667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970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71"/>
    </mc:Choice>
    <mc:Fallback xmlns="">
      <p:transition spd="slow" advTm="20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28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/>
              <a:t>de windvaan </a:t>
            </a: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328EF6D0-2AF7-38D1-5EBD-C45ECCE6703B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5" name="Afbeelding 4" descr="Girouette d’occasion | Plus que 3 exemplaires à -60%">
            <a:extLst>
              <a:ext uri="{FF2B5EF4-FFF2-40B4-BE49-F238E27FC236}">
                <a16:creationId xmlns:a16="http://schemas.microsoft.com/office/drawing/2014/main" id="{96D75578-49B8-98BD-E08C-880D45FB3DB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37" r="10072"/>
          <a:stretch/>
        </p:blipFill>
        <p:spPr bwMode="auto">
          <a:xfrm>
            <a:off x="2953900" y="1787055"/>
            <a:ext cx="3236199" cy="428132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90FDFDEC-27C0-A827-FCBE-B61FCF5B2B7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7015" y="546079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6500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74"/>
    </mc:Choice>
    <mc:Fallback xmlns="">
      <p:transition spd="slow" advTm="32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14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/>
              <a:t>de windrichting </a:t>
            </a: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328EF6D0-2AF7-38D1-5EBD-C45ECCE6703B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EF77A0B0-CD0E-92FA-D144-291C146BED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8502" y="1876778"/>
            <a:ext cx="3966996" cy="3966996"/>
          </a:xfrm>
          <a:prstGeom prst="rect">
            <a:avLst/>
          </a:prstGeom>
          <a:noFill/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872FF2F3-E915-0A25-1F28-A25E9479F1D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8018" y="560009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5045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74"/>
    </mc:Choice>
    <mc:Fallback xmlns="">
      <p:transition spd="slow" advTm="32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95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/>
              <a:t>noord</a:t>
            </a: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328EF6D0-2AF7-38D1-5EBD-C45ECCE6703B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rgbClr val="7030A0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B881CAA3-D447-CB87-88D9-DCBDADF01A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9584" y="1883298"/>
            <a:ext cx="4064829" cy="4064829"/>
          </a:xfrm>
          <a:prstGeom prst="rect">
            <a:avLst/>
          </a:prstGeom>
          <a:noFill/>
        </p:spPr>
      </p:pic>
      <p:sp>
        <p:nvSpPr>
          <p:cNvPr id="6" name="Ovaal 5">
            <a:extLst>
              <a:ext uri="{FF2B5EF4-FFF2-40B4-BE49-F238E27FC236}">
                <a16:creationId xmlns:a16="http://schemas.microsoft.com/office/drawing/2014/main" id="{F5FC3276-2CAF-0AB2-F1A2-0DB059C1C00C}"/>
              </a:ext>
            </a:extLst>
          </p:cNvPr>
          <p:cNvSpPr/>
          <p:nvPr/>
        </p:nvSpPr>
        <p:spPr>
          <a:xfrm>
            <a:off x="4390623" y="1794537"/>
            <a:ext cx="510540" cy="51054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nl-NL"/>
          </a:p>
        </p:txBody>
      </p:sp>
      <p:cxnSp>
        <p:nvCxnSpPr>
          <p:cNvPr id="7" name="Rechte verbindingslijn met pijl 6">
            <a:extLst>
              <a:ext uri="{FF2B5EF4-FFF2-40B4-BE49-F238E27FC236}">
                <a16:creationId xmlns:a16="http://schemas.microsoft.com/office/drawing/2014/main" id="{E712E097-FDCA-0938-13CE-0B67826D89C1}"/>
              </a:ext>
            </a:extLst>
          </p:cNvPr>
          <p:cNvCxnSpPr/>
          <p:nvPr/>
        </p:nvCxnSpPr>
        <p:spPr>
          <a:xfrm>
            <a:off x="3716607" y="1498773"/>
            <a:ext cx="571500" cy="24384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1523B8EB-CA70-EA0C-13A9-37E9BEBFE62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3073" y="559698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3797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74"/>
    </mc:Choice>
    <mc:Fallback xmlns="">
      <p:transition spd="slow" advTm="32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65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/>
              <a:t>oost</a:t>
            </a: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328EF6D0-2AF7-38D1-5EBD-C45ECCE6703B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rgbClr val="7030A0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CB030C36-62E8-F0A8-8677-E2BCA3E73E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9722" y="1966018"/>
            <a:ext cx="3864556" cy="3864556"/>
          </a:xfrm>
          <a:prstGeom prst="rect">
            <a:avLst/>
          </a:prstGeom>
          <a:noFill/>
        </p:spPr>
      </p:pic>
      <p:cxnSp>
        <p:nvCxnSpPr>
          <p:cNvPr id="6" name="Rechte verbindingslijn met pijl 5">
            <a:extLst>
              <a:ext uri="{FF2B5EF4-FFF2-40B4-BE49-F238E27FC236}">
                <a16:creationId xmlns:a16="http://schemas.microsoft.com/office/drawing/2014/main" id="{D2CE410D-DB59-C6AE-8B28-AF0713A692D8}"/>
              </a:ext>
            </a:extLst>
          </p:cNvPr>
          <p:cNvCxnSpPr/>
          <p:nvPr/>
        </p:nvCxnSpPr>
        <p:spPr>
          <a:xfrm flipH="1">
            <a:off x="6404522" y="2840412"/>
            <a:ext cx="45085" cy="72771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Ovaal 6">
            <a:extLst>
              <a:ext uri="{FF2B5EF4-FFF2-40B4-BE49-F238E27FC236}">
                <a16:creationId xmlns:a16="http://schemas.microsoft.com/office/drawing/2014/main" id="{8ED74F53-C7E8-EEBE-8A77-3297C6C7248C}"/>
              </a:ext>
            </a:extLst>
          </p:cNvPr>
          <p:cNvSpPr/>
          <p:nvPr/>
        </p:nvSpPr>
        <p:spPr>
          <a:xfrm>
            <a:off x="6144808" y="3653733"/>
            <a:ext cx="510540" cy="51054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nl-NL"/>
          </a:p>
        </p:txBody>
      </p:sp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F0704855-BCE8-670B-845C-E7F3041A65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7474" y="558689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548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74"/>
    </mc:Choice>
    <mc:Fallback xmlns="">
      <p:transition spd="slow" advTm="32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67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/>
              <a:t>zuid</a:t>
            </a:r>
          </a:p>
        </p:txBody>
      </p:sp>
      <p:sp>
        <p:nvSpPr>
          <p:cNvPr id="5" name="Rechthoek 4">
            <a:extLst>
              <a:ext uri="{FF2B5EF4-FFF2-40B4-BE49-F238E27FC236}">
                <a16:creationId xmlns:a16="http://schemas.microsoft.com/office/drawing/2014/main" id="{0D2E32B3-F418-A1AB-B986-4732B63D9FB3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DD0F2563-8C8E-7577-EA26-461BA19B40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6479" y="1883657"/>
            <a:ext cx="3931042" cy="3931042"/>
          </a:xfrm>
          <a:prstGeom prst="rect">
            <a:avLst/>
          </a:prstGeom>
          <a:noFill/>
        </p:spPr>
      </p:pic>
      <p:sp>
        <p:nvSpPr>
          <p:cNvPr id="7" name="Ovaal 6">
            <a:extLst>
              <a:ext uri="{FF2B5EF4-FFF2-40B4-BE49-F238E27FC236}">
                <a16:creationId xmlns:a16="http://schemas.microsoft.com/office/drawing/2014/main" id="{30CF1370-D795-5C26-B847-AB30D9E0D6D4}"/>
              </a:ext>
            </a:extLst>
          </p:cNvPr>
          <p:cNvSpPr/>
          <p:nvPr/>
        </p:nvSpPr>
        <p:spPr>
          <a:xfrm>
            <a:off x="4370167" y="5377992"/>
            <a:ext cx="510540" cy="51054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nl-NL"/>
          </a:p>
        </p:txBody>
      </p:sp>
      <p:cxnSp>
        <p:nvCxnSpPr>
          <p:cNvPr id="8" name="Rechte verbindingslijn met pijl 7">
            <a:extLst>
              <a:ext uri="{FF2B5EF4-FFF2-40B4-BE49-F238E27FC236}">
                <a16:creationId xmlns:a16="http://schemas.microsoft.com/office/drawing/2014/main" id="{9D38133C-A24C-61E0-FEF0-D8F703565F5E}"/>
              </a:ext>
            </a:extLst>
          </p:cNvPr>
          <p:cNvCxnSpPr/>
          <p:nvPr/>
        </p:nvCxnSpPr>
        <p:spPr>
          <a:xfrm flipV="1">
            <a:off x="3276575" y="5599251"/>
            <a:ext cx="826770" cy="11049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081420B6-EBFF-EACE-062C-2A721739DC0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18453" y="557101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1547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71"/>
    </mc:Choice>
    <mc:Fallback xmlns="">
      <p:transition spd="slow" advTm="20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54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/>
              <a:t>razen</a:t>
            </a: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328EF6D0-2AF7-38D1-5EBD-C45ECCE6703B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rgbClr val="FF0000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5" name="Afbeelding 4" descr="Orkanen worden komende jaren krachtiger én blijven langer doorgaan￼">
            <a:extLst>
              <a:ext uri="{FF2B5EF4-FFF2-40B4-BE49-F238E27FC236}">
                <a16:creationId xmlns:a16="http://schemas.microsoft.com/office/drawing/2014/main" id="{E948AA1D-F4B9-8B68-8A90-48F5DBCC89D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38" r="6475"/>
          <a:stretch/>
        </p:blipFill>
        <p:spPr bwMode="auto">
          <a:xfrm>
            <a:off x="2531542" y="2037826"/>
            <a:ext cx="4080916" cy="36449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F98CA970-F83A-8CCA-7645-AD92DB702A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7202" y="568272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041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74"/>
    </mc:Choice>
    <mc:Fallback xmlns="">
      <p:transition spd="slow" advTm="32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77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/>
              <a:t>west</a:t>
            </a:r>
          </a:p>
        </p:txBody>
      </p:sp>
      <p:sp>
        <p:nvSpPr>
          <p:cNvPr id="5" name="Rechthoek 4">
            <a:extLst>
              <a:ext uri="{FF2B5EF4-FFF2-40B4-BE49-F238E27FC236}">
                <a16:creationId xmlns:a16="http://schemas.microsoft.com/office/drawing/2014/main" id="{0D2E32B3-F418-A1AB-B986-4732B63D9FB3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4806FA64-76FF-469A-2B4A-4391F6705C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2533" y="2007881"/>
            <a:ext cx="3698933" cy="3698933"/>
          </a:xfrm>
          <a:prstGeom prst="rect">
            <a:avLst/>
          </a:prstGeom>
          <a:noFill/>
        </p:spPr>
      </p:pic>
      <p:sp>
        <p:nvSpPr>
          <p:cNvPr id="6" name="Ovaal 5">
            <a:extLst>
              <a:ext uri="{FF2B5EF4-FFF2-40B4-BE49-F238E27FC236}">
                <a16:creationId xmlns:a16="http://schemas.microsoft.com/office/drawing/2014/main" id="{F393E5B4-B338-E206-7B7D-EFC09EDC14C4}"/>
              </a:ext>
            </a:extLst>
          </p:cNvPr>
          <p:cNvSpPr/>
          <p:nvPr/>
        </p:nvSpPr>
        <p:spPr>
          <a:xfrm>
            <a:off x="2722533" y="3602077"/>
            <a:ext cx="510540" cy="51054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nl-NL"/>
          </a:p>
        </p:txBody>
      </p:sp>
      <p:cxnSp>
        <p:nvCxnSpPr>
          <p:cNvPr id="7" name="Rechte verbindingslijn met pijl 6">
            <a:extLst>
              <a:ext uri="{FF2B5EF4-FFF2-40B4-BE49-F238E27FC236}">
                <a16:creationId xmlns:a16="http://schemas.microsoft.com/office/drawing/2014/main" id="{193A0EA5-16CD-9BAF-AF20-AE647099896D}"/>
              </a:ext>
            </a:extLst>
          </p:cNvPr>
          <p:cNvCxnSpPr/>
          <p:nvPr/>
        </p:nvCxnSpPr>
        <p:spPr>
          <a:xfrm flipH="1" flipV="1">
            <a:off x="2977803" y="4350616"/>
            <a:ext cx="45085" cy="74295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AEB1416E-667C-589A-345B-0C2FB45131B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7474" y="570195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7973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71"/>
    </mc:Choice>
    <mc:Fallback xmlns="">
      <p:transition spd="slow" advTm="20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77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2B3D48A-01C6-8AA3-49F1-0F5A41EB9C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479249"/>
            <a:ext cx="7886700" cy="3697714"/>
          </a:xfrm>
        </p:spPr>
        <p:txBody>
          <a:bodyPr/>
          <a:lstStyle/>
          <a:p>
            <a:pPr marL="0" indent="0" algn="ctr">
              <a:buNone/>
            </a:pPr>
            <a:r>
              <a:rPr lang="nl-NL" sz="7200" b="1" u="sng">
                <a:solidFill>
                  <a:schemeClr val="bg1"/>
                </a:solidFill>
              </a:rPr>
              <a:t>Week 2</a:t>
            </a:r>
          </a:p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81871672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dirty="0" err="1">
                <a:solidFill>
                  <a:srgbClr val="FF0000"/>
                </a:solidFill>
                <a:latin typeface="Wingdings" panose="05000000000000000000" pitchFamily="2" charset="2"/>
              </a:rPr>
              <a:t>l</a:t>
            </a:r>
            <a:r>
              <a:rPr lang="nl-NL" dirty="0" err="1"/>
              <a:t>het</a:t>
            </a:r>
            <a:r>
              <a:rPr lang="nl-NL" dirty="0"/>
              <a:t> weerbericht</a:t>
            </a:r>
            <a:endParaRPr lang="nl-NL" sz="4400" dirty="0"/>
          </a:p>
        </p:txBody>
      </p:sp>
      <p:sp>
        <p:nvSpPr>
          <p:cNvPr id="5" name="Rechthoek 4">
            <a:extLst>
              <a:ext uri="{FF2B5EF4-FFF2-40B4-BE49-F238E27FC236}">
                <a16:creationId xmlns:a16="http://schemas.microsoft.com/office/drawing/2014/main" id="{0D2E32B3-F418-A1AB-B986-4732B63D9FB3}"/>
              </a:ext>
            </a:extLst>
          </p:cNvPr>
          <p:cNvSpPr/>
          <p:nvPr/>
        </p:nvSpPr>
        <p:spPr>
          <a:xfrm>
            <a:off x="628650" y="1444497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4" name="Afbeelding 3" descr="Bewolkte ochtend, zonnige middag en natte avond | Weerbericht | NU.nl">
            <a:extLst>
              <a:ext uri="{FF2B5EF4-FFF2-40B4-BE49-F238E27FC236}">
                <a16:creationId xmlns:a16="http://schemas.microsoft.com/office/drawing/2014/main" id="{C0110DF0-308C-05B7-80BD-D69286CE341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0" t="14109" r="40791"/>
          <a:stretch/>
        </p:blipFill>
        <p:spPr bwMode="auto">
          <a:xfrm>
            <a:off x="2422620" y="2011796"/>
            <a:ext cx="4298760" cy="362593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EAE9EAE4-132C-2B08-D831-4A1FFCE3202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7016" y="563773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4547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71"/>
    </mc:Choice>
    <mc:Fallback xmlns="">
      <p:transition spd="slow" advTm="20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46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/>
              <a:t>de weervrouw</a:t>
            </a:r>
          </a:p>
        </p:txBody>
      </p:sp>
      <p:sp>
        <p:nvSpPr>
          <p:cNvPr id="5" name="Rechthoek 4">
            <a:extLst>
              <a:ext uri="{FF2B5EF4-FFF2-40B4-BE49-F238E27FC236}">
                <a16:creationId xmlns:a16="http://schemas.microsoft.com/office/drawing/2014/main" id="{0D2E32B3-F418-A1AB-B986-4732B63D9FB3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Geen fotobeschrijving beschikbaar.">
            <a:extLst>
              <a:ext uri="{FF2B5EF4-FFF2-40B4-BE49-F238E27FC236}">
                <a16:creationId xmlns:a16="http://schemas.microsoft.com/office/drawing/2014/main" id="{197E75CB-41CC-E0FE-0E3C-5794476A6B8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91"/>
          <a:stretch/>
        </p:blipFill>
        <p:spPr bwMode="auto">
          <a:xfrm>
            <a:off x="2324129" y="2059050"/>
            <a:ext cx="4495742" cy="360245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6F1D895D-5D2D-D6AA-1540-D7E8B86F98E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45345" y="566150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491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71"/>
    </mc:Choice>
    <mc:Fallback xmlns="">
      <p:transition spd="slow" advTm="20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37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/>
              <a:t>de weerman </a:t>
            </a: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328EF6D0-2AF7-38D1-5EBD-C45ECCE6703B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5" name="Afbeelding 4" descr="Piets Weerbericht op MAX Vandaag - MAX Vandaag">
            <a:extLst>
              <a:ext uri="{FF2B5EF4-FFF2-40B4-BE49-F238E27FC236}">
                <a16:creationId xmlns:a16="http://schemas.microsoft.com/office/drawing/2014/main" id="{AAFDDF20-30D7-1052-36E0-5CCFA97DCD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1817" y="2069111"/>
            <a:ext cx="6340366" cy="358232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EB029D69-E682-72EA-DF44-2764C04AC88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71552" y="553861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9439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74"/>
    </mc:Choice>
    <mc:Fallback xmlns="">
      <p:transition spd="slow" advTm="32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32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dirty="0"/>
              <a:t>d</a:t>
            </a:r>
            <a:r>
              <a:rPr lang="nl-NL" sz="4400" dirty="0"/>
              <a:t>e bewolking</a:t>
            </a:r>
          </a:p>
        </p:txBody>
      </p:sp>
      <p:sp>
        <p:nvSpPr>
          <p:cNvPr id="5" name="Rechthoek 4">
            <a:extLst>
              <a:ext uri="{FF2B5EF4-FFF2-40B4-BE49-F238E27FC236}">
                <a16:creationId xmlns:a16="http://schemas.microsoft.com/office/drawing/2014/main" id="{0D2E32B3-F418-A1AB-B986-4732B63D9FB3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6" name="Afbeelding 5" descr="Het weerbericht voor donderdag 16 mei: meer bewolking | De Volkskrant">
            <a:extLst>
              <a:ext uri="{FF2B5EF4-FFF2-40B4-BE49-F238E27FC236}">
                <a16:creationId xmlns:a16="http://schemas.microsoft.com/office/drawing/2014/main" id="{1994155B-9ED8-FF08-72FC-7419B5E8DD0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63" r="7605"/>
          <a:stretch/>
        </p:blipFill>
        <p:spPr bwMode="auto">
          <a:xfrm>
            <a:off x="2926290" y="1857082"/>
            <a:ext cx="3291419" cy="400638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C20D69C4-3212-2F2B-10FD-0E5BDCBC8EC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6657" y="554834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7251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71"/>
    </mc:Choice>
    <mc:Fallback xmlns="">
      <p:transition spd="slow" advTm="20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1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/>
              <a:t>d</a:t>
            </a:r>
            <a:r>
              <a:rPr lang="nl-NL" sz="4400"/>
              <a:t>e neerslag</a:t>
            </a:r>
          </a:p>
        </p:txBody>
      </p:sp>
      <p:sp>
        <p:nvSpPr>
          <p:cNvPr id="5" name="Rechthoek 4">
            <a:extLst>
              <a:ext uri="{FF2B5EF4-FFF2-40B4-BE49-F238E27FC236}">
                <a16:creationId xmlns:a16="http://schemas.microsoft.com/office/drawing/2014/main" id="{0D2E32B3-F418-A1AB-B986-4732B63D9FB3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BE67F14B-BF62-FA7D-F421-601F3F732F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4366" y="1892642"/>
            <a:ext cx="3935268" cy="3935268"/>
          </a:xfrm>
          <a:prstGeom prst="rect">
            <a:avLst/>
          </a:prstGeom>
          <a:noFill/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B5CA3D20-06C0-275C-AE82-C4FAFC7D360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47746" y="558422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367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71"/>
    </mc:Choice>
    <mc:Fallback xmlns="">
      <p:transition spd="slow" advTm="20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28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hoek 10">
            <a:extLst>
              <a:ext uri="{FF2B5EF4-FFF2-40B4-BE49-F238E27FC236}">
                <a16:creationId xmlns:a16="http://schemas.microsoft.com/office/drawing/2014/main" id="{A35664E7-F517-BDD5-B56C-349544BA80D9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/>
              <a:t>de windkracht</a:t>
            </a:r>
            <a:endParaRPr lang="nl-NL" sz="4800"/>
          </a:p>
        </p:txBody>
      </p:sp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1B6C66E2-C133-6F20-E616-59A9649AAEB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90066" y="5591754"/>
            <a:ext cx="487363" cy="487363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4A68E3F1-3A69-B2DB-07B4-E080FBEBC7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70555" y="1824394"/>
            <a:ext cx="4722103" cy="3767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6040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76"/>
    </mc:Choice>
    <mc:Fallback xmlns="">
      <p:transition spd="slow" advTm="21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14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hoek 10">
            <a:extLst>
              <a:ext uri="{FF2B5EF4-FFF2-40B4-BE49-F238E27FC236}">
                <a16:creationId xmlns:a16="http://schemas.microsoft.com/office/drawing/2014/main" id="{A35664E7-F517-BDD5-B56C-349544BA80D9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rgbClr val="FA910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/>
              <a:t>vandaag</a:t>
            </a:r>
            <a:endParaRPr lang="nl-NL" sz="480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7EBBBB1C-0B13-2DED-0553-194A807E2E3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47" t="25259" r="16974" b="33206"/>
          <a:stretch/>
        </p:blipFill>
        <p:spPr bwMode="auto">
          <a:xfrm>
            <a:off x="3008805" y="1771958"/>
            <a:ext cx="3301459" cy="418931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E3010F4B-E485-10D1-090E-0CFD3DECACF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4808" y="5626168"/>
            <a:ext cx="487363" cy="487363"/>
          </a:xfrm>
          <a:prstGeom prst="rect">
            <a:avLst/>
          </a:prstGeom>
        </p:spPr>
      </p:pic>
      <p:sp>
        <p:nvSpPr>
          <p:cNvPr id="4" name="Ovaal 3">
            <a:extLst>
              <a:ext uri="{FF2B5EF4-FFF2-40B4-BE49-F238E27FC236}">
                <a16:creationId xmlns:a16="http://schemas.microsoft.com/office/drawing/2014/main" id="{2DE77C45-4D9E-A124-37B3-6C18A3A7E9DE}"/>
              </a:ext>
            </a:extLst>
          </p:cNvPr>
          <p:cNvSpPr/>
          <p:nvPr/>
        </p:nvSpPr>
        <p:spPr>
          <a:xfrm>
            <a:off x="3365770" y="3527103"/>
            <a:ext cx="865762" cy="66634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cxnSp>
        <p:nvCxnSpPr>
          <p:cNvPr id="7" name="Rechte verbindingslijn met pijl 6">
            <a:extLst>
              <a:ext uri="{FF2B5EF4-FFF2-40B4-BE49-F238E27FC236}">
                <a16:creationId xmlns:a16="http://schemas.microsoft.com/office/drawing/2014/main" id="{35D41BEC-9726-0ABE-3ED4-4DFF005B8F69}"/>
              </a:ext>
            </a:extLst>
          </p:cNvPr>
          <p:cNvCxnSpPr>
            <a:cxnSpLocks/>
          </p:cNvCxnSpPr>
          <p:nvPr/>
        </p:nvCxnSpPr>
        <p:spPr>
          <a:xfrm>
            <a:off x="2714017" y="3330897"/>
            <a:ext cx="651753" cy="327531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3442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76"/>
    </mc:Choice>
    <mc:Fallback xmlns="">
      <p:transition spd="slow" advTm="21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71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/>
              <a:t>gisteren </a:t>
            </a: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328EF6D0-2AF7-38D1-5EBD-C45ECCE6703B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rgbClr val="FA910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2F27E90D-4FA1-6B74-20A3-438BC1CFEFA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47" t="25259" r="16974" b="33206"/>
          <a:stretch/>
        </p:blipFill>
        <p:spPr bwMode="auto">
          <a:xfrm>
            <a:off x="2912217" y="1754130"/>
            <a:ext cx="3319566" cy="421229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08191676-301C-3606-DEFE-55565C4CBE3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67561" y="5722739"/>
            <a:ext cx="487363" cy="487363"/>
          </a:xfrm>
          <a:prstGeom prst="rect">
            <a:avLst/>
          </a:prstGeom>
        </p:spPr>
      </p:pic>
      <p:grpSp>
        <p:nvGrpSpPr>
          <p:cNvPr id="7" name="Groep 6">
            <a:extLst>
              <a:ext uri="{FF2B5EF4-FFF2-40B4-BE49-F238E27FC236}">
                <a16:creationId xmlns:a16="http://schemas.microsoft.com/office/drawing/2014/main" id="{7B219248-72F6-4753-F4EE-D8AC16A375EC}"/>
              </a:ext>
            </a:extLst>
          </p:cNvPr>
          <p:cNvGrpSpPr/>
          <p:nvPr/>
        </p:nvGrpSpPr>
        <p:grpSpPr>
          <a:xfrm>
            <a:off x="2607012" y="2942559"/>
            <a:ext cx="1517515" cy="862551"/>
            <a:chOff x="2714017" y="3330897"/>
            <a:chExt cx="1517515" cy="862551"/>
          </a:xfrm>
        </p:grpSpPr>
        <p:sp>
          <p:nvSpPr>
            <p:cNvPr id="4" name="Ovaal 3">
              <a:extLst>
                <a:ext uri="{FF2B5EF4-FFF2-40B4-BE49-F238E27FC236}">
                  <a16:creationId xmlns:a16="http://schemas.microsoft.com/office/drawing/2014/main" id="{52907C4E-6067-8E1B-B863-171D2150B048}"/>
                </a:ext>
              </a:extLst>
            </p:cNvPr>
            <p:cNvSpPr/>
            <p:nvPr/>
          </p:nvSpPr>
          <p:spPr>
            <a:xfrm>
              <a:off x="3365770" y="3527103"/>
              <a:ext cx="865762" cy="666345"/>
            </a:xfrm>
            <a:prstGeom prst="ellipse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cxnSp>
          <p:nvCxnSpPr>
            <p:cNvPr id="6" name="Rechte verbindingslijn met pijl 5">
              <a:extLst>
                <a:ext uri="{FF2B5EF4-FFF2-40B4-BE49-F238E27FC236}">
                  <a16:creationId xmlns:a16="http://schemas.microsoft.com/office/drawing/2014/main" id="{E5115303-0E58-AEEA-1046-59B9BE35748C}"/>
                </a:ext>
              </a:extLst>
            </p:cNvPr>
            <p:cNvCxnSpPr>
              <a:cxnSpLocks/>
            </p:cNvCxnSpPr>
            <p:nvPr/>
          </p:nvCxnSpPr>
          <p:spPr>
            <a:xfrm>
              <a:off x="2714017" y="3330897"/>
              <a:ext cx="651753" cy="327531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722137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74"/>
    </mc:Choice>
    <mc:Fallback xmlns="">
      <p:transition spd="slow" advTm="32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57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/>
              <a:t>de mist </a:t>
            </a: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328EF6D0-2AF7-38D1-5EBD-C45ECCE6703B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6" name="Afbeelding 5" descr="Weerbericht: Mistig en bewolkt, alleen het zuiden ziet zo nu en dan de zon  | Binnenland | NU.nl">
            <a:extLst>
              <a:ext uri="{FF2B5EF4-FFF2-40B4-BE49-F238E27FC236}">
                <a16:creationId xmlns:a16="http://schemas.microsoft.com/office/drawing/2014/main" id="{69F4823F-F7F6-54DB-B89B-0A1858B10C8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93" r="7335"/>
          <a:stretch/>
        </p:blipFill>
        <p:spPr bwMode="auto">
          <a:xfrm>
            <a:off x="2364604" y="1950801"/>
            <a:ext cx="4414791" cy="381894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17653507-4BF4-8A99-8AE1-7A32987519B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5583" y="559698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1933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74"/>
    </mc:Choice>
    <mc:Fallback xmlns="">
      <p:transition spd="slow" advTm="32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05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/>
              <a:t>eergisteren</a:t>
            </a: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328EF6D0-2AF7-38D1-5EBD-C45ECCE6703B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rgbClr val="FA910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9A3E5971-7730-6A37-E32E-CFBAF4DD5B8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47" t="25259" r="16974" b="33206"/>
          <a:stretch/>
        </p:blipFill>
        <p:spPr bwMode="auto">
          <a:xfrm>
            <a:off x="2933585" y="1781245"/>
            <a:ext cx="3276830" cy="415806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355C4AE4-7D64-A696-73DE-A46803BFFDF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8019" y="5695625"/>
            <a:ext cx="487363" cy="487363"/>
          </a:xfrm>
          <a:prstGeom prst="rect">
            <a:avLst/>
          </a:prstGeom>
        </p:spPr>
      </p:pic>
      <p:grpSp>
        <p:nvGrpSpPr>
          <p:cNvPr id="4" name="Groep 3">
            <a:extLst>
              <a:ext uri="{FF2B5EF4-FFF2-40B4-BE49-F238E27FC236}">
                <a16:creationId xmlns:a16="http://schemas.microsoft.com/office/drawing/2014/main" id="{5DA7A7E1-538F-7A93-3F16-EE0F7F83266B}"/>
              </a:ext>
            </a:extLst>
          </p:cNvPr>
          <p:cNvGrpSpPr/>
          <p:nvPr/>
        </p:nvGrpSpPr>
        <p:grpSpPr>
          <a:xfrm>
            <a:off x="2636195" y="2566449"/>
            <a:ext cx="1517515" cy="862551"/>
            <a:chOff x="2714017" y="3330897"/>
            <a:chExt cx="1517515" cy="862551"/>
          </a:xfrm>
        </p:grpSpPr>
        <p:sp>
          <p:nvSpPr>
            <p:cNvPr id="6" name="Ovaal 5">
              <a:extLst>
                <a:ext uri="{FF2B5EF4-FFF2-40B4-BE49-F238E27FC236}">
                  <a16:creationId xmlns:a16="http://schemas.microsoft.com/office/drawing/2014/main" id="{DF446C89-9054-0B97-C65F-3C70A9E81CFD}"/>
                </a:ext>
              </a:extLst>
            </p:cNvPr>
            <p:cNvSpPr/>
            <p:nvPr/>
          </p:nvSpPr>
          <p:spPr>
            <a:xfrm>
              <a:off x="3365770" y="3527103"/>
              <a:ext cx="865762" cy="666345"/>
            </a:xfrm>
            <a:prstGeom prst="ellipse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cxnSp>
          <p:nvCxnSpPr>
            <p:cNvPr id="7" name="Rechte verbindingslijn met pijl 6">
              <a:extLst>
                <a:ext uri="{FF2B5EF4-FFF2-40B4-BE49-F238E27FC236}">
                  <a16:creationId xmlns:a16="http://schemas.microsoft.com/office/drawing/2014/main" id="{6892B365-4966-EDC9-F865-0A4C4BFBB8A7}"/>
                </a:ext>
              </a:extLst>
            </p:cNvPr>
            <p:cNvCxnSpPr>
              <a:cxnSpLocks/>
            </p:cNvCxnSpPr>
            <p:nvPr/>
          </p:nvCxnSpPr>
          <p:spPr>
            <a:xfrm>
              <a:off x="2714017" y="3330897"/>
              <a:ext cx="651753" cy="327531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39242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74"/>
    </mc:Choice>
    <mc:Fallback xmlns="">
      <p:transition spd="slow" advTm="32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10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>
            <a:extLst>
              <a:ext uri="{FF2B5EF4-FFF2-40B4-BE49-F238E27FC236}">
                <a16:creationId xmlns:a16="http://schemas.microsoft.com/office/drawing/2014/main" id="{C876FCA3-4E3B-5388-C7BC-C0106771DF51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rgbClr val="FA910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/>
              <a:t>morgen</a:t>
            </a: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DEA61A1D-6D6D-3C28-000D-247AF58CB98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47" t="25259" r="16974" b="33206"/>
          <a:stretch/>
        </p:blipFill>
        <p:spPr bwMode="auto">
          <a:xfrm>
            <a:off x="2848691" y="1673521"/>
            <a:ext cx="3446617" cy="437351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2E7B5DC5-5229-75CE-FDFC-19437591268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7201" y="5684533"/>
            <a:ext cx="487363" cy="487363"/>
          </a:xfrm>
          <a:prstGeom prst="rect">
            <a:avLst/>
          </a:prstGeom>
        </p:spPr>
      </p:pic>
      <p:grpSp>
        <p:nvGrpSpPr>
          <p:cNvPr id="4" name="Groep 3">
            <a:extLst>
              <a:ext uri="{FF2B5EF4-FFF2-40B4-BE49-F238E27FC236}">
                <a16:creationId xmlns:a16="http://schemas.microsoft.com/office/drawing/2014/main" id="{EC3E2081-4B87-E39A-3808-D347809F4161}"/>
              </a:ext>
            </a:extLst>
          </p:cNvPr>
          <p:cNvGrpSpPr/>
          <p:nvPr/>
        </p:nvGrpSpPr>
        <p:grpSpPr>
          <a:xfrm>
            <a:off x="2568101" y="3701316"/>
            <a:ext cx="1517515" cy="862551"/>
            <a:chOff x="2714017" y="3330897"/>
            <a:chExt cx="1517515" cy="862551"/>
          </a:xfrm>
        </p:grpSpPr>
        <p:sp>
          <p:nvSpPr>
            <p:cNvPr id="5" name="Ovaal 4">
              <a:extLst>
                <a:ext uri="{FF2B5EF4-FFF2-40B4-BE49-F238E27FC236}">
                  <a16:creationId xmlns:a16="http://schemas.microsoft.com/office/drawing/2014/main" id="{089CDC10-D06E-946E-9660-8231E83CE2B1}"/>
                </a:ext>
              </a:extLst>
            </p:cNvPr>
            <p:cNvSpPr/>
            <p:nvPr/>
          </p:nvSpPr>
          <p:spPr>
            <a:xfrm>
              <a:off x="3365770" y="3527103"/>
              <a:ext cx="865762" cy="666345"/>
            </a:xfrm>
            <a:prstGeom prst="ellipse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cxnSp>
          <p:nvCxnSpPr>
            <p:cNvPr id="8" name="Rechte verbindingslijn met pijl 7">
              <a:extLst>
                <a:ext uri="{FF2B5EF4-FFF2-40B4-BE49-F238E27FC236}">
                  <a16:creationId xmlns:a16="http://schemas.microsoft.com/office/drawing/2014/main" id="{1000C8E1-8D36-8DB1-7D17-E72F9FDFF46B}"/>
                </a:ext>
              </a:extLst>
            </p:cNvPr>
            <p:cNvCxnSpPr>
              <a:cxnSpLocks/>
            </p:cNvCxnSpPr>
            <p:nvPr/>
          </p:nvCxnSpPr>
          <p:spPr>
            <a:xfrm>
              <a:off x="2714017" y="3330897"/>
              <a:ext cx="651753" cy="327531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878746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40"/>
    </mc:Choice>
    <mc:Fallback xmlns="">
      <p:transition spd="slow" advTm="26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31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/>
              <a:t>overmorgen</a:t>
            </a: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328EF6D0-2AF7-38D1-5EBD-C45ECCE6703B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rgbClr val="FA910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7C6A04D3-F985-92AE-E277-C4D74D01595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47" t="25259" r="16974" b="33206"/>
          <a:stretch/>
        </p:blipFill>
        <p:spPr bwMode="auto">
          <a:xfrm>
            <a:off x="2947854" y="1799352"/>
            <a:ext cx="3248291" cy="412184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213E8FA8-07CB-66EE-082C-446BB93016F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28649" y="5677518"/>
            <a:ext cx="487363" cy="487363"/>
          </a:xfrm>
          <a:prstGeom prst="rect">
            <a:avLst/>
          </a:prstGeom>
        </p:spPr>
      </p:pic>
      <p:grpSp>
        <p:nvGrpSpPr>
          <p:cNvPr id="3" name="Groep 2">
            <a:extLst>
              <a:ext uri="{FF2B5EF4-FFF2-40B4-BE49-F238E27FC236}">
                <a16:creationId xmlns:a16="http://schemas.microsoft.com/office/drawing/2014/main" id="{B4B87DAB-A559-172F-25CE-05EB8B950222}"/>
              </a:ext>
            </a:extLst>
          </p:cNvPr>
          <p:cNvGrpSpPr/>
          <p:nvPr/>
        </p:nvGrpSpPr>
        <p:grpSpPr>
          <a:xfrm>
            <a:off x="2607012" y="4158516"/>
            <a:ext cx="1517515" cy="862551"/>
            <a:chOff x="2714017" y="3330897"/>
            <a:chExt cx="1517515" cy="862551"/>
          </a:xfrm>
        </p:grpSpPr>
        <p:sp>
          <p:nvSpPr>
            <p:cNvPr id="6" name="Ovaal 5">
              <a:extLst>
                <a:ext uri="{FF2B5EF4-FFF2-40B4-BE49-F238E27FC236}">
                  <a16:creationId xmlns:a16="http://schemas.microsoft.com/office/drawing/2014/main" id="{AE6CEDAC-E129-2DB5-B513-03EAB4F4D595}"/>
                </a:ext>
              </a:extLst>
            </p:cNvPr>
            <p:cNvSpPr/>
            <p:nvPr/>
          </p:nvSpPr>
          <p:spPr>
            <a:xfrm>
              <a:off x="3365770" y="3527103"/>
              <a:ext cx="865762" cy="666345"/>
            </a:xfrm>
            <a:prstGeom prst="ellipse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cxnSp>
          <p:nvCxnSpPr>
            <p:cNvPr id="7" name="Rechte verbindingslijn met pijl 6">
              <a:extLst>
                <a:ext uri="{FF2B5EF4-FFF2-40B4-BE49-F238E27FC236}">
                  <a16:creationId xmlns:a16="http://schemas.microsoft.com/office/drawing/2014/main" id="{5DD11680-079E-A922-9566-E8832D9EFFCC}"/>
                </a:ext>
              </a:extLst>
            </p:cNvPr>
            <p:cNvCxnSpPr>
              <a:cxnSpLocks/>
            </p:cNvCxnSpPr>
            <p:nvPr/>
          </p:nvCxnSpPr>
          <p:spPr>
            <a:xfrm>
              <a:off x="2714017" y="3330897"/>
              <a:ext cx="651753" cy="327531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572242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74"/>
    </mc:Choice>
    <mc:Fallback xmlns="">
      <p:transition spd="slow" advTm="32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77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/>
              <a:t>de regenmeter</a:t>
            </a:r>
            <a:endParaRPr lang="nl-NL" sz="4400"/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328EF6D0-2AF7-38D1-5EBD-C45ECCE6703B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4" name="Afbeelding 3" descr="bol.com | Pro Garden Regenmeter Met Grondpen 75 Cm Staal Groen 2-delig">
            <a:extLst>
              <a:ext uri="{FF2B5EF4-FFF2-40B4-BE49-F238E27FC236}">
                <a16:creationId xmlns:a16="http://schemas.microsoft.com/office/drawing/2014/main" id="{9108AD05-AC24-ECA0-1736-99C53530C0C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68" r="20624" b="20504"/>
          <a:stretch/>
        </p:blipFill>
        <p:spPr bwMode="auto">
          <a:xfrm>
            <a:off x="2881122" y="1689226"/>
            <a:ext cx="3381755" cy="43421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3C009E2F-F387-2CF9-3D94-4D56FF95758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08835" y="557801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2744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74"/>
    </mc:Choice>
    <mc:Fallback xmlns="">
      <p:transition spd="slow" advTm="32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00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/>
              <a:t>de kleren</a:t>
            </a:r>
            <a:endParaRPr lang="nl-NL" sz="4400"/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328EF6D0-2AF7-38D1-5EBD-C45ECCE6703B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B2284624-4D9E-4325-F416-FD528CBFE4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1208" y="1904242"/>
            <a:ext cx="3741583" cy="3917136"/>
          </a:xfrm>
          <a:prstGeom prst="rect">
            <a:avLst/>
          </a:prstGeom>
          <a:noFill/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B39EA661-59A4-C830-6637-8C1B4599294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7474" y="557769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4736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74"/>
    </mc:Choice>
    <mc:Fallback xmlns="">
      <p:transition spd="slow" advTm="32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04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/>
              <a:t>d</a:t>
            </a:r>
            <a:r>
              <a:rPr lang="nl-NL" sz="4400"/>
              <a:t>e muts</a:t>
            </a: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328EF6D0-2AF7-38D1-5EBD-C45ECCE6703B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0F82F5B2-CA59-1274-40E3-820D1245EB7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3259" y="1796735"/>
            <a:ext cx="3997482" cy="399748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6F0201B9-9698-4561-5BFF-9B5E04B1CE6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8019" y="564562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051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74"/>
    </mc:Choice>
    <mc:Fallback xmlns="">
      <p:transition spd="slow" advTm="32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72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dirty="0"/>
              <a:t>d</a:t>
            </a:r>
            <a:r>
              <a:rPr lang="nl-NL" sz="4400" dirty="0"/>
              <a:t>e das</a:t>
            </a:r>
          </a:p>
        </p:txBody>
      </p:sp>
      <p:sp>
        <p:nvSpPr>
          <p:cNvPr id="5" name="Rechthoek 4">
            <a:extLst>
              <a:ext uri="{FF2B5EF4-FFF2-40B4-BE49-F238E27FC236}">
                <a16:creationId xmlns:a16="http://schemas.microsoft.com/office/drawing/2014/main" id="{0D2E32B3-F418-A1AB-B986-4732B63D9FB3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6" name="Afbeelding 5" descr="Belangrijkste afbeelding 3, Vergroten">
            <a:extLst>
              <a:ext uri="{FF2B5EF4-FFF2-40B4-BE49-F238E27FC236}">
                <a16:creationId xmlns:a16="http://schemas.microsoft.com/office/drawing/2014/main" id="{FB77ACBB-B34A-09C6-DB24-2B35EA42202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89" t="12266" b="11829"/>
          <a:stretch/>
        </p:blipFill>
        <p:spPr bwMode="auto">
          <a:xfrm>
            <a:off x="2816661" y="1779232"/>
            <a:ext cx="3549731" cy="411457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71502ABD-1EB2-D4ED-3EA5-66B51C3F06F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4751" y="555807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193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71"/>
    </mc:Choice>
    <mc:Fallback xmlns="">
      <p:transition spd="slow" advTm="20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77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hoek 10">
            <a:extLst>
              <a:ext uri="{FF2B5EF4-FFF2-40B4-BE49-F238E27FC236}">
                <a16:creationId xmlns:a16="http://schemas.microsoft.com/office/drawing/2014/main" id="{A35664E7-F517-BDD5-B56C-349544BA80D9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dirty="0"/>
              <a:t>de wanten</a:t>
            </a:r>
            <a:endParaRPr lang="nl-NL" sz="4800" dirty="0"/>
          </a:p>
        </p:txBody>
      </p:sp>
      <p:pic>
        <p:nvPicPr>
          <p:cNvPr id="5" name="Afbeelding 4" descr="Grabease Self Feeding Utensils - X-Ability Store">
            <a:extLst>
              <a:ext uri="{FF2B5EF4-FFF2-40B4-BE49-F238E27FC236}">
                <a16:creationId xmlns:a16="http://schemas.microsoft.com/office/drawing/2014/main" id="{D7C94157-008D-9205-9701-C4961C5AC90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13" r="7882"/>
          <a:stretch/>
        </p:blipFill>
        <p:spPr bwMode="auto">
          <a:xfrm>
            <a:off x="2877496" y="1809666"/>
            <a:ext cx="3530792" cy="410122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627B7422-F4C5-BE9A-E8B8-E4D54E9101E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70434" y="558725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2945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76"/>
    </mc:Choice>
    <mc:Fallback xmlns="">
      <p:transition spd="slow" advTm="21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09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/>
              <a:t>de trui</a:t>
            </a: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328EF6D0-2AF7-38D1-5EBD-C45ECCE6703B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5" name="Afbeelding 4" descr="Yuki chunky knitted sweater moon grof-gebreide trui creme beige - Minipop">
            <a:extLst>
              <a:ext uri="{FF2B5EF4-FFF2-40B4-BE49-F238E27FC236}">
                <a16:creationId xmlns:a16="http://schemas.microsoft.com/office/drawing/2014/main" id="{4DCFA016-D456-23C4-6989-2340086F86F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9315" y="1757591"/>
            <a:ext cx="4205369" cy="42053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A939D461-B682-A72D-B9BA-772A6D5C554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18564" y="562616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4308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74"/>
    </mc:Choice>
    <mc:Fallback xmlns="">
      <p:transition spd="slow" advTm="32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21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hoek 10">
            <a:extLst>
              <a:ext uri="{FF2B5EF4-FFF2-40B4-BE49-F238E27FC236}">
                <a16:creationId xmlns:a16="http://schemas.microsoft.com/office/drawing/2014/main" id="{A35664E7-F517-BDD5-B56C-349544BA80D9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dirty="0" err="1">
                <a:solidFill>
                  <a:srgbClr val="FF0000"/>
                </a:solidFill>
                <a:latin typeface="Wingdings" panose="05000000000000000000" pitchFamily="2" charset="2"/>
              </a:rPr>
              <a:t>l</a:t>
            </a:r>
            <a:r>
              <a:rPr lang="nl-NL" dirty="0" err="1"/>
              <a:t>het</a:t>
            </a:r>
            <a:r>
              <a:rPr lang="nl-NL" dirty="0"/>
              <a:t> vest</a:t>
            </a:r>
            <a:endParaRPr lang="nl-NL" sz="4800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AEB1500C-EFB6-9E38-2358-5CAA4C2C1C8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1309" y="1879585"/>
            <a:ext cx="3961381" cy="3961381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63110BF7-1AE7-EC86-95C3-D3D7EC55638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7201" y="559728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5548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76"/>
    </mc:Choice>
    <mc:Fallback xmlns="">
      <p:transition spd="slow" advTm="21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81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/>
              <a:t>de laag </a:t>
            </a: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328EF6D0-2AF7-38D1-5EBD-C45ECCE6703B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Dikke laag sneeuw – T w e e d e h a n d s w e r k">
            <a:extLst>
              <a:ext uri="{FF2B5EF4-FFF2-40B4-BE49-F238E27FC236}">
                <a16:creationId xmlns:a16="http://schemas.microsoft.com/office/drawing/2014/main" id="{2490E360-64D7-F94B-62D7-DE26B565109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01" r="13896"/>
          <a:stretch/>
        </p:blipFill>
        <p:spPr bwMode="auto">
          <a:xfrm>
            <a:off x="2528678" y="1893363"/>
            <a:ext cx="4086643" cy="393382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D4FEE77C-2766-4466-0DD9-7CFB55CDE8D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7620" y="558350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7985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74"/>
    </mc:Choice>
    <mc:Fallback xmlns="">
      <p:transition spd="slow" advTm="32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01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>
            <a:extLst>
              <a:ext uri="{FF2B5EF4-FFF2-40B4-BE49-F238E27FC236}">
                <a16:creationId xmlns:a16="http://schemas.microsoft.com/office/drawing/2014/main" id="{C876FCA3-4E3B-5388-C7BC-C0106771DF51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rgbClr val="FF0000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dirty="0"/>
              <a:t>aantrekken</a:t>
            </a:r>
            <a:endParaRPr lang="nl-NL" sz="4400" dirty="0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88C91B84-2618-33F5-962E-820347A5304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09" r="17326"/>
          <a:stretch/>
        </p:blipFill>
        <p:spPr bwMode="auto">
          <a:xfrm>
            <a:off x="2671583" y="1863993"/>
            <a:ext cx="3800833" cy="399256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B5B942ED-A9D9-323E-7FF6-7E193615E52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47746" y="549970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3760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40"/>
    </mc:Choice>
    <mc:Fallback xmlns="">
      <p:transition spd="slow" advTm="26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76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/>
              <a:t>uittrekken</a:t>
            </a: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328EF6D0-2AF7-38D1-5EBD-C45ECCE6703B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rgbClr val="FF0000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6" name="Afbeelding 5" descr="Kishna: Ik vond dat ik mijn shirt wel even mocht uittrekken | Het Parool">
            <a:extLst>
              <a:ext uri="{FF2B5EF4-FFF2-40B4-BE49-F238E27FC236}">
                <a16:creationId xmlns:a16="http://schemas.microsoft.com/office/drawing/2014/main" id="{D7C90108-4828-2664-24FB-56BC452D32A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4833" y="1670051"/>
            <a:ext cx="2914333" cy="4380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48F925C9-692A-DEC9-1DFD-B0C78F64E02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76929" y="556313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762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74"/>
    </mc:Choice>
    <mc:Fallback xmlns="">
      <p:transition spd="slow" advTm="32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85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hoek 10">
            <a:extLst>
              <a:ext uri="{FF2B5EF4-FFF2-40B4-BE49-F238E27FC236}">
                <a16:creationId xmlns:a16="http://schemas.microsoft.com/office/drawing/2014/main" id="{A35664E7-F517-BDD5-B56C-349544BA80D9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dirty="0"/>
              <a:t>de bewolking</a:t>
            </a:r>
            <a:endParaRPr lang="nl-NL" sz="4800" dirty="0"/>
          </a:p>
        </p:txBody>
      </p:sp>
      <p:pic>
        <p:nvPicPr>
          <p:cNvPr id="5" name="Afbeelding 4" descr="Het weerbericht voor donderdag 16 mei: meer bewolking | De Volkskrant">
            <a:extLst>
              <a:ext uri="{FF2B5EF4-FFF2-40B4-BE49-F238E27FC236}">
                <a16:creationId xmlns:a16="http://schemas.microsoft.com/office/drawing/2014/main" id="{F2E7C989-F4C8-5ADC-291F-D828A37F627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63" r="7605"/>
          <a:stretch/>
        </p:blipFill>
        <p:spPr bwMode="auto">
          <a:xfrm>
            <a:off x="2778506" y="1677247"/>
            <a:ext cx="3586987" cy="436605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44CE4312-AB46-067F-70C7-6B9224073F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76929" y="555594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7352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76"/>
    </mc:Choice>
    <mc:Fallback xmlns="">
      <p:transition spd="slow" advTm="21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72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hoek 10">
            <a:extLst>
              <a:ext uri="{FF2B5EF4-FFF2-40B4-BE49-F238E27FC236}">
                <a16:creationId xmlns:a16="http://schemas.microsoft.com/office/drawing/2014/main" id="{A35664E7-F517-BDD5-B56C-349544BA80D9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dirty="0"/>
              <a:t>onbewolkt</a:t>
            </a:r>
            <a:endParaRPr lang="nl-NL" sz="4800" dirty="0"/>
          </a:p>
        </p:txBody>
      </p:sp>
      <p:pic>
        <p:nvPicPr>
          <p:cNvPr id="5" name="Afbeelding 4" descr="Strak blauwe lucht boven Noord-Holland | Al het nieuws uit Opmeer">
            <a:extLst>
              <a:ext uri="{FF2B5EF4-FFF2-40B4-BE49-F238E27FC236}">
                <a16:creationId xmlns:a16="http://schemas.microsoft.com/office/drawing/2014/main" id="{938FBB50-B62A-AB5D-32D8-7F176DB45DE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24" r="41274"/>
          <a:stretch/>
        </p:blipFill>
        <p:spPr bwMode="auto">
          <a:xfrm>
            <a:off x="2837045" y="1726385"/>
            <a:ext cx="3469909" cy="426778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A6097898-759E-E640-5684-28AEE729990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8360" y="566982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0108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76"/>
    </mc:Choice>
    <mc:Fallback xmlns="">
      <p:transition spd="slow" advTm="21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49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/>
              <a:t>de schapenwolken </a:t>
            </a: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328EF6D0-2AF7-38D1-5EBD-C45ECCE6703B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6" name="Afbeelding 5" descr="schapen wolken - foto van Shootsenzo - Natuur - Zoom.nl">
            <a:extLst>
              <a:ext uri="{FF2B5EF4-FFF2-40B4-BE49-F238E27FC236}">
                <a16:creationId xmlns:a16="http://schemas.microsoft.com/office/drawing/2014/main" id="{884BEEC8-FB0F-CBCD-C5C2-6B978E9B04B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46" b="2710"/>
          <a:stretch/>
        </p:blipFill>
        <p:spPr bwMode="auto">
          <a:xfrm>
            <a:off x="3013306" y="1728400"/>
            <a:ext cx="3117388" cy="426375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0796AF9E-DA96-D1E2-509D-0ECFF4026D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6385" y="558725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6343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74"/>
    </mc:Choice>
    <mc:Fallback xmlns="">
      <p:transition spd="slow" advTm="32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25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dirty="0"/>
              <a:t>half bewolkt</a:t>
            </a:r>
            <a:endParaRPr lang="nl-NL" sz="4400" dirty="0"/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328EF6D0-2AF7-38D1-5EBD-C45ECCE6703B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6" name="Afbeelding 5" descr="Half bewolkt - foto van Jean Pierre-2 - Landschap - Zoom.nl">
            <a:extLst>
              <a:ext uri="{FF2B5EF4-FFF2-40B4-BE49-F238E27FC236}">
                <a16:creationId xmlns:a16="http://schemas.microsoft.com/office/drawing/2014/main" id="{3AEF90DF-2E8D-7A30-C33E-3FAF5E6961E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34" r="31721"/>
          <a:stretch/>
        </p:blipFill>
        <p:spPr bwMode="auto">
          <a:xfrm>
            <a:off x="2901018" y="1690689"/>
            <a:ext cx="3341964" cy="434628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496ABBD2-4FFA-5B5F-54C5-0CDB3B93E09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6657" y="554961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2215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74"/>
    </mc:Choice>
    <mc:Fallback xmlns="">
      <p:transition spd="slow" advTm="32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79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>
            <a:extLst>
              <a:ext uri="{FF2B5EF4-FFF2-40B4-BE49-F238E27FC236}">
                <a16:creationId xmlns:a16="http://schemas.microsoft.com/office/drawing/2014/main" id="{C876FCA3-4E3B-5388-C7BC-C0106771DF51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dirty="0"/>
              <a:t>helemaal bewolkt</a:t>
            </a:r>
            <a:endParaRPr lang="nl-NL" sz="4400" dirty="0"/>
          </a:p>
        </p:txBody>
      </p:sp>
      <p:pic>
        <p:nvPicPr>
          <p:cNvPr id="5" name="Afbeelding 4" descr="Weerwoord | Nu bijna helemaal dicht met uitsmerende bewolking">
            <a:extLst>
              <a:ext uri="{FF2B5EF4-FFF2-40B4-BE49-F238E27FC236}">
                <a16:creationId xmlns:a16="http://schemas.microsoft.com/office/drawing/2014/main" id="{5E5ACA9C-04C0-E47B-8827-BF307249BA4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40" r="33338"/>
          <a:stretch/>
        </p:blipFill>
        <p:spPr bwMode="auto">
          <a:xfrm>
            <a:off x="2886427" y="1690689"/>
            <a:ext cx="3371146" cy="409515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54591547-1238-213F-C556-51806E08637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8019" y="575318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5030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40"/>
    </mc:Choice>
    <mc:Fallback xmlns="">
      <p:transition spd="slow" advTm="26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14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>
            <a:extLst>
              <a:ext uri="{FF2B5EF4-FFF2-40B4-BE49-F238E27FC236}">
                <a16:creationId xmlns:a16="http://schemas.microsoft.com/office/drawing/2014/main" id="{C876FCA3-4E3B-5388-C7BC-C0106771DF51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 err="1">
                <a:solidFill>
                  <a:srgbClr val="FF0000"/>
                </a:solidFill>
                <a:latin typeface="Wingdings" panose="05000000000000000000" pitchFamily="2" charset="2"/>
              </a:rPr>
              <a:t>l</a:t>
            </a:r>
            <a:r>
              <a:rPr lang="nl-NL" sz="4400" dirty="0" err="1"/>
              <a:t>het</a:t>
            </a:r>
            <a:r>
              <a:rPr lang="nl-NL" sz="4400" dirty="0"/>
              <a:t> </a:t>
            </a:r>
            <a:r>
              <a:rPr lang="nl-NL" dirty="0"/>
              <a:t>meetinstrument</a:t>
            </a:r>
            <a:endParaRPr lang="nl-NL" sz="4400" dirty="0"/>
          </a:p>
        </p:txBody>
      </p:sp>
      <p:pic>
        <p:nvPicPr>
          <p:cNvPr id="5" name="Afbeelding 4" descr="Weer: meettoestellen">
            <a:extLst>
              <a:ext uri="{FF2B5EF4-FFF2-40B4-BE49-F238E27FC236}">
                <a16:creationId xmlns:a16="http://schemas.microsoft.com/office/drawing/2014/main" id="{C84C80F3-D16E-40D3-0EB4-6814398FBE7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02" t="2852" r="1595" b="2619"/>
          <a:stretch/>
        </p:blipFill>
        <p:spPr bwMode="auto">
          <a:xfrm>
            <a:off x="2976226" y="1745011"/>
            <a:ext cx="3191548" cy="423052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A31B4DED-504C-43D7-6358-BF4066DDB39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28291" y="549304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1578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40"/>
    </mc:Choice>
    <mc:Fallback xmlns="">
      <p:transition spd="slow" advTm="26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64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/>
              <a:t>de jas</a:t>
            </a: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328EF6D0-2AF7-38D1-5EBD-C45ECCE6703B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5" name="Afbeelding 4" descr="Zeg maar Yes • Winterjas voor je kind">
            <a:extLst>
              <a:ext uri="{FF2B5EF4-FFF2-40B4-BE49-F238E27FC236}">
                <a16:creationId xmlns:a16="http://schemas.microsoft.com/office/drawing/2014/main" id="{FE1CE900-F7E3-BA57-BE52-96AE3B9920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1944" y="1772625"/>
            <a:ext cx="3940112" cy="394011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67623510-A85C-9921-95DB-0251EAA8DC4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8018" y="561643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5436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74"/>
    </mc:Choice>
    <mc:Fallback xmlns="">
      <p:transition spd="slow" advTm="32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65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dirty="0"/>
              <a:t>d</a:t>
            </a:r>
            <a:r>
              <a:rPr lang="nl-NL" sz="4400" dirty="0"/>
              <a:t>e sluiting</a:t>
            </a:r>
          </a:p>
        </p:txBody>
      </p:sp>
      <p:sp>
        <p:nvSpPr>
          <p:cNvPr id="5" name="Rechthoek 4">
            <a:extLst>
              <a:ext uri="{FF2B5EF4-FFF2-40B4-BE49-F238E27FC236}">
                <a16:creationId xmlns:a16="http://schemas.microsoft.com/office/drawing/2014/main" id="{0D2E32B3-F418-A1AB-B986-4732B63D9FB3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6" name="Afbeelding 5" descr="Wat is een deelbare rits ? - Lees het op Ritswinkel.nl">
            <a:extLst>
              <a:ext uri="{FF2B5EF4-FFF2-40B4-BE49-F238E27FC236}">
                <a16:creationId xmlns:a16="http://schemas.microsoft.com/office/drawing/2014/main" id="{7B3A6A5D-0176-DEF3-A7D4-06D2835E3CB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675" y="2150684"/>
            <a:ext cx="4724650" cy="341918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9DE691F0-F9CA-F42B-95DA-9D876CF17D5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7474" y="567480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2754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71"/>
    </mc:Choice>
    <mc:Fallback xmlns="">
      <p:transition spd="slow" advTm="20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2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Kantoorthema">
  <a:themeElements>
    <a:clrScheme name="Kantoorthe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the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th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7EF603E5C6A7342B741E5847C80CC52" ma:contentTypeVersion="18" ma:contentTypeDescription="Een nieuw document maken." ma:contentTypeScope="" ma:versionID="ee379cd308a25673034bf96152822b22">
  <xsd:schema xmlns:xsd="http://www.w3.org/2001/XMLSchema" xmlns:xs="http://www.w3.org/2001/XMLSchema" xmlns:p="http://schemas.microsoft.com/office/2006/metadata/properties" xmlns:ns2="ebf5450b-4da8-4325-98be-37eb624cc67b" xmlns:ns3="2c6b88fd-cdb9-4555-b96c-5b041ec73eef" targetNamespace="http://schemas.microsoft.com/office/2006/metadata/properties" ma:root="true" ma:fieldsID="9d86f3cafa16b2bc0f6cd9d75494f594" ns2:_="" ns3:_="">
    <xsd:import namespace="ebf5450b-4da8-4325-98be-37eb624cc67b"/>
    <xsd:import namespace="2c6b88fd-cdb9-4555-b96c-5b041ec73ee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LengthInSeconds" minOccurs="0"/>
                <xsd:element ref="ns2:MediaServiceDateTaken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3:TaxCatchAll" minOccurs="0"/>
                <xsd:element ref="ns2:lcf76f155ced4ddcb4097134ff3c332f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bf5450b-4da8-4325-98be-37eb624cc67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LengthInSeconds" ma:index="10" nillable="true" ma:displayName="Length (seconds)" ma:internalName="MediaLengthInSeconds" ma:readOnly="true">
      <xsd:simpleType>
        <xsd:restriction base="dms:Unknown"/>
      </xsd:simpleType>
    </xsd:element>
    <xsd:element name="MediaServiceDateTaken" ma:index="11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1" nillable="true" ma:taxonomy="true" ma:internalName="lcf76f155ced4ddcb4097134ff3c332f" ma:taxonomyFieldName="MediaServiceImageTags" ma:displayName="Afbeeldingtags" ma:readOnly="false" ma:fieldId="{5cf76f15-5ced-4ddc-b409-7134ff3c332f}" ma:taxonomyMulti="true" ma:sspId="42bc7d07-b8a2-4d0b-8b88-3461a645f2e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2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c6b88fd-cdb9-4555-b96c-5b041ec73eef" elementFormDefault="qualified">
    <xsd:import namespace="http://schemas.microsoft.com/office/2006/documentManagement/types"/>
    <xsd:import namespace="http://schemas.microsoft.com/office/infopath/2007/PartnerControls"/>
    <xsd:element name="TaxCatchAll" ma:index="19" nillable="true" ma:displayName="Taxonomy Catch All Column" ma:hidden="true" ma:list="{f2e5e682-18c0-4d00-b62a-1829f15b20fa}" ma:internalName="TaxCatchAll" ma:showField="CatchAllData" ma:web="2c6b88fd-cdb9-4555-b96c-5b041ec73ee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2c6b88fd-cdb9-4555-b96c-5b041ec73eef" xsi:nil="true"/>
    <lcf76f155ced4ddcb4097134ff3c332f xmlns="ebf5450b-4da8-4325-98be-37eb624cc67b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84E60EB7-D9CF-4880-9EB7-2768D8861045}">
  <ds:schemaRefs>
    <ds:schemaRef ds:uri="2c6b88fd-cdb9-4555-b96c-5b041ec73eef"/>
    <ds:schemaRef ds:uri="ebf5450b-4da8-4325-98be-37eb624cc67b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EFD4FCE3-CB67-4F44-862D-BBCFC4978CB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FA38C17-4B75-4B2C-82A5-F5534D8D85ED}">
  <ds:schemaRefs>
    <ds:schemaRef ds:uri="2c6b88fd-cdb9-4555-b96c-5b041ec73eef"/>
    <ds:schemaRef ds:uri="ebf5450b-4da8-4325-98be-37eb624cc67b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46</TotalTime>
  <Words>281</Words>
  <Application>Microsoft Office PowerPoint</Application>
  <PresentationFormat>Diavoorstelling (4:3)</PresentationFormat>
  <Paragraphs>153</Paragraphs>
  <Slides>147</Slides>
  <Notes>0</Notes>
  <HiddenSlides>0</HiddenSlides>
  <MMClips>145</MMClips>
  <ScaleCrop>false</ScaleCrop>
  <HeadingPairs>
    <vt:vector size="6" baseType="variant">
      <vt:variant>
        <vt:lpstr>Gebruikte lettertypen</vt:lpstr>
      </vt:variant>
      <vt:variant>
        <vt:i4>5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147</vt:i4>
      </vt:variant>
    </vt:vector>
  </HeadingPairs>
  <TitlesOfParts>
    <vt:vector size="153" baseType="lpstr">
      <vt:lpstr>Aptos</vt:lpstr>
      <vt:lpstr>Arial</vt:lpstr>
      <vt:lpstr>Calibri</vt:lpstr>
      <vt:lpstr>Calibri Light</vt:lpstr>
      <vt:lpstr>Wingdings</vt:lpstr>
      <vt:lpstr>Kantoorthema</vt:lpstr>
      <vt:lpstr>PowerPoint-presentatie</vt:lpstr>
      <vt:lpstr>PowerPoint-presentatie</vt:lpstr>
      <vt:lpstr>lhet weer</vt:lpstr>
      <vt:lpstr>het hagelt</vt:lpstr>
      <vt:lpstr>bewolkt</vt:lpstr>
      <vt:lpstr>de storm </vt:lpstr>
      <vt:lpstr>razen</vt:lpstr>
      <vt:lpstr>de mist </vt:lpstr>
      <vt:lpstr>de laag </vt:lpstr>
      <vt:lpstr>ijskoud</vt:lpstr>
      <vt:lpstr>bevriezen</vt:lpstr>
      <vt:lpstr>dooien</vt:lpstr>
      <vt:lpstr>de sneeuw </vt:lpstr>
      <vt:lpstr>lhet ijs</vt:lpstr>
      <vt:lpstr>het sneeuwt</vt:lpstr>
      <vt:lpstr>de sneeuwpop </vt:lpstr>
      <vt:lpstr>de slee </vt:lpstr>
      <vt:lpstr>schaatsen</vt:lpstr>
      <vt:lpstr>de schaats </vt:lpstr>
      <vt:lpstr>het regent</vt:lpstr>
      <vt:lpstr>de zon schijnt </vt:lpstr>
      <vt:lpstr>de paraplu</vt:lpstr>
      <vt:lpstr>droog</vt:lpstr>
      <vt:lpstr>nat</vt:lpstr>
      <vt:lpstr>waaien</vt:lpstr>
      <vt:lpstr>het waait</vt:lpstr>
      <vt:lpstr>de wind </vt:lpstr>
      <vt:lpstr>lhet onweer</vt:lpstr>
      <vt:lpstr>de bliksem </vt:lpstr>
      <vt:lpstr>de donder</vt:lpstr>
      <vt:lpstr>de regenbui</vt:lpstr>
      <vt:lpstr>lhet raadsel</vt:lpstr>
      <vt:lpstr>raden</vt:lpstr>
      <vt:lpstr>de lucht </vt:lpstr>
      <vt:lpstr>de seizoenen </vt:lpstr>
      <vt:lpstr>de winter </vt:lpstr>
      <vt:lpstr>de lente</vt:lpstr>
      <vt:lpstr>de herfst</vt:lpstr>
      <vt:lpstr>de zomer </vt:lpstr>
      <vt:lpstr>lhet cijfer</vt:lpstr>
      <vt:lpstr>de tekens</vt:lpstr>
      <vt:lpstr>de letter </vt:lpstr>
      <vt:lpstr>lhet pictogram</vt:lpstr>
      <vt:lpstr>de soort</vt:lpstr>
      <vt:lpstr>voorspellen</vt:lpstr>
      <vt:lpstr>lhet weerbericht</vt:lpstr>
      <vt:lpstr>de temperatuur</vt:lpstr>
      <vt:lpstr>de thermometer </vt:lpstr>
      <vt:lpstr>de graden</vt:lpstr>
      <vt:lpstr>meten</vt:lpstr>
      <vt:lpstr>ijskoud</vt:lpstr>
      <vt:lpstr>koud</vt:lpstr>
      <vt:lpstr>warm</vt:lpstr>
      <vt:lpstr>heet</vt:lpstr>
      <vt:lpstr>rillen</vt:lpstr>
      <vt:lpstr>puffen</vt:lpstr>
      <vt:lpstr>de windkracht </vt:lpstr>
      <vt:lpstr>windstil</vt:lpstr>
      <vt:lpstr>lhet briesje</vt:lpstr>
      <vt:lpstr>een matige wind</vt:lpstr>
      <vt:lpstr>een krachtige wind</vt:lpstr>
      <vt:lpstr>de storm </vt:lpstr>
      <vt:lpstr>de orkaan</vt:lpstr>
      <vt:lpstr>de windmeter</vt:lpstr>
      <vt:lpstr>de windvaan </vt:lpstr>
      <vt:lpstr>de windrichting </vt:lpstr>
      <vt:lpstr>noord</vt:lpstr>
      <vt:lpstr>oost</vt:lpstr>
      <vt:lpstr>zuid</vt:lpstr>
      <vt:lpstr>west</vt:lpstr>
      <vt:lpstr>PowerPoint-presentatie</vt:lpstr>
      <vt:lpstr>lhet weerbericht</vt:lpstr>
      <vt:lpstr>de weervrouw</vt:lpstr>
      <vt:lpstr>de weerman </vt:lpstr>
      <vt:lpstr>de bewolking</vt:lpstr>
      <vt:lpstr>de neerslag</vt:lpstr>
      <vt:lpstr>de windkracht</vt:lpstr>
      <vt:lpstr>vandaag</vt:lpstr>
      <vt:lpstr>gisteren </vt:lpstr>
      <vt:lpstr>eergisteren</vt:lpstr>
      <vt:lpstr>morgen</vt:lpstr>
      <vt:lpstr>overmorgen</vt:lpstr>
      <vt:lpstr>de regenmeter</vt:lpstr>
      <vt:lpstr>de kleren</vt:lpstr>
      <vt:lpstr>de muts</vt:lpstr>
      <vt:lpstr>de das</vt:lpstr>
      <vt:lpstr>de wanten</vt:lpstr>
      <vt:lpstr>de trui</vt:lpstr>
      <vt:lpstr>lhet vest</vt:lpstr>
      <vt:lpstr>aantrekken</vt:lpstr>
      <vt:lpstr>uittrekken</vt:lpstr>
      <vt:lpstr>de bewolking</vt:lpstr>
      <vt:lpstr>onbewolkt</vt:lpstr>
      <vt:lpstr>de schapenwolken </vt:lpstr>
      <vt:lpstr>half bewolkt</vt:lpstr>
      <vt:lpstr>helemaal bewolkt</vt:lpstr>
      <vt:lpstr>lhet meetinstrument</vt:lpstr>
      <vt:lpstr>de jas</vt:lpstr>
      <vt:lpstr>de sluiting</vt:lpstr>
      <vt:lpstr>de knoop</vt:lpstr>
      <vt:lpstr>de rits</vt:lpstr>
      <vt:lpstr>de mouw</vt:lpstr>
      <vt:lpstr>aan hebben</vt:lpstr>
      <vt:lpstr>de broek</vt:lpstr>
      <vt:lpstr>de kleren</vt:lpstr>
      <vt:lpstr>de broekspijp</vt:lpstr>
      <vt:lpstr>de schoenen </vt:lpstr>
      <vt:lpstr>de laarzen</vt:lpstr>
      <vt:lpstr>de riem </vt:lpstr>
      <vt:lpstr>de sokken </vt:lpstr>
      <vt:lpstr>de spijkerbroek</vt:lpstr>
      <vt:lpstr>de blouse</vt:lpstr>
      <vt:lpstr>lhet hemd</vt:lpstr>
      <vt:lpstr>de jurk </vt:lpstr>
      <vt:lpstr>de maillot</vt:lpstr>
      <vt:lpstr>de onderbroek</vt:lpstr>
      <vt:lpstr>de pyjama</vt:lpstr>
      <vt:lpstr>de rok</vt:lpstr>
      <vt:lpstr>lhet T-shirt</vt:lpstr>
      <vt:lpstr>de modeshow</vt:lpstr>
      <vt:lpstr>de kleding(stukken)</vt:lpstr>
      <vt:lpstr>(zich) aankleden</vt:lpstr>
      <vt:lpstr>(zich) uitkleden</vt:lpstr>
      <vt:lpstr>opdoen</vt:lpstr>
      <vt:lpstr>afdoen</vt:lpstr>
      <vt:lpstr>de schoenen </vt:lpstr>
      <vt:lpstr>een paar</vt:lpstr>
      <vt:lpstr>de slippers</vt:lpstr>
      <vt:lpstr>de sloffen</vt:lpstr>
      <vt:lpstr>de sandalen</vt:lpstr>
      <vt:lpstr>de pet</vt:lpstr>
      <vt:lpstr>de hoed</vt:lpstr>
      <vt:lpstr>de winterjas</vt:lpstr>
      <vt:lpstr>de regenjas</vt:lpstr>
      <vt:lpstr>de bril</vt:lpstr>
      <vt:lpstr>de zonnebril</vt:lpstr>
      <vt:lpstr>dragen</vt:lpstr>
      <vt:lpstr>rekening houden met</vt:lpstr>
      <vt:lpstr>geen rekening houden met</vt:lpstr>
      <vt:lpstr>de volgorde</vt:lpstr>
      <vt:lpstr>de allereerste</vt:lpstr>
      <vt:lpstr>de optocht</vt:lpstr>
      <vt:lpstr>de allerlaatste</vt:lpstr>
      <vt:lpstr>de middelste</vt:lpstr>
      <vt:lpstr>voor</vt:lpstr>
      <vt:lpstr>na</vt:lpstr>
      <vt:lpstr>lhet publiek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Bruno Leite de Oliveira</dc:creator>
  <cp:lastModifiedBy>Evi Kruijer</cp:lastModifiedBy>
  <cp:revision>4</cp:revision>
  <dcterms:created xsi:type="dcterms:W3CDTF">2024-01-08T08:46:21Z</dcterms:created>
  <dcterms:modified xsi:type="dcterms:W3CDTF">2024-12-12T08:02:44Z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0x010100C7EF603E5C6A7342B741E5847C80CC52</vt:lpwstr>
  </property>
  <property fmtid="{D5CDD505-2E9C-101B-9397-08002B2CF9AE}" pid="3" name="MediaServiceImageTags">
    <vt:lpwstr/>
  </property>
</Properties>
</file>