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3"/>
  </p:sldMasterIdLst>
  <p:sldIdLst>
    <p:sldId id="431" r:id="rId4"/>
    <p:sldId id="466" r:id="rId5"/>
    <p:sldId id="271" r:id="rId6"/>
    <p:sldId id="615" r:id="rId7"/>
    <p:sldId id="614" r:id="rId8"/>
    <p:sldId id="613" r:id="rId9"/>
    <p:sldId id="612" r:id="rId10"/>
    <p:sldId id="611" r:id="rId11"/>
    <p:sldId id="610" r:id="rId12"/>
    <p:sldId id="609" r:id="rId13"/>
    <p:sldId id="608" r:id="rId14"/>
    <p:sldId id="607" r:id="rId15"/>
    <p:sldId id="606" r:id="rId16"/>
    <p:sldId id="605" r:id="rId17"/>
    <p:sldId id="604" r:id="rId18"/>
    <p:sldId id="603" r:id="rId19"/>
    <p:sldId id="602" r:id="rId20"/>
    <p:sldId id="601" r:id="rId21"/>
    <p:sldId id="468" r:id="rId22"/>
    <p:sldId id="467" r:id="rId23"/>
    <p:sldId id="469" r:id="rId24"/>
    <p:sldId id="470" r:id="rId25"/>
    <p:sldId id="471" r:id="rId26"/>
    <p:sldId id="472" r:id="rId27"/>
    <p:sldId id="473" r:id="rId28"/>
    <p:sldId id="474" r:id="rId29"/>
    <p:sldId id="262" r:id="rId30"/>
    <p:sldId id="475" r:id="rId31"/>
    <p:sldId id="476" r:id="rId32"/>
    <p:sldId id="477" r:id="rId33"/>
    <p:sldId id="478" r:id="rId34"/>
    <p:sldId id="479" r:id="rId35"/>
    <p:sldId id="258" r:id="rId36"/>
    <p:sldId id="480" r:id="rId37"/>
    <p:sldId id="481" r:id="rId38"/>
    <p:sldId id="482" r:id="rId39"/>
    <p:sldId id="483" r:id="rId40"/>
    <p:sldId id="484" r:id="rId41"/>
    <p:sldId id="485" r:id="rId42"/>
    <p:sldId id="486" r:id="rId43"/>
    <p:sldId id="487" r:id="rId44"/>
    <p:sldId id="488" r:id="rId45"/>
    <p:sldId id="489" r:id="rId46"/>
    <p:sldId id="490" r:id="rId47"/>
    <p:sldId id="491" r:id="rId48"/>
    <p:sldId id="492" r:id="rId49"/>
    <p:sldId id="493" r:id="rId50"/>
    <p:sldId id="494" r:id="rId51"/>
    <p:sldId id="495" r:id="rId52"/>
    <p:sldId id="496" r:id="rId53"/>
    <p:sldId id="497" r:id="rId54"/>
    <p:sldId id="498" r:id="rId55"/>
    <p:sldId id="499" r:id="rId56"/>
    <p:sldId id="500" r:id="rId57"/>
    <p:sldId id="501" r:id="rId58"/>
    <p:sldId id="502" r:id="rId59"/>
    <p:sldId id="503" r:id="rId60"/>
    <p:sldId id="504" r:id="rId61"/>
    <p:sldId id="505" r:id="rId62"/>
    <p:sldId id="506" r:id="rId63"/>
    <p:sldId id="507" r:id="rId64"/>
    <p:sldId id="508" r:id="rId65"/>
    <p:sldId id="266" r:id="rId66"/>
    <p:sldId id="509" r:id="rId67"/>
    <p:sldId id="510" r:id="rId68"/>
    <p:sldId id="511" r:id="rId69"/>
    <p:sldId id="513" r:id="rId70"/>
    <p:sldId id="512" r:id="rId71"/>
    <p:sldId id="516" r:id="rId72"/>
    <p:sldId id="515" r:id="rId73"/>
    <p:sldId id="514" r:id="rId74"/>
    <p:sldId id="517" r:id="rId75"/>
    <p:sldId id="518" r:id="rId76"/>
    <p:sldId id="600" r:id="rId77"/>
    <p:sldId id="519" r:id="rId78"/>
    <p:sldId id="520" r:id="rId79"/>
    <p:sldId id="521" r:id="rId80"/>
    <p:sldId id="522" r:id="rId81"/>
    <p:sldId id="523" r:id="rId82"/>
    <p:sldId id="524" r:id="rId83"/>
    <p:sldId id="525" r:id="rId84"/>
    <p:sldId id="526" r:id="rId85"/>
    <p:sldId id="527" r:id="rId86"/>
    <p:sldId id="272" r:id="rId87"/>
    <p:sldId id="528" r:id="rId88"/>
    <p:sldId id="529" r:id="rId89"/>
    <p:sldId id="530" r:id="rId90"/>
    <p:sldId id="531" r:id="rId91"/>
    <p:sldId id="268" r:id="rId92"/>
    <p:sldId id="532" r:id="rId93"/>
    <p:sldId id="533" r:id="rId94"/>
    <p:sldId id="534" r:id="rId95"/>
    <p:sldId id="535" r:id="rId96"/>
    <p:sldId id="536" r:id="rId97"/>
    <p:sldId id="537" r:id="rId98"/>
    <p:sldId id="538" r:id="rId99"/>
    <p:sldId id="539" r:id="rId100"/>
    <p:sldId id="540" r:id="rId101"/>
    <p:sldId id="541" r:id="rId102"/>
    <p:sldId id="542" r:id="rId103"/>
    <p:sldId id="543" r:id="rId104"/>
    <p:sldId id="544" r:id="rId105"/>
    <p:sldId id="545" r:id="rId106"/>
    <p:sldId id="546" r:id="rId107"/>
    <p:sldId id="547" r:id="rId108"/>
    <p:sldId id="548" r:id="rId109"/>
    <p:sldId id="549" r:id="rId110"/>
    <p:sldId id="550" r:id="rId111"/>
    <p:sldId id="551" r:id="rId112"/>
    <p:sldId id="552" r:id="rId113"/>
    <p:sldId id="553" r:id="rId114"/>
    <p:sldId id="554" r:id="rId115"/>
    <p:sldId id="555" r:id="rId116"/>
    <p:sldId id="556" r:id="rId117"/>
    <p:sldId id="558" r:id="rId118"/>
    <p:sldId id="557" r:id="rId119"/>
    <p:sldId id="559" r:id="rId120"/>
    <p:sldId id="560" r:id="rId121"/>
    <p:sldId id="561" r:id="rId122"/>
    <p:sldId id="562" r:id="rId123"/>
    <p:sldId id="599" r:id="rId124"/>
    <p:sldId id="563" r:id="rId125"/>
    <p:sldId id="564" r:id="rId126"/>
    <p:sldId id="565" r:id="rId127"/>
    <p:sldId id="566" r:id="rId128"/>
    <p:sldId id="567" r:id="rId129"/>
    <p:sldId id="569" r:id="rId130"/>
    <p:sldId id="568" r:id="rId131"/>
    <p:sldId id="570" r:id="rId132"/>
    <p:sldId id="571" r:id="rId133"/>
    <p:sldId id="572" r:id="rId134"/>
    <p:sldId id="573" r:id="rId135"/>
    <p:sldId id="574" r:id="rId136"/>
    <p:sldId id="575" r:id="rId137"/>
    <p:sldId id="576" r:id="rId138"/>
    <p:sldId id="577" r:id="rId139"/>
    <p:sldId id="578" r:id="rId140"/>
    <p:sldId id="579" r:id="rId141"/>
    <p:sldId id="580" r:id="rId142"/>
    <p:sldId id="581" r:id="rId143"/>
    <p:sldId id="582" r:id="rId144"/>
    <p:sldId id="583" r:id="rId145"/>
    <p:sldId id="585" r:id="rId146"/>
    <p:sldId id="584" r:id="rId147"/>
    <p:sldId id="586" r:id="rId148"/>
    <p:sldId id="587" r:id="rId149"/>
    <p:sldId id="269" r:id="rId150"/>
    <p:sldId id="588" r:id="rId151"/>
    <p:sldId id="589" r:id="rId152"/>
    <p:sldId id="590" r:id="rId153"/>
    <p:sldId id="591" r:id="rId154"/>
    <p:sldId id="593" r:id="rId15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472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A71F04A-F832-4A2E-8B1B-927DC47E8CC7}" v="263" dt="2024-07-11T09:52:00.07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82" d="100"/>
          <a:sy n="82" d="100"/>
        </p:scale>
        <p:origin x="138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4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63" Type="http://schemas.openxmlformats.org/officeDocument/2006/relationships/slide" Target="slides/slide60.xml"/><Relationship Id="rId84" Type="http://schemas.openxmlformats.org/officeDocument/2006/relationships/slide" Target="slides/slide81.xml"/><Relationship Id="rId138" Type="http://schemas.openxmlformats.org/officeDocument/2006/relationships/slide" Target="slides/slide135.xml"/><Relationship Id="rId159" Type="http://schemas.openxmlformats.org/officeDocument/2006/relationships/tableStyles" Target="tableStyles.xml"/><Relationship Id="rId107" Type="http://schemas.openxmlformats.org/officeDocument/2006/relationships/slide" Target="slides/slide104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53" Type="http://schemas.openxmlformats.org/officeDocument/2006/relationships/slide" Target="slides/slide50.xml"/><Relationship Id="rId74" Type="http://schemas.openxmlformats.org/officeDocument/2006/relationships/slide" Target="slides/slide71.xml"/><Relationship Id="rId128" Type="http://schemas.openxmlformats.org/officeDocument/2006/relationships/slide" Target="slides/slide125.xml"/><Relationship Id="rId149" Type="http://schemas.openxmlformats.org/officeDocument/2006/relationships/slide" Target="slides/slide146.xml"/><Relationship Id="rId5" Type="http://schemas.openxmlformats.org/officeDocument/2006/relationships/slide" Target="slides/slide2.xml"/><Relationship Id="rId95" Type="http://schemas.openxmlformats.org/officeDocument/2006/relationships/slide" Target="slides/slide92.xml"/><Relationship Id="rId160" Type="http://schemas.microsoft.com/office/2016/11/relationships/changesInfo" Target="changesInfos/changesInfo1.xml"/><Relationship Id="rId22" Type="http://schemas.openxmlformats.org/officeDocument/2006/relationships/slide" Target="slides/slide19.xml"/><Relationship Id="rId43" Type="http://schemas.openxmlformats.org/officeDocument/2006/relationships/slide" Target="slides/slide40.xml"/><Relationship Id="rId64" Type="http://schemas.openxmlformats.org/officeDocument/2006/relationships/slide" Target="slides/slide61.xml"/><Relationship Id="rId118" Type="http://schemas.openxmlformats.org/officeDocument/2006/relationships/slide" Target="slides/slide115.xml"/><Relationship Id="rId139" Type="http://schemas.openxmlformats.org/officeDocument/2006/relationships/slide" Target="slides/slide136.xml"/><Relationship Id="rId85" Type="http://schemas.openxmlformats.org/officeDocument/2006/relationships/slide" Target="slides/slide82.xml"/><Relationship Id="rId150" Type="http://schemas.openxmlformats.org/officeDocument/2006/relationships/slide" Target="slides/slide147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59" Type="http://schemas.openxmlformats.org/officeDocument/2006/relationships/slide" Target="slides/slide56.xml"/><Relationship Id="rId103" Type="http://schemas.openxmlformats.org/officeDocument/2006/relationships/slide" Target="slides/slide100.xml"/><Relationship Id="rId108" Type="http://schemas.openxmlformats.org/officeDocument/2006/relationships/slide" Target="slides/slide105.xml"/><Relationship Id="rId124" Type="http://schemas.openxmlformats.org/officeDocument/2006/relationships/slide" Target="slides/slide121.xml"/><Relationship Id="rId129" Type="http://schemas.openxmlformats.org/officeDocument/2006/relationships/slide" Target="slides/slide126.xml"/><Relationship Id="rId54" Type="http://schemas.openxmlformats.org/officeDocument/2006/relationships/slide" Target="slides/slide51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91" Type="http://schemas.openxmlformats.org/officeDocument/2006/relationships/slide" Target="slides/slide88.xml"/><Relationship Id="rId96" Type="http://schemas.openxmlformats.org/officeDocument/2006/relationships/slide" Target="slides/slide93.xml"/><Relationship Id="rId140" Type="http://schemas.openxmlformats.org/officeDocument/2006/relationships/slide" Target="slides/slide137.xml"/><Relationship Id="rId145" Type="http://schemas.openxmlformats.org/officeDocument/2006/relationships/slide" Target="slides/slide142.xml"/><Relationship Id="rId161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49" Type="http://schemas.openxmlformats.org/officeDocument/2006/relationships/slide" Target="slides/slide46.xml"/><Relationship Id="rId114" Type="http://schemas.openxmlformats.org/officeDocument/2006/relationships/slide" Target="slides/slide111.xml"/><Relationship Id="rId119" Type="http://schemas.openxmlformats.org/officeDocument/2006/relationships/slide" Target="slides/slide116.xml"/><Relationship Id="rId44" Type="http://schemas.openxmlformats.org/officeDocument/2006/relationships/slide" Target="slides/slide41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130" Type="http://schemas.openxmlformats.org/officeDocument/2006/relationships/slide" Target="slides/slide127.xml"/><Relationship Id="rId135" Type="http://schemas.openxmlformats.org/officeDocument/2006/relationships/slide" Target="slides/slide132.xml"/><Relationship Id="rId151" Type="http://schemas.openxmlformats.org/officeDocument/2006/relationships/slide" Target="slides/slide148.xml"/><Relationship Id="rId156" Type="http://schemas.openxmlformats.org/officeDocument/2006/relationships/presProps" Target="presProps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109" Type="http://schemas.openxmlformats.org/officeDocument/2006/relationships/slide" Target="slides/slide10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97" Type="http://schemas.openxmlformats.org/officeDocument/2006/relationships/slide" Target="slides/slide94.xml"/><Relationship Id="rId104" Type="http://schemas.openxmlformats.org/officeDocument/2006/relationships/slide" Target="slides/slide101.xml"/><Relationship Id="rId120" Type="http://schemas.openxmlformats.org/officeDocument/2006/relationships/slide" Target="slides/slide117.xml"/><Relationship Id="rId125" Type="http://schemas.openxmlformats.org/officeDocument/2006/relationships/slide" Target="slides/slide122.xml"/><Relationship Id="rId141" Type="http://schemas.openxmlformats.org/officeDocument/2006/relationships/slide" Target="slides/slide138.xml"/><Relationship Id="rId146" Type="http://schemas.openxmlformats.org/officeDocument/2006/relationships/slide" Target="slides/slide143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slide" Target="slides/slide89.xml"/><Relationship Id="rId2" Type="http://schemas.openxmlformats.org/officeDocument/2006/relationships/customXml" Target="../customXml/item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slide" Target="slides/slide84.xml"/><Relationship Id="rId110" Type="http://schemas.openxmlformats.org/officeDocument/2006/relationships/slide" Target="slides/slide107.xml"/><Relationship Id="rId115" Type="http://schemas.openxmlformats.org/officeDocument/2006/relationships/slide" Target="slides/slide112.xml"/><Relationship Id="rId131" Type="http://schemas.openxmlformats.org/officeDocument/2006/relationships/slide" Target="slides/slide128.xml"/><Relationship Id="rId136" Type="http://schemas.openxmlformats.org/officeDocument/2006/relationships/slide" Target="slides/slide133.xml"/><Relationship Id="rId157" Type="http://schemas.openxmlformats.org/officeDocument/2006/relationships/viewProps" Target="viewProps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152" Type="http://schemas.openxmlformats.org/officeDocument/2006/relationships/slide" Target="slides/slide149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56" Type="http://schemas.openxmlformats.org/officeDocument/2006/relationships/slide" Target="slides/slide53.xml"/><Relationship Id="rId77" Type="http://schemas.openxmlformats.org/officeDocument/2006/relationships/slide" Target="slides/slide74.xml"/><Relationship Id="rId100" Type="http://schemas.openxmlformats.org/officeDocument/2006/relationships/slide" Target="slides/slide97.xml"/><Relationship Id="rId105" Type="http://schemas.openxmlformats.org/officeDocument/2006/relationships/slide" Target="slides/slide102.xml"/><Relationship Id="rId126" Type="http://schemas.openxmlformats.org/officeDocument/2006/relationships/slide" Target="slides/slide123.xml"/><Relationship Id="rId147" Type="http://schemas.openxmlformats.org/officeDocument/2006/relationships/slide" Target="slides/slide144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93" Type="http://schemas.openxmlformats.org/officeDocument/2006/relationships/slide" Target="slides/slide90.xml"/><Relationship Id="rId98" Type="http://schemas.openxmlformats.org/officeDocument/2006/relationships/slide" Target="slides/slide95.xml"/><Relationship Id="rId121" Type="http://schemas.openxmlformats.org/officeDocument/2006/relationships/slide" Target="slides/slide118.xml"/><Relationship Id="rId142" Type="http://schemas.openxmlformats.org/officeDocument/2006/relationships/slide" Target="slides/slide139.xml"/><Relationship Id="rId3" Type="http://schemas.openxmlformats.org/officeDocument/2006/relationships/slideMaster" Target="slideMasters/slideMaster1.xml"/><Relationship Id="rId25" Type="http://schemas.openxmlformats.org/officeDocument/2006/relationships/slide" Target="slides/slide22.xml"/><Relationship Id="rId46" Type="http://schemas.openxmlformats.org/officeDocument/2006/relationships/slide" Target="slides/slide43.xml"/><Relationship Id="rId67" Type="http://schemas.openxmlformats.org/officeDocument/2006/relationships/slide" Target="slides/slide64.xml"/><Relationship Id="rId116" Type="http://schemas.openxmlformats.org/officeDocument/2006/relationships/slide" Target="slides/slide113.xml"/><Relationship Id="rId137" Type="http://schemas.openxmlformats.org/officeDocument/2006/relationships/slide" Target="slides/slide134.xml"/><Relationship Id="rId158" Type="http://schemas.openxmlformats.org/officeDocument/2006/relationships/theme" Target="theme/theme1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62" Type="http://schemas.openxmlformats.org/officeDocument/2006/relationships/slide" Target="slides/slide59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111" Type="http://schemas.openxmlformats.org/officeDocument/2006/relationships/slide" Target="slides/slide108.xml"/><Relationship Id="rId132" Type="http://schemas.openxmlformats.org/officeDocument/2006/relationships/slide" Target="slides/slide129.xml"/><Relationship Id="rId153" Type="http://schemas.openxmlformats.org/officeDocument/2006/relationships/slide" Target="slides/slide150.xml"/><Relationship Id="rId15" Type="http://schemas.openxmlformats.org/officeDocument/2006/relationships/slide" Target="slides/slide12.xml"/><Relationship Id="rId36" Type="http://schemas.openxmlformats.org/officeDocument/2006/relationships/slide" Target="slides/slide33.xml"/><Relationship Id="rId57" Type="http://schemas.openxmlformats.org/officeDocument/2006/relationships/slide" Target="slides/slide54.xml"/><Relationship Id="rId106" Type="http://schemas.openxmlformats.org/officeDocument/2006/relationships/slide" Target="slides/slide103.xml"/><Relationship Id="rId127" Type="http://schemas.openxmlformats.org/officeDocument/2006/relationships/slide" Target="slides/slide12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52" Type="http://schemas.openxmlformats.org/officeDocument/2006/relationships/slide" Target="slides/slide49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94" Type="http://schemas.openxmlformats.org/officeDocument/2006/relationships/slide" Target="slides/slide91.xml"/><Relationship Id="rId99" Type="http://schemas.openxmlformats.org/officeDocument/2006/relationships/slide" Target="slides/slide96.xml"/><Relationship Id="rId101" Type="http://schemas.openxmlformats.org/officeDocument/2006/relationships/slide" Target="slides/slide98.xml"/><Relationship Id="rId122" Type="http://schemas.openxmlformats.org/officeDocument/2006/relationships/slide" Target="slides/slide119.xml"/><Relationship Id="rId143" Type="http://schemas.openxmlformats.org/officeDocument/2006/relationships/slide" Target="slides/slide140.xml"/><Relationship Id="rId148" Type="http://schemas.openxmlformats.org/officeDocument/2006/relationships/slide" Target="slides/slide145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26" Type="http://schemas.openxmlformats.org/officeDocument/2006/relationships/slide" Target="slides/slide23.xml"/><Relationship Id="rId47" Type="http://schemas.openxmlformats.org/officeDocument/2006/relationships/slide" Target="slides/slide44.xml"/><Relationship Id="rId68" Type="http://schemas.openxmlformats.org/officeDocument/2006/relationships/slide" Target="slides/slide65.xml"/><Relationship Id="rId89" Type="http://schemas.openxmlformats.org/officeDocument/2006/relationships/slide" Target="slides/slide86.xml"/><Relationship Id="rId112" Type="http://schemas.openxmlformats.org/officeDocument/2006/relationships/slide" Target="slides/slide109.xml"/><Relationship Id="rId133" Type="http://schemas.openxmlformats.org/officeDocument/2006/relationships/slide" Target="slides/slide130.xml"/><Relationship Id="rId154" Type="http://schemas.openxmlformats.org/officeDocument/2006/relationships/slide" Target="slides/slide151.xml"/><Relationship Id="rId16" Type="http://schemas.openxmlformats.org/officeDocument/2006/relationships/slide" Target="slides/slide13.xml"/><Relationship Id="rId37" Type="http://schemas.openxmlformats.org/officeDocument/2006/relationships/slide" Target="slides/slide34.xml"/><Relationship Id="rId58" Type="http://schemas.openxmlformats.org/officeDocument/2006/relationships/slide" Target="slides/slide55.xml"/><Relationship Id="rId79" Type="http://schemas.openxmlformats.org/officeDocument/2006/relationships/slide" Target="slides/slide76.xml"/><Relationship Id="rId102" Type="http://schemas.openxmlformats.org/officeDocument/2006/relationships/slide" Target="slides/slide99.xml"/><Relationship Id="rId123" Type="http://schemas.openxmlformats.org/officeDocument/2006/relationships/slide" Target="slides/slide120.xml"/><Relationship Id="rId144" Type="http://schemas.openxmlformats.org/officeDocument/2006/relationships/slide" Target="slides/slide141.xml"/><Relationship Id="rId90" Type="http://schemas.openxmlformats.org/officeDocument/2006/relationships/slide" Target="slides/slide87.xml"/><Relationship Id="rId27" Type="http://schemas.openxmlformats.org/officeDocument/2006/relationships/slide" Target="slides/slide24.xml"/><Relationship Id="rId48" Type="http://schemas.openxmlformats.org/officeDocument/2006/relationships/slide" Target="slides/slide45.xml"/><Relationship Id="rId69" Type="http://schemas.openxmlformats.org/officeDocument/2006/relationships/slide" Target="slides/slide66.xml"/><Relationship Id="rId113" Type="http://schemas.openxmlformats.org/officeDocument/2006/relationships/slide" Target="slides/slide110.xml"/><Relationship Id="rId134" Type="http://schemas.openxmlformats.org/officeDocument/2006/relationships/slide" Target="slides/slide131.xml"/><Relationship Id="rId80" Type="http://schemas.openxmlformats.org/officeDocument/2006/relationships/slide" Target="slides/slide77.xml"/><Relationship Id="rId155" Type="http://schemas.openxmlformats.org/officeDocument/2006/relationships/slide" Target="slides/slide15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loor de Bruin" userId="d1c5b670-a1b7-49da-b2e8-c82be91a578e" providerId="ADAL" clId="{3C1C57EA-BF40-4F1C-9B5A-383F8EED3D3A}"/>
    <pc:docChg chg="undo custSel delSld modSld sldOrd">
      <pc:chgData name="Floor de Bruin" userId="d1c5b670-a1b7-49da-b2e8-c82be91a578e" providerId="ADAL" clId="{3C1C57EA-BF40-4F1C-9B5A-383F8EED3D3A}" dt="2024-03-07T10:13:43.904" v="899" actId="1076"/>
      <pc:docMkLst>
        <pc:docMk/>
      </pc:docMkLst>
      <pc:sldChg chg="addSp delSp modSp mod setBg">
        <pc:chgData name="Floor de Bruin" userId="d1c5b670-a1b7-49da-b2e8-c82be91a578e" providerId="ADAL" clId="{3C1C57EA-BF40-4F1C-9B5A-383F8EED3D3A}" dt="2024-03-07T09:01:52.060" v="738" actId="1076"/>
        <pc:sldMkLst>
          <pc:docMk/>
          <pc:sldMk cId="1883047808" sldId="258"/>
        </pc:sldMkLst>
        <pc:spChg chg="mod">
          <ac:chgData name="Floor de Bruin" userId="d1c5b670-a1b7-49da-b2e8-c82be91a578e" providerId="ADAL" clId="{3C1C57EA-BF40-4F1C-9B5A-383F8EED3D3A}" dt="2024-03-04T10:05:09.127" v="375" actId="2711"/>
          <ac:spMkLst>
            <pc:docMk/>
            <pc:sldMk cId="1883047808" sldId="258"/>
            <ac:spMk id="2" creationId="{00000000-0000-0000-0000-000000000000}"/>
          </ac:spMkLst>
        </pc:spChg>
        <pc:spChg chg="add mod ord">
          <ac:chgData name="Floor de Bruin" userId="d1c5b670-a1b7-49da-b2e8-c82be91a578e" providerId="ADAL" clId="{3C1C57EA-BF40-4F1C-9B5A-383F8EED3D3A}" dt="2024-03-04T09:52:30" v="46" actId="171"/>
          <ac:spMkLst>
            <pc:docMk/>
            <pc:sldMk cId="1883047808" sldId="258"/>
            <ac:spMk id="6" creationId="{0807410F-A357-271F-90F9-7A1372E062EF}"/>
          </ac:spMkLst>
        </pc:spChg>
        <pc:picChg chg="del">
          <ac:chgData name="Floor de Bruin" userId="d1c5b670-a1b7-49da-b2e8-c82be91a578e" providerId="ADAL" clId="{3C1C57EA-BF40-4F1C-9B5A-383F8EED3D3A}" dt="2024-03-04T09:52:28.037" v="44" actId="478"/>
          <ac:picMkLst>
            <pc:docMk/>
            <pc:sldMk cId="1883047808" sldId="258"/>
            <ac:picMk id="5" creationId="{00000000-0000-0000-0000-000000000000}"/>
          </ac:picMkLst>
        </pc:picChg>
        <pc:picChg chg="mod">
          <ac:chgData name="Floor de Bruin" userId="d1c5b670-a1b7-49da-b2e8-c82be91a578e" providerId="ADAL" clId="{3C1C57EA-BF40-4F1C-9B5A-383F8EED3D3A}" dt="2024-03-07T09:01:52.060" v="738" actId="1076"/>
          <ac:picMkLst>
            <pc:docMk/>
            <pc:sldMk cId="1883047808" sldId="258"/>
            <ac:picMk id="5" creationId="{9F4E859D-7011-0815-DE11-FE4D9BAB43D1}"/>
          </ac:picMkLst>
        </pc:picChg>
      </pc:sldChg>
      <pc:sldChg chg="modSp mod setBg">
        <pc:chgData name="Floor de Bruin" userId="d1c5b670-a1b7-49da-b2e8-c82be91a578e" providerId="ADAL" clId="{3C1C57EA-BF40-4F1C-9B5A-383F8EED3D3A}" dt="2024-03-07T08:56:42.813" v="725" actId="1076"/>
        <pc:sldMkLst>
          <pc:docMk/>
          <pc:sldMk cId="3987355527" sldId="262"/>
        </pc:sldMkLst>
        <pc:spChg chg="mod">
          <ac:chgData name="Floor de Bruin" userId="d1c5b670-a1b7-49da-b2e8-c82be91a578e" providerId="ADAL" clId="{3C1C57EA-BF40-4F1C-9B5A-383F8EED3D3A}" dt="2024-03-04T10:04:33.125" v="369" actId="2711"/>
          <ac:spMkLst>
            <pc:docMk/>
            <pc:sldMk cId="3987355527" sldId="262"/>
            <ac:spMk id="2" creationId="{00000000-0000-0000-0000-000000000000}"/>
          </ac:spMkLst>
        </pc:spChg>
        <pc:picChg chg="mod">
          <ac:chgData name="Floor de Bruin" userId="d1c5b670-a1b7-49da-b2e8-c82be91a578e" providerId="ADAL" clId="{3C1C57EA-BF40-4F1C-9B5A-383F8EED3D3A}" dt="2024-03-07T08:56:42.813" v="725" actId="1076"/>
          <ac:picMkLst>
            <pc:docMk/>
            <pc:sldMk cId="3987355527" sldId="262"/>
            <ac:picMk id="4" creationId="{9ECD8522-2E9C-B4DA-A1C6-2242DE196D61}"/>
          </ac:picMkLst>
        </pc:picChg>
      </pc:sldChg>
      <pc:sldChg chg="modSp mod ord setBg">
        <pc:chgData name="Floor de Bruin" userId="d1c5b670-a1b7-49da-b2e8-c82be91a578e" providerId="ADAL" clId="{3C1C57EA-BF40-4F1C-9B5A-383F8EED3D3A}" dt="2024-03-07T09:10:08.163" v="773" actId="1076"/>
        <pc:sldMkLst>
          <pc:docMk/>
          <pc:sldMk cId="98783771" sldId="266"/>
        </pc:sldMkLst>
        <pc:spChg chg="mod">
          <ac:chgData name="Floor de Bruin" userId="d1c5b670-a1b7-49da-b2e8-c82be91a578e" providerId="ADAL" clId="{3C1C57EA-BF40-4F1C-9B5A-383F8EED3D3A}" dt="2024-03-04T10:07:48.738" v="405" actId="2711"/>
          <ac:spMkLst>
            <pc:docMk/>
            <pc:sldMk cId="98783771" sldId="266"/>
            <ac:spMk id="2" creationId="{00000000-0000-0000-0000-000000000000}"/>
          </ac:spMkLst>
        </pc:spChg>
        <pc:picChg chg="mod">
          <ac:chgData name="Floor de Bruin" userId="d1c5b670-a1b7-49da-b2e8-c82be91a578e" providerId="ADAL" clId="{3C1C57EA-BF40-4F1C-9B5A-383F8EED3D3A}" dt="2024-03-07T09:10:08.163" v="773" actId="1076"/>
          <ac:picMkLst>
            <pc:docMk/>
            <pc:sldMk cId="98783771" sldId="266"/>
            <ac:picMk id="6" creationId="{02278CDB-D552-5BCE-ADE5-07F252B4A5B9}"/>
          </ac:picMkLst>
        </pc:picChg>
      </pc:sldChg>
      <pc:sldChg chg="modSp mod setBg">
        <pc:chgData name="Floor de Bruin" userId="d1c5b670-a1b7-49da-b2e8-c82be91a578e" providerId="ADAL" clId="{3C1C57EA-BF40-4F1C-9B5A-383F8EED3D3A}" dt="2024-03-07T09:16:55.645" v="808" actId="1076"/>
        <pc:sldMkLst>
          <pc:docMk/>
          <pc:sldMk cId="2911387961" sldId="268"/>
        </pc:sldMkLst>
        <pc:spChg chg="mod">
          <ac:chgData name="Floor de Bruin" userId="d1c5b670-a1b7-49da-b2e8-c82be91a578e" providerId="ADAL" clId="{3C1C57EA-BF40-4F1C-9B5A-383F8EED3D3A}" dt="2024-03-04T10:10:33.862" v="437" actId="2711"/>
          <ac:spMkLst>
            <pc:docMk/>
            <pc:sldMk cId="2911387961" sldId="268"/>
            <ac:spMk id="2" creationId="{00000000-0000-0000-0000-000000000000}"/>
          </ac:spMkLst>
        </pc:spChg>
        <pc:picChg chg="mod">
          <ac:chgData name="Floor de Bruin" userId="d1c5b670-a1b7-49da-b2e8-c82be91a578e" providerId="ADAL" clId="{3C1C57EA-BF40-4F1C-9B5A-383F8EED3D3A}" dt="2024-03-07T09:16:55.645" v="808" actId="1076"/>
          <ac:picMkLst>
            <pc:docMk/>
            <pc:sldMk cId="2911387961" sldId="268"/>
            <ac:picMk id="4" creationId="{63C70AF4-B88E-1151-D3F1-9492D622369B}"/>
          </ac:picMkLst>
        </pc:picChg>
      </pc:sldChg>
      <pc:sldChg chg="addSp delSp modSp mod setBg delAnim">
        <pc:chgData name="Floor de Bruin" userId="d1c5b670-a1b7-49da-b2e8-c82be91a578e" providerId="ADAL" clId="{3C1C57EA-BF40-4F1C-9B5A-383F8EED3D3A}" dt="2024-03-07T10:11:32.928" v="887" actId="1076"/>
        <pc:sldMkLst>
          <pc:docMk/>
          <pc:sldMk cId="3840939140" sldId="269"/>
        </pc:sldMkLst>
        <pc:spChg chg="mod">
          <ac:chgData name="Floor de Bruin" userId="d1c5b670-a1b7-49da-b2e8-c82be91a578e" providerId="ADAL" clId="{3C1C57EA-BF40-4F1C-9B5A-383F8EED3D3A}" dt="2024-03-04T10:15:50.865" v="508" actId="2711"/>
          <ac:spMkLst>
            <pc:docMk/>
            <pc:sldMk cId="3840939140" sldId="269"/>
            <ac:spMk id="2" creationId="{00000000-0000-0000-0000-000000000000}"/>
          </ac:spMkLst>
        </pc:spChg>
        <pc:spChg chg="del">
          <ac:chgData name="Floor de Bruin" userId="d1c5b670-a1b7-49da-b2e8-c82be91a578e" providerId="ADAL" clId="{3C1C57EA-BF40-4F1C-9B5A-383F8EED3D3A}" dt="2024-03-04T10:00:57.304" v="311" actId="478"/>
          <ac:spMkLst>
            <pc:docMk/>
            <pc:sldMk cId="3840939140" sldId="269"/>
            <ac:spMk id="4" creationId="{A4098C21-8E63-2481-197A-9EBA24D49040}"/>
          </ac:spMkLst>
        </pc:spChg>
        <pc:spChg chg="add mod ord">
          <ac:chgData name="Floor de Bruin" userId="d1c5b670-a1b7-49da-b2e8-c82be91a578e" providerId="ADAL" clId="{3C1C57EA-BF40-4F1C-9B5A-383F8EED3D3A}" dt="2024-03-04T10:00:59.277" v="313" actId="171"/>
          <ac:spMkLst>
            <pc:docMk/>
            <pc:sldMk cId="3840939140" sldId="269"/>
            <ac:spMk id="6" creationId="{D1C27B2F-0AE4-96EA-6CCF-435111875DF2}"/>
          </ac:spMkLst>
        </pc:spChg>
        <pc:picChg chg="del">
          <ac:chgData name="Floor de Bruin" userId="d1c5b670-a1b7-49da-b2e8-c82be91a578e" providerId="ADAL" clId="{3C1C57EA-BF40-4F1C-9B5A-383F8EED3D3A}" dt="2024-03-07T10:11:23.210" v="886" actId="478"/>
          <ac:picMkLst>
            <pc:docMk/>
            <pc:sldMk cId="3840939140" sldId="269"/>
            <ac:picMk id="4" creationId="{0EAE240E-4596-A2CB-C5AA-665F94CEC588}"/>
          </ac:picMkLst>
        </pc:picChg>
        <pc:picChg chg="mod">
          <ac:chgData name="Floor de Bruin" userId="d1c5b670-a1b7-49da-b2e8-c82be91a578e" providerId="ADAL" clId="{3C1C57EA-BF40-4F1C-9B5A-383F8EED3D3A}" dt="2024-03-04T10:01:04.695" v="319" actId="1036"/>
          <ac:picMkLst>
            <pc:docMk/>
            <pc:sldMk cId="3840939140" sldId="269"/>
            <ac:picMk id="5" creationId="{6D5B0589-F6E6-1DDD-F62D-4DC0E580F54C}"/>
          </ac:picMkLst>
        </pc:picChg>
        <pc:picChg chg="mod">
          <ac:chgData name="Floor de Bruin" userId="d1c5b670-a1b7-49da-b2e8-c82be91a578e" providerId="ADAL" clId="{3C1C57EA-BF40-4F1C-9B5A-383F8EED3D3A}" dt="2024-03-07T10:11:32.928" v="887" actId="1076"/>
          <ac:picMkLst>
            <pc:docMk/>
            <pc:sldMk cId="3840939140" sldId="269"/>
            <ac:picMk id="7" creationId="{626DC352-8E91-B23E-4018-347B034DAA35}"/>
          </ac:picMkLst>
        </pc:picChg>
      </pc:sldChg>
      <pc:sldChg chg="addSp delSp modSp mod setBg delAnim">
        <pc:chgData name="Floor de Bruin" userId="d1c5b670-a1b7-49da-b2e8-c82be91a578e" providerId="ADAL" clId="{3C1C57EA-BF40-4F1C-9B5A-383F8EED3D3A}" dt="2024-03-07T08:53:54.624" v="714" actId="1076"/>
        <pc:sldMkLst>
          <pc:docMk/>
          <pc:sldMk cId="3698517271" sldId="271"/>
        </pc:sldMkLst>
        <pc:spChg chg="mod">
          <ac:chgData name="Floor de Bruin" userId="d1c5b670-a1b7-49da-b2e8-c82be91a578e" providerId="ADAL" clId="{3C1C57EA-BF40-4F1C-9B5A-383F8EED3D3A}" dt="2024-03-04T10:03:36.622" v="360" actId="2711"/>
          <ac:spMkLst>
            <pc:docMk/>
            <pc:sldMk cId="3698517271" sldId="271"/>
            <ac:spMk id="2" creationId="{00000000-0000-0000-0000-000000000000}"/>
          </ac:spMkLst>
        </pc:spChg>
        <pc:spChg chg="add mod ord">
          <ac:chgData name="Floor de Bruin" userId="d1c5b670-a1b7-49da-b2e8-c82be91a578e" providerId="ADAL" clId="{3C1C57EA-BF40-4F1C-9B5A-383F8EED3D3A}" dt="2024-03-04T09:51:23.374" v="13" actId="171"/>
          <ac:spMkLst>
            <pc:docMk/>
            <pc:sldMk cId="3698517271" sldId="271"/>
            <ac:spMk id="6" creationId="{40199CEE-ADB2-B675-F684-A7FFE2C6DBB3}"/>
          </ac:spMkLst>
        </pc:spChg>
        <pc:picChg chg="del">
          <ac:chgData name="Floor de Bruin" userId="d1c5b670-a1b7-49da-b2e8-c82be91a578e" providerId="ADAL" clId="{3C1C57EA-BF40-4F1C-9B5A-383F8EED3D3A}" dt="2024-03-04T09:51:20.258" v="11" actId="478"/>
          <ac:picMkLst>
            <pc:docMk/>
            <pc:sldMk cId="3698517271" sldId="271"/>
            <ac:picMk id="5" creationId="{00000000-0000-0000-0000-000000000000}"/>
          </ac:picMkLst>
        </pc:picChg>
        <pc:picChg chg="del mod">
          <ac:chgData name="Floor de Bruin" userId="d1c5b670-a1b7-49da-b2e8-c82be91a578e" providerId="ADAL" clId="{3C1C57EA-BF40-4F1C-9B5A-383F8EED3D3A}" dt="2024-03-07T08:51:53.991" v="711" actId="478"/>
          <ac:picMkLst>
            <pc:docMk/>
            <pc:sldMk cId="3698517271" sldId="271"/>
            <ac:picMk id="5" creationId="{B235FC54-6B42-031C-0EC9-872C16C98880}"/>
          </ac:picMkLst>
        </pc:picChg>
        <pc:picChg chg="del">
          <ac:chgData name="Floor de Bruin" userId="d1c5b670-a1b7-49da-b2e8-c82be91a578e" providerId="ADAL" clId="{3C1C57EA-BF40-4F1C-9B5A-383F8EED3D3A}" dt="2024-03-07T08:52:43.963" v="712" actId="478"/>
          <ac:picMkLst>
            <pc:docMk/>
            <pc:sldMk cId="3698517271" sldId="271"/>
            <ac:picMk id="7" creationId="{842B28BC-425A-68D0-334C-FA1CF17A3762}"/>
          </ac:picMkLst>
        </pc:picChg>
        <pc:picChg chg="del">
          <ac:chgData name="Floor de Bruin" userId="d1c5b670-a1b7-49da-b2e8-c82be91a578e" providerId="ADAL" clId="{3C1C57EA-BF40-4F1C-9B5A-383F8EED3D3A}" dt="2024-03-07T08:53:08.055" v="713" actId="478"/>
          <ac:picMkLst>
            <pc:docMk/>
            <pc:sldMk cId="3698517271" sldId="271"/>
            <ac:picMk id="8" creationId="{3F546FA9-9AE7-6430-F875-0ABA00CBA486}"/>
          </ac:picMkLst>
        </pc:picChg>
        <pc:picChg chg="mod">
          <ac:chgData name="Floor de Bruin" userId="d1c5b670-a1b7-49da-b2e8-c82be91a578e" providerId="ADAL" clId="{3C1C57EA-BF40-4F1C-9B5A-383F8EED3D3A}" dt="2024-03-07T08:53:54.624" v="714" actId="1076"/>
          <ac:picMkLst>
            <pc:docMk/>
            <pc:sldMk cId="3698517271" sldId="271"/>
            <ac:picMk id="9" creationId="{9D4EB1C1-C0D2-7AA3-E1A1-41AFFAECE990}"/>
          </ac:picMkLst>
        </pc:picChg>
      </pc:sldChg>
      <pc:sldChg chg="addSp delSp modSp mod setBg modAnim">
        <pc:chgData name="Floor de Bruin" userId="d1c5b670-a1b7-49da-b2e8-c82be91a578e" providerId="ADAL" clId="{3C1C57EA-BF40-4F1C-9B5A-383F8EED3D3A}" dt="2024-03-07T09:15:35.831" v="802" actId="478"/>
        <pc:sldMkLst>
          <pc:docMk/>
          <pc:sldMk cId="3109236445" sldId="272"/>
        </pc:sldMkLst>
        <pc:spChg chg="mod">
          <ac:chgData name="Floor de Bruin" userId="d1c5b670-a1b7-49da-b2e8-c82be91a578e" providerId="ADAL" clId="{3C1C57EA-BF40-4F1C-9B5A-383F8EED3D3A}" dt="2024-03-04T10:18:53.640" v="533" actId="5793"/>
          <ac:spMkLst>
            <pc:docMk/>
            <pc:sldMk cId="3109236445" sldId="272"/>
            <ac:spMk id="2" creationId="{7CCEBD62-CF58-D622-5461-C9C510EC5765}"/>
          </ac:spMkLst>
        </pc:spChg>
        <pc:spChg chg="del">
          <ac:chgData name="Floor de Bruin" userId="d1c5b670-a1b7-49da-b2e8-c82be91a578e" providerId="ADAL" clId="{3C1C57EA-BF40-4F1C-9B5A-383F8EED3D3A}" dt="2024-03-07T09:15:35.831" v="802" actId="478"/>
          <ac:spMkLst>
            <pc:docMk/>
            <pc:sldMk cId="3109236445" sldId="272"/>
            <ac:spMk id="6" creationId="{C00E2E4A-FBFD-9AC7-4723-7ACFCDD0208E}"/>
          </ac:spMkLst>
        </pc:spChg>
        <pc:spChg chg="del">
          <ac:chgData name="Floor de Bruin" userId="d1c5b670-a1b7-49da-b2e8-c82be91a578e" providerId="ADAL" clId="{3C1C57EA-BF40-4F1C-9B5A-383F8EED3D3A}" dt="2024-03-04T10:18:45.939" v="527" actId="478"/>
          <ac:spMkLst>
            <pc:docMk/>
            <pc:sldMk cId="3109236445" sldId="272"/>
            <ac:spMk id="9" creationId="{50C8D1CF-7933-B89D-8F96-3D468AD0C3AE}"/>
          </ac:spMkLst>
        </pc:spChg>
        <pc:picChg chg="add del mod">
          <ac:chgData name="Floor de Bruin" userId="d1c5b670-a1b7-49da-b2e8-c82be91a578e" providerId="ADAL" clId="{3C1C57EA-BF40-4F1C-9B5A-383F8EED3D3A}" dt="2024-03-07T09:15:32.895" v="801" actId="478"/>
          <ac:picMkLst>
            <pc:docMk/>
            <pc:sldMk cId="3109236445" sldId="272"/>
            <ac:picMk id="4" creationId="{29DD3C21-B234-4D2A-3F65-FD7B844B1B39}"/>
          </ac:picMkLst>
        </pc:picChg>
        <pc:picChg chg="mod">
          <ac:chgData name="Floor de Bruin" userId="d1c5b670-a1b7-49da-b2e8-c82be91a578e" providerId="ADAL" clId="{3C1C57EA-BF40-4F1C-9B5A-383F8EED3D3A}" dt="2024-03-07T09:15:29.157" v="799" actId="1076"/>
          <ac:picMkLst>
            <pc:docMk/>
            <pc:sldMk cId="3109236445" sldId="272"/>
            <ac:picMk id="5" creationId="{DFFABF06-9EF8-C8C1-4055-7CD55A8A6BF3}"/>
          </ac:picMkLst>
        </pc:picChg>
      </pc:sldChg>
      <pc:sldChg chg="modSp mod setBg">
        <pc:chgData name="Floor de Bruin" userId="d1c5b670-a1b7-49da-b2e8-c82be91a578e" providerId="ADAL" clId="{3C1C57EA-BF40-4F1C-9B5A-383F8EED3D3A}" dt="2024-03-04T09:49:01.102" v="5"/>
        <pc:sldMkLst>
          <pc:docMk/>
          <pc:sldMk cId="3629745212" sldId="431"/>
        </pc:sldMkLst>
        <pc:spChg chg="mod">
          <ac:chgData name="Floor de Bruin" userId="d1c5b670-a1b7-49da-b2e8-c82be91a578e" providerId="ADAL" clId="{3C1C57EA-BF40-4F1C-9B5A-383F8EED3D3A}" dt="2024-03-04T09:47:55.403" v="2" actId="2711"/>
          <ac:spMkLst>
            <pc:docMk/>
            <pc:sldMk cId="3629745212" sldId="431"/>
            <ac:spMk id="3" creationId="{A2B3D48A-01C6-8AA3-49F1-0F5A41EB9CA0}"/>
          </ac:spMkLst>
        </pc:spChg>
      </pc:sldChg>
      <pc:sldChg chg="modSp mod setBg">
        <pc:chgData name="Floor de Bruin" userId="d1c5b670-a1b7-49da-b2e8-c82be91a578e" providerId="ADAL" clId="{3C1C57EA-BF40-4F1C-9B5A-383F8EED3D3A}" dt="2024-03-04T09:50:06.417" v="7"/>
        <pc:sldMkLst>
          <pc:docMk/>
          <pc:sldMk cId="15310937" sldId="466"/>
        </pc:sldMkLst>
        <pc:spChg chg="mod">
          <ac:chgData name="Floor de Bruin" userId="d1c5b670-a1b7-49da-b2e8-c82be91a578e" providerId="ADAL" clId="{3C1C57EA-BF40-4F1C-9B5A-383F8EED3D3A}" dt="2024-03-04T09:49:46.742" v="6" actId="2711"/>
          <ac:spMkLst>
            <pc:docMk/>
            <pc:sldMk cId="15310937" sldId="466"/>
            <ac:spMk id="5" creationId="{3222D3AA-7976-93E9-2079-7F5755A2304A}"/>
          </ac:spMkLst>
        </pc:spChg>
      </pc:sldChg>
      <pc:sldChg chg="addSp delSp modSp mod setBg delAnim">
        <pc:chgData name="Floor de Bruin" userId="d1c5b670-a1b7-49da-b2e8-c82be91a578e" providerId="ADAL" clId="{3C1C57EA-BF40-4F1C-9B5A-383F8EED3D3A}" dt="2024-03-07T08:54:46.161" v="717" actId="1076"/>
        <pc:sldMkLst>
          <pc:docMk/>
          <pc:sldMk cId="1551348172" sldId="467"/>
        </pc:sldMkLst>
        <pc:spChg chg="mod">
          <ac:chgData name="Floor de Bruin" userId="d1c5b670-a1b7-49da-b2e8-c82be91a578e" providerId="ADAL" clId="{3C1C57EA-BF40-4F1C-9B5A-383F8EED3D3A}" dt="2024-03-04T10:03:47.921" v="362" actId="2711"/>
          <ac:spMkLst>
            <pc:docMk/>
            <pc:sldMk cId="1551348172" sldId="467"/>
            <ac:spMk id="2" creationId="{00000000-0000-0000-0000-000000000000}"/>
          </ac:spMkLst>
        </pc:spChg>
        <pc:spChg chg="add mod ord">
          <ac:chgData name="Floor de Bruin" userId="d1c5b670-a1b7-49da-b2e8-c82be91a578e" providerId="ADAL" clId="{3C1C57EA-BF40-4F1C-9B5A-383F8EED3D3A}" dt="2024-03-04T09:51:38.290" v="19" actId="171"/>
          <ac:spMkLst>
            <pc:docMk/>
            <pc:sldMk cId="1551348172" sldId="467"/>
            <ac:spMk id="6" creationId="{2B8C92D3-F036-FFAE-4004-DC9327DE890F}"/>
          </ac:spMkLst>
        </pc:spChg>
        <pc:picChg chg="del">
          <ac:chgData name="Floor de Bruin" userId="d1c5b670-a1b7-49da-b2e8-c82be91a578e" providerId="ADAL" clId="{3C1C57EA-BF40-4F1C-9B5A-383F8EED3D3A}" dt="2024-03-04T09:51:34.112" v="17" actId="478"/>
          <ac:picMkLst>
            <pc:docMk/>
            <pc:sldMk cId="1551348172" sldId="467"/>
            <ac:picMk id="5" creationId="{00000000-0000-0000-0000-000000000000}"/>
          </ac:picMkLst>
        </pc:picChg>
        <pc:picChg chg="del">
          <ac:chgData name="Floor de Bruin" userId="d1c5b670-a1b7-49da-b2e8-c82be91a578e" providerId="ADAL" clId="{3C1C57EA-BF40-4F1C-9B5A-383F8EED3D3A}" dt="2024-03-07T08:54:30.674" v="716" actId="478"/>
          <ac:picMkLst>
            <pc:docMk/>
            <pc:sldMk cId="1551348172" sldId="467"/>
            <ac:picMk id="5" creationId="{B1B42FAD-1A8E-E40B-00D9-CF24F8056478}"/>
          </ac:picMkLst>
        </pc:picChg>
        <pc:picChg chg="mod">
          <ac:chgData name="Floor de Bruin" userId="d1c5b670-a1b7-49da-b2e8-c82be91a578e" providerId="ADAL" clId="{3C1C57EA-BF40-4F1C-9B5A-383F8EED3D3A}" dt="2024-03-07T08:54:46.161" v="717" actId="1076"/>
          <ac:picMkLst>
            <pc:docMk/>
            <pc:sldMk cId="1551348172" sldId="467"/>
            <ac:picMk id="7" creationId="{98DCDE54-0479-887A-8D93-60CEF3DE5A9D}"/>
          </ac:picMkLst>
        </pc:picChg>
      </pc:sldChg>
      <pc:sldChg chg="addSp delSp modSp mod setBg">
        <pc:chgData name="Floor de Bruin" userId="d1c5b670-a1b7-49da-b2e8-c82be91a578e" providerId="ADAL" clId="{3C1C57EA-BF40-4F1C-9B5A-383F8EED3D3A}" dt="2024-03-07T08:54:10.487" v="715" actId="1076"/>
        <pc:sldMkLst>
          <pc:docMk/>
          <pc:sldMk cId="48623488" sldId="468"/>
        </pc:sldMkLst>
        <pc:spChg chg="mod">
          <ac:chgData name="Floor de Bruin" userId="d1c5b670-a1b7-49da-b2e8-c82be91a578e" providerId="ADAL" clId="{3C1C57EA-BF40-4F1C-9B5A-383F8EED3D3A}" dt="2024-03-04T10:03:43.483" v="361" actId="2711"/>
          <ac:spMkLst>
            <pc:docMk/>
            <pc:sldMk cId="48623488" sldId="468"/>
            <ac:spMk id="2" creationId="{00000000-0000-0000-0000-000000000000}"/>
          </ac:spMkLst>
        </pc:spChg>
        <pc:spChg chg="add mod ord">
          <ac:chgData name="Floor de Bruin" userId="d1c5b670-a1b7-49da-b2e8-c82be91a578e" providerId="ADAL" clId="{3C1C57EA-BF40-4F1C-9B5A-383F8EED3D3A}" dt="2024-03-04T09:51:30.837" v="16" actId="171"/>
          <ac:spMkLst>
            <pc:docMk/>
            <pc:sldMk cId="48623488" sldId="468"/>
            <ac:spMk id="6" creationId="{CAB06E97-E17F-C40C-EB88-35E2FF82F05F}"/>
          </ac:spMkLst>
        </pc:spChg>
        <pc:picChg chg="del">
          <ac:chgData name="Floor de Bruin" userId="d1c5b670-a1b7-49da-b2e8-c82be91a578e" providerId="ADAL" clId="{3C1C57EA-BF40-4F1C-9B5A-383F8EED3D3A}" dt="2024-03-04T09:51:25.953" v="14" actId="478"/>
          <ac:picMkLst>
            <pc:docMk/>
            <pc:sldMk cId="48623488" sldId="468"/>
            <ac:picMk id="5" creationId="{00000000-0000-0000-0000-000000000000}"/>
          </ac:picMkLst>
        </pc:picChg>
        <pc:picChg chg="mod">
          <ac:chgData name="Floor de Bruin" userId="d1c5b670-a1b7-49da-b2e8-c82be91a578e" providerId="ADAL" clId="{3C1C57EA-BF40-4F1C-9B5A-383F8EED3D3A}" dt="2024-03-07T08:54:10.487" v="715" actId="1076"/>
          <ac:picMkLst>
            <pc:docMk/>
            <pc:sldMk cId="48623488" sldId="468"/>
            <ac:picMk id="5" creationId="{D9A7950C-24E6-6E93-3AA6-203B5A3133AA}"/>
          </ac:picMkLst>
        </pc:picChg>
      </pc:sldChg>
      <pc:sldChg chg="addSp delSp modSp mod setBg">
        <pc:chgData name="Floor de Bruin" userId="d1c5b670-a1b7-49da-b2e8-c82be91a578e" providerId="ADAL" clId="{3C1C57EA-BF40-4F1C-9B5A-383F8EED3D3A}" dt="2024-03-07T08:55:03.622" v="718" actId="1076"/>
        <pc:sldMkLst>
          <pc:docMk/>
          <pc:sldMk cId="1416712473" sldId="469"/>
        </pc:sldMkLst>
        <pc:spChg chg="mod">
          <ac:chgData name="Floor de Bruin" userId="d1c5b670-a1b7-49da-b2e8-c82be91a578e" providerId="ADAL" clId="{3C1C57EA-BF40-4F1C-9B5A-383F8EED3D3A}" dt="2024-03-04T10:03:56.432" v="363" actId="2711"/>
          <ac:spMkLst>
            <pc:docMk/>
            <pc:sldMk cId="1416712473" sldId="469"/>
            <ac:spMk id="2" creationId="{00000000-0000-0000-0000-000000000000}"/>
          </ac:spMkLst>
        </pc:spChg>
        <pc:spChg chg="add mod ord">
          <ac:chgData name="Floor de Bruin" userId="d1c5b670-a1b7-49da-b2e8-c82be91a578e" providerId="ADAL" clId="{3C1C57EA-BF40-4F1C-9B5A-383F8EED3D3A}" dt="2024-03-04T09:51:45.651" v="22" actId="171"/>
          <ac:spMkLst>
            <pc:docMk/>
            <pc:sldMk cId="1416712473" sldId="469"/>
            <ac:spMk id="6" creationId="{719B4373-BDF1-FC19-578A-02B77B5448E4}"/>
          </ac:spMkLst>
        </pc:spChg>
        <pc:picChg chg="del">
          <ac:chgData name="Floor de Bruin" userId="d1c5b670-a1b7-49da-b2e8-c82be91a578e" providerId="ADAL" clId="{3C1C57EA-BF40-4F1C-9B5A-383F8EED3D3A}" dt="2024-03-04T09:51:42.927" v="20" actId="478"/>
          <ac:picMkLst>
            <pc:docMk/>
            <pc:sldMk cId="1416712473" sldId="469"/>
            <ac:picMk id="5" creationId="{00000000-0000-0000-0000-000000000000}"/>
          </ac:picMkLst>
        </pc:picChg>
        <pc:picChg chg="mod">
          <ac:chgData name="Floor de Bruin" userId="d1c5b670-a1b7-49da-b2e8-c82be91a578e" providerId="ADAL" clId="{3C1C57EA-BF40-4F1C-9B5A-383F8EED3D3A}" dt="2024-03-07T08:55:03.622" v="718" actId="1076"/>
          <ac:picMkLst>
            <pc:docMk/>
            <pc:sldMk cId="1416712473" sldId="469"/>
            <ac:picMk id="5" creationId="{258C527A-54A0-BAE4-AD0A-CA4B838C22FB}"/>
          </ac:picMkLst>
        </pc:picChg>
      </pc:sldChg>
      <pc:sldChg chg="addSp delSp modSp mod setBg">
        <pc:chgData name="Floor de Bruin" userId="d1c5b670-a1b7-49da-b2e8-c82be91a578e" providerId="ADAL" clId="{3C1C57EA-BF40-4F1C-9B5A-383F8EED3D3A}" dt="2024-03-07T08:55:19.628" v="719" actId="1076"/>
        <pc:sldMkLst>
          <pc:docMk/>
          <pc:sldMk cId="1174820302" sldId="470"/>
        </pc:sldMkLst>
        <pc:spChg chg="mod">
          <ac:chgData name="Floor de Bruin" userId="d1c5b670-a1b7-49da-b2e8-c82be91a578e" providerId="ADAL" clId="{3C1C57EA-BF40-4F1C-9B5A-383F8EED3D3A}" dt="2024-03-04T10:04:02.291" v="364" actId="2711"/>
          <ac:spMkLst>
            <pc:docMk/>
            <pc:sldMk cId="1174820302" sldId="470"/>
            <ac:spMk id="2" creationId="{00000000-0000-0000-0000-000000000000}"/>
          </ac:spMkLst>
        </pc:spChg>
        <pc:spChg chg="add mod ord">
          <ac:chgData name="Floor de Bruin" userId="d1c5b670-a1b7-49da-b2e8-c82be91a578e" providerId="ADAL" clId="{3C1C57EA-BF40-4F1C-9B5A-383F8EED3D3A}" dt="2024-03-04T09:51:50.284" v="25" actId="171"/>
          <ac:spMkLst>
            <pc:docMk/>
            <pc:sldMk cId="1174820302" sldId="470"/>
            <ac:spMk id="6" creationId="{E56E1970-4BF7-4BB3-653B-BB78828C0004}"/>
          </ac:spMkLst>
        </pc:spChg>
        <pc:picChg chg="del">
          <ac:chgData name="Floor de Bruin" userId="d1c5b670-a1b7-49da-b2e8-c82be91a578e" providerId="ADAL" clId="{3C1C57EA-BF40-4F1C-9B5A-383F8EED3D3A}" dt="2024-03-04T09:51:48.094" v="23" actId="478"/>
          <ac:picMkLst>
            <pc:docMk/>
            <pc:sldMk cId="1174820302" sldId="470"/>
            <ac:picMk id="5" creationId="{00000000-0000-0000-0000-000000000000}"/>
          </ac:picMkLst>
        </pc:picChg>
        <pc:picChg chg="mod">
          <ac:chgData name="Floor de Bruin" userId="d1c5b670-a1b7-49da-b2e8-c82be91a578e" providerId="ADAL" clId="{3C1C57EA-BF40-4F1C-9B5A-383F8EED3D3A}" dt="2024-03-07T08:55:19.628" v="719" actId="1076"/>
          <ac:picMkLst>
            <pc:docMk/>
            <pc:sldMk cId="1174820302" sldId="470"/>
            <ac:picMk id="5" creationId="{10438EF4-8283-DD70-50AA-202C8F4CDFDA}"/>
          </ac:picMkLst>
        </pc:picChg>
      </pc:sldChg>
      <pc:sldChg chg="addSp delSp modSp mod setBg delAnim">
        <pc:chgData name="Floor de Bruin" userId="d1c5b670-a1b7-49da-b2e8-c82be91a578e" providerId="ADAL" clId="{3C1C57EA-BF40-4F1C-9B5A-383F8EED3D3A}" dt="2024-03-07T08:55:46.393" v="721" actId="1076"/>
        <pc:sldMkLst>
          <pc:docMk/>
          <pc:sldMk cId="466206631" sldId="471"/>
        </pc:sldMkLst>
        <pc:spChg chg="mod">
          <ac:chgData name="Floor de Bruin" userId="d1c5b670-a1b7-49da-b2e8-c82be91a578e" providerId="ADAL" clId="{3C1C57EA-BF40-4F1C-9B5A-383F8EED3D3A}" dt="2024-03-04T10:04:08.519" v="365" actId="2711"/>
          <ac:spMkLst>
            <pc:docMk/>
            <pc:sldMk cId="466206631" sldId="471"/>
            <ac:spMk id="2" creationId="{00000000-0000-0000-0000-000000000000}"/>
          </ac:spMkLst>
        </pc:spChg>
        <pc:spChg chg="add mod ord">
          <ac:chgData name="Floor de Bruin" userId="d1c5b670-a1b7-49da-b2e8-c82be91a578e" providerId="ADAL" clId="{3C1C57EA-BF40-4F1C-9B5A-383F8EED3D3A}" dt="2024-03-04T09:51:54.518" v="28" actId="171"/>
          <ac:spMkLst>
            <pc:docMk/>
            <pc:sldMk cId="466206631" sldId="471"/>
            <ac:spMk id="6" creationId="{B40D6372-1F0B-DDCA-CCA3-7FEC46D67044}"/>
          </ac:spMkLst>
        </pc:spChg>
        <pc:picChg chg="del">
          <ac:chgData name="Floor de Bruin" userId="d1c5b670-a1b7-49da-b2e8-c82be91a578e" providerId="ADAL" clId="{3C1C57EA-BF40-4F1C-9B5A-383F8EED3D3A}" dt="2024-03-04T09:51:52.404" v="26" actId="478"/>
          <ac:picMkLst>
            <pc:docMk/>
            <pc:sldMk cId="466206631" sldId="471"/>
            <ac:picMk id="5" creationId="{00000000-0000-0000-0000-000000000000}"/>
          </ac:picMkLst>
        </pc:picChg>
        <pc:picChg chg="del">
          <ac:chgData name="Floor de Bruin" userId="d1c5b670-a1b7-49da-b2e8-c82be91a578e" providerId="ADAL" clId="{3C1C57EA-BF40-4F1C-9B5A-383F8EED3D3A}" dt="2024-03-07T08:55:32.655" v="720" actId="478"/>
          <ac:picMkLst>
            <pc:docMk/>
            <pc:sldMk cId="466206631" sldId="471"/>
            <ac:picMk id="5" creationId="{D34EE303-9844-1B93-EB04-A38D0D8DF58F}"/>
          </ac:picMkLst>
        </pc:picChg>
        <pc:picChg chg="mod">
          <ac:chgData name="Floor de Bruin" userId="d1c5b670-a1b7-49da-b2e8-c82be91a578e" providerId="ADAL" clId="{3C1C57EA-BF40-4F1C-9B5A-383F8EED3D3A}" dt="2024-03-07T08:55:46.393" v="721" actId="1076"/>
          <ac:picMkLst>
            <pc:docMk/>
            <pc:sldMk cId="466206631" sldId="471"/>
            <ac:picMk id="7" creationId="{E47608FD-FB7C-E29B-5578-07C9E4D5164F}"/>
          </ac:picMkLst>
        </pc:picChg>
      </pc:sldChg>
      <pc:sldChg chg="addSp delSp modSp mod setBg">
        <pc:chgData name="Floor de Bruin" userId="d1c5b670-a1b7-49da-b2e8-c82be91a578e" providerId="ADAL" clId="{3C1C57EA-BF40-4F1C-9B5A-383F8EED3D3A}" dt="2024-03-07T08:56:00.726" v="722" actId="1076"/>
        <pc:sldMkLst>
          <pc:docMk/>
          <pc:sldMk cId="3990581347" sldId="472"/>
        </pc:sldMkLst>
        <pc:spChg chg="mod">
          <ac:chgData name="Floor de Bruin" userId="d1c5b670-a1b7-49da-b2e8-c82be91a578e" providerId="ADAL" clId="{3C1C57EA-BF40-4F1C-9B5A-383F8EED3D3A}" dt="2024-03-04T10:04:14.517" v="366" actId="2711"/>
          <ac:spMkLst>
            <pc:docMk/>
            <pc:sldMk cId="3990581347" sldId="472"/>
            <ac:spMk id="2" creationId="{00000000-0000-0000-0000-000000000000}"/>
          </ac:spMkLst>
        </pc:spChg>
        <pc:spChg chg="add mod ord">
          <ac:chgData name="Floor de Bruin" userId="d1c5b670-a1b7-49da-b2e8-c82be91a578e" providerId="ADAL" clId="{3C1C57EA-BF40-4F1C-9B5A-383F8EED3D3A}" dt="2024-03-04T09:52:02.869" v="31" actId="171"/>
          <ac:spMkLst>
            <pc:docMk/>
            <pc:sldMk cId="3990581347" sldId="472"/>
            <ac:spMk id="6" creationId="{260BD40D-F345-3D48-5724-92FE69935DB1}"/>
          </ac:spMkLst>
        </pc:spChg>
        <pc:picChg chg="del">
          <ac:chgData name="Floor de Bruin" userId="d1c5b670-a1b7-49da-b2e8-c82be91a578e" providerId="ADAL" clId="{3C1C57EA-BF40-4F1C-9B5A-383F8EED3D3A}" dt="2024-03-04T09:52:00.647" v="29" actId="478"/>
          <ac:picMkLst>
            <pc:docMk/>
            <pc:sldMk cId="3990581347" sldId="472"/>
            <ac:picMk id="5" creationId="{00000000-0000-0000-0000-000000000000}"/>
          </ac:picMkLst>
        </pc:picChg>
        <pc:picChg chg="mod">
          <ac:chgData name="Floor de Bruin" userId="d1c5b670-a1b7-49da-b2e8-c82be91a578e" providerId="ADAL" clId="{3C1C57EA-BF40-4F1C-9B5A-383F8EED3D3A}" dt="2024-03-07T08:56:00.726" v="722" actId="1076"/>
          <ac:picMkLst>
            <pc:docMk/>
            <pc:sldMk cId="3990581347" sldId="472"/>
            <ac:picMk id="5" creationId="{E8B93D01-77D9-1240-CBC1-046E64BEE66C}"/>
          </ac:picMkLst>
        </pc:picChg>
      </pc:sldChg>
      <pc:sldChg chg="addSp delSp modSp mod setBg">
        <pc:chgData name="Floor de Bruin" userId="d1c5b670-a1b7-49da-b2e8-c82be91a578e" providerId="ADAL" clId="{3C1C57EA-BF40-4F1C-9B5A-383F8EED3D3A}" dt="2024-03-07T08:56:15.644" v="723" actId="1076"/>
        <pc:sldMkLst>
          <pc:docMk/>
          <pc:sldMk cId="3991537390" sldId="473"/>
        </pc:sldMkLst>
        <pc:spChg chg="mod">
          <ac:chgData name="Floor de Bruin" userId="d1c5b670-a1b7-49da-b2e8-c82be91a578e" providerId="ADAL" clId="{3C1C57EA-BF40-4F1C-9B5A-383F8EED3D3A}" dt="2024-03-04T10:04:19.660" v="367" actId="2711"/>
          <ac:spMkLst>
            <pc:docMk/>
            <pc:sldMk cId="3991537390" sldId="473"/>
            <ac:spMk id="2" creationId="{00000000-0000-0000-0000-000000000000}"/>
          </ac:spMkLst>
        </pc:spChg>
        <pc:spChg chg="add mod ord">
          <ac:chgData name="Floor de Bruin" userId="d1c5b670-a1b7-49da-b2e8-c82be91a578e" providerId="ADAL" clId="{3C1C57EA-BF40-4F1C-9B5A-383F8EED3D3A}" dt="2024-03-04T09:52:08.345" v="34" actId="171"/>
          <ac:spMkLst>
            <pc:docMk/>
            <pc:sldMk cId="3991537390" sldId="473"/>
            <ac:spMk id="6" creationId="{981B572D-4D62-3B0B-463B-2DB46ED277E2}"/>
          </ac:spMkLst>
        </pc:spChg>
        <pc:picChg chg="del">
          <ac:chgData name="Floor de Bruin" userId="d1c5b670-a1b7-49da-b2e8-c82be91a578e" providerId="ADAL" clId="{3C1C57EA-BF40-4F1C-9B5A-383F8EED3D3A}" dt="2024-03-04T09:52:06.130" v="32" actId="478"/>
          <ac:picMkLst>
            <pc:docMk/>
            <pc:sldMk cId="3991537390" sldId="473"/>
            <ac:picMk id="5" creationId="{00000000-0000-0000-0000-000000000000}"/>
          </ac:picMkLst>
        </pc:picChg>
        <pc:picChg chg="mod">
          <ac:chgData name="Floor de Bruin" userId="d1c5b670-a1b7-49da-b2e8-c82be91a578e" providerId="ADAL" clId="{3C1C57EA-BF40-4F1C-9B5A-383F8EED3D3A}" dt="2024-03-07T08:56:15.644" v="723" actId="1076"/>
          <ac:picMkLst>
            <pc:docMk/>
            <pc:sldMk cId="3991537390" sldId="473"/>
            <ac:picMk id="5" creationId="{6E557360-FC22-1D6A-287D-CE91FE8D97E2}"/>
          </ac:picMkLst>
        </pc:picChg>
      </pc:sldChg>
      <pc:sldChg chg="addSp delSp modSp mod setBg delAnim">
        <pc:chgData name="Floor de Bruin" userId="d1c5b670-a1b7-49da-b2e8-c82be91a578e" providerId="ADAL" clId="{3C1C57EA-BF40-4F1C-9B5A-383F8EED3D3A}" dt="2024-03-07T08:58:09.788" v="729" actId="1076"/>
        <pc:sldMkLst>
          <pc:docMk/>
          <pc:sldMk cId="7522385" sldId="474"/>
        </pc:sldMkLst>
        <pc:spChg chg="mod">
          <ac:chgData name="Floor de Bruin" userId="d1c5b670-a1b7-49da-b2e8-c82be91a578e" providerId="ADAL" clId="{3C1C57EA-BF40-4F1C-9B5A-383F8EED3D3A}" dt="2024-03-04T10:04:28.846" v="368" actId="2711"/>
          <ac:spMkLst>
            <pc:docMk/>
            <pc:sldMk cId="7522385" sldId="474"/>
            <ac:spMk id="2" creationId="{00000000-0000-0000-0000-000000000000}"/>
          </ac:spMkLst>
        </pc:spChg>
        <pc:spChg chg="add mod ord">
          <ac:chgData name="Floor de Bruin" userId="d1c5b670-a1b7-49da-b2e8-c82be91a578e" providerId="ADAL" clId="{3C1C57EA-BF40-4F1C-9B5A-383F8EED3D3A}" dt="2024-03-04T09:52:14.176" v="37" actId="171"/>
          <ac:spMkLst>
            <pc:docMk/>
            <pc:sldMk cId="7522385" sldId="474"/>
            <ac:spMk id="6" creationId="{A35F3D17-7B28-6201-E79E-18C4ED662BCE}"/>
          </ac:spMkLst>
        </pc:spChg>
        <pc:picChg chg="del">
          <ac:chgData name="Floor de Bruin" userId="d1c5b670-a1b7-49da-b2e8-c82be91a578e" providerId="ADAL" clId="{3C1C57EA-BF40-4F1C-9B5A-383F8EED3D3A}" dt="2024-03-04T09:52:10.388" v="35" actId="478"/>
          <ac:picMkLst>
            <pc:docMk/>
            <pc:sldMk cId="7522385" sldId="474"/>
            <ac:picMk id="5" creationId="{00000000-0000-0000-0000-000000000000}"/>
          </ac:picMkLst>
        </pc:picChg>
        <pc:picChg chg="del mod">
          <ac:chgData name="Floor de Bruin" userId="d1c5b670-a1b7-49da-b2e8-c82be91a578e" providerId="ADAL" clId="{3C1C57EA-BF40-4F1C-9B5A-383F8EED3D3A}" dt="2024-03-07T08:57:54.616" v="728" actId="478"/>
          <ac:picMkLst>
            <pc:docMk/>
            <pc:sldMk cId="7522385" sldId="474"/>
            <ac:picMk id="5" creationId="{6F9A9C83-3070-CFA2-2C93-50090B48393E}"/>
          </ac:picMkLst>
        </pc:picChg>
        <pc:picChg chg="mod">
          <ac:chgData name="Floor de Bruin" userId="d1c5b670-a1b7-49da-b2e8-c82be91a578e" providerId="ADAL" clId="{3C1C57EA-BF40-4F1C-9B5A-383F8EED3D3A}" dt="2024-03-07T08:58:09.788" v="729" actId="1076"/>
          <ac:picMkLst>
            <pc:docMk/>
            <pc:sldMk cId="7522385" sldId="474"/>
            <ac:picMk id="7" creationId="{B6ECF61A-F27A-4B33-CA5C-9131A646599B}"/>
          </ac:picMkLst>
        </pc:picChg>
      </pc:sldChg>
      <pc:sldChg chg="delSp modSp mod setBg delAnim">
        <pc:chgData name="Floor de Bruin" userId="d1c5b670-a1b7-49da-b2e8-c82be91a578e" providerId="ADAL" clId="{3C1C57EA-BF40-4F1C-9B5A-383F8EED3D3A}" dt="2024-03-07T08:57:09.234" v="727" actId="1076"/>
        <pc:sldMkLst>
          <pc:docMk/>
          <pc:sldMk cId="770071231" sldId="475"/>
        </pc:sldMkLst>
        <pc:spChg chg="mod">
          <ac:chgData name="Floor de Bruin" userId="d1c5b670-a1b7-49da-b2e8-c82be91a578e" providerId="ADAL" clId="{3C1C57EA-BF40-4F1C-9B5A-383F8EED3D3A}" dt="2024-03-04T10:04:38.273" v="370" actId="2711"/>
          <ac:spMkLst>
            <pc:docMk/>
            <pc:sldMk cId="770071231" sldId="475"/>
            <ac:spMk id="2" creationId="{00000000-0000-0000-0000-000000000000}"/>
          </ac:spMkLst>
        </pc:spChg>
        <pc:picChg chg="del">
          <ac:chgData name="Floor de Bruin" userId="d1c5b670-a1b7-49da-b2e8-c82be91a578e" providerId="ADAL" clId="{3C1C57EA-BF40-4F1C-9B5A-383F8EED3D3A}" dt="2024-03-07T08:56:55.332" v="726" actId="478"/>
          <ac:picMkLst>
            <pc:docMk/>
            <pc:sldMk cId="770071231" sldId="475"/>
            <ac:picMk id="4" creationId="{D9F71BFB-29A8-31EE-D01C-6101C95898D0}"/>
          </ac:picMkLst>
        </pc:picChg>
        <pc:picChg chg="mod">
          <ac:chgData name="Floor de Bruin" userId="d1c5b670-a1b7-49da-b2e8-c82be91a578e" providerId="ADAL" clId="{3C1C57EA-BF40-4F1C-9B5A-383F8EED3D3A}" dt="2024-03-07T08:57:09.234" v="727" actId="1076"/>
          <ac:picMkLst>
            <pc:docMk/>
            <pc:sldMk cId="770071231" sldId="475"/>
            <ac:picMk id="5" creationId="{5BDD5F9A-1257-00BD-206A-39313AC9262C}"/>
          </ac:picMkLst>
        </pc:picChg>
      </pc:sldChg>
      <pc:sldChg chg="modSp mod setBg">
        <pc:chgData name="Floor de Bruin" userId="d1c5b670-a1b7-49da-b2e8-c82be91a578e" providerId="ADAL" clId="{3C1C57EA-BF40-4F1C-9B5A-383F8EED3D3A}" dt="2024-03-07T08:58:26.457" v="730" actId="1076"/>
        <pc:sldMkLst>
          <pc:docMk/>
          <pc:sldMk cId="1582181620" sldId="476"/>
        </pc:sldMkLst>
        <pc:spChg chg="mod">
          <ac:chgData name="Floor de Bruin" userId="d1c5b670-a1b7-49da-b2e8-c82be91a578e" providerId="ADAL" clId="{3C1C57EA-BF40-4F1C-9B5A-383F8EED3D3A}" dt="2024-03-04T10:04:42.062" v="371" actId="2711"/>
          <ac:spMkLst>
            <pc:docMk/>
            <pc:sldMk cId="1582181620" sldId="476"/>
            <ac:spMk id="2" creationId="{00000000-0000-0000-0000-000000000000}"/>
          </ac:spMkLst>
        </pc:spChg>
        <pc:picChg chg="mod">
          <ac:chgData name="Floor de Bruin" userId="d1c5b670-a1b7-49da-b2e8-c82be91a578e" providerId="ADAL" clId="{3C1C57EA-BF40-4F1C-9B5A-383F8EED3D3A}" dt="2024-03-07T08:58:26.457" v="730" actId="1076"/>
          <ac:picMkLst>
            <pc:docMk/>
            <pc:sldMk cId="1582181620" sldId="476"/>
            <ac:picMk id="4" creationId="{3A380C74-9079-210C-F45D-7559949CEB04}"/>
          </ac:picMkLst>
        </pc:picChg>
      </pc:sldChg>
      <pc:sldChg chg="modSp mod setBg">
        <pc:chgData name="Floor de Bruin" userId="d1c5b670-a1b7-49da-b2e8-c82be91a578e" providerId="ADAL" clId="{3C1C57EA-BF40-4F1C-9B5A-383F8EED3D3A}" dt="2024-03-07T08:58:40.066" v="731" actId="1076"/>
        <pc:sldMkLst>
          <pc:docMk/>
          <pc:sldMk cId="2776669214" sldId="477"/>
        </pc:sldMkLst>
        <pc:spChg chg="mod">
          <ac:chgData name="Floor de Bruin" userId="d1c5b670-a1b7-49da-b2e8-c82be91a578e" providerId="ADAL" clId="{3C1C57EA-BF40-4F1C-9B5A-383F8EED3D3A}" dt="2024-03-04T10:04:47.448" v="372" actId="2711"/>
          <ac:spMkLst>
            <pc:docMk/>
            <pc:sldMk cId="2776669214" sldId="477"/>
            <ac:spMk id="2" creationId="{00000000-0000-0000-0000-000000000000}"/>
          </ac:spMkLst>
        </pc:spChg>
        <pc:picChg chg="mod">
          <ac:chgData name="Floor de Bruin" userId="d1c5b670-a1b7-49da-b2e8-c82be91a578e" providerId="ADAL" clId="{3C1C57EA-BF40-4F1C-9B5A-383F8EED3D3A}" dt="2024-03-07T08:58:40.066" v="731" actId="1076"/>
          <ac:picMkLst>
            <pc:docMk/>
            <pc:sldMk cId="2776669214" sldId="477"/>
            <ac:picMk id="4" creationId="{243C62DE-49E8-054F-94DE-69F008541C9B}"/>
          </ac:picMkLst>
        </pc:picChg>
      </pc:sldChg>
      <pc:sldChg chg="addSp delSp modSp mod setBg delAnim">
        <pc:chgData name="Floor de Bruin" userId="d1c5b670-a1b7-49da-b2e8-c82be91a578e" providerId="ADAL" clId="{3C1C57EA-BF40-4F1C-9B5A-383F8EED3D3A}" dt="2024-03-07T09:01:22.083" v="736" actId="1076"/>
        <pc:sldMkLst>
          <pc:docMk/>
          <pc:sldMk cId="136142573" sldId="478"/>
        </pc:sldMkLst>
        <pc:spChg chg="mod">
          <ac:chgData name="Floor de Bruin" userId="d1c5b670-a1b7-49da-b2e8-c82be91a578e" providerId="ADAL" clId="{3C1C57EA-BF40-4F1C-9B5A-383F8EED3D3A}" dt="2024-03-04T10:04:51.234" v="373" actId="2711"/>
          <ac:spMkLst>
            <pc:docMk/>
            <pc:sldMk cId="136142573" sldId="478"/>
            <ac:spMk id="2" creationId="{00000000-0000-0000-0000-000000000000}"/>
          </ac:spMkLst>
        </pc:spChg>
        <pc:spChg chg="add mod ord">
          <ac:chgData name="Floor de Bruin" userId="d1c5b670-a1b7-49da-b2e8-c82be91a578e" providerId="ADAL" clId="{3C1C57EA-BF40-4F1C-9B5A-383F8EED3D3A}" dt="2024-03-04T09:52:20.718" v="40" actId="171"/>
          <ac:spMkLst>
            <pc:docMk/>
            <pc:sldMk cId="136142573" sldId="478"/>
            <ac:spMk id="6" creationId="{C9D62A60-03B3-F300-FDC3-4E113B5C7AC0}"/>
          </ac:spMkLst>
        </pc:spChg>
        <pc:picChg chg="del">
          <ac:chgData name="Floor de Bruin" userId="d1c5b670-a1b7-49da-b2e8-c82be91a578e" providerId="ADAL" clId="{3C1C57EA-BF40-4F1C-9B5A-383F8EED3D3A}" dt="2024-03-04T09:52:18.749" v="38" actId="478"/>
          <ac:picMkLst>
            <pc:docMk/>
            <pc:sldMk cId="136142573" sldId="478"/>
            <ac:picMk id="5" creationId="{00000000-0000-0000-0000-000000000000}"/>
          </ac:picMkLst>
        </pc:picChg>
        <pc:picChg chg="del">
          <ac:chgData name="Floor de Bruin" userId="d1c5b670-a1b7-49da-b2e8-c82be91a578e" providerId="ADAL" clId="{3C1C57EA-BF40-4F1C-9B5A-383F8EED3D3A}" dt="2024-03-07T08:58:54.633" v="732" actId="478"/>
          <ac:picMkLst>
            <pc:docMk/>
            <pc:sldMk cId="136142573" sldId="478"/>
            <ac:picMk id="5" creationId="{E749A54C-3B6C-F5C0-8A97-F1E35E923D66}"/>
          </ac:picMkLst>
        </pc:picChg>
        <pc:picChg chg="del">
          <ac:chgData name="Floor de Bruin" userId="d1c5b670-a1b7-49da-b2e8-c82be91a578e" providerId="ADAL" clId="{3C1C57EA-BF40-4F1C-9B5A-383F8EED3D3A}" dt="2024-03-07T08:59:07.624" v="733" actId="478"/>
          <ac:picMkLst>
            <pc:docMk/>
            <pc:sldMk cId="136142573" sldId="478"/>
            <ac:picMk id="7" creationId="{D907F7C9-5751-9F18-0941-96857763C7C9}"/>
          </ac:picMkLst>
        </pc:picChg>
        <pc:picChg chg="del">
          <ac:chgData name="Floor de Bruin" userId="d1c5b670-a1b7-49da-b2e8-c82be91a578e" providerId="ADAL" clId="{3C1C57EA-BF40-4F1C-9B5A-383F8EED3D3A}" dt="2024-03-07T08:59:27.907" v="734" actId="478"/>
          <ac:picMkLst>
            <pc:docMk/>
            <pc:sldMk cId="136142573" sldId="478"/>
            <ac:picMk id="8" creationId="{F37269A8-B138-23E2-0A9D-ECFA4B563F00}"/>
          </ac:picMkLst>
        </pc:picChg>
        <pc:picChg chg="del">
          <ac:chgData name="Floor de Bruin" userId="d1c5b670-a1b7-49da-b2e8-c82be91a578e" providerId="ADAL" clId="{3C1C57EA-BF40-4F1C-9B5A-383F8EED3D3A}" dt="2024-03-07T09:01:00.086" v="735" actId="478"/>
          <ac:picMkLst>
            <pc:docMk/>
            <pc:sldMk cId="136142573" sldId="478"/>
            <ac:picMk id="9" creationId="{8DE7B5F7-485E-7D83-7973-B819DC79160A}"/>
          </ac:picMkLst>
        </pc:picChg>
        <pc:picChg chg="mod">
          <ac:chgData name="Floor de Bruin" userId="d1c5b670-a1b7-49da-b2e8-c82be91a578e" providerId="ADAL" clId="{3C1C57EA-BF40-4F1C-9B5A-383F8EED3D3A}" dt="2024-03-07T09:01:22.083" v="736" actId="1076"/>
          <ac:picMkLst>
            <pc:docMk/>
            <pc:sldMk cId="136142573" sldId="478"/>
            <ac:picMk id="10" creationId="{B2283418-4549-9523-AA5E-D6B38383D3FF}"/>
          </ac:picMkLst>
        </pc:picChg>
      </pc:sldChg>
      <pc:sldChg chg="addSp delSp modSp mod setBg">
        <pc:chgData name="Floor de Bruin" userId="d1c5b670-a1b7-49da-b2e8-c82be91a578e" providerId="ADAL" clId="{3C1C57EA-BF40-4F1C-9B5A-383F8EED3D3A}" dt="2024-03-07T09:01:36.946" v="737" actId="1076"/>
        <pc:sldMkLst>
          <pc:docMk/>
          <pc:sldMk cId="3905138857" sldId="479"/>
        </pc:sldMkLst>
        <pc:spChg chg="mod">
          <ac:chgData name="Floor de Bruin" userId="d1c5b670-a1b7-49da-b2e8-c82be91a578e" providerId="ADAL" clId="{3C1C57EA-BF40-4F1C-9B5A-383F8EED3D3A}" dt="2024-03-04T10:04:55.722" v="374" actId="2711"/>
          <ac:spMkLst>
            <pc:docMk/>
            <pc:sldMk cId="3905138857" sldId="479"/>
            <ac:spMk id="2" creationId="{00000000-0000-0000-0000-000000000000}"/>
          </ac:spMkLst>
        </pc:spChg>
        <pc:spChg chg="add mod ord">
          <ac:chgData name="Floor de Bruin" userId="d1c5b670-a1b7-49da-b2e8-c82be91a578e" providerId="ADAL" clId="{3C1C57EA-BF40-4F1C-9B5A-383F8EED3D3A}" dt="2024-03-04T09:52:25.178" v="43" actId="171"/>
          <ac:spMkLst>
            <pc:docMk/>
            <pc:sldMk cId="3905138857" sldId="479"/>
            <ac:spMk id="6" creationId="{570D6F54-5464-2F40-723A-4E3732742BD0}"/>
          </ac:spMkLst>
        </pc:spChg>
        <pc:picChg chg="del">
          <ac:chgData name="Floor de Bruin" userId="d1c5b670-a1b7-49da-b2e8-c82be91a578e" providerId="ADAL" clId="{3C1C57EA-BF40-4F1C-9B5A-383F8EED3D3A}" dt="2024-03-04T09:52:23.038" v="41" actId="478"/>
          <ac:picMkLst>
            <pc:docMk/>
            <pc:sldMk cId="3905138857" sldId="479"/>
            <ac:picMk id="5" creationId="{00000000-0000-0000-0000-000000000000}"/>
          </ac:picMkLst>
        </pc:picChg>
        <pc:picChg chg="mod">
          <ac:chgData name="Floor de Bruin" userId="d1c5b670-a1b7-49da-b2e8-c82be91a578e" providerId="ADAL" clId="{3C1C57EA-BF40-4F1C-9B5A-383F8EED3D3A}" dt="2024-03-07T09:01:36.946" v="737" actId="1076"/>
          <ac:picMkLst>
            <pc:docMk/>
            <pc:sldMk cId="3905138857" sldId="479"/>
            <ac:picMk id="5" creationId="{3171324D-432D-0D03-D07C-18BCCFE7EB82}"/>
          </ac:picMkLst>
        </pc:picChg>
      </pc:sldChg>
      <pc:sldChg chg="addSp delSp modSp mod setBg">
        <pc:chgData name="Floor de Bruin" userId="d1c5b670-a1b7-49da-b2e8-c82be91a578e" providerId="ADAL" clId="{3C1C57EA-BF40-4F1C-9B5A-383F8EED3D3A}" dt="2024-03-07T09:02:06.346" v="739" actId="1076"/>
        <pc:sldMkLst>
          <pc:docMk/>
          <pc:sldMk cId="1535365720" sldId="480"/>
        </pc:sldMkLst>
        <pc:spChg chg="mod">
          <ac:chgData name="Floor de Bruin" userId="d1c5b670-a1b7-49da-b2e8-c82be91a578e" providerId="ADAL" clId="{3C1C57EA-BF40-4F1C-9B5A-383F8EED3D3A}" dt="2024-03-04T10:05:13.448" v="376" actId="2711"/>
          <ac:spMkLst>
            <pc:docMk/>
            <pc:sldMk cId="1535365720" sldId="480"/>
            <ac:spMk id="2" creationId="{00000000-0000-0000-0000-000000000000}"/>
          </ac:spMkLst>
        </pc:spChg>
        <pc:spChg chg="add mod ord">
          <ac:chgData name="Floor de Bruin" userId="d1c5b670-a1b7-49da-b2e8-c82be91a578e" providerId="ADAL" clId="{3C1C57EA-BF40-4F1C-9B5A-383F8EED3D3A}" dt="2024-03-04T09:52:34.270" v="49" actId="171"/>
          <ac:spMkLst>
            <pc:docMk/>
            <pc:sldMk cId="1535365720" sldId="480"/>
            <ac:spMk id="6" creationId="{3CD56B3B-2F93-26BF-7B01-8D3C3BD7A2ED}"/>
          </ac:spMkLst>
        </pc:spChg>
        <pc:picChg chg="mod">
          <ac:chgData name="Floor de Bruin" userId="d1c5b670-a1b7-49da-b2e8-c82be91a578e" providerId="ADAL" clId="{3C1C57EA-BF40-4F1C-9B5A-383F8EED3D3A}" dt="2024-03-04T10:17:21.020" v="520" actId="1076"/>
          <ac:picMkLst>
            <pc:docMk/>
            <pc:sldMk cId="1535365720" sldId="480"/>
            <ac:picMk id="3" creationId="{FA6CB0EB-C22A-09DD-24FD-BF88CE33A8D1}"/>
          </ac:picMkLst>
        </pc:picChg>
        <pc:picChg chg="del">
          <ac:chgData name="Floor de Bruin" userId="d1c5b670-a1b7-49da-b2e8-c82be91a578e" providerId="ADAL" clId="{3C1C57EA-BF40-4F1C-9B5A-383F8EED3D3A}" dt="2024-03-04T09:52:32.182" v="47" actId="478"/>
          <ac:picMkLst>
            <pc:docMk/>
            <pc:sldMk cId="1535365720" sldId="480"/>
            <ac:picMk id="5" creationId="{00000000-0000-0000-0000-000000000000}"/>
          </ac:picMkLst>
        </pc:picChg>
        <pc:picChg chg="mod">
          <ac:chgData name="Floor de Bruin" userId="d1c5b670-a1b7-49da-b2e8-c82be91a578e" providerId="ADAL" clId="{3C1C57EA-BF40-4F1C-9B5A-383F8EED3D3A}" dt="2024-03-07T09:02:06.346" v="739" actId="1076"/>
          <ac:picMkLst>
            <pc:docMk/>
            <pc:sldMk cId="1535365720" sldId="480"/>
            <ac:picMk id="5" creationId="{311B73E4-4FBA-B053-4F9F-A5F59A7CDA11}"/>
          </ac:picMkLst>
        </pc:picChg>
      </pc:sldChg>
      <pc:sldChg chg="addSp delSp modSp mod setBg">
        <pc:chgData name="Floor de Bruin" userId="d1c5b670-a1b7-49da-b2e8-c82be91a578e" providerId="ADAL" clId="{3C1C57EA-BF40-4F1C-9B5A-383F8EED3D3A}" dt="2024-03-07T09:02:21.410" v="740" actId="1076"/>
        <pc:sldMkLst>
          <pc:docMk/>
          <pc:sldMk cId="509743451" sldId="481"/>
        </pc:sldMkLst>
        <pc:spChg chg="mod">
          <ac:chgData name="Floor de Bruin" userId="d1c5b670-a1b7-49da-b2e8-c82be91a578e" providerId="ADAL" clId="{3C1C57EA-BF40-4F1C-9B5A-383F8EED3D3A}" dt="2024-03-04T10:05:17.840" v="377" actId="2711"/>
          <ac:spMkLst>
            <pc:docMk/>
            <pc:sldMk cId="509743451" sldId="481"/>
            <ac:spMk id="2" creationId="{00000000-0000-0000-0000-000000000000}"/>
          </ac:spMkLst>
        </pc:spChg>
        <pc:spChg chg="add mod ord">
          <ac:chgData name="Floor de Bruin" userId="d1c5b670-a1b7-49da-b2e8-c82be91a578e" providerId="ADAL" clId="{3C1C57EA-BF40-4F1C-9B5A-383F8EED3D3A}" dt="2024-03-04T09:52:38.108" v="52" actId="171"/>
          <ac:spMkLst>
            <pc:docMk/>
            <pc:sldMk cId="509743451" sldId="481"/>
            <ac:spMk id="6" creationId="{58592CC9-E5D4-B69C-EFB9-B6A3FA83F9B9}"/>
          </ac:spMkLst>
        </pc:spChg>
        <pc:picChg chg="del">
          <ac:chgData name="Floor de Bruin" userId="d1c5b670-a1b7-49da-b2e8-c82be91a578e" providerId="ADAL" clId="{3C1C57EA-BF40-4F1C-9B5A-383F8EED3D3A}" dt="2024-03-04T09:52:36.176" v="50" actId="478"/>
          <ac:picMkLst>
            <pc:docMk/>
            <pc:sldMk cId="509743451" sldId="481"/>
            <ac:picMk id="5" creationId="{00000000-0000-0000-0000-000000000000}"/>
          </ac:picMkLst>
        </pc:picChg>
        <pc:picChg chg="mod">
          <ac:chgData name="Floor de Bruin" userId="d1c5b670-a1b7-49da-b2e8-c82be91a578e" providerId="ADAL" clId="{3C1C57EA-BF40-4F1C-9B5A-383F8EED3D3A}" dt="2024-03-07T09:02:21.410" v="740" actId="1076"/>
          <ac:picMkLst>
            <pc:docMk/>
            <pc:sldMk cId="509743451" sldId="481"/>
            <ac:picMk id="5" creationId="{1243B06F-0683-897B-820B-A53D1C0BDFBF}"/>
          </ac:picMkLst>
        </pc:picChg>
      </pc:sldChg>
      <pc:sldChg chg="addSp delSp modSp mod setBg">
        <pc:chgData name="Floor de Bruin" userId="d1c5b670-a1b7-49da-b2e8-c82be91a578e" providerId="ADAL" clId="{3C1C57EA-BF40-4F1C-9B5A-383F8EED3D3A}" dt="2024-03-07T09:02:36.515" v="741" actId="1076"/>
        <pc:sldMkLst>
          <pc:docMk/>
          <pc:sldMk cId="132550592" sldId="482"/>
        </pc:sldMkLst>
        <pc:spChg chg="mod">
          <ac:chgData name="Floor de Bruin" userId="d1c5b670-a1b7-49da-b2e8-c82be91a578e" providerId="ADAL" clId="{3C1C57EA-BF40-4F1C-9B5A-383F8EED3D3A}" dt="2024-03-04T10:05:25.392" v="378" actId="2711"/>
          <ac:spMkLst>
            <pc:docMk/>
            <pc:sldMk cId="132550592" sldId="482"/>
            <ac:spMk id="2" creationId="{00000000-0000-0000-0000-000000000000}"/>
          </ac:spMkLst>
        </pc:spChg>
        <pc:spChg chg="add mod ord">
          <ac:chgData name="Floor de Bruin" userId="d1c5b670-a1b7-49da-b2e8-c82be91a578e" providerId="ADAL" clId="{3C1C57EA-BF40-4F1C-9B5A-383F8EED3D3A}" dt="2024-03-04T09:52:43.064" v="55" actId="171"/>
          <ac:spMkLst>
            <pc:docMk/>
            <pc:sldMk cId="132550592" sldId="482"/>
            <ac:spMk id="6" creationId="{7DA7B019-A975-5591-7DEA-92733D372D5B}"/>
          </ac:spMkLst>
        </pc:spChg>
        <pc:picChg chg="del">
          <ac:chgData name="Floor de Bruin" userId="d1c5b670-a1b7-49da-b2e8-c82be91a578e" providerId="ADAL" clId="{3C1C57EA-BF40-4F1C-9B5A-383F8EED3D3A}" dt="2024-03-04T09:52:41.248" v="53" actId="478"/>
          <ac:picMkLst>
            <pc:docMk/>
            <pc:sldMk cId="132550592" sldId="482"/>
            <ac:picMk id="5" creationId="{00000000-0000-0000-0000-000000000000}"/>
          </ac:picMkLst>
        </pc:picChg>
        <pc:picChg chg="mod">
          <ac:chgData name="Floor de Bruin" userId="d1c5b670-a1b7-49da-b2e8-c82be91a578e" providerId="ADAL" clId="{3C1C57EA-BF40-4F1C-9B5A-383F8EED3D3A}" dt="2024-03-07T09:02:36.515" v="741" actId="1076"/>
          <ac:picMkLst>
            <pc:docMk/>
            <pc:sldMk cId="132550592" sldId="482"/>
            <ac:picMk id="5" creationId="{6BEA16BA-724E-D9E3-04BD-7DA153A25665}"/>
          </ac:picMkLst>
        </pc:picChg>
      </pc:sldChg>
      <pc:sldChg chg="addSp delSp modSp mod setBg">
        <pc:chgData name="Floor de Bruin" userId="d1c5b670-a1b7-49da-b2e8-c82be91a578e" providerId="ADAL" clId="{3C1C57EA-BF40-4F1C-9B5A-383F8EED3D3A}" dt="2024-03-07T09:02:49.819" v="742" actId="1076"/>
        <pc:sldMkLst>
          <pc:docMk/>
          <pc:sldMk cId="3464366766" sldId="483"/>
        </pc:sldMkLst>
        <pc:spChg chg="mod">
          <ac:chgData name="Floor de Bruin" userId="d1c5b670-a1b7-49da-b2e8-c82be91a578e" providerId="ADAL" clId="{3C1C57EA-BF40-4F1C-9B5A-383F8EED3D3A}" dt="2024-03-04T10:05:30.023" v="379" actId="2711"/>
          <ac:spMkLst>
            <pc:docMk/>
            <pc:sldMk cId="3464366766" sldId="483"/>
            <ac:spMk id="2" creationId="{00000000-0000-0000-0000-000000000000}"/>
          </ac:spMkLst>
        </pc:spChg>
        <pc:spChg chg="add mod ord">
          <ac:chgData name="Floor de Bruin" userId="d1c5b670-a1b7-49da-b2e8-c82be91a578e" providerId="ADAL" clId="{3C1C57EA-BF40-4F1C-9B5A-383F8EED3D3A}" dt="2024-03-04T09:52:48.919" v="58" actId="171"/>
          <ac:spMkLst>
            <pc:docMk/>
            <pc:sldMk cId="3464366766" sldId="483"/>
            <ac:spMk id="6" creationId="{A383A51A-2205-352A-7B54-376F89C7D18C}"/>
          </ac:spMkLst>
        </pc:spChg>
        <pc:picChg chg="del">
          <ac:chgData name="Floor de Bruin" userId="d1c5b670-a1b7-49da-b2e8-c82be91a578e" providerId="ADAL" clId="{3C1C57EA-BF40-4F1C-9B5A-383F8EED3D3A}" dt="2024-03-04T09:52:46.321" v="56" actId="478"/>
          <ac:picMkLst>
            <pc:docMk/>
            <pc:sldMk cId="3464366766" sldId="483"/>
            <ac:picMk id="5" creationId="{00000000-0000-0000-0000-000000000000}"/>
          </ac:picMkLst>
        </pc:picChg>
        <pc:picChg chg="mod">
          <ac:chgData name="Floor de Bruin" userId="d1c5b670-a1b7-49da-b2e8-c82be91a578e" providerId="ADAL" clId="{3C1C57EA-BF40-4F1C-9B5A-383F8EED3D3A}" dt="2024-03-07T09:02:49.819" v="742" actId="1076"/>
          <ac:picMkLst>
            <pc:docMk/>
            <pc:sldMk cId="3464366766" sldId="483"/>
            <ac:picMk id="5" creationId="{E32BA3BF-4AE5-7278-9FB1-0268C3249D78}"/>
          </ac:picMkLst>
        </pc:picChg>
      </pc:sldChg>
      <pc:sldChg chg="addSp delSp modSp mod setBg">
        <pc:chgData name="Floor de Bruin" userId="d1c5b670-a1b7-49da-b2e8-c82be91a578e" providerId="ADAL" clId="{3C1C57EA-BF40-4F1C-9B5A-383F8EED3D3A}" dt="2024-03-07T09:03:05.923" v="743" actId="1076"/>
        <pc:sldMkLst>
          <pc:docMk/>
          <pc:sldMk cId="2432941349" sldId="484"/>
        </pc:sldMkLst>
        <pc:spChg chg="mod">
          <ac:chgData name="Floor de Bruin" userId="d1c5b670-a1b7-49da-b2e8-c82be91a578e" providerId="ADAL" clId="{3C1C57EA-BF40-4F1C-9B5A-383F8EED3D3A}" dt="2024-03-04T10:05:33.608" v="380" actId="2711"/>
          <ac:spMkLst>
            <pc:docMk/>
            <pc:sldMk cId="2432941349" sldId="484"/>
            <ac:spMk id="2" creationId="{00000000-0000-0000-0000-000000000000}"/>
          </ac:spMkLst>
        </pc:spChg>
        <pc:spChg chg="add mod ord">
          <ac:chgData name="Floor de Bruin" userId="d1c5b670-a1b7-49da-b2e8-c82be91a578e" providerId="ADAL" clId="{3C1C57EA-BF40-4F1C-9B5A-383F8EED3D3A}" dt="2024-03-04T09:52:52.736" v="61" actId="171"/>
          <ac:spMkLst>
            <pc:docMk/>
            <pc:sldMk cId="2432941349" sldId="484"/>
            <ac:spMk id="6" creationId="{7A744E8E-ED20-A804-7D2A-0870CBB276F7}"/>
          </ac:spMkLst>
        </pc:spChg>
        <pc:picChg chg="del">
          <ac:chgData name="Floor de Bruin" userId="d1c5b670-a1b7-49da-b2e8-c82be91a578e" providerId="ADAL" clId="{3C1C57EA-BF40-4F1C-9B5A-383F8EED3D3A}" dt="2024-03-04T09:52:50.836" v="59" actId="478"/>
          <ac:picMkLst>
            <pc:docMk/>
            <pc:sldMk cId="2432941349" sldId="484"/>
            <ac:picMk id="5" creationId="{00000000-0000-0000-0000-000000000000}"/>
          </ac:picMkLst>
        </pc:picChg>
        <pc:picChg chg="mod">
          <ac:chgData name="Floor de Bruin" userId="d1c5b670-a1b7-49da-b2e8-c82be91a578e" providerId="ADAL" clId="{3C1C57EA-BF40-4F1C-9B5A-383F8EED3D3A}" dt="2024-03-07T09:03:05.923" v="743" actId="1076"/>
          <ac:picMkLst>
            <pc:docMk/>
            <pc:sldMk cId="2432941349" sldId="484"/>
            <ac:picMk id="5" creationId="{C657AD60-AC96-90E6-A701-AA007C4D91B5}"/>
          </ac:picMkLst>
        </pc:picChg>
      </pc:sldChg>
      <pc:sldChg chg="addSp delSp modSp mod setBg">
        <pc:chgData name="Floor de Bruin" userId="d1c5b670-a1b7-49da-b2e8-c82be91a578e" providerId="ADAL" clId="{3C1C57EA-BF40-4F1C-9B5A-383F8EED3D3A}" dt="2024-03-07T09:03:20.116" v="744" actId="1076"/>
        <pc:sldMkLst>
          <pc:docMk/>
          <pc:sldMk cId="3903542051" sldId="485"/>
        </pc:sldMkLst>
        <pc:spChg chg="mod">
          <ac:chgData name="Floor de Bruin" userId="d1c5b670-a1b7-49da-b2e8-c82be91a578e" providerId="ADAL" clId="{3C1C57EA-BF40-4F1C-9B5A-383F8EED3D3A}" dt="2024-03-04T10:05:38.753" v="381" actId="2711"/>
          <ac:spMkLst>
            <pc:docMk/>
            <pc:sldMk cId="3903542051" sldId="485"/>
            <ac:spMk id="2" creationId="{00000000-0000-0000-0000-000000000000}"/>
          </ac:spMkLst>
        </pc:spChg>
        <pc:spChg chg="add mod ord">
          <ac:chgData name="Floor de Bruin" userId="d1c5b670-a1b7-49da-b2e8-c82be91a578e" providerId="ADAL" clId="{3C1C57EA-BF40-4F1C-9B5A-383F8EED3D3A}" dt="2024-03-04T09:52:56.771" v="64" actId="171"/>
          <ac:spMkLst>
            <pc:docMk/>
            <pc:sldMk cId="3903542051" sldId="485"/>
            <ac:spMk id="6" creationId="{20983F04-B33E-1F31-0534-5691AD6303DE}"/>
          </ac:spMkLst>
        </pc:spChg>
        <pc:picChg chg="del">
          <ac:chgData name="Floor de Bruin" userId="d1c5b670-a1b7-49da-b2e8-c82be91a578e" providerId="ADAL" clId="{3C1C57EA-BF40-4F1C-9B5A-383F8EED3D3A}" dt="2024-03-04T09:52:54.716" v="62" actId="478"/>
          <ac:picMkLst>
            <pc:docMk/>
            <pc:sldMk cId="3903542051" sldId="485"/>
            <ac:picMk id="5" creationId="{00000000-0000-0000-0000-000000000000}"/>
          </ac:picMkLst>
        </pc:picChg>
        <pc:picChg chg="mod">
          <ac:chgData name="Floor de Bruin" userId="d1c5b670-a1b7-49da-b2e8-c82be91a578e" providerId="ADAL" clId="{3C1C57EA-BF40-4F1C-9B5A-383F8EED3D3A}" dt="2024-03-07T09:03:20.116" v="744" actId="1076"/>
          <ac:picMkLst>
            <pc:docMk/>
            <pc:sldMk cId="3903542051" sldId="485"/>
            <ac:picMk id="5" creationId="{1A583C6B-F4CB-2149-FFAE-9F47228B82DB}"/>
          </ac:picMkLst>
        </pc:picChg>
      </pc:sldChg>
      <pc:sldChg chg="addSp delSp modSp mod setBg">
        <pc:chgData name="Floor de Bruin" userId="d1c5b670-a1b7-49da-b2e8-c82be91a578e" providerId="ADAL" clId="{3C1C57EA-BF40-4F1C-9B5A-383F8EED3D3A}" dt="2024-03-07T09:03:34.924" v="745" actId="1076"/>
        <pc:sldMkLst>
          <pc:docMk/>
          <pc:sldMk cId="1716744174" sldId="486"/>
        </pc:sldMkLst>
        <pc:spChg chg="mod">
          <ac:chgData name="Floor de Bruin" userId="d1c5b670-a1b7-49da-b2e8-c82be91a578e" providerId="ADAL" clId="{3C1C57EA-BF40-4F1C-9B5A-383F8EED3D3A}" dt="2024-03-04T10:05:43.143" v="382" actId="2711"/>
          <ac:spMkLst>
            <pc:docMk/>
            <pc:sldMk cId="1716744174" sldId="486"/>
            <ac:spMk id="2" creationId="{00000000-0000-0000-0000-000000000000}"/>
          </ac:spMkLst>
        </pc:spChg>
        <pc:spChg chg="add mod ord">
          <ac:chgData name="Floor de Bruin" userId="d1c5b670-a1b7-49da-b2e8-c82be91a578e" providerId="ADAL" clId="{3C1C57EA-BF40-4F1C-9B5A-383F8EED3D3A}" dt="2024-03-04T09:53:03.237" v="67" actId="171"/>
          <ac:spMkLst>
            <pc:docMk/>
            <pc:sldMk cId="1716744174" sldId="486"/>
            <ac:spMk id="6" creationId="{E36B6BE0-44A0-0900-BE11-36E99382C878}"/>
          </ac:spMkLst>
        </pc:spChg>
        <pc:picChg chg="del">
          <ac:chgData name="Floor de Bruin" userId="d1c5b670-a1b7-49da-b2e8-c82be91a578e" providerId="ADAL" clId="{3C1C57EA-BF40-4F1C-9B5A-383F8EED3D3A}" dt="2024-03-04T09:53:00.585" v="65" actId="478"/>
          <ac:picMkLst>
            <pc:docMk/>
            <pc:sldMk cId="1716744174" sldId="486"/>
            <ac:picMk id="5" creationId="{00000000-0000-0000-0000-000000000000}"/>
          </ac:picMkLst>
        </pc:picChg>
        <pc:picChg chg="mod">
          <ac:chgData name="Floor de Bruin" userId="d1c5b670-a1b7-49da-b2e8-c82be91a578e" providerId="ADAL" clId="{3C1C57EA-BF40-4F1C-9B5A-383F8EED3D3A}" dt="2024-03-07T09:03:34.924" v="745" actId="1076"/>
          <ac:picMkLst>
            <pc:docMk/>
            <pc:sldMk cId="1716744174" sldId="486"/>
            <ac:picMk id="5" creationId="{8C7D69F2-AF43-3DC4-077D-51950BDC6CE0}"/>
          </ac:picMkLst>
        </pc:picChg>
      </pc:sldChg>
      <pc:sldChg chg="addSp delSp modSp mod setBg">
        <pc:chgData name="Floor de Bruin" userId="d1c5b670-a1b7-49da-b2e8-c82be91a578e" providerId="ADAL" clId="{3C1C57EA-BF40-4F1C-9B5A-383F8EED3D3A}" dt="2024-03-07T09:03:47.611" v="746" actId="1076"/>
        <pc:sldMkLst>
          <pc:docMk/>
          <pc:sldMk cId="603603769" sldId="487"/>
        </pc:sldMkLst>
        <pc:spChg chg="mod">
          <ac:chgData name="Floor de Bruin" userId="d1c5b670-a1b7-49da-b2e8-c82be91a578e" providerId="ADAL" clId="{3C1C57EA-BF40-4F1C-9B5A-383F8EED3D3A}" dt="2024-03-04T10:05:48.455" v="383" actId="2711"/>
          <ac:spMkLst>
            <pc:docMk/>
            <pc:sldMk cId="603603769" sldId="487"/>
            <ac:spMk id="2" creationId="{00000000-0000-0000-0000-000000000000}"/>
          </ac:spMkLst>
        </pc:spChg>
        <pc:spChg chg="add mod ord">
          <ac:chgData name="Floor de Bruin" userId="d1c5b670-a1b7-49da-b2e8-c82be91a578e" providerId="ADAL" clId="{3C1C57EA-BF40-4F1C-9B5A-383F8EED3D3A}" dt="2024-03-04T09:53:10.857" v="70" actId="171"/>
          <ac:spMkLst>
            <pc:docMk/>
            <pc:sldMk cId="603603769" sldId="487"/>
            <ac:spMk id="6" creationId="{4F21231F-3553-37DA-6777-C1922DD5840A}"/>
          </ac:spMkLst>
        </pc:spChg>
        <pc:picChg chg="del">
          <ac:chgData name="Floor de Bruin" userId="d1c5b670-a1b7-49da-b2e8-c82be91a578e" providerId="ADAL" clId="{3C1C57EA-BF40-4F1C-9B5A-383F8EED3D3A}" dt="2024-03-04T09:53:07.163" v="68" actId="478"/>
          <ac:picMkLst>
            <pc:docMk/>
            <pc:sldMk cId="603603769" sldId="487"/>
            <ac:picMk id="5" creationId="{00000000-0000-0000-0000-000000000000}"/>
          </ac:picMkLst>
        </pc:picChg>
        <pc:picChg chg="mod">
          <ac:chgData name="Floor de Bruin" userId="d1c5b670-a1b7-49da-b2e8-c82be91a578e" providerId="ADAL" clId="{3C1C57EA-BF40-4F1C-9B5A-383F8EED3D3A}" dt="2024-03-07T09:03:47.611" v="746" actId="1076"/>
          <ac:picMkLst>
            <pc:docMk/>
            <pc:sldMk cId="603603769" sldId="487"/>
            <ac:picMk id="5" creationId="{82A43F6C-7136-C63B-066A-337480902B6D}"/>
          </ac:picMkLst>
        </pc:picChg>
      </pc:sldChg>
      <pc:sldChg chg="addSp delSp modSp mod setBg">
        <pc:chgData name="Floor de Bruin" userId="d1c5b670-a1b7-49da-b2e8-c82be91a578e" providerId="ADAL" clId="{3C1C57EA-BF40-4F1C-9B5A-383F8EED3D3A}" dt="2024-03-07T09:04:01.363" v="747" actId="1076"/>
        <pc:sldMkLst>
          <pc:docMk/>
          <pc:sldMk cId="4126003860" sldId="488"/>
        </pc:sldMkLst>
        <pc:spChg chg="mod">
          <ac:chgData name="Floor de Bruin" userId="d1c5b670-a1b7-49da-b2e8-c82be91a578e" providerId="ADAL" clId="{3C1C57EA-BF40-4F1C-9B5A-383F8EED3D3A}" dt="2024-03-04T10:05:53.172" v="384" actId="2711"/>
          <ac:spMkLst>
            <pc:docMk/>
            <pc:sldMk cId="4126003860" sldId="488"/>
            <ac:spMk id="2" creationId="{00000000-0000-0000-0000-000000000000}"/>
          </ac:spMkLst>
        </pc:spChg>
        <pc:spChg chg="add mod ord">
          <ac:chgData name="Floor de Bruin" userId="d1c5b670-a1b7-49da-b2e8-c82be91a578e" providerId="ADAL" clId="{3C1C57EA-BF40-4F1C-9B5A-383F8EED3D3A}" dt="2024-03-04T09:53:15.310" v="73" actId="171"/>
          <ac:spMkLst>
            <pc:docMk/>
            <pc:sldMk cId="4126003860" sldId="488"/>
            <ac:spMk id="6" creationId="{F3B903B1-00B5-6CDB-258F-4A365FCE6B20}"/>
          </ac:spMkLst>
        </pc:spChg>
        <pc:picChg chg="del">
          <ac:chgData name="Floor de Bruin" userId="d1c5b670-a1b7-49da-b2e8-c82be91a578e" providerId="ADAL" clId="{3C1C57EA-BF40-4F1C-9B5A-383F8EED3D3A}" dt="2024-03-04T09:53:13.367" v="71" actId="478"/>
          <ac:picMkLst>
            <pc:docMk/>
            <pc:sldMk cId="4126003860" sldId="488"/>
            <ac:picMk id="5" creationId="{00000000-0000-0000-0000-000000000000}"/>
          </ac:picMkLst>
        </pc:picChg>
        <pc:picChg chg="mod">
          <ac:chgData name="Floor de Bruin" userId="d1c5b670-a1b7-49da-b2e8-c82be91a578e" providerId="ADAL" clId="{3C1C57EA-BF40-4F1C-9B5A-383F8EED3D3A}" dt="2024-03-07T09:04:01.363" v="747" actId="1076"/>
          <ac:picMkLst>
            <pc:docMk/>
            <pc:sldMk cId="4126003860" sldId="488"/>
            <ac:picMk id="5" creationId="{19E05510-88AC-3C3D-3804-7F04F8C8E85A}"/>
          </ac:picMkLst>
        </pc:picChg>
      </pc:sldChg>
      <pc:sldChg chg="addSp delSp modSp mod setBg">
        <pc:chgData name="Floor de Bruin" userId="d1c5b670-a1b7-49da-b2e8-c82be91a578e" providerId="ADAL" clId="{3C1C57EA-BF40-4F1C-9B5A-383F8EED3D3A}" dt="2024-03-07T09:04:15.459" v="748" actId="1076"/>
        <pc:sldMkLst>
          <pc:docMk/>
          <pc:sldMk cId="2729379809" sldId="489"/>
        </pc:sldMkLst>
        <pc:spChg chg="mod">
          <ac:chgData name="Floor de Bruin" userId="d1c5b670-a1b7-49da-b2e8-c82be91a578e" providerId="ADAL" clId="{3C1C57EA-BF40-4F1C-9B5A-383F8EED3D3A}" dt="2024-03-04T10:05:58.109" v="385" actId="2711"/>
          <ac:spMkLst>
            <pc:docMk/>
            <pc:sldMk cId="2729379809" sldId="489"/>
            <ac:spMk id="2" creationId="{00000000-0000-0000-0000-000000000000}"/>
          </ac:spMkLst>
        </pc:spChg>
        <pc:spChg chg="add mod ord">
          <ac:chgData name="Floor de Bruin" userId="d1c5b670-a1b7-49da-b2e8-c82be91a578e" providerId="ADAL" clId="{3C1C57EA-BF40-4F1C-9B5A-383F8EED3D3A}" dt="2024-03-04T09:53:19.050" v="76" actId="171"/>
          <ac:spMkLst>
            <pc:docMk/>
            <pc:sldMk cId="2729379809" sldId="489"/>
            <ac:spMk id="6" creationId="{FFDD6E9B-E409-E98D-8B7E-8AD456E48030}"/>
          </ac:spMkLst>
        </pc:spChg>
        <pc:picChg chg="del">
          <ac:chgData name="Floor de Bruin" userId="d1c5b670-a1b7-49da-b2e8-c82be91a578e" providerId="ADAL" clId="{3C1C57EA-BF40-4F1C-9B5A-383F8EED3D3A}" dt="2024-03-04T09:53:17.095" v="74" actId="478"/>
          <ac:picMkLst>
            <pc:docMk/>
            <pc:sldMk cId="2729379809" sldId="489"/>
            <ac:picMk id="5" creationId="{00000000-0000-0000-0000-000000000000}"/>
          </ac:picMkLst>
        </pc:picChg>
        <pc:picChg chg="mod">
          <ac:chgData name="Floor de Bruin" userId="d1c5b670-a1b7-49da-b2e8-c82be91a578e" providerId="ADAL" clId="{3C1C57EA-BF40-4F1C-9B5A-383F8EED3D3A}" dt="2024-03-07T09:04:15.459" v="748" actId="1076"/>
          <ac:picMkLst>
            <pc:docMk/>
            <pc:sldMk cId="2729379809" sldId="489"/>
            <ac:picMk id="5" creationId="{0D85471E-318A-8D26-6D68-DCD97915F872}"/>
          </ac:picMkLst>
        </pc:picChg>
      </pc:sldChg>
      <pc:sldChg chg="addSp delSp modSp mod setBg delAnim">
        <pc:chgData name="Floor de Bruin" userId="d1c5b670-a1b7-49da-b2e8-c82be91a578e" providerId="ADAL" clId="{3C1C57EA-BF40-4F1C-9B5A-383F8EED3D3A}" dt="2024-03-07T09:04:42.090" v="750" actId="1076"/>
        <pc:sldMkLst>
          <pc:docMk/>
          <pc:sldMk cId="2373354513" sldId="490"/>
        </pc:sldMkLst>
        <pc:spChg chg="mod">
          <ac:chgData name="Floor de Bruin" userId="d1c5b670-a1b7-49da-b2e8-c82be91a578e" providerId="ADAL" clId="{3C1C57EA-BF40-4F1C-9B5A-383F8EED3D3A}" dt="2024-03-04T10:06:04.019" v="386" actId="2711"/>
          <ac:spMkLst>
            <pc:docMk/>
            <pc:sldMk cId="2373354513" sldId="490"/>
            <ac:spMk id="2" creationId="{00000000-0000-0000-0000-000000000000}"/>
          </ac:spMkLst>
        </pc:spChg>
        <pc:spChg chg="add mod ord">
          <ac:chgData name="Floor de Bruin" userId="d1c5b670-a1b7-49da-b2e8-c82be91a578e" providerId="ADAL" clId="{3C1C57EA-BF40-4F1C-9B5A-383F8EED3D3A}" dt="2024-03-04T09:53:26.023" v="79" actId="171"/>
          <ac:spMkLst>
            <pc:docMk/>
            <pc:sldMk cId="2373354513" sldId="490"/>
            <ac:spMk id="6" creationId="{88BBFBDF-FEBF-6D18-4C02-2E91A7417BED}"/>
          </ac:spMkLst>
        </pc:spChg>
        <pc:picChg chg="del">
          <ac:chgData name="Floor de Bruin" userId="d1c5b670-a1b7-49da-b2e8-c82be91a578e" providerId="ADAL" clId="{3C1C57EA-BF40-4F1C-9B5A-383F8EED3D3A}" dt="2024-03-04T09:53:22.804" v="77" actId="478"/>
          <ac:picMkLst>
            <pc:docMk/>
            <pc:sldMk cId="2373354513" sldId="490"/>
            <ac:picMk id="5" creationId="{00000000-0000-0000-0000-000000000000}"/>
          </ac:picMkLst>
        </pc:picChg>
        <pc:picChg chg="del">
          <ac:chgData name="Floor de Bruin" userId="d1c5b670-a1b7-49da-b2e8-c82be91a578e" providerId="ADAL" clId="{3C1C57EA-BF40-4F1C-9B5A-383F8EED3D3A}" dt="2024-03-07T09:04:30.027" v="749" actId="478"/>
          <ac:picMkLst>
            <pc:docMk/>
            <pc:sldMk cId="2373354513" sldId="490"/>
            <ac:picMk id="5" creationId="{9D26FB1C-1621-C6D3-126A-ED3DFFFA055E}"/>
          </ac:picMkLst>
        </pc:picChg>
        <pc:picChg chg="mod">
          <ac:chgData name="Floor de Bruin" userId="d1c5b670-a1b7-49da-b2e8-c82be91a578e" providerId="ADAL" clId="{3C1C57EA-BF40-4F1C-9B5A-383F8EED3D3A}" dt="2024-03-07T09:04:42.090" v="750" actId="1076"/>
          <ac:picMkLst>
            <pc:docMk/>
            <pc:sldMk cId="2373354513" sldId="490"/>
            <ac:picMk id="7" creationId="{EB2AA2BA-6B5B-63BB-AA49-80029ED317C1}"/>
          </ac:picMkLst>
        </pc:picChg>
      </pc:sldChg>
      <pc:sldChg chg="addSp delSp modSp mod setBg">
        <pc:chgData name="Floor de Bruin" userId="d1c5b670-a1b7-49da-b2e8-c82be91a578e" providerId="ADAL" clId="{3C1C57EA-BF40-4F1C-9B5A-383F8EED3D3A}" dt="2024-03-07T09:04:57.283" v="751" actId="1076"/>
        <pc:sldMkLst>
          <pc:docMk/>
          <pc:sldMk cId="2543747484" sldId="491"/>
        </pc:sldMkLst>
        <pc:spChg chg="mod">
          <ac:chgData name="Floor de Bruin" userId="d1c5b670-a1b7-49da-b2e8-c82be91a578e" providerId="ADAL" clId="{3C1C57EA-BF40-4F1C-9B5A-383F8EED3D3A}" dt="2024-03-04T10:06:12.989" v="387" actId="2711"/>
          <ac:spMkLst>
            <pc:docMk/>
            <pc:sldMk cId="2543747484" sldId="491"/>
            <ac:spMk id="2" creationId="{00000000-0000-0000-0000-000000000000}"/>
          </ac:spMkLst>
        </pc:spChg>
        <pc:spChg chg="add mod ord">
          <ac:chgData name="Floor de Bruin" userId="d1c5b670-a1b7-49da-b2e8-c82be91a578e" providerId="ADAL" clId="{3C1C57EA-BF40-4F1C-9B5A-383F8EED3D3A}" dt="2024-03-04T09:53:30.969" v="82" actId="171"/>
          <ac:spMkLst>
            <pc:docMk/>
            <pc:sldMk cId="2543747484" sldId="491"/>
            <ac:spMk id="6" creationId="{E2E7C2F5-2F5E-3962-3396-743F63FEB660}"/>
          </ac:spMkLst>
        </pc:spChg>
        <pc:picChg chg="del">
          <ac:chgData name="Floor de Bruin" userId="d1c5b670-a1b7-49da-b2e8-c82be91a578e" providerId="ADAL" clId="{3C1C57EA-BF40-4F1C-9B5A-383F8EED3D3A}" dt="2024-03-04T09:53:29.146" v="80" actId="478"/>
          <ac:picMkLst>
            <pc:docMk/>
            <pc:sldMk cId="2543747484" sldId="491"/>
            <ac:picMk id="5" creationId="{00000000-0000-0000-0000-000000000000}"/>
          </ac:picMkLst>
        </pc:picChg>
        <pc:picChg chg="mod">
          <ac:chgData name="Floor de Bruin" userId="d1c5b670-a1b7-49da-b2e8-c82be91a578e" providerId="ADAL" clId="{3C1C57EA-BF40-4F1C-9B5A-383F8EED3D3A}" dt="2024-03-07T09:04:57.283" v="751" actId="1076"/>
          <ac:picMkLst>
            <pc:docMk/>
            <pc:sldMk cId="2543747484" sldId="491"/>
            <ac:picMk id="5" creationId="{2FA8F18E-D4D0-BF8A-D40C-35089659B2A3}"/>
          </ac:picMkLst>
        </pc:picChg>
      </pc:sldChg>
      <pc:sldChg chg="addSp delSp modSp mod setBg">
        <pc:chgData name="Floor de Bruin" userId="d1c5b670-a1b7-49da-b2e8-c82be91a578e" providerId="ADAL" clId="{3C1C57EA-BF40-4F1C-9B5A-383F8EED3D3A}" dt="2024-03-07T09:05:11.703" v="752" actId="1076"/>
        <pc:sldMkLst>
          <pc:docMk/>
          <pc:sldMk cId="1150721085" sldId="492"/>
        </pc:sldMkLst>
        <pc:spChg chg="mod">
          <ac:chgData name="Floor de Bruin" userId="d1c5b670-a1b7-49da-b2e8-c82be91a578e" providerId="ADAL" clId="{3C1C57EA-BF40-4F1C-9B5A-383F8EED3D3A}" dt="2024-03-04T10:06:17.156" v="388" actId="2711"/>
          <ac:spMkLst>
            <pc:docMk/>
            <pc:sldMk cId="1150721085" sldId="492"/>
            <ac:spMk id="2" creationId="{00000000-0000-0000-0000-000000000000}"/>
          </ac:spMkLst>
        </pc:spChg>
        <pc:spChg chg="add mod ord">
          <ac:chgData name="Floor de Bruin" userId="d1c5b670-a1b7-49da-b2e8-c82be91a578e" providerId="ADAL" clId="{3C1C57EA-BF40-4F1C-9B5A-383F8EED3D3A}" dt="2024-03-04T09:53:35.694" v="85" actId="171"/>
          <ac:spMkLst>
            <pc:docMk/>
            <pc:sldMk cId="1150721085" sldId="492"/>
            <ac:spMk id="6" creationId="{78479D2A-22E7-EE15-E92E-1E882E94E181}"/>
          </ac:spMkLst>
        </pc:spChg>
        <pc:picChg chg="del">
          <ac:chgData name="Floor de Bruin" userId="d1c5b670-a1b7-49da-b2e8-c82be91a578e" providerId="ADAL" clId="{3C1C57EA-BF40-4F1C-9B5A-383F8EED3D3A}" dt="2024-03-04T09:53:33.730" v="83" actId="478"/>
          <ac:picMkLst>
            <pc:docMk/>
            <pc:sldMk cId="1150721085" sldId="492"/>
            <ac:picMk id="5" creationId="{00000000-0000-0000-0000-000000000000}"/>
          </ac:picMkLst>
        </pc:picChg>
        <pc:picChg chg="mod">
          <ac:chgData name="Floor de Bruin" userId="d1c5b670-a1b7-49da-b2e8-c82be91a578e" providerId="ADAL" clId="{3C1C57EA-BF40-4F1C-9B5A-383F8EED3D3A}" dt="2024-03-07T09:05:11.703" v="752" actId="1076"/>
          <ac:picMkLst>
            <pc:docMk/>
            <pc:sldMk cId="1150721085" sldId="492"/>
            <ac:picMk id="5" creationId="{CA59044C-E092-0E18-08D0-D5C43A902C32}"/>
          </ac:picMkLst>
        </pc:picChg>
      </pc:sldChg>
      <pc:sldChg chg="addSp delSp modSp mod setBg">
        <pc:chgData name="Floor de Bruin" userId="d1c5b670-a1b7-49da-b2e8-c82be91a578e" providerId="ADAL" clId="{3C1C57EA-BF40-4F1C-9B5A-383F8EED3D3A}" dt="2024-03-07T09:05:25.539" v="753" actId="1076"/>
        <pc:sldMkLst>
          <pc:docMk/>
          <pc:sldMk cId="524557585" sldId="493"/>
        </pc:sldMkLst>
        <pc:spChg chg="mod">
          <ac:chgData name="Floor de Bruin" userId="d1c5b670-a1b7-49da-b2e8-c82be91a578e" providerId="ADAL" clId="{3C1C57EA-BF40-4F1C-9B5A-383F8EED3D3A}" dt="2024-03-04T10:06:21.089" v="389" actId="2711"/>
          <ac:spMkLst>
            <pc:docMk/>
            <pc:sldMk cId="524557585" sldId="493"/>
            <ac:spMk id="2" creationId="{00000000-0000-0000-0000-000000000000}"/>
          </ac:spMkLst>
        </pc:spChg>
        <pc:spChg chg="add mod ord">
          <ac:chgData name="Floor de Bruin" userId="d1c5b670-a1b7-49da-b2e8-c82be91a578e" providerId="ADAL" clId="{3C1C57EA-BF40-4F1C-9B5A-383F8EED3D3A}" dt="2024-03-04T09:53:40.037" v="88" actId="171"/>
          <ac:spMkLst>
            <pc:docMk/>
            <pc:sldMk cId="524557585" sldId="493"/>
            <ac:spMk id="6" creationId="{74EEDD91-86E2-82CC-46F0-C361EB7AB25E}"/>
          </ac:spMkLst>
        </pc:spChg>
        <pc:picChg chg="del">
          <ac:chgData name="Floor de Bruin" userId="d1c5b670-a1b7-49da-b2e8-c82be91a578e" providerId="ADAL" clId="{3C1C57EA-BF40-4F1C-9B5A-383F8EED3D3A}" dt="2024-03-04T09:53:37.889" v="86" actId="478"/>
          <ac:picMkLst>
            <pc:docMk/>
            <pc:sldMk cId="524557585" sldId="493"/>
            <ac:picMk id="5" creationId="{00000000-0000-0000-0000-000000000000}"/>
          </ac:picMkLst>
        </pc:picChg>
        <pc:picChg chg="mod">
          <ac:chgData name="Floor de Bruin" userId="d1c5b670-a1b7-49da-b2e8-c82be91a578e" providerId="ADAL" clId="{3C1C57EA-BF40-4F1C-9B5A-383F8EED3D3A}" dt="2024-03-07T09:05:25.539" v="753" actId="1076"/>
          <ac:picMkLst>
            <pc:docMk/>
            <pc:sldMk cId="524557585" sldId="493"/>
            <ac:picMk id="5" creationId="{808B3610-14E4-A30A-5123-A2C204F06F25}"/>
          </ac:picMkLst>
        </pc:picChg>
      </pc:sldChg>
      <pc:sldChg chg="addSp delSp modSp mod setBg delAnim">
        <pc:chgData name="Floor de Bruin" userId="d1c5b670-a1b7-49da-b2e8-c82be91a578e" providerId="ADAL" clId="{3C1C57EA-BF40-4F1C-9B5A-383F8EED3D3A}" dt="2024-03-07T09:05:49.603" v="755" actId="1076"/>
        <pc:sldMkLst>
          <pc:docMk/>
          <pc:sldMk cId="528070225" sldId="494"/>
        </pc:sldMkLst>
        <pc:spChg chg="mod">
          <ac:chgData name="Floor de Bruin" userId="d1c5b670-a1b7-49da-b2e8-c82be91a578e" providerId="ADAL" clId="{3C1C57EA-BF40-4F1C-9B5A-383F8EED3D3A}" dt="2024-03-04T10:06:26.095" v="390" actId="2711"/>
          <ac:spMkLst>
            <pc:docMk/>
            <pc:sldMk cId="528070225" sldId="494"/>
            <ac:spMk id="2" creationId="{00000000-0000-0000-0000-000000000000}"/>
          </ac:spMkLst>
        </pc:spChg>
        <pc:spChg chg="add mod ord">
          <ac:chgData name="Floor de Bruin" userId="d1c5b670-a1b7-49da-b2e8-c82be91a578e" providerId="ADAL" clId="{3C1C57EA-BF40-4F1C-9B5A-383F8EED3D3A}" dt="2024-03-04T09:53:44.528" v="91" actId="171"/>
          <ac:spMkLst>
            <pc:docMk/>
            <pc:sldMk cId="528070225" sldId="494"/>
            <ac:spMk id="6" creationId="{E71459D8-5653-B9E8-14E0-589BA3D83F56}"/>
          </ac:spMkLst>
        </pc:spChg>
        <pc:picChg chg="del">
          <ac:chgData name="Floor de Bruin" userId="d1c5b670-a1b7-49da-b2e8-c82be91a578e" providerId="ADAL" clId="{3C1C57EA-BF40-4F1C-9B5A-383F8EED3D3A}" dt="2024-03-04T09:53:42.568" v="89" actId="478"/>
          <ac:picMkLst>
            <pc:docMk/>
            <pc:sldMk cId="528070225" sldId="494"/>
            <ac:picMk id="5" creationId="{00000000-0000-0000-0000-000000000000}"/>
          </ac:picMkLst>
        </pc:picChg>
        <pc:picChg chg="del">
          <ac:chgData name="Floor de Bruin" userId="d1c5b670-a1b7-49da-b2e8-c82be91a578e" providerId="ADAL" clId="{3C1C57EA-BF40-4F1C-9B5A-383F8EED3D3A}" dt="2024-03-07T09:05:36.738" v="754" actId="478"/>
          <ac:picMkLst>
            <pc:docMk/>
            <pc:sldMk cId="528070225" sldId="494"/>
            <ac:picMk id="5" creationId="{2DEC0D68-D9BC-CFFE-DE68-D77F3B296C98}"/>
          </ac:picMkLst>
        </pc:picChg>
        <pc:picChg chg="mod">
          <ac:chgData name="Floor de Bruin" userId="d1c5b670-a1b7-49da-b2e8-c82be91a578e" providerId="ADAL" clId="{3C1C57EA-BF40-4F1C-9B5A-383F8EED3D3A}" dt="2024-03-07T09:05:49.603" v="755" actId="1076"/>
          <ac:picMkLst>
            <pc:docMk/>
            <pc:sldMk cId="528070225" sldId="494"/>
            <ac:picMk id="7" creationId="{17648E2D-16E0-1567-A01B-279CD55747A3}"/>
          </ac:picMkLst>
        </pc:picChg>
      </pc:sldChg>
      <pc:sldChg chg="addSp delSp modSp mod setBg">
        <pc:chgData name="Floor de Bruin" userId="d1c5b670-a1b7-49da-b2e8-c82be91a578e" providerId="ADAL" clId="{3C1C57EA-BF40-4F1C-9B5A-383F8EED3D3A}" dt="2024-03-07T09:06:12.731" v="756" actId="1076"/>
        <pc:sldMkLst>
          <pc:docMk/>
          <pc:sldMk cId="2698434603" sldId="495"/>
        </pc:sldMkLst>
        <pc:spChg chg="mod">
          <ac:chgData name="Floor de Bruin" userId="d1c5b670-a1b7-49da-b2e8-c82be91a578e" providerId="ADAL" clId="{3C1C57EA-BF40-4F1C-9B5A-383F8EED3D3A}" dt="2024-03-04T10:06:31.553" v="391" actId="2711"/>
          <ac:spMkLst>
            <pc:docMk/>
            <pc:sldMk cId="2698434603" sldId="495"/>
            <ac:spMk id="2" creationId="{00000000-0000-0000-0000-000000000000}"/>
          </ac:spMkLst>
        </pc:spChg>
        <pc:spChg chg="add mod ord">
          <ac:chgData name="Floor de Bruin" userId="d1c5b670-a1b7-49da-b2e8-c82be91a578e" providerId="ADAL" clId="{3C1C57EA-BF40-4F1C-9B5A-383F8EED3D3A}" dt="2024-03-04T09:53:49.936" v="94" actId="171"/>
          <ac:spMkLst>
            <pc:docMk/>
            <pc:sldMk cId="2698434603" sldId="495"/>
            <ac:spMk id="6" creationId="{F8B365CC-54CC-0EF0-D5AE-3C0C0C2CE710}"/>
          </ac:spMkLst>
        </pc:spChg>
        <pc:picChg chg="del">
          <ac:chgData name="Floor de Bruin" userId="d1c5b670-a1b7-49da-b2e8-c82be91a578e" providerId="ADAL" clId="{3C1C57EA-BF40-4F1C-9B5A-383F8EED3D3A}" dt="2024-03-04T09:53:47.865" v="92" actId="478"/>
          <ac:picMkLst>
            <pc:docMk/>
            <pc:sldMk cId="2698434603" sldId="495"/>
            <ac:picMk id="5" creationId="{00000000-0000-0000-0000-000000000000}"/>
          </ac:picMkLst>
        </pc:picChg>
        <pc:picChg chg="mod">
          <ac:chgData name="Floor de Bruin" userId="d1c5b670-a1b7-49da-b2e8-c82be91a578e" providerId="ADAL" clId="{3C1C57EA-BF40-4F1C-9B5A-383F8EED3D3A}" dt="2024-03-07T09:06:12.731" v="756" actId="1076"/>
          <ac:picMkLst>
            <pc:docMk/>
            <pc:sldMk cId="2698434603" sldId="495"/>
            <ac:picMk id="5" creationId="{89795AED-2EA1-3DA9-268B-3860B3FC913C}"/>
          </ac:picMkLst>
        </pc:picChg>
      </pc:sldChg>
      <pc:sldChg chg="addSp delSp modSp mod setBg">
        <pc:chgData name="Floor de Bruin" userId="d1c5b670-a1b7-49da-b2e8-c82be91a578e" providerId="ADAL" clId="{3C1C57EA-BF40-4F1C-9B5A-383F8EED3D3A}" dt="2024-03-07T09:06:25.739" v="757" actId="1076"/>
        <pc:sldMkLst>
          <pc:docMk/>
          <pc:sldMk cId="2285876643" sldId="496"/>
        </pc:sldMkLst>
        <pc:spChg chg="mod">
          <ac:chgData name="Floor de Bruin" userId="d1c5b670-a1b7-49da-b2e8-c82be91a578e" providerId="ADAL" clId="{3C1C57EA-BF40-4F1C-9B5A-383F8EED3D3A}" dt="2024-03-04T10:06:40.909" v="392" actId="2711"/>
          <ac:spMkLst>
            <pc:docMk/>
            <pc:sldMk cId="2285876643" sldId="496"/>
            <ac:spMk id="2" creationId="{00000000-0000-0000-0000-000000000000}"/>
          </ac:spMkLst>
        </pc:spChg>
        <pc:spChg chg="add mod ord">
          <ac:chgData name="Floor de Bruin" userId="d1c5b670-a1b7-49da-b2e8-c82be91a578e" providerId="ADAL" clId="{3C1C57EA-BF40-4F1C-9B5A-383F8EED3D3A}" dt="2024-03-04T09:53:54.097" v="97" actId="171"/>
          <ac:spMkLst>
            <pc:docMk/>
            <pc:sldMk cId="2285876643" sldId="496"/>
            <ac:spMk id="6" creationId="{31290398-7243-4626-59D7-129DFE564337}"/>
          </ac:spMkLst>
        </pc:spChg>
        <pc:picChg chg="del">
          <ac:chgData name="Floor de Bruin" userId="d1c5b670-a1b7-49da-b2e8-c82be91a578e" providerId="ADAL" clId="{3C1C57EA-BF40-4F1C-9B5A-383F8EED3D3A}" dt="2024-03-04T09:53:51.936" v="95" actId="478"/>
          <ac:picMkLst>
            <pc:docMk/>
            <pc:sldMk cId="2285876643" sldId="496"/>
            <ac:picMk id="5" creationId="{00000000-0000-0000-0000-000000000000}"/>
          </ac:picMkLst>
        </pc:picChg>
        <pc:picChg chg="mod">
          <ac:chgData name="Floor de Bruin" userId="d1c5b670-a1b7-49da-b2e8-c82be91a578e" providerId="ADAL" clId="{3C1C57EA-BF40-4F1C-9B5A-383F8EED3D3A}" dt="2024-03-07T09:06:25.739" v="757" actId="1076"/>
          <ac:picMkLst>
            <pc:docMk/>
            <pc:sldMk cId="2285876643" sldId="496"/>
            <ac:picMk id="5" creationId="{EEA013FF-3DC6-44D4-2B43-D1EF6996C34A}"/>
          </ac:picMkLst>
        </pc:picChg>
      </pc:sldChg>
      <pc:sldChg chg="addSp delSp modSp mod setBg">
        <pc:chgData name="Floor de Bruin" userId="d1c5b670-a1b7-49da-b2e8-c82be91a578e" providerId="ADAL" clId="{3C1C57EA-BF40-4F1C-9B5A-383F8EED3D3A}" dt="2024-03-07T09:06:38.643" v="758" actId="1076"/>
        <pc:sldMkLst>
          <pc:docMk/>
          <pc:sldMk cId="4227862087" sldId="497"/>
        </pc:sldMkLst>
        <pc:spChg chg="mod">
          <ac:chgData name="Floor de Bruin" userId="d1c5b670-a1b7-49da-b2e8-c82be91a578e" providerId="ADAL" clId="{3C1C57EA-BF40-4F1C-9B5A-383F8EED3D3A}" dt="2024-03-04T10:06:51.079" v="393" actId="2711"/>
          <ac:spMkLst>
            <pc:docMk/>
            <pc:sldMk cId="4227862087" sldId="497"/>
            <ac:spMk id="2" creationId="{00000000-0000-0000-0000-000000000000}"/>
          </ac:spMkLst>
        </pc:spChg>
        <pc:spChg chg="add mod ord">
          <ac:chgData name="Floor de Bruin" userId="d1c5b670-a1b7-49da-b2e8-c82be91a578e" providerId="ADAL" clId="{3C1C57EA-BF40-4F1C-9B5A-383F8EED3D3A}" dt="2024-03-04T09:53:59.420" v="100" actId="171"/>
          <ac:spMkLst>
            <pc:docMk/>
            <pc:sldMk cId="4227862087" sldId="497"/>
            <ac:spMk id="6" creationId="{4C31FA02-C230-6BEC-FF97-7FF9EDDDD27E}"/>
          </ac:spMkLst>
        </pc:spChg>
        <pc:picChg chg="del">
          <ac:chgData name="Floor de Bruin" userId="d1c5b670-a1b7-49da-b2e8-c82be91a578e" providerId="ADAL" clId="{3C1C57EA-BF40-4F1C-9B5A-383F8EED3D3A}" dt="2024-03-04T09:53:56.662" v="98" actId="478"/>
          <ac:picMkLst>
            <pc:docMk/>
            <pc:sldMk cId="4227862087" sldId="497"/>
            <ac:picMk id="5" creationId="{00000000-0000-0000-0000-000000000000}"/>
          </ac:picMkLst>
        </pc:picChg>
        <pc:picChg chg="mod">
          <ac:chgData name="Floor de Bruin" userId="d1c5b670-a1b7-49da-b2e8-c82be91a578e" providerId="ADAL" clId="{3C1C57EA-BF40-4F1C-9B5A-383F8EED3D3A}" dt="2024-03-07T09:06:38.643" v="758" actId="1076"/>
          <ac:picMkLst>
            <pc:docMk/>
            <pc:sldMk cId="4227862087" sldId="497"/>
            <ac:picMk id="5" creationId="{72A1983B-8872-72C0-F7C0-54811440CCBF}"/>
          </ac:picMkLst>
        </pc:picChg>
      </pc:sldChg>
      <pc:sldChg chg="addSp delSp modSp mod setBg">
        <pc:chgData name="Floor de Bruin" userId="d1c5b670-a1b7-49da-b2e8-c82be91a578e" providerId="ADAL" clId="{3C1C57EA-BF40-4F1C-9B5A-383F8EED3D3A}" dt="2024-03-07T09:07:20.627" v="759" actId="1076"/>
        <pc:sldMkLst>
          <pc:docMk/>
          <pc:sldMk cId="661006216" sldId="498"/>
        </pc:sldMkLst>
        <pc:spChg chg="mod">
          <ac:chgData name="Floor de Bruin" userId="d1c5b670-a1b7-49da-b2e8-c82be91a578e" providerId="ADAL" clId="{3C1C57EA-BF40-4F1C-9B5A-383F8EED3D3A}" dt="2024-03-04T10:06:58.082" v="394" actId="2711"/>
          <ac:spMkLst>
            <pc:docMk/>
            <pc:sldMk cId="661006216" sldId="498"/>
            <ac:spMk id="2" creationId="{00000000-0000-0000-0000-000000000000}"/>
          </ac:spMkLst>
        </pc:spChg>
        <pc:spChg chg="add mod ord">
          <ac:chgData name="Floor de Bruin" userId="d1c5b670-a1b7-49da-b2e8-c82be91a578e" providerId="ADAL" clId="{3C1C57EA-BF40-4F1C-9B5A-383F8EED3D3A}" dt="2024-03-04T09:54:03.320" v="103" actId="171"/>
          <ac:spMkLst>
            <pc:docMk/>
            <pc:sldMk cId="661006216" sldId="498"/>
            <ac:spMk id="6" creationId="{F2FF797B-4063-2830-D31E-A57090A0CFED}"/>
          </ac:spMkLst>
        </pc:spChg>
        <pc:picChg chg="del">
          <ac:chgData name="Floor de Bruin" userId="d1c5b670-a1b7-49da-b2e8-c82be91a578e" providerId="ADAL" clId="{3C1C57EA-BF40-4F1C-9B5A-383F8EED3D3A}" dt="2024-03-04T09:54:01.346" v="101" actId="478"/>
          <ac:picMkLst>
            <pc:docMk/>
            <pc:sldMk cId="661006216" sldId="498"/>
            <ac:picMk id="5" creationId="{00000000-0000-0000-0000-000000000000}"/>
          </ac:picMkLst>
        </pc:picChg>
        <pc:picChg chg="mod">
          <ac:chgData name="Floor de Bruin" userId="d1c5b670-a1b7-49da-b2e8-c82be91a578e" providerId="ADAL" clId="{3C1C57EA-BF40-4F1C-9B5A-383F8EED3D3A}" dt="2024-03-07T09:07:20.627" v="759" actId="1076"/>
          <ac:picMkLst>
            <pc:docMk/>
            <pc:sldMk cId="661006216" sldId="498"/>
            <ac:picMk id="5" creationId="{BF655730-35B5-7A88-5005-EDC3F63CB127}"/>
          </ac:picMkLst>
        </pc:picChg>
      </pc:sldChg>
      <pc:sldChg chg="addSp delSp modSp mod setBg">
        <pc:chgData name="Floor de Bruin" userId="d1c5b670-a1b7-49da-b2e8-c82be91a578e" providerId="ADAL" clId="{3C1C57EA-BF40-4F1C-9B5A-383F8EED3D3A}" dt="2024-03-07T09:07:36.755" v="760" actId="1076"/>
        <pc:sldMkLst>
          <pc:docMk/>
          <pc:sldMk cId="73036348" sldId="499"/>
        </pc:sldMkLst>
        <pc:spChg chg="mod">
          <ac:chgData name="Floor de Bruin" userId="d1c5b670-a1b7-49da-b2e8-c82be91a578e" providerId="ADAL" clId="{3C1C57EA-BF40-4F1C-9B5A-383F8EED3D3A}" dt="2024-03-04T10:07:04.792" v="395" actId="2711"/>
          <ac:spMkLst>
            <pc:docMk/>
            <pc:sldMk cId="73036348" sldId="499"/>
            <ac:spMk id="2" creationId="{00000000-0000-0000-0000-000000000000}"/>
          </ac:spMkLst>
        </pc:spChg>
        <pc:spChg chg="add mod ord">
          <ac:chgData name="Floor de Bruin" userId="d1c5b670-a1b7-49da-b2e8-c82be91a578e" providerId="ADAL" clId="{3C1C57EA-BF40-4F1C-9B5A-383F8EED3D3A}" dt="2024-03-04T09:54:09.045" v="106" actId="171"/>
          <ac:spMkLst>
            <pc:docMk/>
            <pc:sldMk cId="73036348" sldId="499"/>
            <ac:spMk id="6" creationId="{0536F3F9-7F1D-93D5-0B31-8C1C65041144}"/>
          </ac:spMkLst>
        </pc:spChg>
        <pc:picChg chg="del">
          <ac:chgData name="Floor de Bruin" userId="d1c5b670-a1b7-49da-b2e8-c82be91a578e" providerId="ADAL" clId="{3C1C57EA-BF40-4F1C-9B5A-383F8EED3D3A}" dt="2024-03-04T09:54:07.007" v="104" actId="478"/>
          <ac:picMkLst>
            <pc:docMk/>
            <pc:sldMk cId="73036348" sldId="499"/>
            <ac:picMk id="5" creationId="{00000000-0000-0000-0000-000000000000}"/>
          </ac:picMkLst>
        </pc:picChg>
        <pc:picChg chg="mod">
          <ac:chgData name="Floor de Bruin" userId="d1c5b670-a1b7-49da-b2e8-c82be91a578e" providerId="ADAL" clId="{3C1C57EA-BF40-4F1C-9B5A-383F8EED3D3A}" dt="2024-03-07T09:07:36.755" v="760" actId="1076"/>
          <ac:picMkLst>
            <pc:docMk/>
            <pc:sldMk cId="73036348" sldId="499"/>
            <ac:picMk id="5" creationId="{584EE0D2-4709-2EAD-D6CA-9D61F4DE874E}"/>
          </ac:picMkLst>
        </pc:picChg>
      </pc:sldChg>
      <pc:sldChg chg="addSp delSp modSp mod setBg">
        <pc:chgData name="Floor de Bruin" userId="d1c5b670-a1b7-49da-b2e8-c82be91a578e" providerId="ADAL" clId="{3C1C57EA-BF40-4F1C-9B5A-383F8EED3D3A}" dt="2024-03-07T09:07:51.643" v="761" actId="1076"/>
        <pc:sldMkLst>
          <pc:docMk/>
          <pc:sldMk cId="2932057969" sldId="500"/>
        </pc:sldMkLst>
        <pc:spChg chg="mod">
          <ac:chgData name="Floor de Bruin" userId="d1c5b670-a1b7-49da-b2e8-c82be91a578e" providerId="ADAL" clId="{3C1C57EA-BF40-4F1C-9B5A-383F8EED3D3A}" dt="2024-03-04T10:07:12.016" v="396" actId="2711"/>
          <ac:spMkLst>
            <pc:docMk/>
            <pc:sldMk cId="2932057969" sldId="500"/>
            <ac:spMk id="2" creationId="{00000000-0000-0000-0000-000000000000}"/>
          </ac:spMkLst>
        </pc:spChg>
        <pc:spChg chg="add mod ord">
          <ac:chgData name="Floor de Bruin" userId="d1c5b670-a1b7-49da-b2e8-c82be91a578e" providerId="ADAL" clId="{3C1C57EA-BF40-4F1C-9B5A-383F8EED3D3A}" dt="2024-03-04T09:54:12.950" v="109" actId="171"/>
          <ac:spMkLst>
            <pc:docMk/>
            <pc:sldMk cId="2932057969" sldId="500"/>
            <ac:spMk id="6" creationId="{FDDB3C8E-5E2C-4BB0-779E-B5A31661FE6B}"/>
          </ac:spMkLst>
        </pc:spChg>
        <pc:picChg chg="del">
          <ac:chgData name="Floor de Bruin" userId="d1c5b670-a1b7-49da-b2e8-c82be91a578e" providerId="ADAL" clId="{3C1C57EA-BF40-4F1C-9B5A-383F8EED3D3A}" dt="2024-03-04T09:54:11.039" v="107" actId="478"/>
          <ac:picMkLst>
            <pc:docMk/>
            <pc:sldMk cId="2932057969" sldId="500"/>
            <ac:picMk id="5" creationId="{00000000-0000-0000-0000-000000000000}"/>
          </ac:picMkLst>
        </pc:picChg>
        <pc:picChg chg="mod">
          <ac:chgData name="Floor de Bruin" userId="d1c5b670-a1b7-49da-b2e8-c82be91a578e" providerId="ADAL" clId="{3C1C57EA-BF40-4F1C-9B5A-383F8EED3D3A}" dt="2024-03-07T09:07:51.643" v="761" actId="1076"/>
          <ac:picMkLst>
            <pc:docMk/>
            <pc:sldMk cId="2932057969" sldId="500"/>
            <ac:picMk id="5" creationId="{7DE3B5AF-5D2D-2BE0-EEE5-D22B77208BA7}"/>
          </ac:picMkLst>
        </pc:picChg>
      </pc:sldChg>
      <pc:sldChg chg="addSp delSp modSp mod setBg">
        <pc:chgData name="Floor de Bruin" userId="d1c5b670-a1b7-49da-b2e8-c82be91a578e" providerId="ADAL" clId="{3C1C57EA-BF40-4F1C-9B5A-383F8EED3D3A}" dt="2024-03-07T09:08:05.050" v="762" actId="1076"/>
        <pc:sldMkLst>
          <pc:docMk/>
          <pc:sldMk cId="5611003" sldId="501"/>
        </pc:sldMkLst>
        <pc:spChg chg="mod">
          <ac:chgData name="Floor de Bruin" userId="d1c5b670-a1b7-49da-b2e8-c82be91a578e" providerId="ADAL" clId="{3C1C57EA-BF40-4F1C-9B5A-383F8EED3D3A}" dt="2024-03-04T10:07:19.544" v="397" actId="2711"/>
          <ac:spMkLst>
            <pc:docMk/>
            <pc:sldMk cId="5611003" sldId="501"/>
            <ac:spMk id="2" creationId="{00000000-0000-0000-0000-000000000000}"/>
          </ac:spMkLst>
        </pc:spChg>
        <pc:spChg chg="add mod ord">
          <ac:chgData name="Floor de Bruin" userId="d1c5b670-a1b7-49da-b2e8-c82be91a578e" providerId="ADAL" clId="{3C1C57EA-BF40-4F1C-9B5A-383F8EED3D3A}" dt="2024-03-04T09:54:17.142" v="112" actId="171"/>
          <ac:spMkLst>
            <pc:docMk/>
            <pc:sldMk cId="5611003" sldId="501"/>
            <ac:spMk id="6" creationId="{8BC359C5-2B7D-1D5C-50B6-0F68B71A9D5E}"/>
          </ac:spMkLst>
        </pc:spChg>
        <pc:picChg chg="del">
          <ac:chgData name="Floor de Bruin" userId="d1c5b670-a1b7-49da-b2e8-c82be91a578e" providerId="ADAL" clId="{3C1C57EA-BF40-4F1C-9B5A-383F8EED3D3A}" dt="2024-03-04T09:54:15.207" v="110" actId="478"/>
          <ac:picMkLst>
            <pc:docMk/>
            <pc:sldMk cId="5611003" sldId="501"/>
            <ac:picMk id="5" creationId="{00000000-0000-0000-0000-000000000000}"/>
          </ac:picMkLst>
        </pc:picChg>
        <pc:picChg chg="mod">
          <ac:chgData name="Floor de Bruin" userId="d1c5b670-a1b7-49da-b2e8-c82be91a578e" providerId="ADAL" clId="{3C1C57EA-BF40-4F1C-9B5A-383F8EED3D3A}" dt="2024-03-07T09:08:05.050" v="762" actId="1076"/>
          <ac:picMkLst>
            <pc:docMk/>
            <pc:sldMk cId="5611003" sldId="501"/>
            <ac:picMk id="5" creationId="{46EA8BE3-FBD2-9F60-9AE4-0E0F0D2FAA37}"/>
          </ac:picMkLst>
        </pc:picChg>
      </pc:sldChg>
      <pc:sldChg chg="addSp delSp modSp mod setBg">
        <pc:chgData name="Floor de Bruin" userId="d1c5b670-a1b7-49da-b2e8-c82be91a578e" providerId="ADAL" clId="{3C1C57EA-BF40-4F1C-9B5A-383F8EED3D3A}" dt="2024-03-07T09:08:17.707" v="763" actId="1076"/>
        <pc:sldMkLst>
          <pc:docMk/>
          <pc:sldMk cId="592507402" sldId="502"/>
        </pc:sldMkLst>
        <pc:spChg chg="mod">
          <ac:chgData name="Floor de Bruin" userId="d1c5b670-a1b7-49da-b2e8-c82be91a578e" providerId="ADAL" clId="{3C1C57EA-BF40-4F1C-9B5A-383F8EED3D3A}" dt="2024-03-04T10:07:23.707" v="398" actId="2711"/>
          <ac:spMkLst>
            <pc:docMk/>
            <pc:sldMk cId="592507402" sldId="502"/>
            <ac:spMk id="2" creationId="{00000000-0000-0000-0000-000000000000}"/>
          </ac:spMkLst>
        </pc:spChg>
        <pc:spChg chg="add mod ord">
          <ac:chgData name="Floor de Bruin" userId="d1c5b670-a1b7-49da-b2e8-c82be91a578e" providerId="ADAL" clId="{3C1C57EA-BF40-4F1C-9B5A-383F8EED3D3A}" dt="2024-03-04T09:54:23.419" v="116" actId="171"/>
          <ac:spMkLst>
            <pc:docMk/>
            <pc:sldMk cId="592507402" sldId="502"/>
            <ac:spMk id="7" creationId="{C2040F48-F5B1-2129-3338-927846E2B8B3}"/>
          </ac:spMkLst>
        </pc:spChg>
        <pc:picChg chg="del">
          <ac:chgData name="Floor de Bruin" userId="d1c5b670-a1b7-49da-b2e8-c82be91a578e" providerId="ADAL" clId="{3C1C57EA-BF40-4F1C-9B5A-383F8EED3D3A}" dt="2024-03-04T09:54:19.607" v="113" actId="478"/>
          <ac:picMkLst>
            <pc:docMk/>
            <pc:sldMk cId="592507402" sldId="502"/>
            <ac:picMk id="5" creationId="{00000000-0000-0000-0000-000000000000}"/>
          </ac:picMkLst>
        </pc:picChg>
        <pc:picChg chg="mod">
          <ac:chgData name="Floor de Bruin" userId="d1c5b670-a1b7-49da-b2e8-c82be91a578e" providerId="ADAL" clId="{3C1C57EA-BF40-4F1C-9B5A-383F8EED3D3A}" dt="2024-03-07T09:08:17.707" v="763" actId="1076"/>
          <ac:picMkLst>
            <pc:docMk/>
            <pc:sldMk cId="592507402" sldId="502"/>
            <ac:picMk id="5" creationId="{AD091E98-8718-0630-9D05-1176AE7D71C9}"/>
          </ac:picMkLst>
        </pc:picChg>
      </pc:sldChg>
      <pc:sldChg chg="delSp modSp mod setBg delAnim">
        <pc:chgData name="Floor de Bruin" userId="d1c5b670-a1b7-49da-b2e8-c82be91a578e" providerId="ADAL" clId="{3C1C57EA-BF40-4F1C-9B5A-383F8EED3D3A}" dt="2024-03-07T09:08:50.875" v="766" actId="1076"/>
        <pc:sldMkLst>
          <pc:docMk/>
          <pc:sldMk cId="348846852" sldId="503"/>
        </pc:sldMkLst>
        <pc:spChg chg="mod">
          <ac:chgData name="Floor de Bruin" userId="d1c5b670-a1b7-49da-b2e8-c82be91a578e" providerId="ADAL" clId="{3C1C57EA-BF40-4F1C-9B5A-383F8EED3D3A}" dt="2024-03-04T10:07:28.044" v="399" actId="2711"/>
          <ac:spMkLst>
            <pc:docMk/>
            <pc:sldMk cId="348846852" sldId="503"/>
            <ac:spMk id="2" creationId="{00000000-0000-0000-0000-000000000000}"/>
          </ac:spMkLst>
        </pc:spChg>
        <pc:picChg chg="del">
          <ac:chgData name="Floor de Bruin" userId="d1c5b670-a1b7-49da-b2e8-c82be91a578e" providerId="ADAL" clId="{3C1C57EA-BF40-4F1C-9B5A-383F8EED3D3A}" dt="2024-03-07T09:08:27.735" v="764" actId="478"/>
          <ac:picMkLst>
            <pc:docMk/>
            <pc:sldMk cId="348846852" sldId="503"/>
            <ac:picMk id="4" creationId="{ADDF9801-9D7A-4BD9-8924-551F06ED1DD8}"/>
          </ac:picMkLst>
        </pc:picChg>
        <pc:picChg chg="del">
          <ac:chgData name="Floor de Bruin" userId="d1c5b670-a1b7-49da-b2e8-c82be91a578e" providerId="ADAL" clId="{3C1C57EA-BF40-4F1C-9B5A-383F8EED3D3A}" dt="2024-03-07T09:08:38.112" v="765" actId="478"/>
          <ac:picMkLst>
            <pc:docMk/>
            <pc:sldMk cId="348846852" sldId="503"/>
            <ac:picMk id="5" creationId="{DB2AA60A-8340-42FC-8E04-762241F7B1A4}"/>
          </ac:picMkLst>
        </pc:picChg>
        <pc:picChg chg="mod">
          <ac:chgData name="Floor de Bruin" userId="d1c5b670-a1b7-49da-b2e8-c82be91a578e" providerId="ADAL" clId="{3C1C57EA-BF40-4F1C-9B5A-383F8EED3D3A}" dt="2024-03-07T09:08:50.875" v="766" actId="1076"/>
          <ac:picMkLst>
            <pc:docMk/>
            <pc:sldMk cId="348846852" sldId="503"/>
            <ac:picMk id="7" creationId="{B45C23A9-1F6F-B938-33A3-B2927FFA132C}"/>
          </ac:picMkLst>
        </pc:picChg>
      </pc:sldChg>
      <pc:sldChg chg="modSp mod setBg">
        <pc:chgData name="Floor de Bruin" userId="d1c5b670-a1b7-49da-b2e8-c82be91a578e" providerId="ADAL" clId="{3C1C57EA-BF40-4F1C-9B5A-383F8EED3D3A}" dt="2024-03-07T09:09:03.723" v="767" actId="1076"/>
        <pc:sldMkLst>
          <pc:docMk/>
          <pc:sldMk cId="208287863" sldId="504"/>
        </pc:sldMkLst>
        <pc:spChg chg="mod">
          <ac:chgData name="Floor de Bruin" userId="d1c5b670-a1b7-49da-b2e8-c82be91a578e" providerId="ADAL" clId="{3C1C57EA-BF40-4F1C-9B5A-383F8EED3D3A}" dt="2024-03-04T10:07:31.682" v="400" actId="2711"/>
          <ac:spMkLst>
            <pc:docMk/>
            <pc:sldMk cId="208287863" sldId="504"/>
            <ac:spMk id="2" creationId="{00000000-0000-0000-0000-000000000000}"/>
          </ac:spMkLst>
        </pc:spChg>
        <pc:picChg chg="mod">
          <ac:chgData name="Floor de Bruin" userId="d1c5b670-a1b7-49da-b2e8-c82be91a578e" providerId="ADAL" clId="{3C1C57EA-BF40-4F1C-9B5A-383F8EED3D3A}" dt="2024-03-07T09:09:03.723" v="767" actId="1076"/>
          <ac:picMkLst>
            <pc:docMk/>
            <pc:sldMk cId="208287863" sldId="504"/>
            <ac:picMk id="4" creationId="{A5D39334-6C51-9646-DD31-583175991C5A}"/>
          </ac:picMkLst>
        </pc:picChg>
      </pc:sldChg>
      <pc:sldChg chg="modSp mod setBg">
        <pc:chgData name="Floor de Bruin" userId="d1c5b670-a1b7-49da-b2e8-c82be91a578e" providerId="ADAL" clId="{3C1C57EA-BF40-4F1C-9B5A-383F8EED3D3A}" dt="2024-03-07T09:09:16.820" v="768" actId="1076"/>
        <pc:sldMkLst>
          <pc:docMk/>
          <pc:sldMk cId="1375707029" sldId="505"/>
        </pc:sldMkLst>
        <pc:spChg chg="mod">
          <ac:chgData name="Floor de Bruin" userId="d1c5b670-a1b7-49da-b2e8-c82be91a578e" providerId="ADAL" clId="{3C1C57EA-BF40-4F1C-9B5A-383F8EED3D3A}" dt="2024-03-04T10:07:36.076" v="401" actId="2711"/>
          <ac:spMkLst>
            <pc:docMk/>
            <pc:sldMk cId="1375707029" sldId="505"/>
            <ac:spMk id="2" creationId="{00000000-0000-0000-0000-000000000000}"/>
          </ac:spMkLst>
        </pc:spChg>
        <pc:picChg chg="mod">
          <ac:chgData name="Floor de Bruin" userId="d1c5b670-a1b7-49da-b2e8-c82be91a578e" providerId="ADAL" clId="{3C1C57EA-BF40-4F1C-9B5A-383F8EED3D3A}" dt="2024-03-07T09:09:16.820" v="768" actId="1076"/>
          <ac:picMkLst>
            <pc:docMk/>
            <pc:sldMk cId="1375707029" sldId="505"/>
            <ac:picMk id="4" creationId="{AADEE23A-4CCF-92EB-AC47-53B4D7BCB98A}"/>
          </ac:picMkLst>
        </pc:picChg>
      </pc:sldChg>
      <pc:sldChg chg="modSp mod setBg">
        <pc:chgData name="Floor de Bruin" userId="d1c5b670-a1b7-49da-b2e8-c82be91a578e" providerId="ADAL" clId="{3C1C57EA-BF40-4F1C-9B5A-383F8EED3D3A}" dt="2024-03-07T09:09:28.652" v="769" actId="1076"/>
        <pc:sldMkLst>
          <pc:docMk/>
          <pc:sldMk cId="4249487" sldId="506"/>
        </pc:sldMkLst>
        <pc:spChg chg="mod">
          <ac:chgData name="Floor de Bruin" userId="d1c5b670-a1b7-49da-b2e8-c82be91a578e" providerId="ADAL" clId="{3C1C57EA-BF40-4F1C-9B5A-383F8EED3D3A}" dt="2024-03-04T10:07:39.018" v="402" actId="2711"/>
          <ac:spMkLst>
            <pc:docMk/>
            <pc:sldMk cId="4249487" sldId="506"/>
            <ac:spMk id="2" creationId="{00000000-0000-0000-0000-000000000000}"/>
          </ac:spMkLst>
        </pc:spChg>
        <pc:picChg chg="mod">
          <ac:chgData name="Floor de Bruin" userId="d1c5b670-a1b7-49da-b2e8-c82be91a578e" providerId="ADAL" clId="{3C1C57EA-BF40-4F1C-9B5A-383F8EED3D3A}" dt="2024-03-07T09:09:28.652" v="769" actId="1076"/>
          <ac:picMkLst>
            <pc:docMk/>
            <pc:sldMk cId="4249487" sldId="506"/>
            <ac:picMk id="4" creationId="{A8013249-9037-0D1D-BB6E-22EC3F750D6C}"/>
          </ac:picMkLst>
        </pc:picChg>
      </pc:sldChg>
      <pc:sldChg chg="addSp delSp modSp mod setBg">
        <pc:chgData name="Floor de Bruin" userId="d1c5b670-a1b7-49da-b2e8-c82be91a578e" providerId="ADAL" clId="{3C1C57EA-BF40-4F1C-9B5A-383F8EED3D3A}" dt="2024-03-07T09:09:41.724" v="770" actId="1076"/>
        <pc:sldMkLst>
          <pc:docMk/>
          <pc:sldMk cId="1929324963" sldId="507"/>
        </pc:sldMkLst>
        <pc:spChg chg="mod">
          <ac:chgData name="Floor de Bruin" userId="d1c5b670-a1b7-49da-b2e8-c82be91a578e" providerId="ADAL" clId="{3C1C57EA-BF40-4F1C-9B5A-383F8EED3D3A}" dt="2024-03-04T10:07:45.165" v="404" actId="2711"/>
          <ac:spMkLst>
            <pc:docMk/>
            <pc:sldMk cId="1929324963" sldId="507"/>
            <ac:spMk id="2" creationId="{00000000-0000-0000-0000-000000000000}"/>
          </ac:spMkLst>
        </pc:spChg>
        <pc:spChg chg="add mod ord">
          <ac:chgData name="Floor de Bruin" userId="d1c5b670-a1b7-49da-b2e8-c82be91a578e" providerId="ADAL" clId="{3C1C57EA-BF40-4F1C-9B5A-383F8EED3D3A}" dt="2024-03-04T09:54:31.564" v="119" actId="171"/>
          <ac:spMkLst>
            <pc:docMk/>
            <pc:sldMk cId="1929324963" sldId="507"/>
            <ac:spMk id="6" creationId="{5691A73C-2669-B49A-FAAE-0EE8B7353F8E}"/>
          </ac:spMkLst>
        </pc:spChg>
        <pc:picChg chg="del">
          <ac:chgData name="Floor de Bruin" userId="d1c5b670-a1b7-49da-b2e8-c82be91a578e" providerId="ADAL" clId="{3C1C57EA-BF40-4F1C-9B5A-383F8EED3D3A}" dt="2024-03-04T09:54:29.623" v="117" actId="478"/>
          <ac:picMkLst>
            <pc:docMk/>
            <pc:sldMk cId="1929324963" sldId="507"/>
            <ac:picMk id="5" creationId="{00000000-0000-0000-0000-000000000000}"/>
          </ac:picMkLst>
        </pc:picChg>
        <pc:picChg chg="mod">
          <ac:chgData name="Floor de Bruin" userId="d1c5b670-a1b7-49da-b2e8-c82be91a578e" providerId="ADAL" clId="{3C1C57EA-BF40-4F1C-9B5A-383F8EED3D3A}" dt="2024-03-07T09:09:41.724" v="770" actId="1076"/>
          <ac:picMkLst>
            <pc:docMk/>
            <pc:sldMk cId="1929324963" sldId="507"/>
            <ac:picMk id="5" creationId="{E37C406A-08AD-6CE9-6A08-215047FEEB9A}"/>
          </ac:picMkLst>
        </pc:picChg>
      </pc:sldChg>
      <pc:sldChg chg="modSp mod setBg">
        <pc:chgData name="Floor de Bruin" userId="d1c5b670-a1b7-49da-b2e8-c82be91a578e" providerId="ADAL" clId="{3C1C57EA-BF40-4F1C-9B5A-383F8EED3D3A}" dt="2024-03-07T09:09:53.027" v="771" actId="1076"/>
        <pc:sldMkLst>
          <pc:docMk/>
          <pc:sldMk cId="433737140" sldId="508"/>
        </pc:sldMkLst>
        <pc:spChg chg="mod">
          <ac:chgData name="Floor de Bruin" userId="d1c5b670-a1b7-49da-b2e8-c82be91a578e" providerId="ADAL" clId="{3C1C57EA-BF40-4F1C-9B5A-383F8EED3D3A}" dt="2024-03-04T10:07:54.222" v="406" actId="2711"/>
          <ac:spMkLst>
            <pc:docMk/>
            <pc:sldMk cId="433737140" sldId="508"/>
            <ac:spMk id="2" creationId="{00000000-0000-0000-0000-000000000000}"/>
          </ac:spMkLst>
        </pc:spChg>
        <pc:picChg chg="mod">
          <ac:chgData name="Floor de Bruin" userId="d1c5b670-a1b7-49da-b2e8-c82be91a578e" providerId="ADAL" clId="{3C1C57EA-BF40-4F1C-9B5A-383F8EED3D3A}" dt="2024-03-07T09:09:53.027" v="771" actId="1076"/>
          <ac:picMkLst>
            <pc:docMk/>
            <pc:sldMk cId="433737140" sldId="508"/>
            <ac:picMk id="4" creationId="{D1F5F958-49F7-091A-8184-CA4996C01E3B}"/>
          </ac:picMkLst>
        </pc:picChg>
      </pc:sldChg>
      <pc:sldChg chg="modSp mod setBg">
        <pc:chgData name="Floor de Bruin" userId="d1c5b670-a1b7-49da-b2e8-c82be91a578e" providerId="ADAL" clId="{3C1C57EA-BF40-4F1C-9B5A-383F8EED3D3A}" dt="2024-03-07T09:10:20.725" v="774" actId="1076"/>
        <pc:sldMkLst>
          <pc:docMk/>
          <pc:sldMk cId="3474618005" sldId="509"/>
        </pc:sldMkLst>
        <pc:spChg chg="mod">
          <ac:chgData name="Floor de Bruin" userId="d1c5b670-a1b7-49da-b2e8-c82be91a578e" providerId="ADAL" clId="{3C1C57EA-BF40-4F1C-9B5A-383F8EED3D3A}" dt="2024-03-04T10:07:58.034" v="407" actId="2711"/>
          <ac:spMkLst>
            <pc:docMk/>
            <pc:sldMk cId="3474618005" sldId="509"/>
            <ac:spMk id="2" creationId="{00000000-0000-0000-0000-000000000000}"/>
          </ac:spMkLst>
        </pc:spChg>
        <pc:picChg chg="mod">
          <ac:chgData name="Floor de Bruin" userId="d1c5b670-a1b7-49da-b2e8-c82be91a578e" providerId="ADAL" clId="{3C1C57EA-BF40-4F1C-9B5A-383F8EED3D3A}" dt="2024-03-07T09:10:20.725" v="774" actId="1076"/>
          <ac:picMkLst>
            <pc:docMk/>
            <pc:sldMk cId="3474618005" sldId="509"/>
            <ac:picMk id="6" creationId="{7399821A-1E2D-D502-5707-4339998AAA0B}"/>
          </ac:picMkLst>
        </pc:picChg>
      </pc:sldChg>
      <pc:sldChg chg="addSp delSp modSp mod setBg">
        <pc:chgData name="Floor de Bruin" userId="d1c5b670-a1b7-49da-b2e8-c82be91a578e" providerId="ADAL" clId="{3C1C57EA-BF40-4F1C-9B5A-383F8EED3D3A}" dt="2024-03-07T09:10:33.092" v="775" actId="1076"/>
        <pc:sldMkLst>
          <pc:docMk/>
          <pc:sldMk cId="1932313672" sldId="510"/>
        </pc:sldMkLst>
        <pc:spChg chg="mod">
          <ac:chgData name="Floor de Bruin" userId="d1c5b670-a1b7-49da-b2e8-c82be91a578e" providerId="ADAL" clId="{3C1C57EA-BF40-4F1C-9B5A-383F8EED3D3A}" dt="2024-03-04T10:08:01.591" v="408" actId="2711"/>
          <ac:spMkLst>
            <pc:docMk/>
            <pc:sldMk cId="1932313672" sldId="510"/>
            <ac:spMk id="2" creationId="{00000000-0000-0000-0000-000000000000}"/>
          </ac:spMkLst>
        </pc:spChg>
        <pc:spChg chg="add mod ord">
          <ac:chgData name="Floor de Bruin" userId="d1c5b670-a1b7-49da-b2e8-c82be91a578e" providerId="ADAL" clId="{3C1C57EA-BF40-4F1C-9B5A-383F8EED3D3A}" dt="2024-03-04T09:54:37.963" v="122" actId="171"/>
          <ac:spMkLst>
            <pc:docMk/>
            <pc:sldMk cId="1932313672" sldId="510"/>
            <ac:spMk id="6" creationId="{D8A3C689-AE46-0114-E258-11023EF713E4}"/>
          </ac:spMkLst>
        </pc:spChg>
        <pc:picChg chg="del">
          <ac:chgData name="Floor de Bruin" userId="d1c5b670-a1b7-49da-b2e8-c82be91a578e" providerId="ADAL" clId="{3C1C57EA-BF40-4F1C-9B5A-383F8EED3D3A}" dt="2024-03-04T09:54:36.145" v="120" actId="478"/>
          <ac:picMkLst>
            <pc:docMk/>
            <pc:sldMk cId="1932313672" sldId="510"/>
            <ac:picMk id="5" creationId="{00000000-0000-0000-0000-000000000000}"/>
          </ac:picMkLst>
        </pc:picChg>
        <pc:picChg chg="mod">
          <ac:chgData name="Floor de Bruin" userId="d1c5b670-a1b7-49da-b2e8-c82be91a578e" providerId="ADAL" clId="{3C1C57EA-BF40-4F1C-9B5A-383F8EED3D3A}" dt="2024-03-07T09:10:33.092" v="775" actId="1076"/>
          <ac:picMkLst>
            <pc:docMk/>
            <pc:sldMk cId="1932313672" sldId="510"/>
            <ac:picMk id="5" creationId="{C2BBFBF3-1F6B-B1AC-4A85-9BFB4BDA5DA3}"/>
          </ac:picMkLst>
        </pc:picChg>
      </pc:sldChg>
      <pc:sldChg chg="addSp delSp modSp mod setBg">
        <pc:chgData name="Floor de Bruin" userId="d1c5b670-a1b7-49da-b2e8-c82be91a578e" providerId="ADAL" clId="{3C1C57EA-BF40-4F1C-9B5A-383F8EED3D3A}" dt="2024-03-07T09:10:45.276" v="776" actId="1076"/>
        <pc:sldMkLst>
          <pc:docMk/>
          <pc:sldMk cId="2607261760" sldId="511"/>
        </pc:sldMkLst>
        <pc:spChg chg="mod">
          <ac:chgData name="Floor de Bruin" userId="d1c5b670-a1b7-49da-b2e8-c82be91a578e" providerId="ADAL" clId="{3C1C57EA-BF40-4F1C-9B5A-383F8EED3D3A}" dt="2024-03-04T10:08:06.963" v="409" actId="2711"/>
          <ac:spMkLst>
            <pc:docMk/>
            <pc:sldMk cId="2607261760" sldId="511"/>
            <ac:spMk id="2" creationId="{00000000-0000-0000-0000-000000000000}"/>
          </ac:spMkLst>
        </pc:spChg>
        <pc:spChg chg="add mod ord">
          <ac:chgData name="Floor de Bruin" userId="d1c5b670-a1b7-49da-b2e8-c82be91a578e" providerId="ADAL" clId="{3C1C57EA-BF40-4F1C-9B5A-383F8EED3D3A}" dt="2024-03-04T09:54:43.363" v="125" actId="171"/>
          <ac:spMkLst>
            <pc:docMk/>
            <pc:sldMk cId="2607261760" sldId="511"/>
            <ac:spMk id="6" creationId="{CE9CF583-7FDD-9FAC-0771-002E87C2C331}"/>
          </ac:spMkLst>
        </pc:spChg>
        <pc:picChg chg="del">
          <ac:chgData name="Floor de Bruin" userId="d1c5b670-a1b7-49da-b2e8-c82be91a578e" providerId="ADAL" clId="{3C1C57EA-BF40-4F1C-9B5A-383F8EED3D3A}" dt="2024-03-04T09:54:41.483" v="123" actId="478"/>
          <ac:picMkLst>
            <pc:docMk/>
            <pc:sldMk cId="2607261760" sldId="511"/>
            <ac:picMk id="5" creationId="{00000000-0000-0000-0000-000000000000}"/>
          </ac:picMkLst>
        </pc:picChg>
        <pc:picChg chg="mod">
          <ac:chgData name="Floor de Bruin" userId="d1c5b670-a1b7-49da-b2e8-c82be91a578e" providerId="ADAL" clId="{3C1C57EA-BF40-4F1C-9B5A-383F8EED3D3A}" dt="2024-03-07T09:10:45.276" v="776" actId="1076"/>
          <ac:picMkLst>
            <pc:docMk/>
            <pc:sldMk cId="2607261760" sldId="511"/>
            <ac:picMk id="5" creationId="{F02D938B-CD4B-7937-0F1D-721CEE40522A}"/>
          </ac:picMkLst>
        </pc:picChg>
      </pc:sldChg>
      <pc:sldChg chg="addSp delSp modSp mod setBg">
        <pc:chgData name="Floor de Bruin" userId="d1c5b670-a1b7-49da-b2e8-c82be91a578e" providerId="ADAL" clId="{3C1C57EA-BF40-4F1C-9B5A-383F8EED3D3A}" dt="2024-03-07T09:11:17.811" v="778" actId="1076"/>
        <pc:sldMkLst>
          <pc:docMk/>
          <pc:sldMk cId="1909924666" sldId="512"/>
        </pc:sldMkLst>
        <pc:spChg chg="mod">
          <ac:chgData name="Floor de Bruin" userId="d1c5b670-a1b7-49da-b2e8-c82be91a578e" providerId="ADAL" clId="{3C1C57EA-BF40-4F1C-9B5A-383F8EED3D3A}" dt="2024-03-04T10:08:19.989" v="411" actId="2711"/>
          <ac:spMkLst>
            <pc:docMk/>
            <pc:sldMk cId="1909924666" sldId="512"/>
            <ac:spMk id="2" creationId="{00000000-0000-0000-0000-000000000000}"/>
          </ac:spMkLst>
        </pc:spChg>
        <pc:spChg chg="add mod ord">
          <ac:chgData name="Floor de Bruin" userId="d1c5b670-a1b7-49da-b2e8-c82be91a578e" providerId="ADAL" clId="{3C1C57EA-BF40-4F1C-9B5A-383F8EED3D3A}" dt="2024-03-04T09:54:54.705" v="131" actId="171"/>
          <ac:spMkLst>
            <pc:docMk/>
            <pc:sldMk cId="1909924666" sldId="512"/>
            <ac:spMk id="6" creationId="{6C5C054C-0B2D-5B0C-2298-FF5884396563}"/>
          </ac:spMkLst>
        </pc:spChg>
        <pc:picChg chg="del">
          <ac:chgData name="Floor de Bruin" userId="d1c5b670-a1b7-49da-b2e8-c82be91a578e" providerId="ADAL" clId="{3C1C57EA-BF40-4F1C-9B5A-383F8EED3D3A}" dt="2024-03-04T09:54:52.605" v="129" actId="478"/>
          <ac:picMkLst>
            <pc:docMk/>
            <pc:sldMk cId="1909924666" sldId="512"/>
            <ac:picMk id="5" creationId="{00000000-0000-0000-0000-000000000000}"/>
          </ac:picMkLst>
        </pc:picChg>
        <pc:picChg chg="mod">
          <ac:chgData name="Floor de Bruin" userId="d1c5b670-a1b7-49da-b2e8-c82be91a578e" providerId="ADAL" clId="{3C1C57EA-BF40-4F1C-9B5A-383F8EED3D3A}" dt="2024-03-07T09:11:17.811" v="778" actId="1076"/>
          <ac:picMkLst>
            <pc:docMk/>
            <pc:sldMk cId="1909924666" sldId="512"/>
            <ac:picMk id="5" creationId="{62C40904-D175-C589-8835-89CD0793D4C8}"/>
          </ac:picMkLst>
        </pc:picChg>
      </pc:sldChg>
      <pc:sldChg chg="addSp delSp modSp mod setBg">
        <pc:chgData name="Floor de Bruin" userId="d1c5b670-a1b7-49da-b2e8-c82be91a578e" providerId="ADAL" clId="{3C1C57EA-BF40-4F1C-9B5A-383F8EED3D3A}" dt="2024-03-07T09:10:59.204" v="777" actId="1076"/>
        <pc:sldMkLst>
          <pc:docMk/>
          <pc:sldMk cId="3464892021" sldId="513"/>
        </pc:sldMkLst>
        <pc:spChg chg="mod">
          <ac:chgData name="Floor de Bruin" userId="d1c5b670-a1b7-49da-b2e8-c82be91a578e" providerId="ADAL" clId="{3C1C57EA-BF40-4F1C-9B5A-383F8EED3D3A}" dt="2024-03-04T10:08:14.615" v="410" actId="2711"/>
          <ac:spMkLst>
            <pc:docMk/>
            <pc:sldMk cId="3464892021" sldId="513"/>
            <ac:spMk id="2" creationId="{00000000-0000-0000-0000-000000000000}"/>
          </ac:spMkLst>
        </pc:spChg>
        <pc:spChg chg="add mod ord">
          <ac:chgData name="Floor de Bruin" userId="d1c5b670-a1b7-49da-b2e8-c82be91a578e" providerId="ADAL" clId="{3C1C57EA-BF40-4F1C-9B5A-383F8EED3D3A}" dt="2024-03-04T09:54:49.562" v="128" actId="171"/>
          <ac:spMkLst>
            <pc:docMk/>
            <pc:sldMk cId="3464892021" sldId="513"/>
            <ac:spMk id="6" creationId="{E19A1F7E-F605-CE44-12C1-576EBEAC35A5}"/>
          </ac:spMkLst>
        </pc:spChg>
        <pc:picChg chg="del">
          <ac:chgData name="Floor de Bruin" userId="d1c5b670-a1b7-49da-b2e8-c82be91a578e" providerId="ADAL" clId="{3C1C57EA-BF40-4F1C-9B5A-383F8EED3D3A}" dt="2024-03-04T09:54:45.240" v="126" actId="478"/>
          <ac:picMkLst>
            <pc:docMk/>
            <pc:sldMk cId="3464892021" sldId="513"/>
            <ac:picMk id="5" creationId="{00000000-0000-0000-0000-000000000000}"/>
          </ac:picMkLst>
        </pc:picChg>
        <pc:picChg chg="mod">
          <ac:chgData name="Floor de Bruin" userId="d1c5b670-a1b7-49da-b2e8-c82be91a578e" providerId="ADAL" clId="{3C1C57EA-BF40-4F1C-9B5A-383F8EED3D3A}" dt="2024-03-07T09:10:59.204" v="777" actId="1076"/>
          <ac:picMkLst>
            <pc:docMk/>
            <pc:sldMk cId="3464892021" sldId="513"/>
            <ac:picMk id="5" creationId="{152CC6A8-74E3-97A8-B6BB-36B571C0AE6D}"/>
          </ac:picMkLst>
        </pc:picChg>
      </pc:sldChg>
      <pc:sldChg chg="addSp delSp modSp mod setBg">
        <pc:chgData name="Floor de Bruin" userId="d1c5b670-a1b7-49da-b2e8-c82be91a578e" providerId="ADAL" clId="{3C1C57EA-BF40-4F1C-9B5A-383F8EED3D3A}" dt="2024-03-07T09:11:57.571" v="781" actId="1076"/>
        <pc:sldMkLst>
          <pc:docMk/>
          <pc:sldMk cId="60474014" sldId="514"/>
        </pc:sldMkLst>
        <pc:spChg chg="mod">
          <ac:chgData name="Floor de Bruin" userId="d1c5b670-a1b7-49da-b2e8-c82be91a578e" providerId="ADAL" clId="{3C1C57EA-BF40-4F1C-9B5A-383F8EED3D3A}" dt="2024-03-04T10:08:25.233" v="412" actId="2711"/>
          <ac:spMkLst>
            <pc:docMk/>
            <pc:sldMk cId="60474014" sldId="514"/>
            <ac:spMk id="2" creationId="{00000000-0000-0000-0000-000000000000}"/>
          </ac:spMkLst>
        </pc:spChg>
        <pc:spChg chg="add mod ord">
          <ac:chgData name="Floor de Bruin" userId="d1c5b670-a1b7-49da-b2e8-c82be91a578e" providerId="ADAL" clId="{3C1C57EA-BF40-4F1C-9B5A-383F8EED3D3A}" dt="2024-03-04T09:54:58.318" v="134" actId="171"/>
          <ac:spMkLst>
            <pc:docMk/>
            <pc:sldMk cId="60474014" sldId="514"/>
            <ac:spMk id="6" creationId="{6AB0A198-AB86-4162-3FBB-AF398A538B6B}"/>
          </ac:spMkLst>
        </pc:spChg>
        <pc:picChg chg="del">
          <ac:chgData name="Floor de Bruin" userId="d1c5b670-a1b7-49da-b2e8-c82be91a578e" providerId="ADAL" clId="{3C1C57EA-BF40-4F1C-9B5A-383F8EED3D3A}" dt="2024-03-04T09:54:56.474" v="132" actId="478"/>
          <ac:picMkLst>
            <pc:docMk/>
            <pc:sldMk cId="60474014" sldId="514"/>
            <ac:picMk id="5" creationId="{00000000-0000-0000-0000-000000000000}"/>
          </ac:picMkLst>
        </pc:picChg>
        <pc:picChg chg="mod">
          <ac:chgData name="Floor de Bruin" userId="d1c5b670-a1b7-49da-b2e8-c82be91a578e" providerId="ADAL" clId="{3C1C57EA-BF40-4F1C-9B5A-383F8EED3D3A}" dt="2024-03-07T09:11:57.571" v="781" actId="1076"/>
          <ac:picMkLst>
            <pc:docMk/>
            <pc:sldMk cId="60474014" sldId="514"/>
            <ac:picMk id="5" creationId="{D5679E9B-391C-96A8-E43F-14748F04966E}"/>
          </ac:picMkLst>
        </pc:picChg>
      </pc:sldChg>
      <pc:sldChg chg="addSp delSp modSp mod ord setBg">
        <pc:chgData name="Floor de Bruin" userId="d1c5b670-a1b7-49da-b2e8-c82be91a578e" providerId="ADAL" clId="{3C1C57EA-BF40-4F1C-9B5A-383F8EED3D3A}" dt="2024-03-07T09:11:44.188" v="780" actId="1076"/>
        <pc:sldMkLst>
          <pc:docMk/>
          <pc:sldMk cId="3764303107" sldId="515"/>
        </pc:sldMkLst>
        <pc:spChg chg="mod">
          <ac:chgData name="Floor de Bruin" userId="d1c5b670-a1b7-49da-b2e8-c82be91a578e" providerId="ADAL" clId="{3C1C57EA-BF40-4F1C-9B5A-383F8EED3D3A}" dt="2024-03-04T10:08:30.248" v="413" actId="2711"/>
          <ac:spMkLst>
            <pc:docMk/>
            <pc:sldMk cId="3764303107" sldId="515"/>
            <ac:spMk id="2" creationId="{00000000-0000-0000-0000-000000000000}"/>
          </ac:spMkLst>
        </pc:spChg>
        <pc:spChg chg="add mod ord">
          <ac:chgData name="Floor de Bruin" userId="d1c5b670-a1b7-49da-b2e8-c82be91a578e" providerId="ADAL" clId="{3C1C57EA-BF40-4F1C-9B5A-383F8EED3D3A}" dt="2024-03-04T09:55:02.105" v="137" actId="171"/>
          <ac:spMkLst>
            <pc:docMk/>
            <pc:sldMk cId="3764303107" sldId="515"/>
            <ac:spMk id="6" creationId="{599F9F5C-B96B-F2C4-096A-D9A50BE29CC7}"/>
          </ac:spMkLst>
        </pc:spChg>
        <pc:picChg chg="del">
          <ac:chgData name="Floor de Bruin" userId="d1c5b670-a1b7-49da-b2e8-c82be91a578e" providerId="ADAL" clId="{3C1C57EA-BF40-4F1C-9B5A-383F8EED3D3A}" dt="2024-03-04T09:55:00.244" v="135" actId="478"/>
          <ac:picMkLst>
            <pc:docMk/>
            <pc:sldMk cId="3764303107" sldId="515"/>
            <ac:picMk id="5" creationId="{00000000-0000-0000-0000-000000000000}"/>
          </ac:picMkLst>
        </pc:picChg>
        <pc:picChg chg="mod">
          <ac:chgData name="Floor de Bruin" userId="d1c5b670-a1b7-49da-b2e8-c82be91a578e" providerId="ADAL" clId="{3C1C57EA-BF40-4F1C-9B5A-383F8EED3D3A}" dt="2024-03-07T09:11:44.188" v="780" actId="1076"/>
          <ac:picMkLst>
            <pc:docMk/>
            <pc:sldMk cId="3764303107" sldId="515"/>
            <ac:picMk id="5" creationId="{ACC4BD4B-875B-0DE2-81D4-177B8A0779ED}"/>
          </ac:picMkLst>
        </pc:picChg>
      </pc:sldChg>
      <pc:sldChg chg="addSp delSp modSp mod ord setBg">
        <pc:chgData name="Floor de Bruin" userId="d1c5b670-a1b7-49da-b2e8-c82be91a578e" providerId="ADAL" clId="{3C1C57EA-BF40-4F1C-9B5A-383F8EED3D3A}" dt="2024-03-07T09:11:32.172" v="779" actId="1076"/>
        <pc:sldMkLst>
          <pc:docMk/>
          <pc:sldMk cId="2488973832" sldId="516"/>
        </pc:sldMkLst>
        <pc:spChg chg="mod">
          <ac:chgData name="Floor de Bruin" userId="d1c5b670-a1b7-49da-b2e8-c82be91a578e" providerId="ADAL" clId="{3C1C57EA-BF40-4F1C-9B5A-383F8EED3D3A}" dt="2024-03-04T10:08:39.399" v="414" actId="2711"/>
          <ac:spMkLst>
            <pc:docMk/>
            <pc:sldMk cId="2488973832" sldId="516"/>
            <ac:spMk id="2" creationId="{00000000-0000-0000-0000-000000000000}"/>
          </ac:spMkLst>
        </pc:spChg>
        <pc:spChg chg="add mod ord">
          <ac:chgData name="Floor de Bruin" userId="d1c5b670-a1b7-49da-b2e8-c82be91a578e" providerId="ADAL" clId="{3C1C57EA-BF40-4F1C-9B5A-383F8EED3D3A}" dt="2024-03-04T09:55:07.395" v="140" actId="171"/>
          <ac:spMkLst>
            <pc:docMk/>
            <pc:sldMk cId="2488973832" sldId="516"/>
            <ac:spMk id="6" creationId="{785736E1-1797-FE3E-52D9-5495F83A395B}"/>
          </ac:spMkLst>
        </pc:spChg>
        <pc:picChg chg="del">
          <ac:chgData name="Floor de Bruin" userId="d1c5b670-a1b7-49da-b2e8-c82be91a578e" providerId="ADAL" clId="{3C1C57EA-BF40-4F1C-9B5A-383F8EED3D3A}" dt="2024-03-04T09:55:05.276" v="138" actId="478"/>
          <ac:picMkLst>
            <pc:docMk/>
            <pc:sldMk cId="2488973832" sldId="516"/>
            <ac:picMk id="5" creationId="{00000000-0000-0000-0000-000000000000}"/>
          </ac:picMkLst>
        </pc:picChg>
        <pc:picChg chg="mod">
          <ac:chgData name="Floor de Bruin" userId="d1c5b670-a1b7-49da-b2e8-c82be91a578e" providerId="ADAL" clId="{3C1C57EA-BF40-4F1C-9B5A-383F8EED3D3A}" dt="2024-03-07T09:11:32.172" v="779" actId="1076"/>
          <ac:picMkLst>
            <pc:docMk/>
            <pc:sldMk cId="2488973832" sldId="516"/>
            <ac:picMk id="5" creationId="{BB8EF8B2-8EE5-A426-FDD4-214005AF83B0}"/>
          </ac:picMkLst>
        </pc:picChg>
      </pc:sldChg>
      <pc:sldChg chg="addSp delSp modSp mod setBg">
        <pc:chgData name="Floor de Bruin" userId="d1c5b670-a1b7-49da-b2e8-c82be91a578e" providerId="ADAL" clId="{3C1C57EA-BF40-4F1C-9B5A-383F8EED3D3A}" dt="2024-03-07T09:12:12.908" v="782" actId="1076"/>
        <pc:sldMkLst>
          <pc:docMk/>
          <pc:sldMk cId="1787617325" sldId="517"/>
        </pc:sldMkLst>
        <pc:spChg chg="mod">
          <ac:chgData name="Floor de Bruin" userId="d1c5b670-a1b7-49da-b2e8-c82be91a578e" providerId="ADAL" clId="{3C1C57EA-BF40-4F1C-9B5A-383F8EED3D3A}" dt="2024-03-04T10:08:51.336" v="415" actId="2711"/>
          <ac:spMkLst>
            <pc:docMk/>
            <pc:sldMk cId="1787617325" sldId="517"/>
            <ac:spMk id="2" creationId="{00000000-0000-0000-0000-000000000000}"/>
          </ac:spMkLst>
        </pc:spChg>
        <pc:spChg chg="add mod ord">
          <ac:chgData name="Floor de Bruin" userId="d1c5b670-a1b7-49da-b2e8-c82be91a578e" providerId="ADAL" clId="{3C1C57EA-BF40-4F1C-9B5A-383F8EED3D3A}" dt="2024-03-04T09:55:11.318" v="143" actId="171"/>
          <ac:spMkLst>
            <pc:docMk/>
            <pc:sldMk cId="1787617325" sldId="517"/>
            <ac:spMk id="9" creationId="{EB5EF3FB-885D-11DD-1FCB-E1216CA11419}"/>
          </ac:spMkLst>
        </pc:spChg>
        <pc:picChg chg="del">
          <ac:chgData name="Floor de Bruin" userId="d1c5b670-a1b7-49da-b2e8-c82be91a578e" providerId="ADAL" clId="{3C1C57EA-BF40-4F1C-9B5A-383F8EED3D3A}" dt="2024-03-04T09:55:09.447" v="141" actId="478"/>
          <ac:picMkLst>
            <pc:docMk/>
            <pc:sldMk cId="1787617325" sldId="517"/>
            <ac:picMk id="5" creationId="{00000000-0000-0000-0000-000000000000}"/>
          </ac:picMkLst>
        </pc:picChg>
        <pc:picChg chg="mod">
          <ac:chgData name="Floor de Bruin" userId="d1c5b670-a1b7-49da-b2e8-c82be91a578e" providerId="ADAL" clId="{3C1C57EA-BF40-4F1C-9B5A-383F8EED3D3A}" dt="2024-03-07T09:12:12.908" v="782" actId="1076"/>
          <ac:picMkLst>
            <pc:docMk/>
            <pc:sldMk cId="1787617325" sldId="517"/>
            <ac:picMk id="5" creationId="{F17F4437-BBD2-0856-70C8-3C1A38887FE7}"/>
          </ac:picMkLst>
        </pc:picChg>
        <pc:picChg chg="del">
          <ac:chgData name="Floor de Bruin" userId="d1c5b670-a1b7-49da-b2e8-c82be91a578e" providerId="ADAL" clId="{3C1C57EA-BF40-4F1C-9B5A-383F8EED3D3A}" dt="2024-03-04T10:09:11.019" v="416" actId="478"/>
          <ac:picMkLst>
            <pc:docMk/>
            <pc:sldMk cId="1787617325" sldId="517"/>
            <ac:picMk id="8" creationId="{7330019C-85C8-0220-5A3C-F47C42B5DABF}"/>
          </ac:picMkLst>
        </pc:picChg>
        <pc:picChg chg="add mod">
          <ac:chgData name="Floor de Bruin" userId="d1c5b670-a1b7-49da-b2e8-c82be91a578e" providerId="ADAL" clId="{3C1C57EA-BF40-4F1C-9B5A-383F8EED3D3A}" dt="2024-03-04T10:09:15.774" v="419" actId="1076"/>
          <ac:picMkLst>
            <pc:docMk/>
            <pc:sldMk cId="1787617325" sldId="517"/>
            <ac:picMk id="11" creationId="{3FA0313A-D401-7844-A8D3-699BCC836294}"/>
          </ac:picMkLst>
        </pc:picChg>
      </pc:sldChg>
      <pc:sldChg chg="addSp delSp modSp mod setBg delAnim">
        <pc:chgData name="Floor de Bruin" userId="d1c5b670-a1b7-49da-b2e8-c82be91a578e" providerId="ADAL" clId="{3C1C57EA-BF40-4F1C-9B5A-383F8EED3D3A}" dt="2024-03-07T09:12:49.436" v="786" actId="1076"/>
        <pc:sldMkLst>
          <pc:docMk/>
          <pc:sldMk cId="3925671401" sldId="518"/>
        </pc:sldMkLst>
        <pc:spChg chg="mod">
          <ac:chgData name="Floor de Bruin" userId="d1c5b670-a1b7-49da-b2e8-c82be91a578e" providerId="ADAL" clId="{3C1C57EA-BF40-4F1C-9B5A-383F8EED3D3A}" dt="2024-03-04T10:09:20.960" v="420" actId="2711"/>
          <ac:spMkLst>
            <pc:docMk/>
            <pc:sldMk cId="3925671401" sldId="518"/>
            <ac:spMk id="2" creationId="{00000000-0000-0000-0000-000000000000}"/>
          </ac:spMkLst>
        </pc:spChg>
        <pc:picChg chg="add mod">
          <ac:chgData name="Floor de Bruin" userId="d1c5b670-a1b7-49da-b2e8-c82be91a578e" providerId="ADAL" clId="{3C1C57EA-BF40-4F1C-9B5A-383F8EED3D3A}" dt="2024-03-04T10:26:16.518" v="620" actId="171"/>
          <ac:picMkLst>
            <pc:docMk/>
            <pc:sldMk cId="3925671401" sldId="518"/>
            <ac:picMk id="4" creationId="{349590D6-2252-3DEA-EA29-17BF3F64FE38}"/>
          </ac:picMkLst>
        </pc:picChg>
        <pc:picChg chg="del mod">
          <ac:chgData name="Floor de Bruin" userId="d1c5b670-a1b7-49da-b2e8-c82be91a578e" providerId="ADAL" clId="{3C1C57EA-BF40-4F1C-9B5A-383F8EED3D3A}" dt="2024-03-07T09:12:32.880" v="784" actId="478"/>
          <ac:picMkLst>
            <pc:docMk/>
            <pc:sldMk cId="3925671401" sldId="518"/>
            <ac:picMk id="5" creationId="{42D9C3A8-9ED1-00A6-A127-0F7D6773375B}"/>
          </ac:picMkLst>
        </pc:picChg>
        <pc:picChg chg="mod">
          <ac:chgData name="Floor de Bruin" userId="d1c5b670-a1b7-49da-b2e8-c82be91a578e" providerId="ADAL" clId="{3C1C57EA-BF40-4F1C-9B5A-383F8EED3D3A}" dt="2024-03-04T10:26:24.016" v="622" actId="1076"/>
          <ac:picMkLst>
            <pc:docMk/>
            <pc:sldMk cId="3925671401" sldId="518"/>
            <ac:picMk id="6" creationId="{34998355-AB2B-3A84-B647-B0958B07070A}"/>
          </ac:picMkLst>
        </pc:picChg>
        <pc:picChg chg="mod">
          <ac:chgData name="Floor de Bruin" userId="d1c5b670-a1b7-49da-b2e8-c82be91a578e" providerId="ADAL" clId="{3C1C57EA-BF40-4F1C-9B5A-383F8EED3D3A}" dt="2024-03-07T09:12:49.436" v="786" actId="1076"/>
          <ac:picMkLst>
            <pc:docMk/>
            <pc:sldMk cId="3925671401" sldId="518"/>
            <ac:picMk id="7" creationId="{2536E710-479F-C3D7-06F1-494BF22A9789}"/>
          </ac:picMkLst>
        </pc:picChg>
      </pc:sldChg>
      <pc:sldChg chg="addSp delSp modSp mod setBg">
        <pc:chgData name="Floor de Bruin" userId="d1c5b670-a1b7-49da-b2e8-c82be91a578e" providerId="ADAL" clId="{3C1C57EA-BF40-4F1C-9B5A-383F8EED3D3A}" dt="2024-03-07T09:13:03.620" v="787" actId="1076"/>
        <pc:sldMkLst>
          <pc:docMk/>
          <pc:sldMk cId="2651631127" sldId="519"/>
        </pc:sldMkLst>
        <pc:spChg chg="mod">
          <ac:chgData name="Floor de Bruin" userId="d1c5b670-a1b7-49da-b2e8-c82be91a578e" providerId="ADAL" clId="{3C1C57EA-BF40-4F1C-9B5A-383F8EED3D3A}" dt="2024-03-04T10:09:26.142" v="421" actId="2711"/>
          <ac:spMkLst>
            <pc:docMk/>
            <pc:sldMk cId="2651631127" sldId="519"/>
            <ac:spMk id="2" creationId="{00000000-0000-0000-0000-000000000000}"/>
          </ac:spMkLst>
        </pc:spChg>
        <pc:spChg chg="add mod ord">
          <ac:chgData name="Floor de Bruin" userId="d1c5b670-a1b7-49da-b2e8-c82be91a578e" providerId="ADAL" clId="{3C1C57EA-BF40-4F1C-9B5A-383F8EED3D3A}" dt="2024-03-04T09:55:15.984" v="146" actId="171"/>
          <ac:spMkLst>
            <pc:docMk/>
            <pc:sldMk cId="2651631127" sldId="519"/>
            <ac:spMk id="6" creationId="{D829FB7D-83FA-9235-2853-62E61530E4DA}"/>
          </ac:spMkLst>
        </pc:spChg>
        <pc:picChg chg="del">
          <ac:chgData name="Floor de Bruin" userId="d1c5b670-a1b7-49da-b2e8-c82be91a578e" providerId="ADAL" clId="{3C1C57EA-BF40-4F1C-9B5A-383F8EED3D3A}" dt="2024-03-04T09:55:14.159" v="144" actId="478"/>
          <ac:picMkLst>
            <pc:docMk/>
            <pc:sldMk cId="2651631127" sldId="519"/>
            <ac:picMk id="5" creationId="{00000000-0000-0000-0000-000000000000}"/>
          </ac:picMkLst>
        </pc:picChg>
        <pc:picChg chg="mod">
          <ac:chgData name="Floor de Bruin" userId="d1c5b670-a1b7-49da-b2e8-c82be91a578e" providerId="ADAL" clId="{3C1C57EA-BF40-4F1C-9B5A-383F8EED3D3A}" dt="2024-03-07T09:13:03.620" v="787" actId="1076"/>
          <ac:picMkLst>
            <pc:docMk/>
            <pc:sldMk cId="2651631127" sldId="519"/>
            <ac:picMk id="5" creationId="{035D6D14-A32A-ECB6-3A38-25F4B40D3FD0}"/>
          </ac:picMkLst>
        </pc:picChg>
      </pc:sldChg>
      <pc:sldChg chg="addSp delSp modSp mod setBg delAnim">
        <pc:chgData name="Floor de Bruin" userId="d1c5b670-a1b7-49da-b2e8-c82be91a578e" providerId="ADAL" clId="{3C1C57EA-BF40-4F1C-9B5A-383F8EED3D3A}" dt="2024-03-07T09:13:28.203" v="790" actId="1076"/>
        <pc:sldMkLst>
          <pc:docMk/>
          <pc:sldMk cId="489724644" sldId="520"/>
        </pc:sldMkLst>
        <pc:spChg chg="mod">
          <ac:chgData name="Floor de Bruin" userId="d1c5b670-a1b7-49da-b2e8-c82be91a578e" providerId="ADAL" clId="{3C1C57EA-BF40-4F1C-9B5A-383F8EED3D3A}" dt="2024-03-04T10:09:30.147" v="422" actId="2711"/>
          <ac:spMkLst>
            <pc:docMk/>
            <pc:sldMk cId="489724644" sldId="520"/>
            <ac:spMk id="2" creationId="{00000000-0000-0000-0000-000000000000}"/>
          </ac:spMkLst>
        </pc:spChg>
        <pc:spChg chg="add mod ord">
          <ac:chgData name="Floor de Bruin" userId="d1c5b670-a1b7-49da-b2e8-c82be91a578e" providerId="ADAL" clId="{3C1C57EA-BF40-4F1C-9B5A-383F8EED3D3A}" dt="2024-03-04T09:55:20.021" v="149" actId="171"/>
          <ac:spMkLst>
            <pc:docMk/>
            <pc:sldMk cId="489724644" sldId="520"/>
            <ac:spMk id="6" creationId="{E698CD47-8484-1D11-99BD-A970138743EB}"/>
          </ac:spMkLst>
        </pc:spChg>
        <pc:picChg chg="del">
          <ac:chgData name="Floor de Bruin" userId="d1c5b670-a1b7-49da-b2e8-c82be91a578e" providerId="ADAL" clId="{3C1C57EA-BF40-4F1C-9B5A-383F8EED3D3A}" dt="2024-03-04T09:55:17.999" v="147" actId="478"/>
          <ac:picMkLst>
            <pc:docMk/>
            <pc:sldMk cId="489724644" sldId="520"/>
            <ac:picMk id="5" creationId="{00000000-0000-0000-0000-000000000000}"/>
          </ac:picMkLst>
        </pc:picChg>
        <pc:picChg chg="del mod">
          <ac:chgData name="Floor de Bruin" userId="d1c5b670-a1b7-49da-b2e8-c82be91a578e" providerId="ADAL" clId="{3C1C57EA-BF40-4F1C-9B5A-383F8EED3D3A}" dt="2024-03-07T09:13:16.169" v="789" actId="478"/>
          <ac:picMkLst>
            <pc:docMk/>
            <pc:sldMk cId="489724644" sldId="520"/>
            <ac:picMk id="5" creationId="{EDD8D122-1A13-8BBC-7F81-5B7E083A8085}"/>
          </ac:picMkLst>
        </pc:picChg>
        <pc:picChg chg="mod">
          <ac:chgData name="Floor de Bruin" userId="d1c5b670-a1b7-49da-b2e8-c82be91a578e" providerId="ADAL" clId="{3C1C57EA-BF40-4F1C-9B5A-383F8EED3D3A}" dt="2024-03-07T09:13:28.203" v="790" actId="1076"/>
          <ac:picMkLst>
            <pc:docMk/>
            <pc:sldMk cId="489724644" sldId="520"/>
            <ac:picMk id="7" creationId="{CA198072-637C-89BB-5E4B-00516B4DC821}"/>
          </ac:picMkLst>
        </pc:picChg>
      </pc:sldChg>
      <pc:sldChg chg="addSp delSp modSp mod setBg">
        <pc:chgData name="Floor de Bruin" userId="d1c5b670-a1b7-49da-b2e8-c82be91a578e" providerId="ADAL" clId="{3C1C57EA-BF40-4F1C-9B5A-383F8EED3D3A}" dt="2024-03-07T09:13:41.556" v="791" actId="1076"/>
        <pc:sldMkLst>
          <pc:docMk/>
          <pc:sldMk cId="3600150355" sldId="521"/>
        </pc:sldMkLst>
        <pc:spChg chg="mod">
          <ac:chgData name="Floor de Bruin" userId="d1c5b670-a1b7-49da-b2e8-c82be91a578e" providerId="ADAL" clId="{3C1C57EA-BF40-4F1C-9B5A-383F8EED3D3A}" dt="2024-03-04T10:09:35.014" v="423" actId="2711"/>
          <ac:spMkLst>
            <pc:docMk/>
            <pc:sldMk cId="3600150355" sldId="521"/>
            <ac:spMk id="2" creationId="{00000000-0000-0000-0000-000000000000}"/>
          </ac:spMkLst>
        </pc:spChg>
        <pc:spChg chg="add mod ord">
          <ac:chgData name="Floor de Bruin" userId="d1c5b670-a1b7-49da-b2e8-c82be91a578e" providerId="ADAL" clId="{3C1C57EA-BF40-4F1C-9B5A-383F8EED3D3A}" dt="2024-03-04T09:55:24.143" v="152" actId="171"/>
          <ac:spMkLst>
            <pc:docMk/>
            <pc:sldMk cId="3600150355" sldId="521"/>
            <ac:spMk id="6" creationId="{09D54C70-3BC1-8058-D1A6-654F9724D963}"/>
          </ac:spMkLst>
        </pc:spChg>
        <pc:picChg chg="del">
          <ac:chgData name="Floor de Bruin" userId="d1c5b670-a1b7-49da-b2e8-c82be91a578e" providerId="ADAL" clId="{3C1C57EA-BF40-4F1C-9B5A-383F8EED3D3A}" dt="2024-03-04T09:55:21.775" v="150" actId="478"/>
          <ac:picMkLst>
            <pc:docMk/>
            <pc:sldMk cId="3600150355" sldId="521"/>
            <ac:picMk id="5" creationId="{00000000-0000-0000-0000-000000000000}"/>
          </ac:picMkLst>
        </pc:picChg>
        <pc:picChg chg="mod">
          <ac:chgData name="Floor de Bruin" userId="d1c5b670-a1b7-49da-b2e8-c82be91a578e" providerId="ADAL" clId="{3C1C57EA-BF40-4F1C-9B5A-383F8EED3D3A}" dt="2024-03-07T09:13:41.556" v="791" actId="1076"/>
          <ac:picMkLst>
            <pc:docMk/>
            <pc:sldMk cId="3600150355" sldId="521"/>
            <ac:picMk id="5" creationId="{F5E2C217-EFA4-320C-F5CA-0744FC668DC4}"/>
          </ac:picMkLst>
        </pc:picChg>
      </pc:sldChg>
      <pc:sldChg chg="addSp delSp modSp mod setBg">
        <pc:chgData name="Floor de Bruin" userId="d1c5b670-a1b7-49da-b2e8-c82be91a578e" providerId="ADAL" clId="{3C1C57EA-BF40-4F1C-9B5A-383F8EED3D3A}" dt="2024-03-07T09:13:53.219" v="792" actId="1076"/>
        <pc:sldMkLst>
          <pc:docMk/>
          <pc:sldMk cId="197219506" sldId="522"/>
        </pc:sldMkLst>
        <pc:spChg chg="mod">
          <ac:chgData name="Floor de Bruin" userId="d1c5b670-a1b7-49da-b2e8-c82be91a578e" providerId="ADAL" clId="{3C1C57EA-BF40-4F1C-9B5A-383F8EED3D3A}" dt="2024-03-04T10:09:38.649" v="424" actId="2711"/>
          <ac:spMkLst>
            <pc:docMk/>
            <pc:sldMk cId="197219506" sldId="522"/>
            <ac:spMk id="2" creationId="{00000000-0000-0000-0000-000000000000}"/>
          </ac:spMkLst>
        </pc:spChg>
        <pc:spChg chg="add mod ord">
          <ac:chgData name="Floor de Bruin" userId="d1c5b670-a1b7-49da-b2e8-c82be91a578e" providerId="ADAL" clId="{3C1C57EA-BF40-4F1C-9B5A-383F8EED3D3A}" dt="2024-03-04T09:55:29.462" v="155" actId="171"/>
          <ac:spMkLst>
            <pc:docMk/>
            <pc:sldMk cId="197219506" sldId="522"/>
            <ac:spMk id="6" creationId="{B96DE477-A51D-98FC-8390-2E7DB16C0370}"/>
          </ac:spMkLst>
        </pc:spChg>
        <pc:picChg chg="del">
          <ac:chgData name="Floor de Bruin" userId="d1c5b670-a1b7-49da-b2e8-c82be91a578e" providerId="ADAL" clId="{3C1C57EA-BF40-4F1C-9B5A-383F8EED3D3A}" dt="2024-03-04T09:55:27.695" v="153" actId="478"/>
          <ac:picMkLst>
            <pc:docMk/>
            <pc:sldMk cId="197219506" sldId="522"/>
            <ac:picMk id="5" creationId="{00000000-0000-0000-0000-000000000000}"/>
          </ac:picMkLst>
        </pc:picChg>
        <pc:picChg chg="mod">
          <ac:chgData name="Floor de Bruin" userId="d1c5b670-a1b7-49da-b2e8-c82be91a578e" providerId="ADAL" clId="{3C1C57EA-BF40-4F1C-9B5A-383F8EED3D3A}" dt="2024-03-07T09:13:53.219" v="792" actId="1076"/>
          <ac:picMkLst>
            <pc:docMk/>
            <pc:sldMk cId="197219506" sldId="522"/>
            <ac:picMk id="5" creationId="{D28ED5C5-5660-786C-18F9-86FC27489A1B}"/>
          </ac:picMkLst>
        </pc:picChg>
      </pc:sldChg>
      <pc:sldChg chg="addSp delSp modSp mod setBg">
        <pc:chgData name="Floor de Bruin" userId="d1c5b670-a1b7-49da-b2e8-c82be91a578e" providerId="ADAL" clId="{3C1C57EA-BF40-4F1C-9B5A-383F8EED3D3A}" dt="2024-03-07T09:14:06.060" v="793" actId="1076"/>
        <pc:sldMkLst>
          <pc:docMk/>
          <pc:sldMk cId="2686635405" sldId="523"/>
        </pc:sldMkLst>
        <pc:spChg chg="mod">
          <ac:chgData name="Floor de Bruin" userId="d1c5b670-a1b7-49da-b2e8-c82be91a578e" providerId="ADAL" clId="{3C1C57EA-BF40-4F1C-9B5A-383F8EED3D3A}" dt="2024-03-04T10:09:43.301" v="425" actId="2711"/>
          <ac:spMkLst>
            <pc:docMk/>
            <pc:sldMk cId="2686635405" sldId="523"/>
            <ac:spMk id="2" creationId="{00000000-0000-0000-0000-000000000000}"/>
          </ac:spMkLst>
        </pc:spChg>
        <pc:spChg chg="add mod ord">
          <ac:chgData name="Floor de Bruin" userId="d1c5b670-a1b7-49da-b2e8-c82be91a578e" providerId="ADAL" clId="{3C1C57EA-BF40-4F1C-9B5A-383F8EED3D3A}" dt="2024-03-04T09:55:33.482" v="158" actId="171"/>
          <ac:spMkLst>
            <pc:docMk/>
            <pc:sldMk cId="2686635405" sldId="523"/>
            <ac:spMk id="6" creationId="{4A24541A-8859-05C9-8367-445B885E72CC}"/>
          </ac:spMkLst>
        </pc:spChg>
        <pc:picChg chg="del">
          <ac:chgData name="Floor de Bruin" userId="d1c5b670-a1b7-49da-b2e8-c82be91a578e" providerId="ADAL" clId="{3C1C57EA-BF40-4F1C-9B5A-383F8EED3D3A}" dt="2024-03-04T09:55:31.884" v="156" actId="478"/>
          <ac:picMkLst>
            <pc:docMk/>
            <pc:sldMk cId="2686635405" sldId="523"/>
            <ac:picMk id="5" creationId="{00000000-0000-0000-0000-000000000000}"/>
          </ac:picMkLst>
        </pc:picChg>
        <pc:picChg chg="mod">
          <ac:chgData name="Floor de Bruin" userId="d1c5b670-a1b7-49da-b2e8-c82be91a578e" providerId="ADAL" clId="{3C1C57EA-BF40-4F1C-9B5A-383F8EED3D3A}" dt="2024-03-07T09:14:06.060" v="793" actId="1076"/>
          <ac:picMkLst>
            <pc:docMk/>
            <pc:sldMk cId="2686635405" sldId="523"/>
            <ac:picMk id="5" creationId="{B3681265-B29D-351C-C167-8728DF725D05}"/>
          </ac:picMkLst>
        </pc:picChg>
      </pc:sldChg>
      <pc:sldChg chg="addSp delSp modSp mod setBg">
        <pc:chgData name="Floor de Bruin" userId="d1c5b670-a1b7-49da-b2e8-c82be91a578e" providerId="ADAL" clId="{3C1C57EA-BF40-4F1C-9B5A-383F8EED3D3A}" dt="2024-03-07T09:14:18.420" v="794" actId="1076"/>
        <pc:sldMkLst>
          <pc:docMk/>
          <pc:sldMk cId="1875980698" sldId="524"/>
        </pc:sldMkLst>
        <pc:spChg chg="mod">
          <ac:chgData name="Floor de Bruin" userId="d1c5b670-a1b7-49da-b2e8-c82be91a578e" providerId="ADAL" clId="{3C1C57EA-BF40-4F1C-9B5A-383F8EED3D3A}" dt="2024-03-04T10:09:49.601" v="426" actId="2711"/>
          <ac:spMkLst>
            <pc:docMk/>
            <pc:sldMk cId="1875980698" sldId="524"/>
            <ac:spMk id="2" creationId="{00000000-0000-0000-0000-000000000000}"/>
          </ac:spMkLst>
        </pc:spChg>
        <pc:spChg chg="add mod ord">
          <ac:chgData name="Floor de Bruin" userId="d1c5b670-a1b7-49da-b2e8-c82be91a578e" providerId="ADAL" clId="{3C1C57EA-BF40-4F1C-9B5A-383F8EED3D3A}" dt="2024-03-04T09:55:37.281" v="161" actId="171"/>
          <ac:spMkLst>
            <pc:docMk/>
            <pc:sldMk cId="1875980698" sldId="524"/>
            <ac:spMk id="6" creationId="{43FB6A41-115A-AF18-495B-9000DC326485}"/>
          </ac:spMkLst>
        </pc:spChg>
        <pc:picChg chg="del">
          <ac:chgData name="Floor de Bruin" userId="d1c5b670-a1b7-49da-b2e8-c82be91a578e" providerId="ADAL" clId="{3C1C57EA-BF40-4F1C-9B5A-383F8EED3D3A}" dt="2024-03-04T09:55:35.511" v="159" actId="478"/>
          <ac:picMkLst>
            <pc:docMk/>
            <pc:sldMk cId="1875980698" sldId="524"/>
            <ac:picMk id="5" creationId="{00000000-0000-0000-0000-000000000000}"/>
          </ac:picMkLst>
        </pc:picChg>
        <pc:picChg chg="mod">
          <ac:chgData name="Floor de Bruin" userId="d1c5b670-a1b7-49da-b2e8-c82be91a578e" providerId="ADAL" clId="{3C1C57EA-BF40-4F1C-9B5A-383F8EED3D3A}" dt="2024-03-07T09:14:18.420" v="794" actId="1076"/>
          <ac:picMkLst>
            <pc:docMk/>
            <pc:sldMk cId="1875980698" sldId="524"/>
            <ac:picMk id="5" creationId="{5B9AADC7-F62F-CDD2-5D2D-B89563062CD4}"/>
          </ac:picMkLst>
        </pc:picChg>
      </pc:sldChg>
      <pc:sldChg chg="addSp delSp modSp mod setBg">
        <pc:chgData name="Floor de Bruin" userId="d1c5b670-a1b7-49da-b2e8-c82be91a578e" providerId="ADAL" clId="{3C1C57EA-BF40-4F1C-9B5A-383F8EED3D3A}" dt="2024-03-07T09:14:33.717" v="795" actId="1076"/>
        <pc:sldMkLst>
          <pc:docMk/>
          <pc:sldMk cId="3809070462" sldId="525"/>
        </pc:sldMkLst>
        <pc:spChg chg="mod">
          <ac:chgData name="Floor de Bruin" userId="d1c5b670-a1b7-49da-b2e8-c82be91a578e" providerId="ADAL" clId="{3C1C57EA-BF40-4F1C-9B5A-383F8EED3D3A}" dt="2024-03-04T10:09:55.366" v="427" actId="2711"/>
          <ac:spMkLst>
            <pc:docMk/>
            <pc:sldMk cId="3809070462" sldId="525"/>
            <ac:spMk id="2" creationId="{00000000-0000-0000-0000-000000000000}"/>
          </ac:spMkLst>
        </pc:spChg>
        <pc:spChg chg="add mod ord">
          <ac:chgData name="Floor de Bruin" userId="d1c5b670-a1b7-49da-b2e8-c82be91a578e" providerId="ADAL" clId="{3C1C57EA-BF40-4F1C-9B5A-383F8EED3D3A}" dt="2024-03-04T09:55:41.919" v="164" actId="171"/>
          <ac:spMkLst>
            <pc:docMk/>
            <pc:sldMk cId="3809070462" sldId="525"/>
            <ac:spMk id="6" creationId="{A4F53D87-2547-BD16-7E3B-30D961CAE1A0}"/>
          </ac:spMkLst>
        </pc:spChg>
        <pc:picChg chg="mod">
          <ac:chgData name="Floor de Bruin" userId="d1c5b670-a1b7-49da-b2e8-c82be91a578e" providerId="ADAL" clId="{3C1C57EA-BF40-4F1C-9B5A-383F8EED3D3A}" dt="2024-03-04T10:26:42.794" v="623" actId="1076"/>
          <ac:picMkLst>
            <pc:docMk/>
            <pc:sldMk cId="3809070462" sldId="525"/>
            <ac:picMk id="3" creationId="{97004A8E-3522-5CB5-08DD-43D694CC4A03}"/>
          </ac:picMkLst>
        </pc:picChg>
        <pc:picChg chg="del">
          <ac:chgData name="Floor de Bruin" userId="d1c5b670-a1b7-49da-b2e8-c82be91a578e" providerId="ADAL" clId="{3C1C57EA-BF40-4F1C-9B5A-383F8EED3D3A}" dt="2024-03-04T09:55:39.882" v="162" actId="478"/>
          <ac:picMkLst>
            <pc:docMk/>
            <pc:sldMk cId="3809070462" sldId="525"/>
            <ac:picMk id="5" creationId="{00000000-0000-0000-0000-000000000000}"/>
          </ac:picMkLst>
        </pc:picChg>
        <pc:picChg chg="mod">
          <ac:chgData name="Floor de Bruin" userId="d1c5b670-a1b7-49da-b2e8-c82be91a578e" providerId="ADAL" clId="{3C1C57EA-BF40-4F1C-9B5A-383F8EED3D3A}" dt="2024-03-07T09:14:33.717" v="795" actId="1076"/>
          <ac:picMkLst>
            <pc:docMk/>
            <pc:sldMk cId="3809070462" sldId="525"/>
            <ac:picMk id="5" creationId="{117548DF-7823-67B6-284E-BAFA14D3D3BE}"/>
          </ac:picMkLst>
        </pc:picChg>
      </pc:sldChg>
      <pc:sldChg chg="addSp delSp modSp mod setBg delAnim">
        <pc:chgData name="Floor de Bruin" userId="d1c5b670-a1b7-49da-b2e8-c82be91a578e" providerId="ADAL" clId="{3C1C57EA-BF40-4F1C-9B5A-383F8EED3D3A}" dt="2024-03-07T09:15:01.004" v="797" actId="1076"/>
        <pc:sldMkLst>
          <pc:docMk/>
          <pc:sldMk cId="2282193758" sldId="526"/>
        </pc:sldMkLst>
        <pc:spChg chg="mod">
          <ac:chgData name="Floor de Bruin" userId="d1c5b670-a1b7-49da-b2e8-c82be91a578e" providerId="ADAL" clId="{3C1C57EA-BF40-4F1C-9B5A-383F8EED3D3A}" dt="2024-03-04T10:10:00.444" v="428" actId="2711"/>
          <ac:spMkLst>
            <pc:docMk/>
            <pc:sldMk cId="2282193758" sldId="526"/>
            <ac:spMk id="2" creationId="{00000000-0000-0000-0000-000000000000}"/>
          </ac:spMkLst>
        </pc:spChg>
        <pc:spChg chg="add mod ord">
          <ac:chgData name="Floor de Bruin" userId="d1c5b670-a1b7-49da-b2e8-c82be91a578e" providerId="ADAL" clId="{3C1C57EA-BF40-4F1C-9B5A-383F8EED3D3A}" dt="2024-03-04T09:55:47.604" v="167" actId="171"/>
          <ac:spMkLst>
            <pc:docMk/>
            <pc:sldMk cId="2282193758" sldId="526"/>
            <ac:spMk id="6" creationId="{182D73CA-C8F4-F354-5554-2A1AC816F400}"/>
          </ac:spMkLst>
        </pc:spChg>
        <pc:picChg chg="del">
          <ac:chgData name="Floor de Bruin" userId="d1c5b670-a1b7-49da-b2e8-c82be91a578e" providerId="ADAL" clId="{3C1C57EA-BF40-4F1C-9B5A-383F8EED3D3A}" dt="2024-03-04T09:55:45.694" v="165" actId="478"/>
          <ac:picMkLst>
            <pc:docMk/>
            <pc:sldMk cId="2282193758" sldId="526"/>
            <ac:picMk id="5" creationId="{00000000-0000-0000-0000-000000000000}"/>
          </ac:picMkLst>
        </pc:picChg>
        <pc:picChg chg="del">
          <ac:chgData name="Floor de Bruin" userId="d1c5b670-a1b7-49da-b2e8-c82be91a578e" providerId="ADAL" clId="{3C1C57EA-BF40-4F1C-9B5A-383F8EED3D3A}" dt="2024-03-07T09:14:46" v="796" actId="478"/>
          <ac:picMkLst>
            <pc:docMk/>
            <pc:sldMk cId="2282193758" sldId="526"/>
            <ac:picMk id="5" creationId="{B127078E-109C-F2F4-87BC-97937E26D0C9}"/>
          </ac:picMkLst>
        </pc:picChg>
        <pc:picChg chg="mod">
          <ac:chgData name="Floor de Bruin" userId="d1c5b670-a1b7-49da-b2e8-c82be91a578e" providerId="ADAL" clId="{3C1C57EA-BF40-4F1C-9B5A-383F8EED3D3A}" dt="2024-03-07T09:15:01.004" v="797" actId="1076"/>
          <ac:picMkLst>
            <pc:docMk/>
            <pc:sldMk cId="2282193758" sldId="526"/>
            <ac:picMk id="7" creationId="{D85BA0A6-35D0-947F-9B96-35541B890D1D}"/>
          </ac:picMkLst>
        </pc:picChg>
      </pc:sldChg>
      <pc:sldChg chg="addSp delSp modSp mod setBg">
        <pc:chgData name="Floor de Bruin" userId="d1c5b670-a1b7-49da-b2e8-c82be91a578e" providerId="ADAL" clId="{3C1C57EA-BF40-4F1C-9B5A-383F8EED3D3A}" dt="2024-03-07T09:15:14.996" v="798" actId="1076"/>
        <pc:sldMkLst>
          <pc:docMk/>
          <pc:sldMk cId="3852894059" sldId="527"/>
        </pc:sldMkLst>
        <pc:spChg chg="mod">
          <ac:chgData name="Floor de Bruin" userId="d1c5b670-a1b7-49da-b2e8-c82be91a578e" providerId="ADAL" clId="{3C1C57EA-BF40-4F1C-9B5A-383F8EED3D3A}" dt="2024-03-04T10:10:05.205" v="429" actId="2711"/>
          <ac:spMkLst>
            <pc:docMk/>
            <pc:sldMk cId="3852894059" sldId="527"/>
            <ac:spMk id="2" creationId="{00000000-0000-0000-0000-000000000000}"/>
          </ac:spMkLst>
        </pc:spChg>
        <pc:spChg chg="add mod ord">
          <ac:chgData name="Floor de Bruin" userId="d1c5b670-a1b7-49da-b2e8-c82be91a578e" providerId="ADAL" clId="{3C1C57EA-BF40-4F1C-9B5A-383F8EED3D3A}" dt="2024-03-04T09:55:51.526" v="170" actId="171"/>
          <ac:spMkLst>
            <pc:docMk/>
            <pc:sldMk cId="3852894059" sldId="527"/>
            <ac:spMk id="6" creationId="{5D505AFA-B9A8-08EF-EB76-E79BA2A888FB}"/>
          </ac:spMkLst>
        </pc:spChg>
        <pc:picChg chg="del">
          <ac:chgData name="Floor de Bruin" userId="d1c5b670-a1b7-49da-b2e8-c82be91a578e" providerId="ADAL" clId="{3C1C57EA-BF40-4F1C-9B5A-383F8EED3D3A}" dt="2024-03-04T09:55:49.536" v="168" actId="478"/>
          <ac:picMkLst>
            <pc:docMk/>
            <pc:sldMk cId="3852894059" sldId="527"/>
            <ac:picMk id="5" creationId="{00000000-0000-0000-0000-000000000000}"/>
          </ac:picMkLst>
        </pc:picChg>
        <pc:picChg chg="mod">
          <ac:chgData name="Floor de Bruin" userId="d1c5b670-a1b7-49da-b2e8-c82be91a578e" providerId="ADAL" clId="{3C1C57EA-BF40-4F1C-9B5A-383F8EED3D3A}" dt="2024-03-07T09:15:14.996" v="798" actId="1076"/>
          <ac:picMkLst>
            <pc:docMk/>
            <pc:sldMk cId="3852894059" sldId="527"/>
            <ac:picMk id="5" creationId="{F092D865-40B5-55FE-ADFC-8D6109126F36}"/>
          </ac:picMkLst>
        </pc:picChg>
      </pc:sldChg>
      <pc:sldChg chg="modSp mod setBg">
        <pc:chgData name="Floor de Bruin" userId="d1c5b670-a1b7-49da-b2e8-c82be91a578e" providerId="ADAL" clId="{3C1C57EA-BF40-4F1C-9B5A-383F8EED3D3A}" dt="2024-03-07T09:15:51.956" v="803" actId="1076"/>
        <pc:sldMkLst>
          <pc:docMk/>
          <pc:sldMk cId="126746527" sldId="528"/>
        </pc:sldMkLst>
        <pc:spChg chg="mod">
          <ac:chgData name="Floor de Bruin" userId="d1c5b670-a1b7-49da-b2e8-c82be91a578e" providerId="ADAL" clId="{3C1C57EA-BF40-4F1C-9B5A-383F8EED3D3A}" dt="2024-03-04T10:10:13.389" v="431" actId="2711"/>
          <ac:spMkLst>
            <pc:docMk/>
            <pc:sldMk cId="126746527" sldId="528"/>
            <ac:spMk id="2" creationId="{00000000-0000-0000-0000-000000000000}"/>
          </ac:spMkLst>
        </pc:spChg>
        <pc:picChg chg="mod">
          <ac:chgData name="Floor de Bruin" userId="d1c5b670-a1b7-49da-b2e8-c82be91a578e" providerId="ADAL" clId="{3C1C57EA-BF40-4F1C-9B5A-383F8EED3D3A}" dt="2024-03-07T09:15:51.956" v="803" actId="1076"/>
          <ac:picMkLst>
            <pc:docMk/>
            <pc:sldMk cId="126746527" sldId="528"/>
            <ac:picMk id="6" creationId="{0FCF5C07-DC40-A677-E9F3-28C8CA4F3F1C}"/>
          </ac:picMkLst>
        </pc:picChg>
      </pc:sldChg>
      <pc:sldChg chg="modSp mod setBg">
        <pc:chgData name="Floor de Bruin" userId="d1c5b670-a1b7-49da-b2e8-c82be91a578e" providerId="ADAL" clId="{3C1C57EA-BF40-4F1C-9B5A-383F8EED3D3A}" dt="2024-03-07T09:16:06.188" v="805" actId="1076"/>
        <pc:sldMkLst>
          <pc:docMk/>
          <pc:sldMk cId="4029653957" sldId="529"/>
        </pc:sldMkLst>
        <pc:spChg chg="mod">
          <ac:chgData name="Floor de Bruin" userId="d1c5b670-a1b7-49da-b2e8-c82be91a578e" providerId="ADAL" clId="{3C1C57EA-BF40-4F1C-9B5A-383F8EED3D3A}" dt="2024-03-04T10:10:16.842" v="432" actId="2711"/>
          <ac:spMkLst>
            <pc:docMk/>
            <pc:sldMk cId="4029653957" sldId="529"/>
            <ac:spMk id="2" creationId="{00000000-0000-0000-0000-000000000000}"/>
          </ac:spMkLst>
        </pc:spChg>
        <pc:picChg chg="mod">
          <ac:chgData name="Floor de Bruin" userId="d1c5b670-a1b7-49da-b2e8-c82be91a578e" providerId="ADAL" clId="{3C1C57EA-BF40-4F1C-9B5A-383F8EED3D3A}" dt="2024-03-07T09:16:06.188" v="805" actId="1076"/>
          <ac:picMkLst>
            <pc:docMk/>
            <pc:sldMk cId="4029653957" sldId="529"/>
            <ac:picMk id="6" creationId="{D306EBEC-B54B-FA81-F3FD-D9821FF05796}"/>
          </ac:picMkLst>
        </pc:picChg>
      </pc:sldChg>
      <pc:sldChg chg="addSp delSp modSp mod setBg">
        <pc:chgData name="Floor de Bruin" userId="d1c5b670-a1b7-49da-b2e8-c82be91a578e" providerId="ADAL" clId="{3C1C57EA-BF40-4F1C-9B5A-383F8EED3D3A}" dt="2024-03-07T09:16:19.540" v="806" actId="1076"/>
        <pc:sldMkLst>
          <pc:docMk/>
          <pc:sldMk cId="3138428226" sldId="530"/>
        </pc:sldMkLst>
        <pc:spChg chg="mod">
          <ac:chgData name="Floor de Bruin" userId="d1c5b670-a1b7-49da-b2e8-c82be91a578e" providerId="ADAL" clId="{3C1C57EA-BF40-4F1C-9B5A-383F8EED3D3A}" dt="2024-03-04T10:10:21.229" v="433" actId="2711"/>
          <ac:spMkLst>
            <pc:docMk/>
            <pc:sldMk cId="3138428226" sldId="530"/>
            <ac:spMk id="2" creationId="{00000000-0000-0000-0000-000000000000}"/>
          </ac:spMkLst>
        </pc:spChg>
        <pc:picChg chg="del">
          <ac:chgData name="Floor de Bruin" userId="d1c5b670-a1b7-49da-b2e8-c82be91a578e" providerId="ADAL" clId="{3C1C57EA-BF40-4F1C-9B5A-383F8EED3D3A}" dt="2024-03-04T10:19:14.963" v="535" actId="478"/>
          <ac:picMkLst>
            <pc:docMk/>
            <pc:sldMk cId="3138428226" sldId="530"/>
            <ac:picMk id="3" creationId="{C5FAB37A-F289-9CD3-5895-640FC1514517}"/>
          </ac:picMkLst>
        </pc:picChg>
        <pc:picChg chg="mod">
          <ac:chgData name="Floor de Bruin" userId="d1c5b670-a1b7-49da-b2e8-c82be91a578e" providerId="ADAL" clId="{3C1C57EA-BF40-4F1C-9B5A-383F8EED3D3A}" dt="2024-03-07T09:16:19.540" v="806" actId="1076"/>
          <ac:picMkLst>
            <pc:docMk/>
            <pc:sldMk cId="3138428226" sldId="530"/>
            <ac:picMk id="3" creationId="{DCCA46AD-1348-B4DE-532A-BB85D34F2BB9}"/>
          </ac:picMkLst>
        </pc:picChg>
        <pc:picChg chg="del">
          <ac:chgData name="Floor de Bruin" userId="d1c5b670-a1b7-49da-b2e8-c82be91a578e" providerId="ADAL" clId="{3C1C57EA-BF40-4F1C-9B5A-383F8EED3D3A}" dt="2024-03-04T10:19:15.619" v="537" actId="478"/>
          <ac:picMkLst>
            <pc:docMk/>
            <pc:sldMk cId="3138428226" sldId="530"/>
            <ac:picMk id="6" creationId="{44F495AD-43D1-B04B-BCF8-A0717BA26060}"/>
          </ac:picMkLst>
        </pc:picChg>
        <pc:picChg chg="del">
          <ac:chgData name="Floor de Bruin" userId="d1c5b670-a1b7-49da-b2e8-c82be91a578e" providerId="ADAL" clId="{3C1C57EA-BF40-4F1C-9B5A-383F8EED3D3A}" dt="2024-03-04T10:19:15.280" v="536" actId="478"/>
          <ac:picMkLst>
            <pc:docMk/>
            <pc:sldMk cId="3138428226" sldId="530"/>
            <ac:picMk id="7" creationId="{4B9668F6-8CEE-965B-0684-C181A608074F}"/>
          </ac:picMkLst>
        </pc:picChg>
        <pc:picChg chg="add mod">
          <ac:chgData name="Floor de Bruin" userId="d1c5b670-a1b7-49da-b2e8-c82be91a578e" providerId="ADAL" clId="{3C1C57EA-BF40-4F1C-9B5A-383F8EED3D3A}" dt="2024-03-04T10:19:22.504" v="546" actId="1036"/>
          <ac:picMkLst>
            <pc:docMk/>
            <pc:sldMk cId="3138428226" sldId="530"/>
            <ac:picMk id="9" creationId="{BCE91324-3E1D-AD0A-366B-E14BD3C74951}"/>
          </ac:picMkLst>
        </pc:picChg>
      </pc:sldChg>
      <pc:sldChg chg="modSp mod setBg">
        <pc:chgData name="Floor de Bruin" userId="d1c5b670-a1b7-49da-b2e8-c82be91a578e" providerId="ADAL" clId="{3C1C57EA-BF40-4F1C-9B5A-383F8EED3D3A}" dt="2024-03-07T09:16:34.420" v="807" actId="1076"/>
        <pc:sldMkLst>
          <pc:docMk/>
          <pc:sldMk cId="307802594" sldId="531"/>
        </pc:sldMkLst>
        <pc:spChg chg="mod">
          <ac:chgData name="Floor de Bruin" userId="d1c5b670-a1b7-49da-b2e8-c82be91a578e" providerId="ADAL" clId="{3C1C57EA-BF40-4F1C-9B5A-383F8EED3D3A}" dt="2024-03-04T10:10:25.187" v="434" actId="2711"/>
          <ac:spMkLst>
            <pc:docMk/>
            <pc:sldMk cId="307802594" sldId="531"/>
            <ac:spMk id="2" creationId="{00000000-0000-0000-0000-000000000000}"/>
          </ac:spMkLst>
        </pc:spChg>
        <pc:picChg chg="mod">
          <ac:chgData name="Floor de Bruin" userId="d1c5b670-a1b7-49da-b2e8-c82be91a578e" providerId="ADAL" clId="{3C1C57EA-BF40-4F1C-9B5A-383F8EED3D3A}" dt="2024-03-04T10:10:29.067" v="436" actId="1076"/>
          <ac:picMkLst>
            <pc:docMk/>
            <pc:sldMk cId="307802594" sldId="531"/>
            <ac:picMk id="3" creationId="{05ADAEBB-12B3-4166-C6F6-4B72E80C50F9}"/>
          </ac:picMkLst>
        </pc:picChg>
        <pc:picChg chg="mod">
          <ac:chgData name="Floor de Bruin" userId="d1c5b670-a1b7-49da-b2e8-c82be91a578e" providerId="ADAL" clId="{3C1C57EA-BF40-4F1C-9B5A-383F8EED3D3A}" dt="2024-03-07T09:16:34.420" v="807" actId="1076"/>
          <ac:picMkLst>
            <pc:docMk/>
            <pc:sldMk cId="307802594" sldId="531"/>
            <ac:picMk id="6" creationId="{8280ADAA-67F3-E5E2-DC6F-1411FD367996}"/>
          </ac:picMkLst>
        </pc:picChg>
      </pc:sldChg>
      <pc:sldChg chg="addSp delSp modSp mod setBg">
        <pc:chgData name="Floor de Bruin" userId="d1c5b670-a1b7-49da-b2e8-c82be91a578e" providerId="ADAL" clId="{3C1C57EA-BF40-4F1C-9B5A-383F8EED3D3A}" dt="2024-03-07T09:17:07.740" v="809" actId="1076"/>
        <pc:sldMkLst>
          <pc:docMk/>
          <pc:sldMk cId="184410421" sldId="532"/>
        </pc:sldMkLst>
        <pc:spChg chg="mod">
          <ac:chgData name="Floor de Bruin" userId="d1c5b670-a1b7-49da-b2e8-c82be91a578e" providerId="ADAL" clId="{3C1C57EA-BF40-4F1C-9B5A-383F8EED3D3A}" dt="2024-03-04T10:10:37.821" v="438" actId="2711"/>
          <ac:spMkLst>
            <pc:docMk/>
            <pc:sldMk cId="184410421" sldId="532"/>
            <ac:spMk id="2" creationId="{00000000-0000-0000-0000-000000000000}"/>
          </ac:spMkLst>
        </pc:spChg>
        <pc:spChg chg="add mod ord">
          <ac:chgData name="Floor de Bruin" userId="d1c5b670-a1b7-49da-b2e8-c82be91a578e" providerId="ADAL" clId="{3C1C57EA-BF40-4F1C-9B5A-383F8EED3D3A}" dt="2024-03-04T09:55:59.132" v="173" actId="171"/>
          <ac:spMkLst>
            <pc:docMk/>
            <pc:sldMk cId="184410421" sldId="532"/>
            <ac:spMk id="6" creationId="{EB0406DA-6732-FDF6-3E09-CA8A221F598D}"/>
          </ac:spMkLst>
        </pc:spChg>
        <pc:picChg chg="mod">
          <ac:chgData name="Floor de Bruin" userId="d1c5b670-a1b7-49da-b2e8-c82be91a578e" providerId="ADAL" clId="{3C1C57EA-BF40-4F1C-9B5A-383F8EED3D3A}" dt="2024-03-04T10:35:53.716" v="658" actId="1076"/>
          <ac:picMkLst>
            <pc:docMk/>
            <pc:sldMk cId="184410421" sldId="532"/>
            <ac:picMk id="3" creationId="{74CA632E-B88B-E18F-2576-3654104B5779}"/>
          </ac:picMkLst>
        </pc:picChg>
        <pc:picChg chg="del">
          <ac:chgData name="Floor de Bruin" userId="d1c5b670-a1b7-49da-b2e8-c82be91a578e" providerId="ADAL" clId="{3C1C57EA-BF40-4F1C-9B5A-383F8EED3D3A}" dt="2024-03-04T09:55:56.701" v="171" actId="478"/>
          <ac:picMkLst>
            <pc:docMk/>
            <pc:sldMk cId="184410421" sldId="532"/>
            <ac:picMk id="5" creationId="{00000000-0000-0000-0000-000000000000}"/>
          </ac:picMkLst>
        </pc:picChg>
        <pc:picChg chg="mod">
          <ac:chgData name="Floor de Bruin" userId="d1c5b670-a1b7-49da-b2e8-c82be91a578e" providerId="ADAL" clId="{3C1C57EA-BF40-4F1C-9B5A-383F8EED3D3A}" dt="2024-03-07T09:17:07.740" v="809" actId="1076"/>
          <ac:picMkLst>
            <pc:docMk/>
            <pc:sldMk cId="184410421" sldId="532"/>
            <ac:picMk id="5" creationId="{4372EAE7-EAAE-6C39-E659-0299F938AD13}"/>
          </ac:picMkLst>
        </pc:picChg>
      </pc:sldChg>
      <pc:sldChg chg="addSp delSp modSp mod setBg">
        <pc:chgData name="Floor de Bruin" userId="d1c5b670-a1b7-49da-b2e8-c82be91a578e" providerId="ADAL" clId="{3C1C57EA-BF40-4F1C-9B5A-383F8EED3D3A}" dt="2024-03-07T09:17:21.510" v="810" actId="1076"/>
        <pc:sldMkLst>
          <pc:docMk/>
          <pc:sldMk cId="3257923942" sldId="533"/>
        </pc:sldMkLst>
        <pc:spChg chg="mod">
          <ac:chgData name="Floor de Bruin" userId="d1c5b670-a1b7-49da-b2e8-c82be91a578e" providerId="ADAL" clId="{3C1C57EA-BF40-4F1C-9B5A-383F8EED3D3A}" dt="2024-03-04T10:10:41.929" v="439" actId="2711"/>
          <ac:spMkLst>
            <pc:docMk/>
            <pc:sldMk cId="3257923942" sldId="533"/>
            <ac:spMk id="2" creationId="{00000000-0000-0000-0000-000000000000}"/>
          </ac:spMkLst>
        </pc:spChg>
        <pc:spChg chg="add mod ord">
          <ac:chgData name="Floor de Bruin" userId="d1c5b670-a1b7-49da-b2e8-c82be91a578e" providerId="ADAL" clId="{3C1C57EA-BF40-4F1C-9B5A-383F8EED3D3A}" dt="2024-03-04T09:56:02.730" v="176" actId="171"/>
          <ac:spMkLst>
            <pc:docMk/>
            <pc:sldMk cId="3257923942" sldId="533"/>
            <ac:spMk id="6" creationId="{71424A99-BFE4-3F72-80B1-A3A23795FC90}"/>
          </ac:spMkLst>
        </pc:spChg>
        <pc:picChg chg="del">
          <ac:chgData name="Floor de Bruin" userId="d1c5b670-a1b7-49da-b2e8-c82be91a578e" providerId="ADAL" clId="{3C1C57EA-BF40-4F1C-9B5A-383F8EED3D3A}" dt="2024-03-04T09:56:00.944" v="174" actId="478"/>
          <ac:picMkLst>
            <pc:docMk/>
            <pc:sldMk cId="3257923942" sldId="533"/>
            <ac:picMk id="5" creationId="{00000000-0000-0000-0000-000000000000}"/>
          </ac:picMkLst>
        </pc:picChg>
        <pc:picChg chg="mod">
          <ac:chgData name="Floor de Bruin" userId="d1c5b670-a1b7-49da-b2e8-c82be91a578e" providerId="ADAL" clId="{3C1C57EA-BF40-4F1C-9B5A-383F8EED3D3A}" dt="2024-03-07T09:17:21.510" v="810" actId="1076"/>
          <ac:picMkLst>
            <pc:docMk/>
            <pc:sldMk cId="3257923942" sldId="533"/>
            <ac:picMk id="5" creationId="{4D34D1D5-765D-04BE-642E-CDAE22F4E80B}"/>
          </ac:picMkLst>
        </pc:picChg>
      </pc:sldChg>
      <pc:sldChg chg="addSp delSp modSp mod setBg">
        <pc:chgData name="Floor de Bruin" userId="d1c5b670-a1b7-49da-b2e8-c82be91a578e" providerId="ADAL" clId="{3C1C57EA-BF40-4F1C-9B5A-383F8EED3D3A}" dt="2024-03-07T09:17:32.517" v="811" actId="1076"/>
        <pc:sldMkLst>
          <pc:docMk/>
          <pc:sldMk cId="2712062124" sldId="534"/>
        </pc:sldMkLst>
        <pc:spChg chg="mod">
          <ac:chgData name="Floor de Bruin" userId="d1c5b670-a1b7-49da-b2e8-c82be91a578e" providerId="ADAL" clId="{3C1C57EA-BF40-4F1C-9B5A-383F8EED3D3A}" dt="2024-03-04T10:10:46.696" v="440" actId="2711"/>
          <ac:spMkLst>
            <pc:docMk/>
            <pc:sldMk cId="2712062124" sldId="534"/>
            <ac:spMk id="2" creationId="{00000000-0000-0000-0000-000000000000}"/>
          </ac:spMkLst>
        </pc:spChg>
        <pc:spChg chg="add mod ord">
          <ac:chgData name="Floor de Bruin" userId="d1c5b670-a1b7-49da-b2e8-c82be91a578e" providerId="ADAL" clId="{3C1C57EA-BF40-4F1C-9B5A-383F8EED3D3A}" dt="2024-03-04T09:56:06.393" v="179" actId="171"/>
          <ac:spMkLst>
            <pc:docMk/>
            <pc:sldMk cId="2712062124" sldId="534"/>
            <ac:spMk id="6" creationId="{1820B9A3-F529-DB54-8A1F-BF7C87291E67}"/>
          </ac:spMkLst>
        </pc:spChg>
        <pc:picChg chg="del">
          <ac:chgData name="Floor de Bruin" userId="d1c5b670-a1b7-49da-b2e8-c82be91a578e" providerId="ADAL" clId="{3C1C57EA-BF40-4F1C-9B5A-383F8EED3D3A}" dt="2024-03-04T09:56:04.540" v="177" actId="478"/>
          <ac:picMkLst>
            <pc:docMk/>
            <pc:sldMk cId="2712062124" sldId="534"/>
            <ac:picMk id="5" creationId="{00000000-0000-0000-0000-000000000000}"/>
          </ac:picMkLst>
        </pc:picChg>
        <pc:picChg chg="mod">
          <ac:chgData name="Floor de Bruin" userId="d1c5b670-a1b7-49da-b2e8-c82be91a578e" providerId="ADAL" clId="{3C1C57EA-BF40-4F1C-9B5A-383F8EED3D3A}" dt="2024-03-07T09:17:32.517" v="811" actId="1076"/>
          <ac:picMkLst>
            <pc:docMk/>
            <pc:sldMk cId="2712062124" sldId="534"/>
            <ac:picMk id="5" creationId="{A1DE62EC-813E-707F-0F9F-6231FCA25070}"/>
          </ac:picMkLst>
        </pc:picChg>
      </pc:sldChg>
      <pc:sldChg chg="addSp delSp modSp mod setBg">
        <pc:chgData name="Floor de Bruin" userId="d1c5b670-a1b7-49da-b2e8-c82be91a578e" providerId="ADAL" clId="{3C1C57EA-BF40-4F1C-9B5A-383F8EED3D3A}" dt="2024-03-07T09:17:45.669" v="812" actId="1076"/>
        <pc:sldMkLst>
          <pc:docMk/>
          <pc:sldMk cId="1514867551" sldId="535"/>
        </pc:sldMkLst>
        <pc:spChg chg="mod">
          <ac:chgData name="Floor de Bruin" userId="d1c5b670-a1b7-49da-b2e8-c82be91a578e" providerId="ADAL" clId="{3C1C57EA-BF40-4F1C-9B5A-383F8EED3D3A}" dt="2024-03-04T10:10:51.041" v="441" actId="2711"/>
          <ac:spMkLst>
            <pc:docMk/>
            <pc:sldMk cId="1514867551" sldId="535"/>
            <ac:spMk id="2" creationId="{00000000-0000-0000-0000-000000000000}"/>
          </ac:spMkLst>
        </pc:spChg>
        <pc:spChg chg="add mod ord">
          <ac:chgData name="Floor de Bruin" userId="d1c5b670-a1b7-49da-b2e8-c82be91a578e" providerId="ADAL" clId="{3C1C57EA-BF40-4F1C-9B5A-383F8EED3D3A}" dt="2024-03-04T09:56:10.466" v="182" actId="171"/>
          <ac:spMkLst>
            <pc:docMk/>
            <pc:sldMk cId="1514867551" sldId="535"/>
            <ac:spMk id="6" creationId="{F2667941-88B1-F837-DBF8-5360BD754E08}"/>
          </ac:spMkLst>
        </pc:spChg>
        <pc:picChg chg="del">
          <ac:chgData name="Floor de Bruin" userId="d1c5b670-a1b7-49da-b2e8-c82be91a578e" providerId="ADAL" clId="{3C1C57EA-BF40-4F1C-9B5A-383F8EED3D3A}" dt="2024-03-04T09:56:08.663" v="180" actId="478"/>
          <ac:picMkLst>
            <pc:docMk/>
            <pc:sldMk cId="1514867551" sldId="535"/>
            <ac:picMk id="5" creationId="{00000000-0000-0000-0000-000000000000}"/>
          </ac:picMkLst>
        </pc:picChg>
        <pc:picChg chg="mod">
          <ac:chgData name="Floor de Bruin" userId="d1c5b670-a1b7-49da-b2e8-c82be91a578e" providerId="ADAL" clId="{3C1C57EA-BF40-4F1C-9B5A-383F8EED3D3A}" dt="2024-03-07T09:17:45.669" v="812" actId="1076"/>
          <ac:picMkLst>
            <pc:docMk/>
            <pc:sldMk cId="1514867551" sldId="535"/>
            <ac:picMk id="5" creationId="{78170FE5-D891-A2BF-B736-9C9F9664F0F8}"/>
          </ac:picMkLst>
        </pc:picChg>
      </pc:sldChg>
      <pc:sldChg chg="addSp delSp modSp mod setBg delAnim">
        <pc:chgData name="Floor de Bruin" userId="d1c5b670-a1b7-49da-b2e8-c82be91a578e" providerId="ADAL" clId="{3C1C57EA-BF40-4F1C-9B5A-383F8EED3D3A}" dt="2024-03-07T09:18:09.093" v="814" actId="1076"/>
        <pc:sldMkLst>
          <pc:docMk/>
          <pc:sldMk cId="3926472766" sldId="536"/>
        </pc:sldMkLst>
        <pc:spChg chg="mod">
          <ac:chgData name="Floor de Bruin" userId="d1c5b670-a1b7-49da-b2e8-c82be91a578e" providerId="ADAL" clId="{3C1C57EA-BF40-4F1C-9B5A-383F8EED3D3A}" dt="2024-03-04T10:10:56.085" v="442" actId="2711"/>
          <ac:spMkLst>
            <pc:docMk/>
            <pc:sldMk cId="3926472766" sldId="536"/>
            <ac:spMk id="2" creationId="{00000000-0000-0000-0000-000000000000}"/>
          </ac:spMkLst>
        </pc:spChg>
        <pc:spChg chg="add mod ord">
          <ac:chgData name="Floor de Bruin" userId="d1c5b670-a1b7-49da-b2e8-c82be91a578e" providerId="ADAL" clId="{3C1C57EA-BF40-4F1C-9B5A-383F8EED3D3A}" dt="2024-03-04T09:56:15.195" v="185" actId="171"/>
          <ac:spMkLst>
            <pc:docMk/>
            <pc:sldMk cId="3926472766" sldId="536"/>
            <ac:spMk id="6" creationId="{4824FE92-D260-3189-5961-D602CE89D118}"/>
          </ac:spMkLst>
        </pc:spChg>
        <pc:picChg chg="del">
          <ac:chgData name="Floor de Bruin" userId="d1c5b670-a1b7-49da-b2e8-c82be91a578e" providerId="ADAL" clId="{3C1C57EA-BF40-4F1C-9B5A-383F8EED3D3A}" dt="2024-03-04T09:56:13.044" v="183" actId="478"/>
          <ac:picMkLst>
            <pc:docMk/>
            <pc:sldMk cId="3926472766" sldId="536"/>
            <ac:picMk id="5" creationId="{00000000-0000-0000-0000-000000000000}"/>
          </ac:picMkLst>
        </pc:picChg>
        <pc:picChg chg="del">
          <ac:chgData name="Floor de Bruin" userId="d1c5b670-a1b7-49da-b2e8-c82be91a578e" providerId="ADAL" clId="{3C1C57EA-BF40-4F1C-9B5A-383F8EED3D3A}" dt="2024-03-07T09:17:56.213" v="813" actId="478"/>
          <ac:picMkLst>
            <pc:docMk/>
            <pc:sldMk cId="3926472766" sldId="536"/>
            <ac:picMk id="5" creationId="{EBCC34A5-B968-E4CC-554B-181EF8A8E327}"/>
          </ac:picMkLst>
        </pc:picChg>
        <pc:picChg chg="mod">
          <ac:chgData name="Floor de Bruin" userId="d1c5b670-a1b7-49da-b2e8-c82be91a578e" providerId="ADAL" clId="{3C1C57EA-BF40-4F1C-9B5A-383F8EED3D3A}" dt="2024-03-07T09:18:09.093" v="814" actId="1076"/>
          <ac:picMkLst>
            <pc:docMk/>
            <pc:sldMk cId="3926472766" sldId="536"/>
            <ac:picMk id="7" creationId="{973DD1E7-BE01-0151-41A0-BA66A3530468}"/>
          </ac:picMkLst>
        </pc:picChg>
      </pc:sldChg>
      <pc:sldChg chg="addSp delSp modSp mod setBg delAnim">
        <pc:chgData name="Floor de Bruin" userId="d1c5b670-a1b7-49da-b2e8-c82be91a578e" providerId="ADAL" clId="{3C1C57EA-BF40-4F1C-9B5A-383F8EED3D3A}" dt="2024-03-07T09:18:32.533" v="816" actId="1076"/>
        <pc:sldMkLst>
          <pc:docMk/>
          <pc:sldMk cId="3154944060" sldId="537"/>
        </pc:sldMkLst>
        <pc:spChg chg="mod">
          <ac:chgData name="Floor de Bruin" userId="d1c5b670-a1b7-49da-b2e8-c82be91a578e" providerId="ADAL" clId="{3C1C57EA-BF40-4F1C-9B5A-383F8EED3D3A}" dt="2024-03-04T10:10:59.577" v="443" actId="2711"/>
          <ac:spMkLst>
            <pc:docMk/>
            <pc:sldMk cId="3154944060" sldId="537"/>
            <ac:spMk id="2" creationId="{00000000-0000-0000-0000-000000000000}"/>
          </ac:spMkLst>
        </pc:spChg>
        <pc:spChg chg="add mod ord">
          <ac:chgData name="Floor de Bruin" userId="d1c5b670-a1b7-49da-b2e8-c82be91a578e" providerId="ADAL" clId="{3C1C57EA-BF40-4F1C-9B5A-383F8EED3D3A}" dt="2024-03-04T09:56:19.126" v="188" actId="171"/>
          <ac:spMkLst>
            <pc:docMk/>
            <pc:sldMk cId="3154944060" sldId="537"/>
            <ac:spMk id="6" creationId="{2F499BC0-F676-F332-63A3-8A5C2788F9C5}"/>
          </ac:spMkLst>
        </pc:spChg>
        <pc:picChg chg="del">
          <ac:chgData name="Floor de Bruin" userId="d1c5b670-a1b7-49da-b2e8-c82be91a578e" providerId="ADAL" clId="{3C1C57EA-BF40-4F1C-9B5A-383F8EED3D3A}" dt="2024-03-04T09:56:17.070" v="186" actId="478"/>
          <ac:picMkLst>
            <pc:docMk/>
            <pc:sldMk cId="3154944060" sldId="537"/>
            <ac:picMk id="5" creationId="{00000000-0000-0000-0000-000000000000}"/>
          </ac:picMkLst>
        </pc:picChg>
        <pc:picChg chg="del">
          <ac:chgData name="Floor de Bruin" userId="d1c5b670-a1b7-49da-b2e8-c82be91a578e" providerId="ADAL" clId="{3C1C57EA-BF40-4F1C-9B5A-383F8EED3D3A}" dt="2024-03-07T09:18:19.247" v="815" actId="478"/>
          <ac:picMkLst>
            <pc:docMk/>
            <pc:sldMk cId="3154944060" sldId="537"/>
            <ac:picMk id="5" creationId="{EF4652ED-43BD-507F-706C-34A4FC955DE4}"/>
          </ac:picMkLst>
        </pc:picChg>
        <pc:picChg chg="mod">
          <ac:chgData name="Floor de Bruin" userId="d1c5b670-a1b7-49da-b2e8-c82be91a578e" providerId="ADAL" clId="{3C1C57EA-BF40-4F1C-9B5A-383F8EED3D3A}" dt="2024-03-07T09:18:32.533" v="816" actId="1076"/>
          <ac:picMkLst>
            <pc:docMk/>
            <pc:sldMk cId="3154944060" sldId="537"/>
            <ac:picMk id="7" creationId="{209CBC09-76DE-7F2F-A8FE-2523571A37DC}"/>
          </ac:picMkLst>
        </pc:picChg>
      </pc:sldChg>
      <pc:sldChg chg="addSp delSp modSp mod setBg">
        <pc:chgData name="Floor de Bruin" userId="d1c5b670-a1b7-49da-b2e8-c82be91a578e" providerId="ADAL" clId="{3C1C57EA-BF40-4F1C-9B5A-383F8EED3D3A}" dt="2024-03-07T09:19:08.332" v="817" actId="1076"/>
        <pc:sldMkLst>
          <pc:docMk/>
          <pc:sldMk cId="1085796195" sldId="538"/>
        </pc:sldMkLst>
        <pc:spChg chg="mod">
          <ac:chgData name="Floor de Bruin" userId="d1c5b670-a1b7-49da-b2e8-c82be91a578e" providerId="ADAL" clId="{3C1C57EA-BF40-4F1C-9B5A-383F8EED3D3A}" dt="2024-03-04T10:11:04.974" v="444" actId="2711"/>
          <ac:spMkLst>
            <pc:docMk/>
            <pc:sldMk cId="1085796195" sldId="538"/>
            <ac:spMk id="2" creationId="{00000000-0000-0000-0000-000000000000}"/>
          </ac:spMkLst>
        </pc:spChg>
        <pc:spChg chg="add mod ord">
          <ac:chgData name="Floor de Bruin" userId="d1c5b670-a1b7-49da-b2e8-c82be91a578e" providerId="ADAL" clId="{3C1C57EA-BF40-4F1C-9B5A-383F8EED3D3A}" dt="2024-03-04T09:56:23" v="191" actId="171"/>
          <ac:spMkLst>
            <pc:docMk/>
            <pc:sldMk cId="1085796195" sldId="538"/>
            <ac:spMk id="6" creationId="{762ABD35-B8D3-1503-8AEF-E4EDC20BB30C}"/>
          </ac:spMkLst>
        </pc:spChg>
        <pc:picChg chg="mod">
          <ac:chgData name="Floor de Bruin" userId="d1c5b670-a1b7-49da-b2e8-c82be91a578e" providerId="ADAL" clId="{3C1C57EA-BF40-4F1C-9B5A-383F8EED3D3A}" dt="2024-03-07T09:19:08.332" v="817" actId="1076"/>
          <ac:picMkLst>
            <pc:docMk/>
            <pc:sldMk cId="1085796195" sldId="538"/>
            <ac:picMk id="3" creationId="{66C6089C-D792-8546-6E94-1B45009CF9A6}"/>
          </ac:picMkLst>
        </pc:picChg>
        <pc:picChg chg="del">
          <ac:chgData name="Floor de Bruin" userId="d1c5b670-a1b7-49da-b2e8-c82be91a578e" providerId="ADAL" clId="{3C1C57EA-BF40-4F1C-9B5A-383F8EED3D3A}" dt="2024-03-04T10:27:26.131" v="624" actId="478"/>
          <ac:picMkLst>
            <pc:docMk/>
            <pc:sldMk cId="1085796195" sldId="538"/>
            <ac:picMk id="3" creationId="{8CCE71C2-92F5-CA13-B53E-35C21C248C88}"/>
          </ac:picMkLst>
        </pc:picChg>
        <pc:picChg chg="del">
          <ac:chgData name="Floor de Bruin" userId="d1c5b670-a1b7-49da-b2e8-c82be91a578e" providerId="ADAL" clId="{3C1C57EA-BF40-4F1C-9B5A-383F8EED3D3A}" dt="2024-03-04T09:56:21.121" v="189" actId="478"/>
          <ac:picMkLst>
            <pc:docMk/>
            <pc:sldMk cId="1085796195" sldId="538"/>
            <ac:picMk id="5" creationId="{00000000-0000-0000-0000-000000000000}"/>
          </ac:picMkLst>
        </pc:picChg>
        <pc:picChg chg="add mod">
          <ac:chgData name="Floor de Bruin" userId="d1c5b670-a1b7-49da-b2e8-c82be91a578e" providerId="ADAL" clId="{3C1C57EA-BF40-4F1C-9B5A-383F8EED3D3A}" dt="2024-03-04T10:27:31.012" v="627" actId="1076"/>
          <ac:picMkLst>
            <pc:docMk/>
            <pc:sldMk cId="1085796195" sldId="538"/>
            <ac:picMk id="8" creationId="{EBEF19C2-E262-CD28-CB99-21802E8EA5F2}"/>
          </ac:picMkLst>
        </pc:picChg>
      </pc:sldChg>
      <pc:sldChg chg="addSp delSp modSp mod setBg delAnim">
        <pc:chgData name="Floor de Bruin" userId="d1c5b670-a1b7-49da-b2e8-c82be91a578e" providerId="ADAL" clId="{3C1C57EA-BF40-4F1C-9B5A-383F8EED3D3A}" dt="2024-03-07T09:19:33.493" v="819" actId="1076"/>
        <pc:sldMkLst>
          <pc:docMk/>
          <pc:sldMk cId="2845774128" sldId="539"/>
        </pc:sldMkLst>
        <pc:spChg chg="mod">
          <ac:chgData name="Floor de Bruin" userId="d1c5b670-a1b7-49da-b2e8-c82be91a578e" providerId="ADAL" clId="{3C1C57EA-BF40-4F1C-9B5A-383F8EED3D3A}" dt="2024-03-04T10:11:08.686" v="445" actId="2711"/>
          <ac:spMkLst>
            <pc:docMk/>
            <pc:sldMk cId="2845774128" sldId="539"/>
            <ac:spMk id="2" creationId="{00000000-0000-0000-0000-000000000000}"/>
          </ac:spMkLst>
        </pc:spChg>
        <pc:spChg chg="add mod ord">
          <ac:chgData name="Floor de Bruin" userId="d1c5b670-a1b7-49da-b2e8-c82be91a578e" providerId="ADAL" clId="{3C1C57EA-BF40-4F1C-9B5A-383F8EED3D3A}" dt="2024-03-04T09:56:27.352" v="194" actId="171"/>
          <ac:spMkLst>
            <pc:docMk/>
            <pc:sldMk cId="2845774128" sldId="539"/>
            <ac:spMk id="6" creationId="{F37DAFC6-6377-F9C3-F5EE-57711DE5326F}"/>
          </ac:spMkLst>
        </pc:spChg>
        <pc:picChg chg="del">
          <ac:chgData name="Floor de Bruin" userId="d1c5b670-a1b7-49da-b2e8-c82be91a578e" providerId="ADAL" clId="{3C1C57EA-BF40-4F1C-9B5A-383F8EED3D3A}" dt="2024-03-04T10:27:47.737" v="628" actId="478"/>
          <ac:picMkLst>
            <pc:docMk/>
            <pc:sldMk cId="2845774128" sldId="539"/>
            <ac:picMk id="3" creationId="{4DC8C45B-B97B-48D3-4D4F-8EB16C67281D}"/>
          </ac:picMkLst>
        </pc:picChg>
        <pc:picChg chg="del">
          <ac:chgData name="Floor de Bruin" userId="d1c5b670-a1b7-49da-b2e8-c82be91a578e" providerId="ADAL" clId="{3C1C57EA-BF40-4F1C-9B5A-383F8EED3D3A}" dt="2024-03-07T09:19:20.861" v="818" actId="478"/>
          <ac:picMkLst>
            <pc:docMk/>
            <pc:sldMk cId="2845774128" sldId="539"/>
            <ac:picMk id="3" creationId="{A4EA9AF1-854A-BA28-0BD5-A045B3F71E72}"/>
          </ac:picMkLst>
        </pc:picChg>
        <pc:picChg chg="del">
          <ac:chgData name="Floor de Bruin" userId="d1c5b670-a1b7-49da-b2e8-c82be91a578e" providerId="ADAL" clId="{3C1C57EA-BF40-4F1C-9B5A-383F8EED3D3A}" dt="2024-03-04T09:56:25.615" v="192" actId="478"/>
          <ac:picMkLst>
            <pc:docMk/>
            <pc:sldMk cId="2845774128" sldId="539"/>
            <ac:picMk id="5" creationId="{00000000-0000-0000-0000-000000000000}"/>
          </ac:picMkLst>
        </pc:picChg>
        <pc:picChg chg="mod">
          <ac:chgData name="Floor de Bruin" userId="d1c5b670-a1b7-49da-b2e8-c82be91a578e" providerId="ADAL" clId="{3C1C57EA-BF40-4F1C-9B5A-383F8EED3D3A}" dt="2024-03-07T09:19:33.493" v="819" actId="1076"/>
          <ac:picMkLst>
            <pc:docMk/>
            <pc:sldMk cId="2845774128" sldId="539"/>
            <ac:picMk id="5" creationId="{374F45C4-AA1A-DE9E-8F75-BB6725479461}"/>
          </ac:picMkLst>
        </pc:picChg>
        <pc:picChg chg="add mod">
          <ac:chgData name="Floor de Bruin" userId="d1c5b670-a1b7-49da-b2e8-c82be91a578e" providerId="ADAL" clId="{3C1C57EA-BF40-4F1C-9B5A-383F8EED3D3A}" dt="2024-03-04T10:27:49.703" v="630" actId="1076"/>
          <ac:picMkLst>
            <pc:docMk/>
            <pc:sldMk cId="2845774128" sldId="539"/>
            <ac:picMk id="8" creationId="{1EC6C1DC-AD42-FFE3-30B4-C62251687AD7}"/>
          </ac:picMkLst>
        </pc:picChg>
      </pc:sldChg>
      <pc:sldChg chg="addSp delSp modSp mod setBg">
        <pc:chgData name="Floor de Bruin" userId="d1c5b670-a1b7-49da-b2e8-c82be91a578e" providerId="ADAL" clId="{3C1C57EA-BF40-4F1C-9B5A-383F8EED3D3A}" dt="2024-03-07T09:19:46.629" v="820" actId="1076"/>
        <pc:sldMkLst>
          <pc:docMk/>
          <pc:sldMk cId="219926358" sldId="540"/>
        </pc:sldMkLst>
        <pc:spChg chg="mod">
          <ac:chgData name="Floor de Bruin" userId="d1c5b670-a1b7-49da-b2e8-c82be91a578e" providerId="ADAL" clId="{3C1C57EA-BF40-4F1C-9B5A-383F8EED3D3A}" dt="2024-03-04T10:11:12.827" v="446" actId="2711"/>
          <ac:spMkLst>
            <pc:docMk/>
            <pc:sldMk cId="219926358" sldId="540"/>
            <ac:spMk id="2" creationId="{00000000-0000-0000-0000-000000000000}"/>
          </ac:spMkLst>
        </pc:spChg>
        <pc:spChg chg="add mod ord">
          <ac:chgData name="Floor de Bruin" userId="d1c5b670-a1b7-49da-b2e8-c82be91a578e" providerId="ADAL" clId="{3C1C57EA-BF40-4F1C-9B5A-383F8EED3D3A}" dt="2024-03-04T09:56:31.664" v="197" actId="171"/>
          <ac:spMkLst>
            <pc:docMk/>
            <pc:sldMk cId="219926358" sldId="540"/>
            <ac:spMk id="6" creationId="{07027569-5013-65E4-337A-EFC3A7D5E45A}"/>
          </ac:spMkLst>
        </pc:spChg>
        <pc:picChg chg="mod">
          <ac:chgData name="Floor de Bruin" userId="d1c5b670-a1b7-49da-b2e8-c82be91a578e" providerId="ADAL" clId="{3C1C57EA-BF40-4F1C-9B5A-383F8EED3D3A}" dt="2024-03-04T10:11:17.327" v="448" actId="1076"/>
          <ac:picMkLst>
            <pc:docMk/>
            <pc:sldMk cId="219926358" sldId="540"/>
            <ac:picMk id="3" creationId="{ADE31A4A-E6F8-7B76-04EA-879501342C84}"/>
          </ac:picMkLst>
        </pc:picChg>
        <pc:picChg chg="del">
          <ac:chgData name="Floor de Bruin" userId="d1c5b670-a1b7-49da-b2e8-c82be91a578e" providerId="ADAL" clId="{3C1C57EA-BF40-4F1C-9B5A-383F8EED3D3A}" dt="2024-03-04T09:56:29.560" v="195" actId="478"/>
          <ac:picMkLst>
            <pc:docMk/>
            <pc:sldMk cId="219926358" sldId="540"/>
            <ac:picMk id="5" creationId="{00000000-0000-0000-0000-000000000000}"/>
          </ac:picMkLst>
        </pc:picChg>
        <pc:picChg chg="mod">
          <ac:chgData name="Floor de Bruin" userId="d1c5b670-a1b7-49da-b2e8-c82be91a578e" providerId="ADAL" clId="{3C1C57EA-BF40-4F1C-9B5A-383F8EED3D3A}" dt="2024-03-07T09:19:46.629" v="820" actId="1076"/>
          <ac:picMkLst>
            <pc:docMk/>
            <pc:sldMk cId="219926358" sldId="540"/>
            <ac:picMk id="5" creationId="{5CB7E880-F9FF-E758-C21E-E00C0FB863B1}"/>
          </ac:picMkLst>
        </pc:picChg>
      </pc:sldChg>
      <pc:sldChg chg="addSp delSp modSp mod setBg">
        <pc:chgData name="Floor de Bruin" userId="d1c5b670-a1b7-49da-b2e8-c82be91a578e" providerId="ADAL" clId="{3C1C57EA-BF40-4F1C-9B5A-383F8EED3D3A}" dt="2024-03-07T09:19:58.669" v="821" actId="1076"/>
        <pc:sldMkLst>
          <pc:docMk/>
          <pc:sldMk cId="230909438" sldId="541"/>
        </pc:sldMkLst>
        <pc:spChg chg="mod">
          <ac:chgData name="Floor de Bruin" userId="d1c5b670-a1b7-49da-b2e8-c82be91a578e" providerId="ADAL" clId="{3C1C57EA-BF40-4F1C-9B5A-383F8EED3D3A}" dt="2024-03-04T10:11:21.690" v="449" actId="2711"/>
          <ac:spMkLst>
            <pc:docMk/>
            <pc:sldMk cId="230909438" sldId="541"/>
            <ac:spMk id="2" creationId="{00000000-0000-0000-0000-000000000000}"/>
          </ac:spMkLst>
        </pc:spChg>
        <pc:picChg chg="mod">
          <ac:chgData name="Floor de Bruin" userId="d1c5b670-a1b7-49da-b2e8-c82be91a578e" providerId="ADAL" clId="{3C1C57EA-BF40-4F1C-9B5A-383F8EED3D3A}" dt="2024-03-07T09:19:58.669" v="821" actId="1076"/>
          <ac:picMkLst>
            <pc:docMk/>
            <pc:sldMk cId="230909438" sldId="541"/>
            <ac:picMk id="3" creationId="{92570E8C-A273-8924-4C40-85B4AD774E87}"/>
          </ac:picMkLst>
        </pc:picChg>
        <pc:picChg chg="del">
          <ac:chgData name="Floor de Bruin" userId="d1c5b670-a1b7-49da-b2e8-c82be91a578e" providerId="ADAL" clId="{3C1C57EA-BF40-4F1C-9B5A-383F8EED3D3A}" dt="2024-03-04T10:28:08.674" v="631" actId="478"/>
          <ac:picMkLst>
            <pc:docMk/>
            <pc:sldMk cId="230909438" sldId="541"/>
            <ac:picMk id="3" creationId="{B825A69F-30FE-85BA-9CBD-11659F053FDB}"/>
          </ac:picMkLst>
        </pc:picChg>
        <pc:picChg chg="add mod">
          <ac:chgData name="Floor de Bruin" userId="d1c5b670-a1b7-49da-b2e8-c82be91a578e" providerId="ADAL" clId="{3C1C57EA-BF40-4F1C-9B5A-383F8EED3D3A}" dt="2024-03-04T10:28:10.011" v="633"/>
          <ac:picMkLst>
            <pc:docMk/>
            <pc:sldMk cId="230909438" sldId="541"/>
            <ac:picMk id="4" creationId="{D0B8A96C-7537-232E-20DE-1F30DEF8543D}"/>
          </ac:picMkLst>
        </pc:picChg>
        <pc:picChg chg="add mod">
          <ac:chgData name="Floor de Bruin" userId="d1c5b670-a1b7-49da-b2e8-c82be91a578e" providerId="ADAL" clId="{3C1C57EA-BF40-4F1C-9B5A-383F8EED3D3A}" dt="2024-03-04T10:28:27.148" v="636" actId="1076"/>
          <ac:picMkLst>
            <pc:docMk/>
            <pc:sldMk cId="230909438" sldId="541"/>
            <ac:picMk id="7" creationId="{A2346096-8E69-6C8D-A73B-34988A3F3EC0}"/>
          </ac:picMkLst>
        </pc:picChg>
      </pc:sldChg>
      <pc:sldChg chg="modSp mod setBg">
        <pc:chgData name="Floor de Bruin" userId="d1c5b670-a1b7-49da-b2e8-c82be91a578e" providerId="ADAL" clId="{3C1C57EA-BF40-4F1C-9B5A-383F8EED3D3A}" dt="2024-03-07T09:20:12.986" v="822" actId="1076"/>
        <pc:sldMkLst>
          <pc:docMk/>
          <pc:sldMk cId="3792937358" sldId="542"/>
        </pc:sldMkLst>
        <pc:spChg chg="mod">
          <ac:chgData name="Floor de Bruin" userId="d1c5b670-a1b7-49da-b2e8-c82be91a578e" providerId="ADAL" clId="{3C1C57EA-BF40-4F1C-9B5A-383F8EED3D3A}" dt="2024-03-04T10:11:24.792" v="450" actId="2711"/>
          <ac:spMkLst>
            <pc:docMk/>
            <pc:sldMk cId="3792937358" sldId="542"/>
            <ac:spMk id="2" creationId="{00000000-0000-0000-0000-000000000000}"/>
          </ac:spMkLst>
        </pc:spChg>
        <pc:picChg chg="mod">
          <ac:chgData name="Floor de Bruin" userId="d1c5b670-a1b7-49da-b2e8-c82be91a578e" providerId="ADAL" clId="{3C1C57EA-BF40-4F1C-9B5A-383F8EED3D3A}" dt="2024-03-07T09:20:12.986" v="822" actId="1076"/>
          <ac:picMkLst>
            <pc:docMk/>
            <pc:sldMk cId="3792937358" sldId="542"/>
            <ac:picMk id="4" creationId="{24939901-0CF6-1C17-D5F7-1F7CF739667D}"/>
          </ac:picMkLst>
        </pc:picChg>
      </pc:sldChg>
      <pc:sldChg chg="addSp delSp modSp mod setBg">
        <pc:chgData name="Floor de Bruin" userId="d1c5b670-a1b7-49da-b2e8-c82be91a578e" providerId="ADAL" clId="{3C1C57EA-BF40-4F1C-9B5A-383F8EED3D3A}" dt="2024-03-07T09:20:26.637" v="823" actId="1076"/>
        <pc:sldMkLst>
          <pc:docMk/>
          <pc:sldMk cId="2246121620" sldId="543"/>
        </pc:sldMkLst>
        <pc:spChg chg="mod">
          <ac:chgData name="Floor de Bruin" userId="d1c5b670-a1b7-49da-b2e8-c82be91a578e" providerId="ADAL" clId="{3C1C57EA-BF40-4F1C-9B5A-383F8EED3D3A}" dt="2024-03-04T10:11:30.189" v="451" actId="2711"/>
          <ac:spMkLst>
            <pc:docMk/>
            <pc:sldMk cId="2246121620" sldId="543"/>
            <ac:spMk id="2" creationId="{00000000-0000-0000-0000-000000000000}"/>
          </ac:spMkLst>
        </pc:spChg>
        <pc:spChg chg="add mod ord">
          <ac:chgData name="Floor de Bruin" userId="d1c5b670-a1b7-49da-b2e8-c82be91a578e" providerId="ADAL" clId="{3C1C57EA-BF40-4F1C-9B5A-383F8EED3D3A}" dt="2024-03-04T09:56:36.397" v="200" actId="171"/>
          <ac:spMkLst>
            <pc:docMk/>
            <pc:sldMk cId="2246121620" sldId="543"/>
            <ac:spMk id="6" creationId="{89CFB46C-3381-C087-E753-106334AA10A8}"/>
          </ac:spMkLst>
        </pc:spChg>
        <pc:picChg chg="mod">
          <ac:chgData name="Floor de Bruin" userId="d1c5b670-a1b7-49da-b2e8-c82be91a578e" providerId="ADAL" clId="{3C1C57EA-BF40-4F1C-9B5A-383F8EED3D3A}" dt="2024-03-07T09:20:26.637" v="823" actId="1076"/>
          <ac:picMkLst>
            <pc:docMk/>
            <pc:sldMk cId="2246121620" sldId="543"/>
            <ac:picMk id="3" creationId="{307F9CAD-A173-CF5A-F22A-56F329CFAD98}"/>
          </ac:picMkLst>
        </pc:picChg>
        <pc:picChg chg="del mod">
          <ac:chgData name="Floor de Bruin" userId="d1c5b670-a1b7-49da-b2e8-c82be91a578e" providerId="ADAL" clId="{3C1C57EA-BF40-4F1C-9B5A-383F8EED3D3A}" dt="2024-03-04T10:28:48.562" v="638" actId="478"/>
          <ac:picMkLst>
            <pc:docMk/>
            <pc:sldMk cId="2246121620" sldId="543"/>
            <ac:picMk id="3" creationId="{E1D6D087-E706-03DF-56F4-9D3025B49349}"/>
          </ac:picMkLst>
        </pc:picChg>
        <pc:picChg chg="del">
          <ac:chgData name="Floor de Bruin" userId="d1c5b670-a1b7-49da-b2e8-c82be91a578e" providerId="ADAL" clId="{3C1C57EA-BF40-4F1C-9B5A-383F8EED3D3A}" dt="2024-03-04T09:56:34.485" v="198" actId="478"/>
          <ac:picMkLst>
            <pc:docMk/>
            <pc:sldMk cId="2246121620" sldId="543"/>
            <ac:picMk id="5" creationId="{00000000-0000-0000-0000-000000000000}"/>
          </ac:picMkLst>
        </pc:picChg>
        <pc:picChg chg="add mod">
          <ac:chgData name="Floor de Bruin" userId="d1c5b670-a1b7-49da-b2e8-c82be91a578e" providerId="ADAL" clId="{3C1C57EA-BF40-4F1C-9B5A-383F8EED3D3A}" dt="2024-03-04T10:28:52.959" v="640" actId="1076"/>
          <ac:picMkLst>
            <pc:docMk/>
            <pc:sldMk cId="2246121620" sldId="543"/>
            <ac:picMk id="8" creationId="{AE7F3B0A-EE71-7F99-1CAF-3FD996CE0C7D}"/>
          </ac:picMkLst>
        </pc:picChg>
      </pc:sldChg>
      <pc:sldChg chg="modSp mod setBg">
        <pc:chgData name="Floor de Bruin" userId="d1c5b670-a1b7-49da-b2e8-c82be91a578e" providerId="ADAL" clId="{3C1C57EA-BF40-4F1C-9B5A-383F8EED3D3A}" dt="2024-03-07T09:20:38.172" v="824" actId="1076"/>
        <pc:sldMkLst>
          <pc:docMk/>
          <pc:sldMk cId="3554367760" sldId="544"/>
        </pc:sldMkLst>
        <pc:spChg chg="mod">
          <ac:chgData name="Floor de Bruin" userId="d1c5b670-a1b7-49da-b2e8-c82be91a578e" providerId="ADAL" clId="{3C1C57EA-BF40-4F1C-9B5A-383F8EED3D3A}" dt="2024-03-04T10:11:33.683" v="452" actId="2711"/>
          <ac:spMkLst>
            <pc:docMk/>
            <pc:sldMk cId="3554367760" sldId="544"/>
            <ac:spMk id="2" creationId="{00000000-0000-0000-0000-000000000000}"/>
          </ac:spMkLst>
        </pc:spChg>
        <pc:picChg chg="mod">
          <ac:chgData name="Floor de Bruin" userId="d1c5b670-a1b7-49da-b2e8-c82be91a578e" providerId="ADAL" clId="{3C1C57EA-BF40-4F1C-9B5A-383F8EED3D3A}" dt="2024-03-07T09:20:38.172" v="824" actId="1076"/>
          <ac:picMkLst>
            <pc:docMk/>
            <pc:sldMk cId="3554367760" sldId="544"/>
            <ac:picMk id="4" creationId="{5826D3F7-73E7-4652-305A-AFF387ED1963}"/>
          </ac:picMkLst>
        </pc:picChg>
      </pc:sldChg>
      <pc:sldChg chg="addSp delSp modSp mod setBg">
        <pc:chgData name="Floor de Bruin" userId="d1c5b670-a1b7-49da-b2e8-c82be91a578e" providerId="ADAL" clId="{3C1C57EA-BF40-4F1C-9B5A-383F8EED3D3A}" dt="2024-03-07T09:20:52.126" v="825" actId="1076"/>
        <pc:sldMkLst>
          <pc:docMk/>
          <pc:sldMk cId="867400139" sldId="545"/>
        </pc:sldMkLst>
        <pc:spChg chg="mod">
          <ac:chgData name="Floor de Bruin" userId="d1c5b670-a1b7-49da-b2e8-c82be91a578e" providerId="ADAL" clId="{3C1C57EA-BF40-4F1C-9B5A-383F8EED3D3A}" dt="2024-03-04T10:11:37.634" v="453" actId="2711"/>
          <ac:spMkLst>
            <pc:docMk/>
            <pc:sldMk cId="867400139" sldId="545"/>
            <ac:spMk id="2" creationId="{00000000-0000-0000-0000-000000000000}"/>
          </ac:spMkLst>
        </pc:spChg>
        <pc:spChg chg="add mod ord">
          <ac:chgData name="Floor de Bruin" userId="d1c5b670-a1b7-49da-b2e8-c82be91a578e" providerId="ADAL" clId="{3C1C57EA-BF40-4F1C-9B5A-383F8EED3D3A}" dt="2024-03-04T09:56:41.077" v="204" actId="171"/>
          <ac:spMkLst>
            <pc:docMk/>
            <pc:sldMk cId="867400139" sldId="545"/>
            <ac:spMk id="7" creationId="{593C358C-19D1-89B9-4340-57DE5F3A2428}"/>
          </ac:spMkLst>
        </pc:spChg>
        <pc:picChg chg="del">
          <ac:chgData name="Floor de Bruin" userId="d1c5b670-a1b7-49da-b2e8-c82be91a578e" providerId="ADAL" clId="{3C1C57EA-BF40-4F1C-9B5A-383F8EED3D3A}" dt="2024-03-04T09:56:38.316" v="201" actId="478"/>
          <ac:picMkLst>
            <pc:docMk/>
            <pc:sldMk cId="867400139" sldId="545"/>
            <ac:picMk id="5" creationId="{00000000-0000-0000-0000-000000000000}"/>
          </ac:picMkLst>
        </pc:picChg>
        <pc:picChg chg="mod">
          <ac:chgData name="Floor de Bruin" userId="d1c5b670-a1b7-49da-b2e8-c82be91a578e" providerId="ADAL" clId="{3C1C57EA-BF40-4F1C-9B5A-383F8EED3D3A}" dt="2024-03-07T09:20:52.126" v="825" actId="1076"/>
          <ac:picMkLst>
            <pc:docMk/>
            <pc:sldMk cId="867400139" sldId="545"/>
            <ac:picMk id="5" creationId="{F3D45588-A61F-2805-3004-3154EA347F1F}"/>
          </ac:picMkLst>
        </pc:picChg>
      </pc:sldChg>
      <pc:sldChg chg="addSp delSp modSp mod setBg">
        <pc:chgData name="Floor de Bruin" userId="d1c5b670-a1b7-49da-b2e8-c82be91a578e" providerId="ADAL" clId="{3C1C57EA-BF40-4F1C-9B5A-383F8EED3D3A}" dt="2024-03-07T09:21:07.677" v="826" actId="1076"/>
        <pc:sldMkLst>
          <pc:docMk/>
          <pc:sldMk cId="1410496884" sldId="546"/>
        </pc:sldMkLst>
        <pc:spChg chg="mod">
          <ac:chgData name="Floor de Bruin" userId="d1c5b670-a1b7-49da-b2e8-c82be91a578e" providerId="ADAL" clId="{3C1C57EA-BF40-4F1C-9B5A-383F8EED3D3A}" dt="2024-03-04T10:11:43.149" v="454" actId="2711"/>
          <ac:spMkLst>
            <pc:docMk/>
            <pc:sldMk cId="1410496884" sldId="546"/>
            <ac:spMk id="2" creationId="{00000000-0000-0000-0000-000000000000}"/>
          </ac:spMkLst>
        </pc:spChg>
        <pc:spChg chg="add mod ord">
          <ac:chgData name="Floor de Bruin" userId="d1c5b670-a1b7-49da-b2e8-c82be91a578e" providerId="ADAL" clId="{3C1C57EA-BF40-4F1C-9B5A-383F8EED3D3A}" dt="2024-03-04T09:56:45.859" v="208" actId="171"/>
          <ac:spMkLst>
            <pc:docMk/>
            <pc:sldMk cId="1410496884" sldId="546"/>
            <ac:spMk id="7" creationId="{B39EDCF3-FA7A-791D-841A-8DBA3CAB9C62}"/>
          </ac:spMkLst>
        </pc:spChg>
        <pc:picChg chg="del">
          <ac:chgData name="Floor de Bruin" userId="d1c5b670-a1b7-49da-b2e8-c82be91a578e" providerId="ADAL" clId="{3C1C57EA-BF40-4F1C-9B5A-383F8EED3D3A}" dt="2024-03-04T09:56:43.073" v="205" actId="478"/>
          <ac:picMkLst>
            <pc:docMk/>
            <pc:sldMk cId="1410496884" sldId="546"/>
            <ac:picMk id="5" creationId="{00000000-0000-0000-0000-000000000000}"/>
          </ac:picMkLst>
        </pc:picChg>
        <pc:picChg chg="mod">
          <ac:chgData name="Floor de Bruin" userId="d1c5b670-a1b7-49da-b2e8-c82be91a578e" providerId="ADAL" clId="{3C1C57EA-BF40-4F1C-9B5A-383F8EED3D3A}" dt="2024-03-07T09:21:07.677" v="826" actId="1076"/>
          <ac:picMkLst>
            <pc:docMk/>
            <pc:sldMk cId="1410496884" sldId="546"/>
            <ac:picMk id="5" creationId="{486ADD9A-9BBD-EE60-8180-BB1227385C00}"/>
          </ac:picMkLst>
        </pc:picChg>
      </pc:sldChg>
      <pc:sldChg chg="addSp delSp modSp mod setBg">
        <pc:chgData name="Floor de Bruin" userId="d1c5b670-a1b7-49da-b2e8-c82be91a578e" providerId="ADAL" clId="{3C1C57EA-BF40-4F1C-9B5A-383F8EED3D3A}" dt="2024-03-07T09:21:24.877" v="828" actId="1076"/>
        <pc:sldMkLst>
          <pc:docMk/>
          <pc:sldMk cId="3351432494" sldId="547"/>
        </pc:sldMkLst>
        <pc:spChg chg="mod">
          <ac:chgData name="Floor de Bruin" userId="d1c5b670-a1b7-49da-b2e8-c82be91a578e" providerId="ADAL" clId="{3C1C57EA-BF40-4F1C-9B5A-383F8EED3D3A}" dt="2024-03-04T10:11:47.935" v="455" actId="2711"/>
          <ac:spMkLst>
            <pc:docMk/>
            <pc:sldMk cId="3351432494" sldId="547"/>
            <ac:spMk id="2" creationId="{00000000-0000-0000-0000-000000000000}"/>
          </ac:spMkLst>
        </pc:spChg>
        <pc:spChg chg="add mod ord">
          <ac:chgData name="Floor de Bruin" userId="d1c5b670-a1b7-49da-b2e8-c82be91a578e" providerId="ADAL" clId="{3C1C57EA-BF40-4F1C-9B5A-383F8EED3D3A}" dt="2024-03-04T09:56:51.008" v="211" actId="171"/>
          <ac:spMkLst>
            <pc:docMk/>
            <pc:sldMk cId="3351432494" sldId="547"/>
            <ac:spMk id="6" creationId="{9647C6EE-D6C2-D89F-A3CA-172E2CD85905}"/>
          </ac:spMkLst>
        </pc:spChg>
        <pc:picChg chg="del">
          <ac:chgData name="Floor de Bruin" userId="d1c5b670-a1b7-49da-b2e8-c82be91a578e" providerId="ADAL" clId="{3C1C57EA-BF40-4F1C-9B5A-383F8EED3D3A}" dt="2024-03-04T09:56:48.986" v="209" actId="478"/>
          <ac:picMkLst>
            <pc:docMk/>
            <pc:sldMk cId="3351432494" sldId="547"/>
            <ac:picMk id="5" creationId="{00000000-0000-0000-0000-000000000000}"/>
          </ac:picMkLst>
        </pc:picChg>
        <pc:picChg chg="mod">
          <ac:chgData name="Floor de Bruin" userId="d1c5b670-a1b7-49da-b2e8-c82be91a578e" providerId="ADAL" clId="{3C1C57EA-BF40-4F1C-9B5A-383F8EED3D3A}" dt="2024-03-07T09:21:24.877" v="828" actId="1076"/>
          <ac:picMkLst>
            <pc:docMk/>
            <pc:sldMk cId="3351432494" sldId="547"/>
            <ac:picMk id="5" creationId="{065F6E61-2826-B8EF-9779-29287556F537}"/>
          </ac:picMkLst>
        </pc:picChg>
      </pc:sldChg>
      <pc:sldChg chg="addSp delSp modSp mod setBg">
        <pc:chgData name="Floor de Bruin" userId="d1c5b670-a1b7-49da-b2e8-c82be91a578e" providerId="ADAL" clId="{3C1C57EA-BF40-4F1C-9B5A-383F8EED3D3A}" dt="2024-03-07T09:21:36.501" v="829" actId="1076"/>
        <pc:sldMkLst>
          <pc:docMk/>
          <pc:sldMk cId="2118242223" sldId="548"/>
        </pc:sldMkLst>
        <pc:spChg chg="mod">
          <ac:chgData name="Floor de Bruin" userId="d1c5b670-a1b7-49da-b2e8-c82be91a578e" providerId="ADAL" clId="{3C1C57EA-BF40-4F1C-9B5A-383F8EED3D3A}" dt="2024-03-04T10:11:52.529" v="456" actId="2711"/>
          <ac:spMkLst>
            <pc:docMk/>
            <pc:sldMk cId="2118242223" sldId="548"/>
            <ac:spMk id="2" creationId="{00000000-0000-0000-0000-000000000000}"/>
          </ac:spMkLst>
        </pc:spChg>
        <pc:spChg chg="add mod ord">
          <ac:chgData name="Floor de Bruin" userId="d1c5b670-a1b7-49da-b2e8-c82be91a578e" providerId="ADAL" clId="{3C1C57EA-BF40-4F1C-9B5A-383F8EED3D3A}" dt="2024-03-04T09:56:54.675" v="214" actId="171"/>
          <ac:spMkLst>
            <pc:docMk/>
            <pc:sldMk cId="2118242223" sldId="548"/>
            <ac:spMk id="6" creationId="{AB691561-B388-92ED-DCF1-82DF546F9397}"/>
          </ac:spMkLst>
        </pc:spChg>
        <pc:picChg chg="del">
          <ac:chgData name="Floor de Bruin" userId="d1c5b670-a1b7-49da-b2e8-c82be91a578e" providerId="ADAL" clId="{3C1C57EA-BF40-4F1C-9B5A-383F8EED3D3A}" dt="2024-03-04T09:56:52.883" v="212" actId="478"/>
          <ac:picMkLst>
            <pc:docMk/>
            <pc:sldMk cId="2118242223" sldId="548"/>
            <ac:picMk id="5" creationId="{00000000-0000-0000-0000-000000000000}"/>
          </ac:picMkLst>
        </pc:picChg>
        <pc:picChg chg="mod">
          <ac:chgData name="Floor de Bruin" userId="d1c5b670-a1b7-49da-b2e8-c82be91a578e" providerId="ADAL" clId="{3C1C57EA-BF40-4F1C-9B5A-383F8EED3D3A}" dt="2024-03-07T09:21:36.501" v="829" actId="1076"/>
          <ac:picMkLst>
            <pc:docMk/>
            <pc:sldMk cId="2118242223" sldId="548"/>
            <ac:picMk id="5" creationId="{9F6EA299-5EF2-E3F0-29EF-356F3AF5DA04}"/>
          </ac:picMkLst>
        </pc:picChg>
      </pc:sldChg>
      <pc:sldChg chg="addSp delSp modSp mod setBg delAnim">
        <pc:chgData name="Floor de Bruin" userId="d1c5b670-a1b7-49da-b2e8-c82be91a578e" providerId="ADAL" clId="{3C1C57EA-BF40-4F1C-9B5A-383F8EED3D3A}" dt="2024-03-07T09:22:01.652" v="831" actId="1076"/>
        <pc:sldMkLst>
          <pc:docMk/>
          <pc:sldMk cId="209341286" sldId="549"/>
        </pc:sldMkLst>
        <pc:spChg chg="mod">
          <ac:chgData name="Floor de Bruin" userId="d1c5b670-a1b7-49da-b2e8-c82be91a578e" providerId="ADAL" clId="{3C1C57EA-BF40-4F1C-9B5A-383F8EED3D3A}" dt="2024-03-04T10:11:56.574" v="457" actId="2711"/>
          <ac:spMkLst>
            <pc:docMk/>
            <pc:sldMk cId="209341286" sldId="549"/>
            <ac:spMk id="2" creationId="{00000000-0000-0000-0000-000000000000}"/>
          </ac:spMkLst>
        </pc:spChg>
        <pc:spChg chg="add mod ord">
          <ac:chgData name="Floor de Bruin" userId="d1c5b670-a1b7-49da-b2e8-c82be91a578e" providerId="ADAL" clId="{3C1C57EA-BF40-4F1C-9B5A-383F8EED3D3A}" dt="2024-03-04T09:56:59.628" v="218" actId="171"/>
          <ac:spMkLst>
            <pc:docMk/>
            <pc:sldMk cId="209341286" sldId="549"/>
            <ac:spMk id="7" creationId="{CC6DDDA0-E769-FBDB-922D-8FA38E1F7CBF}"/>
          </ac:spMkLst>
        </pc:spChg>
        <pc:picChg chg="del">
          <ac:chgData name="Floor de Bruin" userId="d1c5b670-a1b7-49da-b2e8-c82be91a578e" providerId="ADAL" clId="{3C1C57EA-BF40-4F1C-9B5A-383F8EED3D3A}" dt="2024-03-04T09:56:56.836" v="215" actId="478"/>
          <ac:picMkLst>
            <pc:docMk/>
            <pc:sldMk cId="209341286" sldId="549"/>
            <ac:picMk id="5" creationId="{00000000-0000-0000-0000-000000000000}"/>
          </ac:picMkLst>
        </pc:picChg>
        <pc:picChg chg="del">
          <ac:chgData name="Floor de Bruin" userId="d1c5b670-a1b7-49da-b2e8-c82be91a578e" providerId="ADAL" clId="{3C1C57EA-BF40-4F1C-9B5A-383F8EED3D3A}" dt="2024-03-07T09:21:49.497" v="830" actId="478"/>
          <ac:picMkLst>
            <pc:docMk/>
            <pc:sldMk cId="209341286" sldId="549"/>
            <ac:picMk id="5" creationId="{6F92AE29-3668-AFEB-E228-41304F56A0FD}"/>
          </ac:picMkLst>
        </pc:picChg>
        <pc:picChg chg="mod">
          <ac:chgData name="Floor de Bruin" userId="d1c5b670-a1b7-49da-b2e8-c82be91a578e" providerId="ADAL" clId="{3C1C57EA-BF40-4F1C-9B5A-383F8EED3D3A}" dt="2024-03-07T09:22:01.652" v="831" actId="1076"/>
          <ac:picMkLst>
            <pc:docMk/>
            <pc:sldMk cId="209341286" sldId="549"/>
            <ac:picMk id="8" creationId="{3F00E13A-190E-B499-1B06-F67B4BF23E11}"/>
          </ac:picMkLst>
        </pc:picChg>
      </pc:sldChg>
      <pc:sldChg chg="addSp delSp modSp mod setBg">
        <pc:chgData name="Floor de Bruin" userId="d1c5b670-a1b7-49da-b2e8-c82be91a578e" providerId="ADAL" clId="{3C1C57EA-BF40-4F1C-9B5A-383F8EED3D3A}" dt="2024-03-07T09:22:14.109" v="832" actId="1076"/>
        <pc:sldMkLst>
          <pc:docMk/>
          <pc:sldMk cId="3841262916" sldId="550"/>
        </pc:sldMkLst>
        <pc:spChg chg="mod">
          <ac:chgData name="Floor de Bruin" userId="d1c5b670-a1b7-49da-b2e8-c82be91a578e" providerId="ADAL" clId="{3C1C57EA-BF40-4F1C-9B5A-383F8EED3D3A}" dt="2024-03-04T10:12:00.520" v="458" actId="2711"/>
          <ac:spMkLst>
            <pc:docMk/>
            <pc:sldMk cId="3841262916" sldId="550"/>
            <ac:spMk id="2" creationId="{00000000-0000-0000-0000-000000000000}"/>
          </ac:spMkLst>
        </pc:spChg>
        <pc:spChg chg="add del mod ord">
          <ac:chgData name="Floor de Bruin" userId="d1c5b670-a1b7-49da-b2e8-c82be91a578e" providerId="ADAL" clId="{3C1C57EA-BF40-4F1C-9B5A-383F8EED3D3A}" dt="2024-03-04T10:20:02.573" v="547" actId="478"/>
          <ac:spMkLst>
            <pc:docMk/>
            <pc:sldMk cId="3841262916" sldId="550"/>
            <ac:spMk id="6" creationId="{2C005D4B-C16B-92B0-2AE5-E8765B383819}"/>
          </ac:spMkLst>
        </pc:spChg>
        <pc:spChg chg="add mod ord">
          <ac:chgData name="Floor de Bruin" userId="d1c5b670-a1b7-49da-b2e8-c82be91a578e" providerId="ADAL" clId="{3C1C57EA-BF40-4F1C-9B5A-383F8EED3D3A}" dt="2024-03-04T10:20:05.197" v="549" actId="171"/>
          <ac:spMkLst>
            <pc:docMk/>
            <pc:sldMk cId="3841262916" sldId="550"/>
            <ac:spMk id="7" creationId="{D4320C9D-C5C3-0B36-3F64-4D0C9E684981}"/>
          </ac:spMkLst>
        </pc:spChg>
        <pc:picChg chg="del">
          <ac:chgData name="Floor de Bruin" userId="d1c5b670-a1b7-49da-b2e8-c82be91a578e" providerId="ADAL" clId="{3C1C57EA-BF40-4F1C-9B5A-383F8EED3D3A}" dt="2024-03-04T09:57:02.772" v="219" actId="478"/>
          <ac:picMkLst>
            <pc:docMk/>
            <pc:sldMk cId="3841262916" sldId="550"/>
            <ac:picMk id="5" creationId="{00000000-0000-0000-0000-000000000000}"/>
          </ac:picMkLst>
        </pc:picChg>
        <pc:picChg chg="mod">
          <ac:chgData name="Floor de Bruin" userId="d1c5b670-a1b7-49da-b2e8-c82be91a578e" providerId="ADAL" clId="{3C1C57EA-BF40-4F1C-9B5A-383F8EED3D3A}" dt="2024-03-07T09:22:14.109" v="832" actId="1076"/>
          <ac:picMkLst>
            <pc:docMk/>
            <pc:sldMk cId="3841262916" sldId="550"/>
            <ac:picMk id="5" creationId="{98F521F7-CD9A-58D2-1368-9B8A29FDE3B4}"/>
          </ac:picMkLst>
        </pc:picChg>
      </pc:sldChg>
      <pc:sldChg chg="addSp delSp modSp mod setBg delAnim">
        <pc:chgData name="Floor de Bruin" userId="d1c5b670-a1b7-49da-b2e8-c82be91a578e" providerId="ADAL" clId="{3C1C57EA-BF40-4F1C-9B5A-383F8EED3D3A}" dt="2024-03-07T09:22:39.397" v="834" actId="1076"/>
        <pc:sldMkLst>
          <pc:docMk/>
          <pc:sldMk cId="2024680152" sldId="551"/>
        </pc:sldMkLst>
        <pc:spChg chg="mod">
          <ac:chgData name="Floor de Bruin" userId="d1c5b670-a1b7-49da-b2e8-c82be91a578e" providerId="ADAL" clId="{3C1C57EA-BF40-4F1C-9B5A-383F8EED3D3A}" dt="2024-03-04T10:12:04.804" v="459" actId="2711"/>
          <ac:spMkLst>
            <pc:docMk/>
            <pc:sldMk cId="2024680152" sldId="551"/>
            <ac:spMk id="2" creationId="{00000000-0000-0000-0000-000000000000}"/>
          </ac:spMkLst>
        </pc:spChg>
        <pc:spChg chg="add del mod ord">
          <ac:chgData name="Floor de Bruin" userId="d1c5b670-a1b7-49da-b2e8-c82be91a578e" providerId="ADAL" clId="{3C1C57EA-BF40-4F1C-9B5A-383F8EED3D3A}" dt="2024-03-04T10:30:20.971" v="641" actId="478"/>
          <ac:spMkLst>
            <pc:docMk/>
            <pc:sldMk cId="2024680152" sldId="551"/>
            <ac:spMk id="6" creationId="{6EC3A534-0ACA-5172-102F-D36965D59F03}"/>
          </ac:spMkLst>
        </pc:spChg>
        <pc:picChg chg="mod">
          <ac:chgData name="Floor de Bruin" userId="d1c5b670-a1b7-49da-b2e8-c82be91a578e" providerId="ADAL" clId="{3C1C57EA-BF40-4F1C-9B5A-383F8EED3D3A}" dt="2024-03-04T10:12:07.844" v="460" actId="1076"/>
          <ac:picMkLst>
            <pc:docMk/>
            <pc:sldMk cId="2024680152" sldId="551"/>
            <ac:picMk id="3" creationId="{3815AA1E-2937-7341-9FC3-EF290D913383}"/>
          </ac:picMkLst>
        </pc:picChg>
        <pc:picChg chg="del">
          <ac:chgData name="Floor de Bruin" userId="d1c5b670-a1b7-49da-b2e8-c82be91a578e" providerId="ADAL" clId="{3C1C57EA-BF40-4F1C-9B5A-383F8EED3D3A}" dt="2024-03-04T09:57:07.119" v="222" actId="478"/>
          <ac:picMkLst>
            <pc:docMk/>
            <pc:sldMk cId="2024680152" sldId="551"/>
            <ac:picMk id="5" creationId="{00000000-0000-0000-0000-000000000000}"/>
          </ac:picMkLst>
        </pc:picChg>
        <pc:picChg chg="del">
          <ac:chgData name="Floor de Bruin" userId="d1c5b670-a1b7-49da-b2e8-c82be91a578e" providerId="ADAL" clId="{3C1C57EA-BF40-4F1C-9B5A-383F8EED3D3A}" dt="2024-03-07T09:22:26.062" v="833" actId="478"/>
          <ac:picMkLst>
            <pc:docMk/>
            <pc:sldMk cId="2024680152" sldId="551"/>
            <ac:picMk id="5" creationId="{06D3D363-0EF5-EC46-0FEB-FE49FB23E1A9}"/>
          </ac:picMkLst>
        </pc:picChg>
        <pc:picChg chg="mod">
          <ac:chgData name="Floor de Bruin" userId="d1c5b670-a1b7-49da-b2e8-c82be91a578e" providerId="ADAL" clId="{3C1C57EA-BF40-4F1C-9B5A-383F8EED3D3A}" dt="2024-03-07T09:22:39.397" v="834" actId="1076"/>
          <ac:picMkLst>
            <pc:docMk/>
            <pc:sldMk cId="2024680152" sldId="551"/>
            <ac:picMk id="6" creationId="{F71C6FDA-699C-500E-7F5F-590630FBBE39}"/>
          </ac:picMkLst>
        </pc:picChg>
        <pc:picChg chg="add mod">
          <ac:chgData name="Floor de Bruin" userId="d1c5b670-a1b7-49da-b2e8-c82be91a578e" providerId="ADAL" clId="{3C1C57EA-BF40-4F1C-9B5A-383F8EED3D3A}" dt="2024-03-04T10:30:23.489" v="643" actId="171"/>
          <ac:picMkLst>
            <pc:docMk/>
            <pc:sldMk cId="2024680152" sldId="551"/>
            <ac:picMk id="7" creationId="{7FA3FFA3-4A40-EB31-C66C-A5DF37770EEA}"/>
          </ac:picMkLst>
        </pc:picChg>
      </pc:sldChg>
      <pc:sldChg chg="addSp delSp modSp mod setBg">
        <pc:chgData name="Floor de Bruin" userId="d1c5b670-a1b7-49da-b2e8-c82be91a578e" providerId="ADAL" clId="{3C1C57EA-BF40-4F1C-9B5A-383F8EED3D3A}" dt="2024-03-07T09:22:52.021" v="835" actId="1076"/>
        <pc:sldMkLst>
          <pc:docMk/>
          <pc:sldMk cId="854079033" sldId="552"/>
        </pc:sldMkLst>
        <pc:spChg chg="mod">
          <ac:chgData name="Floor de Bruin" userId="d1c5b670-a1b7-49da-b2e8-c82be91a578e" providerId="ADAL" clId="{3C1C57EA-BF40-4F1C-9B5A-383F8EED3D3A}" dt="2024-03-04T10:12:13.401" v="461" actId="2711"/>
          <ac:spMkLst>
            <pc:docMk/>
            <pc:sldMk cId="854079033" sldId="552"/>
            <ac:spMk id="2" creationId="{00000000-0000-0000-0000-000000000000}"/>
          </ac:spMkLst>
        </pc:spChg>
        <pc:spChg chg="add mod ord">
          <ac:chgData name="Floor de Bruin" userId="d1c5b670-a1b7-49da-b2e8-c82be91a578e" providerId="ADAL" clId="{3C1C57EA-BF40-4F1C-9B5A-383F8EED3D3A}" dt="2024-03-04T09:57:13.194" v="228" actId="171"/>
          <ac:spMkLst>
            <pc:docMk/>
            <pc:sldMk cId="854079033" sldId="552"/>
            <ac:spMk id="7" creationId="{6B9426E1-0DAA-C562-C871-4D94A8F81D08}"/>
          </ac:spMkLst>
        </pc:spChg>
        <pc:picChg chg="del">
          <ac:chgData name="Floor de Bruin" userId="d1c5b670-a1b7-49da-b2e8-c82be91a578e" providerId="ADAL" clId="{3C1C57EA-BF40-4F1C-9B5A-383F8EED3D3A}" dt="2024-03-04T10:30:52.965" v="644" actId="478"/>
          <ac:picMkLst>
            <pc:docMk/>
            <pc:sldMk cId="854079033" sldId="552"/>
            <ac:picMk id="3" creationId="{7250DD98-EBF3-E048-C5D2-AA2721CCD8C9}"/>
          </ac:picMkLst>
        </pc:picChg>
        <pc:picChg chg="mod">
          <ac:chgData name="Floor de Bruin" userId="d1c5b670-a1b7-49da-b2e8-c82be91a578e" providerId="ADAL" clId="{3C1C57EA-BF40-4F1C-9B5A-383F8EED3D3A}" dt="2024-03-07T09:22:52.021" v="835" actId="1076"/>
          <ac:picMkLst>
            <pc:docMk/>
            <pc:sldMk cId="854079033" sldId="552"/>
            <ac:picMk id="3" creationId="{9603A6ED-74A3-DDFE-D542-0B8BEB369ED6}"/>
          </ac:picMkLst>
        </pc:picChg>
        <pc:picChg chg="del">
          <ac:chgData name="Floor de Bruin" userId="d1c5b670-a1b7-49da-b2e8-c82be91a578e" providerId="ADAL" clId="{3C1C57EA-BF40-4F1C-9B5A-383F8EED3D3A}" dt="2024-03-04T09:57:11.087" v="225" actId="478"/>
          <ac:picMkLst>
            <pc:docMk/>
            <pc:sldMk cId="854079033" sldId="552"/>
            <ac:picMk id="5" creationId="{00000000-0000-0000-0000-000000000000}"/>
          </ac:picMkLst>
        </pc:picChg>
        <pc:picChg chg="add mod">
          <ac:chgData name="Floor de Bruin" userId="d1c5b670-a1b7-49da-b2e8-c82be91a578e" providerId="ADAL" clId="{3C1C57EA-BF40-4F1C-9B5A-383F8EED3D3A}" dt="2024-03-04T10:30:56.556" v="647" actId="1076"/>
          <ac:picMkLst>
            <pc:docMk/>
            <pc:sldMk cId="854079033" sldId="552"/>
            <ac:picMk id="9" creationId="{2730BCE5-8786-FD81-BA4C-AED7C0615823}"/>
          </ac:picMkLst>
        </pc:picChg>
        <pc:cxnChg chg="del">
          <ac:chgData name="Floor de Bruin" userId="d1c5b670-a1b7-49da-b2e8-c82be91a578e" providerId="ADAL" clId="{3C1C57EA-BF40-4F1C-9B5A-383F8EED3D3A}" dt="2024-03-04T10:30:53.745" v="645" actId="478"/>
          <ac:cxnSpMkLst>
            <pc:docMk/>
            <pc:sldMk cId="854079033" sldId="552"/>
            <ac:cxnSpMk id="6" creationId="{17A06693-5782-4F67-6033-71089D645747}"/>
          </ac:cxnSpMkLst>
        </pc:cxnChg>
      </pc:sldChg>
      <pc:sldChg chg="addSp delSp modSp mod setBg">
        <pc:chgData name="Floor de Bruin" userId="d1c5b670-a1b7-49da-b2e8-c82be91a578e" providerId="ADAL" clId="{3C1C57EA-BF40-4F1C-9B5A-383F8EED3D3A}" dt="2024-03-07T09:23:04.933" v="836" actId="1076"/>
        <pc:sldMkLst>
          <pc:docMk/>
          <pc:sldMk cId="1219082108" sldId="553"/>
        </pc:sldMkLst>
        <pc:spChg chg="mod">
          <ac:chgData name="Floor de Bruin" userId="d1c5b670-a1b7-49da-b2e8-c82be91a578e" providerId="ADAL" clId="{3C1C57EA-BF40-4F1C-9B5A-383F8EED3D3A}" dt="2024-03-04T10:12:17.081" v="462" actId="2711"/>
          <ac:spMkLst>
            <pc:docMk/>
            <pc:sldMk cId="1219082108" sldId="553"/>
            <ac:spMk id="2" creationId="{00000000-0000-0000-0000-000000000000}"/>
          </ac:spMkLst>
        </pc:spChg>
        <pc:spChg chg="add del mod ord">
          <ac:chgData name="Floor de Bruin" userId="d1c5b670-a1b7-49da-b2e8-c82be91a578e" providerId="ADAL" clId="{3C1C57EA-BF40-4F1C-9B5A-383F8EED3D3A}" dt="2024-03-04T10:20:12.153" v="550" actId="478"/>
          <ac:spMkLst>
            <pc:docMk/>
            <pc:sldMk cId="1219082108" sldId="553"/>
            <ac:spMk id="6" creationId="{035AC8C4-4679-2201-A814-9C89D39CF397}"/>
          </ac:spMkLst>
        </pc:spChg>
        <pc:spChg chg="add mod ord">
          <ac:chgData name="Floor de Bruin" userId="d1c5b670-a1b7-49da-b2e8-c82be91a578e" providerId="ADAL" clId="{3C1C57EA-BF40-4F1C-9B5A-383F8EED3D3A}" dt="2024-03-04T10:20:14.073" v="552" actId="171"/>
          <ac:spMkLst>
            <pc:docMk/>
            <pc:sldMk cId="1219082108" sldId="553"/>
            <ac:spMk id="7" creationId="{8D07172D-D428-90BE-6E54-7E5B5D6BC4C1}"/>
          </ac:spMkLst>
        </pc:spChg>
        <pc:picChg chg="mod">
          <ac:chgData name="Floor de Bruin" userId="d1c5b670-a1b7-49da-b2e8-c82be91a578e" providerId="ADAL" clId="{3C1C57EA-BF40-4F1C-9B5A-383F8EED3D3A}" dt="2024-03-04T10:31:03.779" v="648" actId="1076"/>
          <ac:picMkLst>
            <pc:docMk/>
            <pc:sldMk cId="1219082108" sldId="553"/>
            <ac:picMk id="3" creationId="{E33D238A-129B-24EF-DAEA-2380BEFBA8CF}"/>
          </ac:picMkLst>
        </pc:picChg>
        <pc:picChg chg="del">
          <ac:chgData name="Floor de Bruin" userId="d1c5b670-a1b7-49da-b2e8-c82be91a578e" providerId="ADAL" clId="{3C1C57EA-BF40-4F1C-9B5A-383F8EED3D3A}" dt="2024-03-04T09:57:16.059" v="229" actId="478"/>
          <ac:picMkLst>
            <pc:docMk/>
            <pc:sldMk cId="1219082108" sldId="553"/>
            <ac:picMk id="5" creationId="{00000000-0000-0000-0000-000000000000}"/>
          </ac:picMkLst>
        </pc:picChg>
        <pc:picChg chg="mod">
          <ac:chgData name="Floor de Bruin" userId="d1c5b670-a1b7-49da-b2e8-c82be91a578e" providerId="ADAL" clId="{3C1C57EA-BF40-4F1C-9B5A-383F8EED3D3A}" dt="2024-03-07T09:23:04.933" v="836" actId="1076"/>
          <ac:picMkLst>
            <pc:docMk/>
            <pc:sldMk cId="1219082108" sldId="553"/>
            <ac:picMk id="5" creationId="{ACDD9737-C7F9-6A94-710D-6E89BD7E6922}"/>
          </ac:picMkLst>
        </pc:picChg>
      </pc:sldChg>
      <pc:sldChg chg="addSp delSp modSp mod setBg">
        <pc:chgData name="Floor de Bruin" userId="d1c5b670-a1b7-49da-b2e8-c82be91a578e" providerId="ADAL" clId="{3C1C57EA-BF40-4F1C-9B5A-383F8EED3D3A}" dt="2024-03-07T09:23:19.013" v="837" actId="1076"/>
        <pc:sldMkLst>
          <pc:docMk/>
          <pc:sldMk cId="2655900449" sldId="554"/>
        </pc:sldMkLst>
        <pc:spChg chg="mod">
          <ac:chgData name="Floor de Bruin" userId="d1c5b670-a1b7-49da-b2e8-c82be91a578e" providerId="ADAL" clId="{3C1C57EA-BF40-4F1C-9B5A-383F8EED3D3A}" dt="2024-03-04T10:12:22.110" v="463" actId="2711"/>
          <ac:spMkLst>
            <pc:docMk/>
            <pc:sldMk cId="2655900449" sldId="554"/>
            <ac:spMk id="2" creationId="{00000000-0000-0000-0000-000000000000}"/>
          </ac:spMkLst>
        </pc:spChg>
        <pc:spChg chg="add del mod ord">
          <ac:chgData name="Floor de Bruin" userId="d1c5b670-a1b7-49da-b2e8-c82be91a578e" providerId="ADAL" clId="{3C1C57EA-BF40-4F1C-9B5A-383F8EED3D3A}" dt="2024-03-04T10:20:27.297" v="553" actId="478"/>
          <ac:spMkLst>
            <pc:docMk/>
            <pc:sldMk cId="2655900449" sldId="554"/>
            <ac:spMk id="6" creationId="{B1DF985C-43D7-36C5-64DA-8EE2450A8E1D}"/>
          </ac:spMkLst>
        </pc:spChg>
        <pc:picChg chg="mod">
          <ac:chgData name="Floor de Bruin" userId="d1c5b670-a1b7-49da-b2e8-c82be91a578e" providerId="ADAL" clId="{3C1C57EA-BF40-4F1C-9B5A-383F8EED3D3A}" dt="2024-03-04T10:20:37.931" v="563" actId="1035"/>
          <ac:picMkLst>
            <pc:docMk/>
            <pc:sldMk cId="2655900449" sldId="554"/>
            <ac:picMk id="3" creationId="{1DDBD510-03D8-C2E4-AB54-4389E0702C88}"/>
          </ac:picMkLst>
        </pc:picChg>
        <pc:picChg chg="del">
          <ac:chgData name="Floor de Bruin" userId="d1c5b670-a1b7-49da-b2e8-c82be91a578e" providerId="ADAL" clId="{3C1C57EA-BF40-4F1C-9B5A-383F8EED3D3A}" dt="2024-03-04T09:57:23.937" v="232" actId="478"/>
          <ac:picMkLst>
            <pc:docMk/>
            <pc:sldMk cId="2655900449" sldId="554"/>
            <ac:picMk id="5" creationId="{00000000-0000-0000-0000-000000000000}"/>
          </ac:picMkLst>
        </pc:picChg>
        <pc:picChg chg="mod">
          <ac:chgData name="Floor de Bruin" userId="d1c5b670-a1b7-49da-b2e8-c82be91a578e" providerId="ADAL" clId="{3C1C57EA-BF40-4F1C-9B5A-383F8EED3D3A}" dt="2024-03-07T09:23:19.013" v="837" actId="1076"/>
          <ac:picMkLst>
            <pc:docMk/>
            <pc:sldMk cId="2655900449" sldId="554"/>
            <ac:picMk id="5" creationId="{BD065A54-8FC2-CCBF-3ACE-1B06D65075F5}"/>
          </ac:picMkLst>
        </pc:picChg>
        <pc:picChg chg="add mod">
          <ac:chgData name="Floor de Bruin" userId="d1c5b670-a1b7-49da-b2e8-c82be91a578e" providerId="ADAL" clId="{3C1C57EA-BF40-4F1C-9B5A-383F8EED3D3A}" dt="2024-03-04T10:20:31.023" v="555" actId="171"/>
          <ac:picMkLst>
            <pc:docMk/>
            <pc:sldMk cId="2655900449" sldId="554"/>
            <ac:picMk id="7" creationId="{19971522-8271-3BA1-4EC4-AF87F2241B2D}"/>
          </ac:picMkLst>
        </pc:picChg>
      </pc:sldChg>
      <pc:sldChg chg="addSp delSp modSp mod setBg">
        <pc:chgData name="Floor de Bruin" userId="d1c5b670-a1b7-49da-b2e8-c82be91a578e" providerId="ADAL" clId="{3C1C57EA-BF40-4F1C-9B5A-383F8EED3D3A}" dt="2024-03-07T09:23:31.301" v="838" actId="1076"/>
        <pc:sldMkLst>
          <pc:docMk/>
          <pc:sldMk cId="3830118043" sldId="555"/>
        </pc:sldMkLst>
        <pc:spChg chg="mod">
          <ac:chgData name="Floor de Bruin" userId="d1c5b670-a1b7-49da-b2e8-c82be91a578e" providerId="ADAL" clId="{3C1C57EA-BF40-4F1C-9B5A-383F8EED3D3A}" dt="2024-03-04T10:12:25.558" v="464" actId="2711"/>
          <ac:spMkLst>
            <pc:docMk/>
            <pc:sldMk cId="3830118043" sldId="555"/>
            <ac:spMk id="2" creationId="{00000000-0000-0000-0000-000000000000}"/>
          </ac:spMkLst>
        </pc:spChg>
        <pc:spChg chg="add del mod ord">
          <ac:chgData name="Floor de Bruin" userId="d1c5b670-a1b7-49da-b2e8-c82be91a578e" providerId="ADAL" clId="{3C1C57EA-BF40-4F1C-9B5A-383F8EED3D3A}" dt="2024-03-04T10:20:41.372" v="564" actId="478"/>
          <ac:spMkLst>
            <pc:docMk/>
            <pc:sldMk cId="3830118043" sldId="555"/>
            <ac:spMk id="6" creationId="{C4328A36-0F57-CF31-5F9A-DEC9111C6E67}"/>
          </ac:spMkLst>
        </pc:spChg>
        <pc:picChg chg="del">
          <ac:chgData name="Floor de Bruin" userId="d1c5b670-a1b7-49da-b2e8-c82be91a578e" providerId="ADAL" clId="{3C1C57EA-BF40-4F1C-9B5A-383F8EED3D3A}" dt="2024-03-04T09:57:27.853" v="235" actId="478"/>
          <ac:picMkLst>
            <pc:docMk/>
            <pc:sldMk cId="3830118043" sldId="555"/>
            <ac:picMk id="5" creationId="{00000000-0000-0000-0000-000000000000}"/>
          </ac:picMkLst>
        </pc:picChg>
        <pc:picChg chg="mod">
          <ac:chgData name="Floor de Bruin" userId="d1c5b670-a1b7-49da-b2e8-c82be91a578e" providerId="ADAL" clId="{3C1C57EA-BF40-4F1C-9B5A-383F8EED3D3A}" dt="2024-03-07T09:23:31.301" v="838" actId="1076"/>
          <ac:picMkLst>
            <pc:docMk/>
            <pc:sldMk cId="3830118043" sldId="555"/>
            <ac:picMk id="5" creationId="{31A0DA74-85E5-19B4-65EF-5A7F75712166}"/>
          </ac:picMkLst>
        </pc:picChg>
        <pc:picChg chg="add mod">
          <ac:chgData name="Floor de Bruin" userId="d1c5b670-a1b7-49da-b2e8-c82be91a578e" providerId="ADAL" clId="{3C1C57EA-BF40-4F1C-9B5A-383F8EED3D3A}" dt="2024-03-04T10:20:43.561" v="566" actId="171"/>
          <ac:picMkLst>
            <pc:docMk/>
            <pc:sldMk cId="3830118043" sldId="555"/>
            <ac:picMk id="7" creationId="{67BEC58F-4A03-0661-31EF-97FF4B146C57}"/>
          </ac:picMkLst>
        </pc:picChg>
      </pc:sldChg>
      <pc:sldChg chg="addSp delSp modSp mod setBg">
        <pc:chgData name="Floor de Bruin" userId="d1c5b670-a1b7-49da-b2e8-c82be91a578e" providerId="ADAL" clId="{3C1C57EA-BF40-4F1C-9B5A-383F8EED3D3A}" dt="2024-03-07T09:23:44.389" v="839" actId="1076"/>
        <pc:sldMkLst>
          <pc:docMk/>
          <pc:sldMk cId="1473807425" sldId="556"/>
        </pc:sldMkLst>
        <pc:spChg chg="mod">
          <ac:chgData name="Floor de Bruin" userId="d1c5b670-a1b7-49da-b2e8-c82be91a578e" providerId="ADAL" clId="{3C1C57EA-BF40-4F1C-9B5A-383F8EED3D3A}" dt="2024-03-04T10:12:29.769" v="465" actId="2711"/>
          <ac:spMkLst>
            <pc:docMk/>
            <pc:sldMk cId="1473807425" sldId="556"/>
            <ac:spMk id="2" creationId="{00000000-0000-0000-0000-000000000000}"/>
          </ac:spMkLst>
        </pc:spChg>
        <pc:spChg chg="add mod ord">
          <ac:chgData name="Floor de Bruin" userId="d1c5b670-a1b7-49da-b2e8-c82be91a578e" providerId="ADAL" clId="{3C1C57EA-BF40-4F1C-9B5A-383F8EED3D3A}" dt="2024-03-04T09:57:33.904" v="240" actId="171"/>
          <ac:spMkLst>
            <pc:docMk/>
            <pc:sldMk cId="1473807425" sldId="556"/>
            <ac:spMk id="6" creationId="{1520EC2C-C5EA-1C54-0C9B-029EFC29EF22}"/>
          </ac:spMkLst>
        </pc:spChg>
        <pc:picChg chg="del">
          <ac:chgData name="Floor de Bruin" userId="d1c5b670-a1b7-49da-b2e8-c82be91a578e" providerId="ADAL" clId="{3C1C57EA-BF40-4F1C-9B5A-383F8EED3D3A}" dt="2024-03-04T09:57:31.651" v="238" actId="478"/>
          <ac:picMkLst>
            <pc:docMk/>
            <pc:sldMk cId="1473807425" sldId="556"/>
            <ac:picMk id="5" creationId="{00000000-0000-0000-0000-000000000000}"/>
          </ac:picMkLst>
        </pc:picChg>
        <pc:picChg chg="mod">
          <ac:chgData name="Floor de Bruin" userId="d1c5b670-a1b7-49da-b2e8-c82be91a578e" providerId="ADAL" clId="{3C1C57EA-BF40-4F1C-9B5A-383F8EED3D3A}" dt="2024-03-07T09:23:44.389" v="839" actId="1076"/>
          <ac:picMkLst>
            <pc:docMk/>
            <pc:sldMk cId="1473807425" sldId="556"/>
            <ac:picMk id="5" creationId="{2C81590D-665C-A8E5-D5CD-D2B1177BC84E}"/>
          </ac:picMkLst>
        </pc:picChg>
      </pc:sldChg>
      <pc:sldChg chg="addSp delSp modSp mod setBg">
        <pc:chgData name="Floor de Bruin" userId="d1c5b670-a1b7-49da-b2e8-c82be91a578e" providerId="ADAL" clId="{3C1C57EA-BF40-4F1C-9B5A-383F8EED3D3A}" dt="2024-03-07T09:24:16.365" v="841" actId="1076"/>
        <pc:sldMkLst>
          <pc:docMk/>
          <pc:sldMk cId="350869960" sldId="557"/>
        </pc:sldMkLst>
        <pc:spChg chg="mod">
          <ac:chgData name="Floor de Bruin" userId="d1c5b670-a1b7-49da-b2e8-c82be91a578e" providerId="ADAL" clId="{3C1C57EA-BF40-4F1C-9B5A-383F8EED3D3A}" dt="2024-03-04T10:12:38.839" v="467" actId="2711"/>
          <ac:spMkLst>
            <pc:docMk/>
            <pc:sldMk cId="350869960" sldId="557"/>
            <ac:spMk id="2" creationId="{00000000-0000-0000-0000-000000000000}"/>
          </ac:spMkLst>
        </pc:spChg>
        <pc:spChg chg="add mod ord">
          <ac:chgData name="Floor de Bruin" userId="d1c5b670-a1b7-49da-b2e8-c82be91a578e" providerId="ADAL" clId="{3C1C57EA-BF40-4F1C-9B5A-383F8EED3D3A}" dt="2024-03-04T09:57:38.545" v="243" actId="171"/>
          <ac:spMkLst>
            <pc:docMk/>
            <pc:sldMk cId="350869960" sldId="557"/>
            <ac:spMk id="6" creationId="{2EA9501D-C1CA-F02B-FC0B-35057778662E}"/>
          </ac:spMkLst>
        </pc:spChg>
        <pc:picChg chg="del">
          <ac:chgData name="Floor de Bruin" userId="d1c5b670-a1b7-49da-b2e8-c82be91a578e" providerId="ADAL" clId="{3C1C57EA-BF40-4F1C-9B5A-383F8EED3D3A}" dt="2024-03-04T09:57:36.597" v="241" actId="478"/>
          <ac:picMkLst>
            <pc:docMk/>
            <pc:sldMk cId="350869960" sldId="557"/>
            <ac:picMk id="5" creationId="{00000000-0000-0000-0000-000000000000}"/>
          </ac:picMkLst>
        </pc:picChg>
        <pc:picChg chg="mod">
          <ac:chgData name="Floor de Bruin" userId="d1c5b670-a1b7-49da-b2e8-c82be91a578e" providerId="ADAL" clId="{3C1C57EA-BF40-4F1C-9B5A-383F8EED3D3A}" dt="2024-03-07T09:24:16.365" v="841" actId="1076"/>
          <ac:picMkLst>
            <pc:docMk/>
            <pc:sldMk cId="350869960" sldId="557"/>
            <ac:picMk id="5" creationId="{6E6FBB52-61D7-B71A-DA3A-2016EC9120B4}"/>
          </ac:picMkLst>
        </pc:picChg>
      </pc:sldChg>
      <pc:sldChg chg="addSp delSp modSp mod setBg">
        <pc:chgData name="Floor de Bruin" userId="d1c5b670-a1b7-49da-b2e8-c82be91a578e" providerId="ADAL" clId="{3C1C57EA-BF40-4F1C-9B5A-383F8EED3D3A}" dt="2024-03-07T09:23:57.133" v="840" actId="1076"/>
        <pc:sldMkLst>
          <pc:docMk/>
          <pc:sldMk cId="1483846168" sldId="558"/>
        </pc:sldMkLst>
        <pc:spChg chg="mod">
          <ac:chgData name="Floor de Bruin" userId="d1c5b670-a1b7-49da-b2e8-c82be91a578e" providerId="ADAL" clId="{3C1C57EA-BF40-4F1C-9B5A-383F8EED3D3A}" dt="2024-03-04T10:12:34.712" v="466" actId="2711"/>
          <ac:spMkLst>
            <pc:docMk/>
            <pc:sldMk cId="1483846168" sldId="558"/>
            <ac:spMk id="2" creationId="{00000000-0000-0000-0000-000000000000}"/>
          </ac:spMkLst>
        </pc:spChg>
        <pc:picChg chg="del">
          <ac:chgData name="Floor de Bruin" userId="d1c5b670-a1b7-49da-b2e8-c82be91a578e" providerId="ADAL" clId="{3C1C57EA-BF40-4F1C-9B5A-383F8EED3D3A}" dt="2024-03-04T10:36:39.302" v="659" actId="478"/>
          <ac:picMkLst>
            <pc:docMk/>
            <pc:sldMk cId="1483846168" sldId="558"/>
            <ac:picMk id="3" creationId="{4B7088C6-6A78-7E02-1BDD-18C59218F635}"/>
          </ac:picMkLst>
        </pc:picChg>
        <pc:picChg chg="mod">
          <ac:chgData name="Floor de Bruin" userId="d1c5b670-a1b7-49da-b2e8-c82be91a578e" providerId="ADAL" clId="{3C1C57EA-BF40-4F1C-9B5A-383F8EED3D3A}" dt="2024-03-07T09:23:57.133" v="840" actId="1076"/>
          <ac:picMkLst>
            <pc:docMk/>
            <pc:sldMk cId="1483846168" sldId="558"/>
            <ac:picMk id="3" creationId="{DFEC3B96-D78F-E1B6-ACA8-F98F5DD828F8}"/>
          </ac:picMkLst>
        </pc:picChg>
        <pc:picChg chg="add mod">
          <ac:chgData name="Floor de Bruin" userId="d1c5b670-a1b7-49da-b2e8-c82be91a578e" providerId="ADAL" clId="{3C1C57EA-BF40-4F1C-9B5A-383F8EED3D3A}" dt="2024-03-04T10:36:46.861" v="663" actId="1076"/>
          <ac:picMkLst>
            <pc:docMk/>
            <pc:sldMk cId="1483846168" sldId="558"/>
            <ac:picMk id="5" creationId="{687272F2-D79F-FA0F-5BB5-CA71595DC571}"/>
          </ac:picMkLst>
        </pc:picChg>
      </pc:sldChg>
      <pc:sldChg chg="addSp delSp modSp mod setBg">
        <pc:chgData name="Floor de Bruin" userId="d1c5b670-a1b7-49da-b2e8-c82be91a578e" providerId="ADAL" clId="{3C1C57EA-BF40-4F1C-9B5A-383F8EED3D3A}" dt="2024-03-07T09:24:29.517" v="842" actId="1076"/>
        <pc:sldMkLst>
          <pc:docMk/>
          <pc:sldMk cId="1491405169" sldId="559"/>
        </pc:sldMkLst>
        <pc:spChg chg="mod">
          <ac:chgData name="Floor de Bruin" userId="d1c5b670-a1b7-49da-b2e8-c82be91a578e" providerId="ADAL" clId="{3C1C57EA-BF40-4F1C-9B5A-383F8EED3D3A}" dt="2024-03-04T10:12:43.180" v="468" actId="2711"/>
          <ac:spMkLst>
            <pc:docMk/>
            <pc:sldMk cId="1491405169" sldId="559"/>
            <ac:spMk id="2" creationId="{00000000-0000-0000-0000-000000000000}"/>
          </ac:spMkLst>
        </pc:spChg>
        <pc:spChg chg="add mod ord">
          <ac:chgData name="Floor de Bruin" userId="d1c5b670-a1b7-49da-b2e8-c82be91a578e" providerId="ADAL" clId="{3C1C57EA-BF40-4F1C-9B5A-383F8EED3D3A}" dt="2024-03-04T09:57:42.543" v="246" actId="171"/>
          <ac:spMkLst>
            <pc:docMk/>
            <pc:sldMk cId="1491405169" sldId="559"/>
            <ac:spMk id="6" creationId="{243F30E9-481A-79EC-51A7-842A370BAD1B}"/>
          </ac:spMkLst>
        </pc:spChg>
        <pc:picChg chg="del">
          <ac:chgData name="Floor de Bruin" userId="d1c5b670-a1b7-49da-b2e8-c82be91a578e" providerId="ADAL" clId="{3C1C57EA-BF40-4F1C-9B5A-383F8EED3D3A}" dt="2024-03-04T09:57:40.851" v="244" actId="478"/>
          <ac:picMkLst>
            <pc:docMk/>
            <pc:sldMk cId="1491405169" sldId="559"/>
            <ac:picMk id="5" creationId="{00000000-0000-0000-0000-000000000000}"/>
          </ac:picMkLst>
        </pc:picChg>
        <pc:picChg chg="mod">
          <ac:chgData name="Floor de Bruin" userId="d1c5b670-a1b7-49da-b2e8-c82be91a578e" providerId="ADAL" clId="{3C1C57EA-BF40-4F1C-9B5A-383F8EED3D3A}" dt="2024-03-07T09:24:29.517" v="842" actId="1076"/>
          <ac:picMkLst>
            <pc:docMk/>
            <pc:sldMk cId="1491405169" sldId="559"/>
            <ac:picMk id="5" creationId="{18F981C1-A271-80F6-EDDF-08882551B4BD}"/>
          </ac:picMkLst>
        </pc:picChg>
      </pc:sldChg>
      <pc:sldChg chg="addSp delSp modSp mod setBg">
        <pc:chgData name="Floor de Bruin" userId="d1c5b670-a1b7-49da-b2e8-c82be91a578e" providerId="ADAL" clId="{3C1C57EA-BF40-4F1C-9B5A-383F8EED3D3A}" dt="2024-03-07T09:24:43.957" v="844" actId="1076"/>
        <pc:sldMkLst>
          <pc:docMk/>
          <pc:sldMk cId="4244049523" sldId="560"/>
        </pc:sldMkLst>
        <pc:spChg chg="mod">
          <ac:chgData name="Floor de Bruin" userId="d1c5b670-a1b7-49da-b2e8-c82be91a578e" providerId="ADAL" clId="{3C1C57EA-BF40-4F1C-9B5A-383F8EED3D3A}" dt="2024-03-04T10:12:54.615" v="469" actId="2711"/>
          <ac:spMkLst>
            <pc:docMk/>
            <pc:sldMk cId="4244049523" sldId="560"/>
            <ac:spMk id="2" creationId="{00000000-0000-0000-0000-000000000000}"/>
          </ac:spMkLst>
        </pc:spChg>
        <pc:spChg chg="add mod ord">
          <ac:chgData name="Floor de Bruin" userId="d1c5b670-a1b7-49da-b2e8-c82be91a578e" providerId="ADAL" clId="{3C1C57EA-BF40-4F1C-9B5A-383F8EED3D3A}" dt="2024-03-04T09:57:46.043" v="249" actId="171"/>
          <ac:spMkLst>
            <pc:docMk/>
            <pc:sldMk cId="4244049523" sldId="560"/>
            <ac:spMk id="6" creationId="{FF496F34-7EE6-8F28-615E-0CA698014498}"/>
          </ac:spMkLst>
        </pc:spChg>
        <pc:picChg chg="del">
          <ac:chgData name="Floor de Bruin" userId="d1c5b670-a1b7-49da-b2e8-c82be91a578e" providerId="ADAL" clId="{3C1C57EA-BF40-4F1C-9B5A-383F8EED3D3A}" dt="2024-03-04T09:57:44.315" v="247" actId="478"/>
          <ac:picMkLst>
            <pc:docMk/>
            <pc:sldMk cId="4244049523" sldId="560"/>
            <ac:picMk id="5" creationId="{00000000-0000-0000-0000-000000000000}"/>
          </ac:picMkLst>
        </pc:picChg>
        <pc:picChg chg="mod">
          <ac:chgData name="Floor de Bruin" userId="d1c5b670-a1b7-49da-b2e8-c82be91a578e" providerId="ADAL" clId="{3C1C57EA-BF40-4F1C-9B5A-383F8EED3D3A}" dt="2024-03-07T09:24:43.957" v="844" actId="1076"/>
          <ac:picMkLst>
            <pc:docMk/>
            <pc:sldMk cId="4244049523" sldId="560"/>
            <ac:picMk id="5" creationId="{A4C8A2F8-A738-8539-93C5-4D535BB4B8F6}"/>
          </ac:picMkLst>
        </pc:picChg>
      </pc:sldChg>
      <pc:sldChg chg="modSp mod setBg">
        <pc:chgData name="Floor de Bruin" userId="d1c5b670-a1b7-49da-b2e8-c82be91a578e" providerId="ADAL" clId="{3C1C57EA-BF40-4F1C-9B5A-383F8EED3D3A}" dt="2024-03-07T09:24:55.450" v="845" actId="1076"/>
        <pc:sldMkLst>
          <pc:docMk/>
          <pc:sldMk cId="2015516512" sldId="561"/>
        </pc:sldMkLst>
        <pc:spChg chg="mod">
          <ac:chgData name="Floor de Bruin" userId="d1c5b670-a1b7-49da-b2e8-c82be91a578e" providerId="ADAL" clId="{3C1C57EA-BF40-4F1C-9B5A-383F8EED3D3A}" dt="2024-03-04T10:12:59.246" v="470" actId="2711"/>
          <ac:spMkLst>
            <pc:docMk/>
            <pc:sldMk cId="2015516512" sldId="561"/>
            <ac:spMk id="2" creationId="{00000000-0000-0000-0000-000000000000}"/>
          </ac:spMkLst>
        </pc:spChg>
        <pc:picChg chg="mod">
          <ac:chgData name="Floor de Bruin" userId="d1c5b670-a1b7-49da-b2e8-c82be91a578e" providerId="ADAL" clId="{3C1C57EA-BF40-4F1C-9B5A-383F8EED3D3A}" dt="2024-03-07T09:24:55.450" v="845" actId="1076"/>
          <ac:picMkLst>
            <pc:docMk/>
            <pc:sldMk cId="2015516512" sldId="561"/>
            <ac:picMk id="4" creationId="{54F3AC91-67F1-05BD-E06B-3C6882E988B8}"/>
          </ac:picMkLst>
        </pc:picChg>
      </pc:sldChg>
      <pc:sldChg chg="addSp delSp modSp mod setBg delAnim">
        <pc:chgData name="Floor de Bruin" userId="d1c5b670-a1b7-49da-b2e8-c82be91a578e" providerId="ADAL" clId="{3C1C57EA-BF40-4F1C-9B5A-383F8EED3D3A}" dt="2024-03-07T09:25:22.606" v="847" actId="1076"/>
        <pc:sldMkLst>
          <pc:docMk/>
          <pc:sldMk cId="826558866" sldId="562"/>
        </pc:sldMkLst>
        <pc:spChg chg="mod">
          <ac:chgData name="Floor de Bruin" userId="d1c5b670-a1b7-49da-b2e8-c82be91a578e" providerId="ADAL" clId="{3C1C57EA-BF40-4F1C-9B5A-383F8EED3D3A}" dt="2024-03-04T10:13:04.374" v="471" actId="2711"/>
          <ac:spMkLst>
            <pc:docMk/>
            <pc:sldMk cId="826558866" sldId="562"/>
            <ac:spMk id="2" creationId="{00000000-0000-0000-0000-000000000000}"/>
          </ac:spMkLst>
        </pc:spChg>
        <pc:spChg chg="add mod ord">
          <ac:chgData name="Floor de Bruin" userId="d1c5b670-a1b7-49da-b2e8-c82be91a578e" providerId="ADAL" clId="{3C1C57EA-BF40-4F1C-9B5A-383F8EED3D3A}" dt="2024-03-04T09:57:50.362" v="252" actId="171"/>
          <ac:spMkLst>
            <pc:docMk/>
            <pc:sldMk cId="826558866" sldId="562"/>
            <ac:spMk id="6" creationId="{C590C68B-625E-935F-FA8F-1643A2DB8974}"/>
          </ac:spMkLst>
        </pc:spChg>
        <pc:picChg chg="del">
          <ac:chgData name="Floor de Bruin" userId="d1c5b670-a1b7-49da-b2e8-c82be91a578e" providerId="ADAL" clId="{3C1C57EA-BF40-4F1C-9B5A-383F8EED3D3A}" dt="2024-03-04T09:57:48.511" v="250" actId="478"/>
          <ac:picMkLst>
            <pc:docMk/>
            <pc:sldMk cId="826558866" sldId="562"/>
            <ac:picMk id="5" creationId="{00000000-0000-0000-0000-000000000000}"/>
          </ac:picMkLst>
        </pc:picChg>
        <pc:picChg chg="del">
          <ac:chgData name="Floor de Bruin" userId="d1c5b670-a1b7-49da-b2e8-c82be91a578e" providerId="ADAL" clId="{3C1C57EA-BF40-4F1C-9B5A-383F8EED3D3A}" dt="2024-03-07T09:25:09.349" v="846" actId="478"/>
          <ac:picMkLst>
            <pc:docMk/>
            <pc:sldMk cId="826558866" sldId="562"/>
            <ac:picMk id="5" creationId="{B888621A-7736-654B-4533-48D3816F1796}"/>
          </ac:picMkLst>
        </pc:picChg>
        <pc:picChg chg="mod">
          <ac:chgData name="Floor de Bruin" userId="d1c5b670-a1b7-49da-b2e8-c82be91a578e" providerId="ADAL" clId="{3C1C57EA-BF40-4F1C-9B5A-383F8EED3D3A}" dt="2024-03-07T09:25:22.606" v="847" actId="1076"/>
          <ac:picMkLst>
            <pc:docMk/>
            <pc:sldMk cId="826558866" sldId="562"/>
            <ac:picMk id="7" creationId="{535D963F-2440-CD35-B755-36B1C19E4BB6}"/>
          </ac:picMkLst>
        </pc:picChg>
      </pc:sldChg>
      <pc:sldChg chg="addSp delSp modSp mod setBg">
        <pc:chgData name="Floor de Bruin" userId="d1c5b670-a1b7-49da-b2e8-c82be91a578e" providerId="ADAL" clId="{3C1C57EA-BF40-4F1C-9B5A-383F8EED3D3A}" dt="2024-03-07T10:01:56.636" v="848" actId="1076"/>
        <pc:sldMkLst>
          <pc:docMk/>
          <pc:sldMk cId="1041961458" sldId="563"/>
        </pc:sldMkLst>
        <pc:spChg chg="mod">
          <ac:chgData name="Floor de Bruin" userId="d1c5b670-a1b7-49da-b2e8-c82be91a578e" providerId="ADAL" clId="{3C1C57EA-BF40-4F1C-9B5A-383F8EED3D3A}" dt="2024-03-04T10:13:08.905" v="472" actId="2711"/>
          <ac:spMkLst>
            <pc:docMk/>
            <pc:sldMk cId="1041961458" sldId="563"/>
            <ac:spMk id="2" creationId="{00000000-0000-0000-0000-000000000000}"/>
          </ac:spMkLst>
        </pc:spChg>
        <pc:spChg chg="add del mod ord">
          <ac:chgData name="Floor de Bruin" userId="d1c5b670-a1b7-49da-b2e8-c82be91a578e" providerId="ADAL" clId="{3C1C57EA-BF40-4F1C-9B5A-383F8EED3D3A}" dt="2024-03-04T10:21:02.383" v="567" actId="478"/>
          <ac:spMkLst>
            <pc:docMk/>
            <pc:sldMk cId="1041961458" sldId="563"/>
            <ac:spMk id="6" creationId="{4E35BFEB-D9A0-9041-9AA3-3DEA4A5012AC}"/>
          </ac:spMkLst>
        </pc:spChg>
        <pc:spChg chg="add mod ord">
          <ac:chgData name="Floor de Bruin" userId="d1c5b670-a1b7-49da-b2e8-c82be91a578e" providerId="ADAL" clId="{3C1C57EA-BF40-4F1C-9B5A-383F8EED3D3A}" dt="2024-03-04T10:21:04.489" v="569" actId="171"/>
          <ac:spMkLst>
            <pc:docMk/>
            <pc:sldMk cId="1041961458" sldId="563"/>
            <ac:spMk id="7" creationId="{D5F0BA5E-6808-7BF4-775A-D97AD0CF1157}"/>
          </ac:spMkLst>
        </pc:spChg>
        <pc:picChg chg="del">
          <ac:chgData name="Floor de Bruin" userId="d1c5b670-a1b7-49da-b2e8-c82be91a578e" providerId="ADAL" clId="{3C1C57EA-BF40-4F1C-9B5A-383F8EED3D3A}" dt="2024-03-04T09:57:52.713" v="253" actId="478"/>
          <ac:picMkLst>
            <pc:docMk/>
            <pc:sldMk cId="1041961458" sldId="563"/>
            <ac:picMk id="5" creationId="{00000000-0000-0000-0000-000000000000}"/>
          </ac:picMkLst>
        </pc:picChg>
        <pc:picChg chg="mod">
          <ac:chgData name="Floor de Bruin" userId="d1c5b670-a1b7-49da-b2e8-c82be91a578e" providerId="ADAL" clId="{3C1C57EA-BF40-4F1C-9B5A-383F8EED3D3A}" dt="2024-03-07T10:01:56.636" v="848" actId="1076"/>
          <ac:picMkLst>
            <pc:docMk/>
            <pc:sldMk cId="1041961458" sldId="563"/>
            <ac:picMk id="5" creationId="{DA9324C9-7A6E-C1AF-4BDD-06AC9435A838}"/>
          </ac:picMkLst>
        </pc:picChg>
      </pc:sldChg>
      <pc:sldChg chg="delSp modSp mod setBg delAnim">
        <pc:chgData name="Floor de Bruin" userId="d1c5b670-a1b7-49da-b2e8-c82be91a578e" providerId="ADAL" clId="{3C1C57EA-BF40-4F1C-9B5A-383F8EED3D3A}" dt="2024-03-07T10:02:37.923" v="852" actId="1076"/>
        <pc:sldMkLst>
          <pc:docMk/>
          <pc:sldMk cId="1536109721" sldId="564"/>
        </pc:sldMkLst>
        <pc:spChg chg="mod">
          <ac:chgData name="Floor de Bruin" userId="d1c5b670-a1b7-49da-b2e8-c82be91a578e" providerId="ADAL" clId="{3C1C57EA-BF40-4F1C-9B5A-383F8EED3D3A}" dt="2024-03-04T10:13:14.032" v="473" actId="2711"/>
          <ac:spMkLst>
            <pc:docMk/>
            <pc:sldMk cId="1536109721" sldId="564"/>
            <ac:spMk id="2" creationId="{00000000-0000-0000-0000-000000000000}"/>
          </ac:spMkLst>
        </pc:spChg>
        <pc:picChg chg="del">
          <ac:chgData name="Floor de Bruin" userId="d1c5b670-a1b7-49da-b2e8-c82be91a578e" providerId="ADAL" clId="{3C1C57EA-BF40-4F1C-9B5A-383F8EED3D3A}" dt="2024-03-07T10:02:07.089" v="849" actId="478"/>
          <ac:picMkLst>
            <pc:docMk/>
            <pc:sldMk cId="1536109721" sldId="564"/>
            <ac:picMk id="5" creationId="{64D36B11-2D66-3701-2EC9-7F3F3F7C62CB}"/>
          </ac:picMkLst>
        </pc:picChg>
        <pc:picChg chg="del">
          <ac:chgData name="Floor de Bruin" userId="d1c5b670-a1b7-49da-b2e8-c82be91a578e" providerId="ADAL" clId="{3C1C57EA-BF40-4F1C-9B5A-383F8EED3D3A}" dt="2024-03-07T10:02:15.579" v="850" actId="478"/>
          <ac:picMkLst>
            <pc:docMk/>
            <pc:sldMk cId="1536109721" sldId="564"/>
            <ac:picMk id="7" creationId="{01BF234B-9C58-BA7B-2735-E26AB71C0C0C}"/>
          </ac:picMkLst>
        </pc:picChg>
        <pc:picChg chg="del">
          <ac:chgData name="Floor de Bruin" userId="d1c5b670-a1b7-49da-b2e8-c82be91a578e" providerId="ADAL" clId="{3C1C57EA-BF40-4F1C-9B5A-383F8EED3D3A}" dt="2024-03-07T10:02:27.684" v="851" actId="478"/>
          <ac:picMkLst>
            <pc:docMk/>
            <pc:sldMk cId="1536109721" sldId="564"/>
            <ac:picMk id="8" creationId="{CD165C45-78C8-2DF7-F6C2-7CED97CED89B}"/>
          </ac:picMkLst>
        </pc:picChg>
        <pc:picChg chg="mod">
          <ac:chgData name="Floor de Bruin" userId="d1c5b670-a1b7-49da-b2e8-c82be91a578e" providerId="ADAL" clId="{3C1C57EA-BF40-4F1C-9B5A-383F8EED3D3A}" dt="2024-03-07T10:02:37.923" v="852" actId="1076"/>
          <ac:picMkLst>
            <pc:docMk/>
            <pc:sldMk cId="1536109721" sldId="564"/>
            <ac:picMk id="10" creationId="{3435557E-8B80-947C-D732-256155CC076B}"/>
          </ac:picMkLst>
        </pc:picChg>
      </pc:sldChg>
      <pc:sldChg chg="delSp modSp mod setBg delAnim">
        <pc:chgData name="Floor de Bruin" userId="d1c5b670-a1b7-49da-b2e8-c82be91a578e" providerId="ADAL" clId="{3C1C57EA-BF40-4F1C-9B5A-383F8EED3D3A}" dt="2024-03-07T10:13:43.904" v="899" actId="1076"/>
        <pc:sldMkLst>
          <pc:docMk/>
          <pc:sldMk cId="745668241" sldId="565"/>
        </pc:sldMkLst>
        <pc:spChg chg="mod">
          <ac:chgData name="Floor de Bruin" userId="d1c5b670-a1b7-49da-b2e8-c82be91a578e" providerId="ADAL" clId="{3C1C57EA-BF40-4F1C-9B5A-383F8EED3D3A}" dt="2024-03-04T10:13:16.730" v="474" actId="2711"/>
          <ac:spMkLst>
            <pc:docMk/>
            <pc:sldMk cId="745668241" sldId="565"/>
            <ac:spMk id="2" creationId="{00000000-0000-0000-0000-000000000000}"/>
          </ac:spMkLst>
        </pc:spChg>
        <pc:picChg chg="del">
          <ac:chgData name="Floor de Bruin" userId="d1c5b670-a1b7-49da-b2e8-c82be91a578e" providerId="ADAL" clId="{3C1C57EA-BF40-4F1C-9B5A-383F8EED3D3A}" dt="2024-03-07T10:02:48.034" v="853" actId="478"/>
          <ac:picMkLst>
            <pc:docMk/>
            <pc:sldMk cId="745668241" sldId="565"/>
            <ac:picMk id="4" creationId="{21D0237B-3A66-AC2A-848E-01E9FABAE257}"/>
          </ac:picMkLst>
        </pc:picChg>
        <pc:picChg chg="del">
          <ac:chgData name="Floor de Bruin" userId="d1c5b670-a1b7-49da-b2e8-c82be91a578e" providerId="ADAL" clId="{3C1C57EA-BF40-4F1C-9B5A-383F8EED3D3A}" dt="2024-03-07T10:02:58.104" v="854" actId="478"/>
          <ac:picMkLst>
            <pc:docMk/>
            <pc:sldMk cId="745668241" sldId="565"/>
            <ac:picMk id="7" creationId="{0B0E2229-EBF6-5CB5-196F-5BBFEF936D7D}"/>
          </ac:picMkLst>
        </pc:picChg>
        <pc:picChg chg="del">
          <ac:chgData name="Floor de Bruin" userId="d1c5b670-a1b7-49da-b2e8-c82be91a578e" providerId="ADAL" clId="{3C1C57EA-BF40-4F1C-9B5A-383F8EED3D3A}" dt="2024-03-07T10:04:35.980" v="855" actId="478"/>
          <ac:picMkLst>
            <pc:docMk/>
            <pc:sldMk cId="745668241" sldId="565"/>
            <ac:picMk id="8" creationId="{FBFC5888-0F34-2775-4694-B183D32A9E5A}"/>
          </ac:picMkLst>
        </pc:picChg>
        <pc:picChg chg="del mod">
          <ac:chgData name="Floor de Bruin" userId="d1c5b670-a1b7-49da-b2e8-c82be91a578e" providerId="ADAL" clId="{3C1C57EA-BF40-4F1C-9B5A-383F8EED3D3A}" dt="2024-03-07T10:13:31.859" v="898" actId="478"/>
          <ac:picMkLst>
            <pc:docMk/>
            <pc:sldMk cId="745668241" sldId="565"/>
            <ac:picMk id="10" creationId="{810D4812-C1E6-12E4-03DD-E4210BA0DA34}"/>
          </ac:picMkLst>
        </pc:picChg>
        <pc:picChg chg="mod">
          <ac:chgData name="Floor de Bruin" userId="d1c5b670-a1b7-49da-b2e8-c82be91a578e" providerId="ADAL" clId="{3C1C57EA-BF40-4F1C-9B5A-383F8EED3D3A}" dt="2024-03-07T10:13:43.904" v="899" actId="1076"/>
          <ac:picMkLst>
            <pc:docMk/>
            <pc:sldMk cId="745668241" sldId="565"/>
            <ac:picMk id="11" creationId="{212B21F0-7CE7-8CA1-230A-1C9B5F5E46CA}"/>
          </ac:picMkLst>
        </pc:picChg>
      </pc:sldChg>
      <pc:sldChg chg="addSp delSp modSp mod setBg">
        <pc:chgData name="Floor de Bruin" userId="d1c5b670-a1b7-49da-b2e8-c82be91a578e" providerId="ADAL" clId="{3C1C57EA-BF40-4F1C-9B5A-383F8EED3D3A}" dt="2024-03-07T10:05:03.254" v="857" actId="1076"/>
        <pc:sldMkLst>
          <pc:docMk/>
          <pc:sldMk cId="3795566999" sldId="566"/>
        </pc:sldMkLst>
        <pc:spChg chg="mod">
          <ac:chgData name="Floor de Bruin" userId="d1c5b670-a1b7-49da-b2e8-c82be91a578e" providerId="ADAL" clId="{3C1C57EA-BF40-4F1C-9B5A-383F8EED3D3A}" dt="2024-03-04T10:13:22.883" v="476" actId="20577"/>
          <ac:spMkLst>
            <pc:docMk/>
            <pc:sldMk cId="3795566999" sldId="566"/>
            <ac:spMk id="2" creationId="{00000000-0000-0000-0000-000000000000}"/>
          </ac:spMkLst>
        </pc:spChg>
        <pc:spChg chg="add del mod ord">
          <ac:chgData name="Floor de Bruin" userId="d1c5b670-a1b7-49da-b2e8-c82be91a578e" providerId="ADAL" clId="{3C1C57EA-BF40-4F1C-9B5A-383F8EED3D3A}" dt="2024-03-04T10:21:13.376" v="570" actId="478"/>
          <ac:spMkLst>
            <pc:docMk/>
            <pc:sldMk cId="3795566999" sldId="566"/>
            <ac:spMk id="6" creationId="{D8BABE4E-1B67-63F2-8338-31DA6A6FFDE8}"/>
          </ac:spMkLst>
        </pc:spChg>
        <pc:spChg chg="add mod ord">
          <ac:chgData name="Floor de Bruin" userId="d1c5b670-a1b7-49da-b2e8-c82be91a578e" providerId="ADAL" clId="{3C1C57EA-BF40-4F1C-9B5A-383F8EED3D3A}" dt="2024-03-04T10:21:15.330" v="572" actId="171"/>
          <ac:spMkLst>
            <pc:docMk/>
            <pc:sldMk cId="3795566999" sldId="566"/>
            <ac:spMk id="7" creationId="{BDC74367-9206-A035-80A0-8629D4D9A8E0}"/>
          </ac:spMkLst>
        </pc:spChg>
        <pc:picChg chg="del">
          <ac:chgData name="Floor de Bruin" userId="d1c5b670-a1b7-49da-b2e8-c82be91a578e" providerId="ADAL" clId="{3C1C57EA-BF40-4F1C-9B5A-383F8EED3D3A}" dt="2024-03-04T09:57:58.960" v="257" actId="478"/>
          <ac:picMkLst>
            <pc:docMk/>
            <pc:sldMk cId="3795566999" sldId="566"/>
            <ac:picMk id="5" creationId="{00000000-0000-0000-0000-000000000000}"/>
          </ac:picMkLst>
        </pc:picChg>
        <pc:picChg chg="mod">
          <ac:chgData name="Floor de Bruin" userId="d1c5b670-a1b7-49da-b2e8-c82be91a578e" providerId="ADAL" clId="{3C1C57EA-BF40-4F1C-9B5A-383F8EED3D3A}" dt="2024-03-07T10:05:03.254" v="857" actId="1076"/>
          <ac:picMkLst>
            <pc:docMk/>
            <pc:sldMk cId="3795566999" sldId="566"/>
            <ac:picMk id="5" creationId="{6CB93296-68C9-24DC-82E5-E9DDE449A334}"/>
          </ac:picMkLst>
        </pc:picChg>
      </pc:sldChg>
      <pc:sldChg chg="addSp delSp modSp mod setBg">
        <pc:chgData name="Floor de Bruin" userId="d1c5b670-a1b7-49da-b2e8-c82be91a578e" providerId="ADAL" clId="{3C1C57EA-BF40-4F1C-9B5A-383F8EED3D3A}" dt="2024-03-07T10:05:18.289" v="858" actId="1076"/>
        <pc:sldMkLst>
          <pc:docMk/>
          <pc:sldMk cId="1247026586" sldId="567"/>
        </pc:sldMkLst>
        <pc:spChg chg="mod">
          <ac:chgData name="Floor de Bruin" userId="d1c5b670-a1b7-49da-b2e8-c82be91a578e" providerId="ADAL" clId="{3C1C57EA-BF40-4F1C-9B5A-383F8EED3D3A}" dt="2024-03-04T10:13:29.311" v="477" actId="2711"/>
          <ac:spMkLst>
            <pc:docMk/>
            <pc:sldMk cId="1247026586" sldId="567"/>
            <ac:spMk id="2" creationId="{00000000-0000-0000-0000-000000000000}"/>
          </ac:spMkLst>
        </pc:spChg>
        <pc:spChg chg="add del mod ord">
          <ac:chgData name="Floor de Bruin" userId="d1c5b670-a1b7-49da-b2e8-c82be91a578e" providerId="ADAL" clId="{3C1C57EA-BF40-4F1C-9B5A-383F8EED3D3A}" dt="2024-03-04T10:21:17.324" v="573" actId="478"/>
          <ac:spMkLst>
            <pc:docMk/>
            <pc:sldMk cId="1247026586" sldId="567"/>
            <ac:spMk id="7" creationId="{F44978AC-06BD-2F59-1327-209FEA4FBA46}"/>
          </ac:spMkLst>
        </pc:spChg>
        <pc:spChg chg="add mod ord">
          <ac:chgData name="Floor de Bruin" userId="d1c5b670-a1b7-49da-b2e8-c82be91a578e" providerId="ADAL" clId="{3C1C57EA-BF40-4F1C-9B5A-383F8EED3D3A}" dt="2024-03-04T10:21:21.047" v="576" actId="171"/>
          <ac:spMkLst>
            <pc:docMk/>
            <pc:sldMk cId="1247026586" sldId="567"/>
            <ac:spMk id="8" creationId="{CE05D4E2-6EC8-4D48-C908-B640E52B98AB}"/>
          </ac:spMkLst>
        </pc:spChg>
        <pc:picChg chg="mod">
          <ac:chgData name="Floor de Bruin" userId="d1c5b670-a1b7-49da-b2e8-c82be91a578e" providerId="ADAL" clId="{3C1C57EA-BF40-4F1C-9B5A-383F8EED3D3A}" dt="2024-03-04T10:21:59.908" v="586" actId="1076"/>
          <ac:picMkLst>
            <pc:docMk/>
            <pc:sldMk cId="1247026586" sldId="567"/>
            <ac:picMk id="3" creationId="{AB2FCE12-CB77-088B-8168-A3BC4549080A}"/>
          </ac:picMkLst>
        </pc:picChg>
        <pc:picChg chg="del">
          <ac:chgData name="Floor de Bruin" userId="d1c5b670-a1b7-49da-b2e8-c82be91a578e" providerId="ADAL" clId="{3C1C57EA-BF40-4F1C-9B5A-383F8EED3D3A}" dt="2024-03-04T09:58:02.911" v="260" actId="478"/>
          <ac:picMkLst>
            <pc:docMk/>
            <pc:sldMk cId="1247026586" sldId="567"/>
            <ac:picMk id="5" creationId="{00000000-0000-0000-0000-000000000000}"/>
          </ac:picMkLst>
        </pc:picChg>
        <pc:picChg chg="mod">
          <ac:chgData name="Floor de Bruin" userId="d1c5b670-a1b7-49da-b2e8-c82be91a578e" providerId="ADAL" clId="{3C1C57EA-BF40-4F1C-9B5A-383F8EED3D3A}" dt="2024-03-07T10:05:18.289" v="858" actId="1076"/>
          <ac:picMkLst>
            <pc:docMk/>
            <pc:sldMk cId="1247026586" sldId="567"/>
            <ac:picMk id="5" creationId="{BF431504-D43A-C0A2-29A4-5C920B9B36E9}"/>
          </ac:picMkLst>
        </pc:picChg>
      </pc:sldChg>
      <pc:sldChg chg="addSp delSp modSp mod setBg">
        <pc:chgData name="Floor de Bruin" userId="d1c5b670-a1b7-49da-b2e8-c82be91a578e" providerId="ADAL" clId="{3C1C57EA-BF40-4F1C-9B5A-383F8EED3D3A}" dt="2024-03-07T10:05:44.409" v="860" actId="1076"/>
        <pc:sldMkLst>
          <pc:docMk/>
          <pc:sldMk cId="166279996" sldId="568"/>
        </pc:sldMkLst>
        <pc:spChg chg="mod">
          <ac:chgData name="Floor de Bruin" userId="d1c5b670-a1b7-49da-b2e8-c82be91a578e" providerId="ADAL" clId="{3C1C57EA-BF40-4F1C-9B5A-383F8EED3D3A}" dt="2024-03-04T10:13:39.619" v="479" actId="2711"/>
          <ac:spMkLst>
            <pc:docMk/>
            <pc:sldMk cId="166279996" sldId="568"/>
            <ac:spMk id="2" creationId="{00000000-0000-0000-0000-000000000000}"/>
          </ac:spMkLst>
        </pc:spChg>
        <pc:spChg chg="add mod ord">
          <ac:chgData name="Floor de Bruin" userId="d1c5b670-a1b7-49da-b2e8-c82be91a578e" providerId="ADAL" clId="{3C1C57EA-BF40-4F1C-9B5A-383F8EED3D3A}" dt="2024-03-04T09:58:22.587" v="275" actId="171"/>
          <ac:spMkLst>
            <pc:docMk/>
            <pc:sldMk cId="166279996" sldId="568"/>
            <ac:spMk id="7" creationId="{31835A8F-DCF7-0894-DDD6-507DE22842E5}"/>
          </ac:spMkLst>
        </pc:spChg>
        <pc:picChg chg="del">
          <ac:chgData name="Floor de Bruin" userId="d1c5b670-a1b7-49da-b2e8-c82be91a578e" providerId="ADAL" clId="{3C1C57EA-BF40-4F1C-9B5A-383F8EED3D3A}" dt="2024-03-04T10:37:11.357" v="664" actId="478"/>
          <ac:picMkLst>
            <pc:docMk/>
            <pc:sldMk cId="166279996" sldId="568"/>
            <ac:picMk id="3" creationId="{68A5D897-D1E5-0491-EBF9-17F13A56FD77}"/>
          </ac:picMkLst>
        </pc:picChg>
        <pc:picChg chg="mod">
          <ac:chgData name="Floor de Bruin" userId="d1c5b670-a1b7-49da-b2e8-c82be91a578e" providerId="ADAL" clId="{3C1C57EA-BF40-4F1C-9B5A-383F8EED3D3A}" dt="2024-03-07T10:05:44.409" v="860" actId="1076"/>
          <ac:picMkLst>
            <pc:docMk/>
            <pc:sldMk cId="166279996" sldId="568"/>
            <ac:picMk id="3" creationId="{EE81C4D5-828D-0C94-AD96-BA9CF1020801}"/>
          </ac:picMkLst>
        </pc:picChg>
        <pc:picChg chg="del">
          <ac:chgData name="Floor de Bruin" userId="d1c5b670-a1b7-49da-b2e8-c82be91a578e" providerId="ADAL" clId="{3C1C57EA-BF40-4F1C-9B5A-383F8EED3D3A}" dt="2024-03-04T09:58:16.284" v="270" actId="478"/>
          <ac:picMkLst>
            <pc:docMk/>
            <pc:sldMk cId="166279996" sldId="568"/>
            <ac:picMk id="5" creationId="{00000000-0000-0000-0000-000000000000}"/>
          </ac:picMkLst>
        </pc:picChg>
        <pc:picChg chg="add mod">
          <ac:chgData name="Floor de Bruin" userId="d1c5b670-a1b7-49da-b2e8-c82be91a578e" providerId="ADAL" clId="{3C1C57EA-BF40-4F1C-9B5A-383F8EED3D3A}" dt="2024-03-04T10:37:18.130" v="669" actId="1076"/>
          <ac:picMkLst>
            <pc:docMk/>
            <pc:sldMk cId="166279996" sldId="568"/>
            <ac:picMk id="9" creationId="{68025A94-0CF4-017D-2B23-87EF22E13749}"/>
          </ac:picMkLst>
        </pc:picChg>
        <pc:cxnChg chg="del">
          <ac:chgData name="Floor de Bruin" userId="d1c5b670-a1b7-49da-b2e8-c82be91a578e" providerId="ADAL" clId="{3C1C57EA-BF40-4F1C-9B5A-383F8EED3D3A}" dt="2024-03-04T10:37:11.757" v="665" actId="478"/>
          <ac:cxnSpMkLst>
            <pc:docMk/>
            <pc:sldMk cId="166279996" sldId="568"/>
            <ac:cxnSpMk id="6" creationId="{4F07C66B-364A-4085-63B4-1F093FAA2D4A}"/>
          </ac:cxnSpMkLst>
        </pc:cxnChg>
      </pc:sldChg>
      <pc:sldChg chg="addSp delSp modSp mod setBg">
        <pc:chgData name="Floor de Bruin" userId="d1c5b670-a1b7-49da-b2e8-c82be91a578e" providerId="ADAL" clId="{3C1C57EA-BF40-4F1C-9B5A-383F8EED3D3A}" dt="2024-03-07T10:05:30.966" v="859" actId="1076"/>
        <pc:sldMkLst>
          <pc:docMk/>
          <pc:sldMk cId="2829215613" sldId="569"/>
        </pc:sldMkLst>
        <pc:spChg chg="mod">
          <ac:chgData name="Floor de Bruin" userId="d1c5b670-a1b7-49da-b2e8-c82be91a578e" providerId="ADAL" clId="{3C1C57EA-BF40-4F1C-9B5A-383F8EED3D3A}" dt="2024-03-04T10:13:35.324" v="478" actId="2711"/>
          <ac:spMkLst>
            <pc:docMk/>
            <pc:sldMk cId="2829215613" sldId="569"/>
            <ac:spMk id="2" creationId="{00000000-0000-0000-0000-000000000000}"/>
          </ac:spMkLst>
        </pc:spChg>
        <pc:spChg chg="add mod ord">
          <ac:chgData name="Floor de Bruin" userId="d1c5b670-a1b7-49da-b2e8-c82be91a578e" providerId="ADAL" clId="{3C1C57EA-BF40-4F1C-9B5A-383F8EED3D3A}" dt="2024-03-04T09:58:14.093" v="269" actId="171"/>
          <ac:spMkLst>
            <pc:docMk/>
            <pc:sldMk cId="2829215613" sldId="569"/>
            <ac:spMk id="8" creationId="{1EA247DF-C38F-9931-EAA6-9CE0D07BB7EE}"/>
          </ac:spMkLst>
        </pc:spChg>
        <pc:spChg chg="add del mod">
          <ac:chgData name="Floor de Bruin" userId="d1c5b670-a1b7-49da-b2e8-c82be91a578e" providerId="ADAL" clId="{3C1C57EA-BF40-4F1C-9B5A-383F8EED3D3A}" dt="2024-03-04T10:21:43.062" v="583" actId="478"/>
          <ac:spMkLst>
            <pc:docMk/>
            <pc:sldMk cId="2829215613" sldId="569"/>
            <ac:spMk id="9" creationId="{A67FEB67-EAD2-47A6-660A-60F798162136}"/>
          </ac:spMkLst>
        </pc:spChg>
        <pc:picChg chg="mod">
          <ac:chgData name="Floor de Bruin" userId="d1c5b670-a1b7-49da-b2e8-c82be91a578e" providerId="ADAL" clId="{3C1C57EA-BF40-4F1C-9B5A-383F8EED3D3A}" dt="2024-03-07T10:05:30.966" v="859" actId="1076"/>
          <ac:picMkLst>
            <pc:docMk/>
            <pc:sldMk cId="2829215613" sldId="569"/>
            <ac:picMk id="3" creationId="{3CE59870-13B5-12BD-7691-312B5C8E315B}"/>
          </ac:picMkLst>
        </pc:picChg>
        <pc:picChg chg="del">
          <ac:chgData name="Floor de Bruin" userId="d1c5b670-a1b7-49da-b2e8-c82be91a578e" providerId="ADAL" clId="{3C1C57EA-BF40-4F1C-9B5A-383F8EED3D3A}" dt="2024-03-04T10:21:37.270" v="577" actId="478"/>
          <ac:picMkLst>
            <pc:docMk/>
            <pc:sldMk cId="2829215613" sldId="569"/>
            <ac:picMk id="3" creationId="{9A9EA132-F7E0-5A4E-B280-9447BD0EBB66}"/>
          </ac:picMkLst>
        </pc:picChg>
        <pc:picChg chg="del">
          <ac:chgData name="Floor de Bruin" userId="d1c5b670-a1b7-49da-b2e8-c82be91a578e" providerId="ADAL" clId="{3C1C57EA-BF40-4F1C-9B5A-383F8EED3D3A}" dt="2024-03-04T10:21:38.548" v="580" actId="478"/>
          <ac:picMkLst>
            <pc:docMk/>
            <pc:sldMk cId="2829215613" sldId="569"/>
            <ac:picMk id="4" creationId="{00000000-0000-0000-0000-000000000000}"/>
          </ac:picMkLst>
        </pc:picChg>
        <pc:picChg chg="del">
          <ac:chgData name="Floor de Bruin" userId="d1c5b670-a1b7-49da-b2e8-c82be91a578e" providerId="ADAL" clId="{3C1C57EA-BF40-4F1C-9B5A-383F8EED3D3A}" dt="2024-03-04T09:58:09.424" v="264" actId="478"/>
          <ac:picMkLst>
            <pc:docMk/>
            <pc:sldMk cId="2829215613" sldId="569"/>
            <ac:picMk id="5" creationId="{00000000-0000-0000-0000-000000000000}"/>
          </ac:picMkLst>
        </pc:picChg>
        <pc:picChg chg="del">
          <ac:chgData name="Floor de Bruin" userId="d1c5b670-a1b7-49da-b2e8-c82be91a578e" providerId="ADAL" clId="{3C1C57EA-BF40-4F1C-9B5A-383F8EED3D3A}" dt="2024-03-04T10:21:38.220" v="579" actId="478"/>
          <ac:picMkLst>
            <pc:docMk/>
            <pc:sldMk cId="2829215613" sldId="569"/>
            <ac:picMk id="6" creationId="{B9D78B19-CDB0-1BB0-633D-E3490864F9DA}"/>
          </ac:picMkLst>
        </pc:picChg>
        <pc:picChg chg="del">
          <ac:chgData name="Floor de Bruin" userId="d1c5b670-a1b7-49da-b2e8-c82be91a578e" providerId="ADAL" clId="{3C1C57EA-BF40-4F1C-9B5A-383F8EED3D3A}" dt="2024-03-04T10:21:37.820" v="578" actId="478"/>
          <ac:picMkLst>
            <pc:docMk/>
            <pc:sldMk cId="2829215613" sldId="569"/>
            <ac:picMk id="7" creationId="{3DCC50B0-05C8-5BEE-76A0-429ECAFDAD51}"/>
          </ac:picMkLst>
        </pc:picChg>
        <pc:picChg chg="add mod">
          <ac:chgData name="Floor de Bruin" userId="d1c5b670-a1b7-49da-b2e8-c82be91a578e" providerId="ADAL" clId="{3C1C57EA-BF40-4F1C-9B5A-383F8EED3D3A}" dt="2024-03-04T10:21:48.362" v="585" actId="1076"/>
          <ac:picMkLst>
            <pc:docMk/>
            <pc:sldMk cId="2829215613" sldId="569"/>
            <ac:picMk id="11" creationId="{89116E28-658D-63A1-16AD-A66770C9AFE0}"/>
          </ac:picMkLst>
        </pc:picChg>
      </pc:sldChg>
      <pc:sldChg chg="addSp delSp modSp mod setBg">
        <pc:chgData name="Floor de Bruin" userId="d1c5b670-a1b7-49da-b2e8-c82be91a578e" providerId="ADAL" clId="{3C1C57EA-BF40-4F1C-9B5A-383F8EED3D3A}" dt="2024-03-07T10:05:56.556" v="861" actId="1076"/>
        <pc:sldMkLst>
          <pc:docMk/>
          <pc:sldMk cId="2803001505" sldId="570"/>
        </pc:sldMkLst>
        <pc:spChg chg="mod">
          <ac:chgData name="Floor de Bruin" userId="d1c5b670-a1b7-49da-b2e8-c82be91a578e" providerId="ADAL" clId="{3C1C57EA-BF40-4F1C-9B5A-383F8EED3D3A}" dt="2024-03-04T10:13:43.598" v="480" actId="2711"/>
          <ac:spMkLst>
            <pc:docMk/>
            <pc:sldMk cId="2803001505" sldId="570"/>
            <ac:spMk id="2" creationId="{00000000-0000-0000-0000-000000000000}"/>
          </ac:spMkLst>
        </pc:spChg>
        <pc:spChg chg="add mod ord">
          <ac:chgData name="Floor de Bruin" userId="d1c5b670-a1b7-49da-b2e8-c82be91a578e" providerId="ADAL" clId="{3C1C57EA-BF40-4F1C-9B5A-383F8EED3D3A}" dt="2024-03-04T09:58:27.008" v="278" actId="171"/>
          <ac:spMkLst>
            <pc:docMk/>
            <pc:sldMk cId="2803001505" sldId="570"/>
            <ac:spMk id="6" creationId="{0AAB9C8E-88AF-3AAA-676A-63F60A717516}"/>
          </ac:spMkLst>
        </pc:spChg>
        <pc:picChg chg="mod">
          <ac:chgData name="Floor de Bruin" userId="d1c5b670-a1b7-49da-b2e8-c82be91a578e" providerId="ADAL" clId="{3C1C57EA-BF40-4F1C-9B5A-383F8EED3D3A}" dt="2024-03-04T10:37:22.922" v="670" actId="1076"/>
          <ac:picMkLst>
            <pc:docMk/>
            <pc:sldMk cId="2803001505" sldId="570"/>
            <ac:picMk id="3" creationId="{0A5F3E5F-D548-1D7C-0EBF-5D46D7CE2639}"/>
          </ac:picMkLst>
        </pc:picChg>
        <pc:picChg chg="del">
          <ac:chgData name="Floor de Bruin" userId="d1c5b670-a1b7-49da-b2e8-c82be91a578e" providerId="ADAL" clId="{3C1C57EA-BF40-4F1C-9B5A-383F8EED3D3A}" dt="2024-03-04T09:58:25.097" v="276" actId="478"/>
          <ac:picMkLst>
            <pc:docMk/>
            <pc:sldMk cId="2803001505" sldId="570"/>
            <ac:picMk id="5" creationId="{00000000-0000-0000-0000-000000000000}"/>
          </ac:picMkLst>
        </pc:picChg>
        <pc:picChg chg="mod">
          <ac:chgData name="Floor de Bruin" userId="d1c5b670-a1b7-49da-b2e8-c82be91a578e" providerId="ADAL" clId="{3C1C57EA-BF40-4F1C-9B5A-383F8EED3D3A}" dt="2024-03-07T10:05:56.556" v="861" actId="1076"/>
          <ac:picMkLst>
            <pc:docMk/>
            <pc:sldMk cId="2803001505" sldId="570"/>
            <ac:picMk id="5" creationId="{4A025F95-082D-EDBC-D4A3-97CC45145963}"/>
          </ac:picMkLst>
        </pc:picChg>
      </pc:sldChg>
      <pc:sldChg chg="addSp delSp modSp mod setBg">
        <pc:chgData name="Floor de Bruin" userId="d1c5b670-a1b7-49da-b2e8-c82be91a578e" providerId="ADAL" clId="{3C1C57EA-BF40-4F1C-9B5A-383F8EED3D3A}" dt="2024-03-07T10:06:11.182" v="862" actId="1076"/>
        <pc:sldMkLst>
          <pc:docMk/>
          <pc:sldMk cId="2816793409" sldId="571"/>
        </pc:sldMkLst>
        <pc:spChg chg="mod">
          <ac:chgData name="Floor de Bruin" userId="d1c5b670-a1b7-49da-b2e8-c82be91a578e" providerId="ADAL" clId="{3C1C57EA-BF40-4F1C-9B5A-383F8EED3D3A}" dt="2024-03-04T10:13:47.791" v="481" actId="2711"/>
          <ac:spMkLst>
            <pc:docMk/>
            <pc:sldMk cId="2816793409" sldId="571"/>
            <ac:spMk id="2" creationId="{00000000-0000-0000-0000-000000000000}"/>
          </ac:spMkLst>
        </pc:spChg>
        <pc:spChg chg="add del mod ord">
          <ac:chgData name="Floor de Bruin" userId="d1c5b670-a1b7-49da-b2e8-c82be91a578e" providerId="ADAL" clId="{3C1C57EA-BF40-4F1C-9B5A-383F8EED3D3A}" dt="2024-03-04T10:22:06.650" v="588" actId="478"/>
          <ac:spMkLst>
            <pc:docMk/>
            <pc:sldMk cId="2816793409" sldId="571"/>
            <ac:spMk id="6" creationId="{AD91EE81-C4ED-C791-EB66-90E4BB660418}"/>
          </ac:spMkLst>
        </pc:spChg>
        <pc:spChg chg="add mod">
          <ac:chgData name="Floor de Bruin" userId="d1c5b670-a1b7-49da-b2e8-c82be91a578e" providerId="ADAL" clId="{3C1C57EA-BF40-4F1C-9B5A-383F8EED3D3A}" dt="2024-03-04T10:22:04.056" v="587"/>
          <ac:spMkLst>
            <pc:docMk/>
            <pc:sldMk cId="2816793409" sldId="571"/>
            <ac:spMk id="7" creationId="{FFAAB0D7-8182-6BB5-E33C-5F3F08CED71B}"/>
          </ac:spMkLst>
        </pc:spChg>
        <pc:spChg chg="add mod ord">
          <ac:chgData name="Floor de Bruin" userId="d1c5b670-a1b7-49da-b2e8-c82be91a578e" providerId="ADAL" clId="{3C1C57EA-BF40-4F1C-9B5A-383F8EED3D3A}" dt="2024-03-04T10:22:08.909" v="590" actId="171"/>
          <ac:spMkLst>
            <pc:docMk/>
            <pc:sldMk cId="2816793409" sldId="571"/>
            <ac:spMk id="8" creationId="{BA6E9ABC-EDDE-6F54-85DB-84D61FE03866}"/>
          </ac:spMkLst>
        </pc:spChg>
        <pc:picChg chg="mod">
          <ac:chgData name="Floor de Bruin" userId="d1c5b670-a1b7-49da-b2e8-c82be91a578e" providerId="ADAL" clId="{3C1C57EA-BF40-4F1C-9B5A-383F8EED3D3A}" dt="2024-03-04T10:31:43.392" v="649" actId="1076"/>
          <ac:picMkLst>
            <pc:docMk/>
            <pc:sldMk cId="2816793409" sldId="571"/>
            <ac:picMk id="3" creationId="{C1BE134E-6E47-A2C9-3E3D-881ADED70812}"/>
          </ac:picMkLst>
        </pc:picChg>
        <pc:picChg chg="del">
          <ac:chgData name="Floor de Bruin" userId="d1c5b670-a1b7-49da-b2e8-c82be91a578e" providerId="ADAL" clId="{3C1C57EA-BF40-4F1C-9B5A-383F8EED3D3A}" dt="2024-03-04T09:58:29.028" v="279" actId="478"/>
          <ac:picMkLst>
            <pc:docMk/>
            <pc:sldMk cId="2816793409" sldId="571"/>
            <ac:picMk id="5" creationId="{00000000-0000-0000-0000-000000000000}"/>
          </ac:picMkLst>
        </pc:picChg>
        <pc:picChg chg="mod">
          <ac:chgData name="Floor de Bruin" userId="d1c5b670-a1b7-49da-b2e8-c82be91a578e" providerId="ADAL" clId="{3C1C57EA-BF40-4F1C-9B5A-383F8EED3D3A}" dt="2024-03-07T10:06:11.182" v="862" actId="1076"/>
          <ac:picMkLst>
            <pc:docMk/>
            <pc:sldMk cId="2816793409" sldId="571"/>
            <ac:picMk id="5" creationId="{283FACC8-5A7B-88CA-A821-B5FCFC71C23C}"/>
          </ac:picMkLst>
        </pc:picChg>
      </pc:sldChg>
      <pc:sldChg chg="addSp delSp modSp mod setBg">
        <pc:chgData name="Floor de Bruin" userId="d1c5b670-a1b7-49da-b2e8-c82be91a578e" providerId="ADAL" clId="{3C1C57EA-BF40-4F1C-9B5A-383F8EED3D3A}" dt="2024-03-07T10:06:21.365" v="863" actId="1076"/>
        <pc:sldMkLst>
          <pc:docMk/>
          <pc:sldMk cId="3325556815" sldId="572"/>
        </pc:sldMkLst>
        <pc:spChg chg="mod">
          <ac:chgData name="Floor de Bruin" userId="d1c5b670-a1b7-49da-b2e8-c82be91a578e" providerId="ADAL" clId="{3C1C57EA-BF40-4F1C-9B5A-383F8EED3D3A}" dt="2024-03-04T10:13:52.518" v="482" actId="2711"/>
          <ac:spMkLst>
            <pc:docMk/>
            <pc:sldMk cId="3325556815" sldId="572"/>
            <ac:spMk id="2" creationId="{00000000-0000-0000-0000-000000000000}"/>
          </ac:spMkLst>
        </pc:spChg>
        <pc:spChg chg="add mod ord">
          <ac:chgData name="Floor de Bruin" userId="d1c5b670-a1b7-49da-b2e8-c82be91a578e" providerId="ADAL" clId="{3C1C57EA-BF40-4F1C-9B5A-383F8EED3D3A}" dt="2024-03-04T09:58:36.339" v="284" actId="171"/>
          <ac:spMkLst>
            <pc:docMk/>
            <pc:sldMk cId="3325556815" sldId="572"/>
            <ac:spMk id="6" creationId="{2AA7FA7A-280E-671E-7D8A-F86FA5A9AFF7}"/>
          </ac:spMkLst>
        </pc:spChg>
        <pc:picChg chg="mod">
          <ac:chgData name="Floor de Bruin" userId="d1c5b670-a1b7-49da-b2e8-c82be91a578e" providerId="ADAL" clId="{3C1C57EA-BF40-4F1C-9B5A-383F8EED3D3A}" dt="2024-03-04T10:31:49.345" v="650" actId="1076"/>
          <ac:picMkLst>
            <pc:docMk/>
            <pc:sldMk cId="3325556815" sldId="572"/>
            <ac:picMk id="3" creationId="{D8785FD5-8069-5C5C-9996-0FF69E2E5F2F}"/>
          </ac:picMkLst>
        </pc:picChg>
        <pc:picChg chg="del">
          <ac:chgData name="Floor de Bruin" userId="d1c5b670-a1b7-49da-b2e8-c82be91a578e" providerId="ADAL" clId="{3C1C57EA-BF40-4F1C-9B5A-383F8EED3D3A}" dt="2024-03-04T09:58:34.457" v="282" actId="478"/>
          <ac:picMkLst>
            <pc:docMk/>
            <pc:sldMk cId="3325556815" sldId="572"/>
            <ac:picMk id="5" creationId="{00000000-0000-0000-0000-000000000000}"/>
          </ac:picMkLst>
        </pc:picChg>
        <pc:picChg chg="mod">
          <ac:chgData name="Floor de Bruin" userId="d1c5b670-a1b7-49da-b2e8-c82be91a578e" providerId="ADAL" clId="{3C1C57EA-BF40-4F1C-9B5A-383F8EED3D3A}" dt="2024-03-07T10:06:21.365" v="863" actId="1076"/>
          <ac:picMkLst>
            <pc:docMk/>
            <pc:sldMk cId="3325556815" sldId="572"/>
            <ac:picMk id="5" creationId="{F1941903-0D36-DD09-F8A2-80F814BA009A}"/>
          </ac:picMkLst>
        </pc:picChg>
      </pc:sldChg>
      <pc:sldChg chg="modSp mod setBg">
        <pc:chgData name="Floor de Bruin" userId="d1c5b670-a1b7-49da-b2e8-c82be91a578e" providerId="ADAL" clId="{3C1C57EA-BF40-4F1C-9B5A-383F8EED3D3A}" dt="2024-03-07T10:06:33.046" v="864" actId="1076"/>
        <pc:sldMkLst>
          <pc:docMk/>
          <pc:sldMk cId="137517599" sldId="573"/>
        </pc:sldMkLst>
        <pc:spChg chg="mod">
          <ac:chgData name="Floor de Bruin" userId="d1c5b670-a1b7-49da-b2e8-c82be91a578e" providerId="ADAL" clId="{3C1C57EA-BF40-4F1C-9B5A-383F8EED3D3A}" dt="2024-03-04T10:13:55.874" v="483" actId="2711"/>
          <ac:spMkLst>
            <pc:docMk/>
            <pc:sldMk cId="137517599" sldId="573"/>
            <ac:spMk id="2" creationId="{00000000-0000-0000-0000-000000000000}"/>
          </ac:spMkLst>
        </pc:spChg>
        <pc:picChg chg="mod">
          <ac:chgData name="Floor de Bruin" userId="d1c5b670-a1b7-49da-b2e8-c82be91a578e" providerId="ADAL" clId="{3C1C57EA-BF40-4F1C-9B5A-383F8EED3D3A}" dt="2024-03-04T09:58:58.159" v="289" actId="1076"/>
          <ac:picMkLst>
            <pc:docMk/>
            <pc:sldMk cId="137517599" sldId="573"/>
            <ac:picMk id="3" creationId="{9404BC69-A049-14C0-F071-24952CB0C649}"/>
          </ac:picMkLst>
        </pc:picChg>
        <pc:picChg chg="mod">
          <ac:chgData name="Floor de Bruin" userId="d1c5b670-a1b7-49da-b2e8-c82be91a578e" providerId="ADAL" clId="{3C1C57EA-BF40-4F1C-9B5A-383F8EED3D3A}" dt="2024-03-07T10:06:33.046" v="864" actId="1076"/>
          <ac:picMkLst>
            <pc:docMk/>
            <pc:sldMk cId="137517599" sldId="573"/>
            <ac:picMk id="6" creationId="{016E2F31-A903-9ACB-2ED1-7B22AD93A319}"/>
          </ac:picMkLst>
        </pc:picChg>
      </pc:sldChg>
      <pc:sldChg chg="modSp mod setBg">
        <pc:chgData name="Floor de Bruin" userId="d1c5b670-a1b7-49da-b2e8-c82be91a578e" providerId="ADAL" clId="{3C1C57EA-BF40-4F1C-9B5A-383F8EED3D3A}" dt="2024-03-07T10:06:44.841" v="865" actId="1076"/>
        <pc:sldMkLst>
          <pc:docMk/>
          <pc:sldMk cId="2282231874" sldId="574"/>
        </pc:sldMkLst>
        <pc:spChg chg="mod">
          <ac:chgData name="Floor de Bruin" userId="d1c5b670-a1b7-49da-b2e8-c82be91a578e" providerId="ADAL" clId="{3C1C57EA-BF40-4F1C-9B5A-383F8EED3D3A}" dt="2024-03-04T10:14:02.581" v="484" actId="2711"/>
          <ac:spMkLst>
            <pc:docMk/>
            <pc:sldMk cId="2282231874" sldId="574"/>
            <ac:spMk id="2" creationId="{00000000-0000-0000-0000-000000000000}"/>
          </ac:spMkLst>
        </pc:spChg>
        <pc:picChg chg="mod">
          <ac:chgData name="Floor de Bruin" userId="d1c5b670-a1b7-49da-b2e8-c82be91a578e" providerId="ADAL" clId="{3C1C57EA-BF40-4F1C-9B5A-383F8EED3D3A}" dt="2024-03-04T09:59:17.775" v="294" actId="14100"/>
          <ac:picMkLst>
            <pc:docMk/>
            <pc:sldMk cId="2282231874" sldId="574"/>
            <ac:picMk id="3" creationId="{D349627D-5B7C-4424-540C-0AB98684F53D}"/>
          </ac:picMkLst>
        </pc:picChg>
        <pc:picChg chg="mod">
          <ac:chgData name="Floor de Bruin" userId="d1c5b670-a1b7-49da-b2e8-c82be91a578e" providerId="ADAL" clId="{3C1C57EA-BF40-4F1C-9B5A-383F8EED3D3A}" dt="2024-03-07T10:06:44.841" v="865" actId="1076"/>
          <ac:picMkLst>
            <pc:docMk/>
            <pc:sldMk cId="2282231874" sldId="574"/>
            <ac:picMk id="6" creationId="{7885817D-9B73-53F5-CCDC-993F203F5FB2}"/>
          </ac:picMkLst>
        </pc:picChg>
      </pc:sldChg>
      <pc:sldChg chg="addSp delSp modSp mod setBg">
        <pc:chgData name="Floor de Bruin" userId="d1c5b670-a1b7-49da-b2e8-c82be91a578e" providerId="ADAL" clId="{3C1C57EA-BF40-4F1C-9B5A-383F8EED3D3A}" dt="2024-03-07T10:06:56.160" v="866" actId="1076"/>
        <pc:sldMkLst>
          <pc:docMk/>
          <pc:sldMk cId="436035450" sldId="575"/>
        </pc:sldMkLst>
        <pc:spChg chg="mod">
          <ac:chgData name="Floor de Bruin" userId="d1c5b670-a1b7-49da-b2e8-c82be91a578e" providerId="ADAL" clId="{3C1C57EA-BF40-4F1C-9B5A-383F8EED3D3A}" dt="2024-03-04T10:14:07.892" v="485" actId="2711"/>
          <ac:spMkLst>
            <pc:docMk/>
            <pc:sldMk cId="436035450" sldId="575"/>
            <ac:spMk id="2" creationId="{00000000-0000-0000-0000-000000000000}"/>
          </ac:spMkLst>
        </pc:spChg>
        <pc:spChg chg="add mod ord">
          <ac:chgData name="Floor de Bruin" userId="d1c5b670-a1b7-49da-b2e8-c82be91a578e" providerId="ADAL" clId="{3C1C57EA-BF40-4F1C-9B5A-383F8EED3D3A}" dt="2024-03-04T09:59:23.563" v="297" actId="171"/>
          <ac:spMkLst>
            <pc:docMk/>
            <pc:sldMk cId="436035450" sldId="575"/>
            <ac:spMk id="6" creationId="{34557CB2-0A79-A23F-8399-E1981AFD6CEA}"/>
          </ac:spMkLst>
        </pc:spChg>
        <pc:picChg chg="del">
          <ac:chgData name="Floor de Bruin" userId="d1c5b670-a1b7-49da-b2e8-c82be91a578e" providerId="ADAL" clId="{3C1C57EA-BF40-4F1C-9B5A-383F8EED3D3A}" dt="2024-03-04T09:59:21.621" v="295" actId="478"/>
          <ac:picMkLst>
            <pc:docMk/>
            <pc:sldMk cId="436035450" sldId="575"/>
            <ac:picMk id="5" creationId="{00000000-0000-0000-0000-000000000000}"/>
          </ac:picMkLst>
        </pc:picChg>
        <pc:picChg chg="mod">
          <ac:chgData name="Floor de Bruin" userId="d1c5b670-a1b7-49da-b2e8-c82be91a578e" providerId="ADAL" clId="{3C1C57EA-BF40-4F1C-9B5A-383F8EED3D3A}" dt="2024-03-07T10:06:56.160" v="866" actId="1076"/>
          <ac:picMkLst>
            <pc:docMk/>
            <pc:sldMk cId="436035450" sldId="575"/>
            <ac:picMk id="5" creationId="{54F52518-EF0C-D416-39CB-0DCB05050F85}"/>
          </ac:picMkLst>
        </pc:picChg>
      </pc:sldChg>
      <pc:sldChg chg="addSp delSp modSp mod setBg">
        <pc:chgData name="Floor de Bruin" userId="d1c5b670-a1b7-49da-b2e8-c82be91a578e" providerId="ADAL" clId="{3C1C57EA-BF40-4F1C-9B5A-383F8EED3D3A}" dt="2024-03-07T10:07:11.949" v="867" actId="1076"/>
        <pc:sldMkLst>
          <pc:docMk/>
          <pc:sldMk cId="2326497381" sldId="576"/>
        </pc:sldMkLst>
        <pc:spChg chg="mod">
          <ac:chgData name="Floor de Bruin" userId="d1c5b670-a1b7-49da-b2e8-c82be91a578e" providerId="ADAL" clId="{3C1C57EA-BF40-4F1C-9B5A-383F8EED3D3A}" dt="2024-03-04T10:14:11.920" v="486" actId="2711"/>
          <ac:spMkLst>
            <pc:docMk/>
            <pc:sldMk cId="2326497381" sldId="576"/>
            <ac:spMk id="2" creationId="{00000000-0000-0000-0000-000000000000}"/>
          </ac:spMkLst>
        </pc:spChg>
        <pc:spChg chg="add mod ord">
          <ac:chgData name="Floor de Bruin" userId="d1c5b670-a1b7-49da-b2e8-c82be91a578e" providerId="ADAL" clId="{3C1C57EA-BF40-4F1C-9B5A-383F8EED3D3A}" dt="2024-03-04T09:59:29.411" v="300" actId="171"/>
          <ac:spMkLst>
            <pc:docMk/>
            <pc:sldMk cId="2326497381" sldId="576"/>
            <ac:spMk id="6" creationId="{1A226BA6-CD21-657B-7057-2C2A62396854}"/>
          </ac:spMkLst>
        </pc:spChg>
        <pc:picChg chg="del">
          <ac:chgData name="Floor de Bruin" userId="d1c5b670-a1b7-49da-b2e8-c82be91a578e" providerId="ADAL" clId="{3C1C57EA-BF40-4F1C-9B5A-383F8EED3D3A}" dt="2024-03-04T09:59:25.288" v="298" actId="478"/>
          <ac:picMkLst>
            <pc:docMk/>
            <pc:sldMk cId="2326497381" sldId="576"/>
            <ac:picMk id="5" creationId="{00000000-0000-0000-0000-000000000000}"/>
          </ac:picMkLst>
        </pc:picChg>
        <pc:picChg chg="mod">
          <ac:chgData name="Floor de Bruin" userId="d1c5b670-a1b7-49da-b2e8-c82be91a578e" providerId="ADAL" clId="{3C1C57EA-BF40-4F1C-9B5A-383F8EED3D3A}" dt="2024-03-07T10:07:11.949" v="867" actId="1076"/>
          <ac:picMkLst>
            <pc:docMk/>
            <pc:sldMk cId="2326497381" sldId="576"/>
            <ac:picMk id="5" creationId="{918F34BA-E1F6-EDFF-FFF6-7496A11185BB}"/>
          </ac:picMkLst>
        </pc:picChg>
      </pc:sldChg>
      <pc:sldChg chg="addSp delSp modSp mod setBg">
        <pc:chgData name="Floor de Bruin" userId="d1c5b670-a1b7-49da-b2e8-c82be91a578e" providerId="ADAL" clId="{3C1C57EA-BF40-4F1C-9B5A-383F8EED3D3A}" dt="2024-03-07T10:07:24.488" v="868" actId="1076"/>
        <pc:sldMkLst>
          <pc:docMk/>
          <pc:sldMk cId="3488768173" sldId="577"/>
        </pc:sldMkLst>
        <pc:spChg chg="mod">
          <ac:chgData name="Floor de Bruin" userId="d1c5b670-a1b7-49da-b2e8-c82be91a578e" providerId="ADAL" clId="{3C1C57EA-BF40-4F1C-9B5A-383F8EED3D3A}" dt="2024-03-04T10:14:17.521" v="487" actId="2711"/>
          <ac:spMkLst>
            <pc:docMk/>
            <pc:sldMk cId="3488768173" sldId="577"/>
            <ac:spMk id="2" creationId="{00000000-0000-0000-0000-000000000000}"/>
          </ac:spMkLst>
        </pc:spChg>
        <pc:spChg chg="add mod ord">
          <ac:chgData name="Floor de Bruin" userId="d1c5b670-a1b7-49da-b2e8-c82be91a578e" providerId="ADAL" clId="{3C1C57EA-BF40-4F1C-9B5A-383F8EED3D3A}" dt="2024-03-04T09:59:33.301" v="303" actId="171"/>
          <ac:spMkLst>
            <pc:docMk/>
            <pc:sldMk cId="3488768173" sldId="577"/>
            <ac:spMk id="6" creationId="{11A27AC3-FF47-22A2-095F-2BDB99B7414F}"/>
          </ac:spMkLst>
        </pc:spChg>
        <pc:picChg chg="mod">
          <ac:chgData name="Floor de Bruin" userId="d1c5b670-a1b7-49da-b2e8-c82be91a578e" providerId="ADAL" clId="{3C1C57EA-BF40-4F1C-9B5A-383F8EED3D3A}" dt="2024-03-04T10:37:36.065" v="673" actId="1076"/>
          <ac:picMkLst>
            <pc:docMk/>
            <pc:sldMk cId="3488768173" sldId="577"/>
            <ac:picMk id="3" creationId="{D033791F-B2E8-6551-F71D-2105354ABEBB}"/>
          </ac:picMkLst>
        </pc:picChg>
        <pc:picChg chg="del">
          <ac:chgData name="Floor de Bruin" userId="d1c5b670-a1b7-49da-b2e8-c82be91a578e" providerId="ADAL" clId="{3C1C57EA-BF40-4F1C-9B5A-383F8EED3D3A}" dt="2024-03-04T09:59:31.429" v="301" actId="478"/>
          <ac:picMkLst>
            <pc:docMk/>
            <pc:sldMk cId="3488768173" sldId="577"/>
            <ac:picMk id="5" creationId="{00000000-0000-0000-0000-000000000000}"/>
          </ac:picMkLst>
        </pc:picChg>
        <pc:picChg chg="mod">
          <ac:chgData name="Floor de Bruin" userId="d1c5b670-a1b7-49da-b2e8-c82be91a578e" providerId="ADAL" clId="{3C1C57EA-BF40-4F1C-9B5A-383F8EED3D3A}" dt="2024-03-07T10:07:24.488" v="868" actId="1076"/>
          <ac:picMkLst>
            <pc:docMk/>
            <pc:sldMk cId="3488768173" sldId="577"/>
            <ac:picMk id="5" creationId="{73638ADE-42A4-B7AF-4338-7B75B6998C7C}"/>
          </ac:picMkLst>
        </pc:picChg>
      </pc:sldChg>
      <pc:sldChg chg="modSp mod setBg">
        <pc:chgData name="Floor de Bruin" userId="d1c5b670-a1b7-49da-b2e8-c82be91a578e" providerId="ADAL" clId="{3C1C57EA-BF40-4F1C-9B5A-383F8EED3D3A}" dt="2024-03-07T10:07:40.511" v="869" actId="1076"/>
        <pc:sldMkLst>
          <pc:docMk/>
          <pc:sldMk cId="4023922864" sldId="578"/>
        </pc:sldMkLst>
        <pc:spChg chg="mod">
          <ac:chgData name="Floor de Bruin" userId="d1c5b670-a1b7-49da-b2e8-c82be91a578e" providerId="ADAL" clId="{3C1C57EA-BF40-4F1C-9B5A-383F8EED3D3A}" dt="2024-03-04T10:14:24.190" v="488" actId="2711"/>
          <ac:spMkLst>
            <pc:docMk/>
            <pc:sldMk cId="4023922864" sldId="578"/>
            <ac:spMk id="2" creationId="{00000000-0000-0000-0000-000000000000}"/>
          </ac:spMkLst>
        </pc:spChg>
        <pc:picChg chg="mod">
          <ac:chgData name="Floor de Bruin" userId="d1c5b670-a1b7-49da-b2e8-c82be91a578e" providerId="ADAL" clId="{3C1C57EA-BF40-4F1C-9B5A-383F8EED3D3A}" dt="2024-03-07T10:07:40.511" v="869" actId="1076"/>
          <ac:picMkLst>
            <pc:docMk/>
            <pc:sldMk cId="4023922864" sldId="578"/>
            <ac:picMk id="4" creationId="{5D96D74C-D040-68E9-A06E-65D9AAC5D496}"/>
          </ac:picMkLst>
        </pc:picChg>
      </pc:sldChg>
      <pc:sldChg chg="addSp delSp modSp mod setBg">
        <pc:chgData name="Floor de Bruin" userId="d1c5b670-a1b7-49da-b2e8-c82be91a578e" providerId="ADAL" clId="{3C1C57EA-BF40-4F1C-9B5A-383F8EED3D3A}" dt="2024-03-07T10:07:52.647" v="870" actId="1076"/>
        <pc:sldMkLst>
          <pc:docMk/>
          <pc:sldMk cId="3000838848" sldId="579"/>
        </pc:sldMkLst>
        <pc:spChg chg="mod">
          <ac:chgData name="Floor de Bruin" userId="d1c5b670-a1b7-49da-b2e8-c82be91a578e" providerId="ADAL" clId="{3C1C57EA-BF40-4F1C-9B5A-383F8EED3D3A}" dt="2024-03-04T10:14:28.485" v="489" actId="2711"/>
          <ac:spMkLst>
            <pc:docMk/>
            <pc:sldMk cId="3000838848" sldId="579"/>
            <ac:spMk id="2" creationId="{00000000-0000-0000-0000-000000000000}"/>
          </ac:spMkLst>
        </pc:spChg>
        <pc:spChg chg="add del mod ord">
          <ac:chgData name="Floor de Bruin" userId="d1c5b670-a1b7-49da-b2e8-c82be91a578e" providerId="ADAL" clId="{3C1C57EA-BF40-4F1C-9B5A-383F8EED3D3A}" dt="2024-03-04T10:22:31.001" v="591" actId="478"/>
          <ac:spMkLst>
            <pc:docMk/>
            <pc:sldMk cId="3000838848" sldId="579"/>
            <ac:spMk id="6" creationId="{F7F55992-3D22-4BEB-896E-D5C80797CC27}"/>
          </ac:spMkLst>
        </pc:spChg>
        <pc:picChg chg="del">
          <ac:chgData name="Floor de Bruin" userId="d1c5b670-a1b7-49da-b2e8-c82be91a578e" providerId="ADAL" clId="{3C1C57EA-BF40-4F1C-9B5A-383F8EED3D3A}" dt="2024-03-04T09:59:37.422" v="304" actId="478"/>
          <ac:picMkLst>
            <pc:docMk/>
            <pc:sldMk cId="3000838848" sldId="579"/>
            <ac:picMk id="5" creationId="{00000000-0000-0000-0000-000000000000}"/>
          </ac:picMkLst>
        </pc:picChg>
        <pc:picChg chg="mod">
          <ac:chgData name="Floor de Bruin" userId="d1c5b670-a1b7-49da-b2e8-c82be91a578e" providerId="ADAL" clId="{3C1C57EA-BF40-4F1C-9B5A-383F8EED3D3A}" dt="2024-03-07T10:07:52.647" v="870" actId="1076"/>
          <ac:picMkLst>
            <pc:docMk/>
            <pc:sldMk cId="3000838848" sldId="579"/>
            <ac:picMk id="5" creationId="{15955C1D-80E6-66BA-7249-B83D9C8CBE02}"/>
          </ac:picMkLst>
        </pc:picChg>
        <pc:picChg chg="add mod">
          <ac:chgData name="Floor de Bruin" userId="d1c5b670-a1b7-49da-b2e8-c82be91a578e" providerId="ADAL" clId="{3C1C57EA-BF40-4F1C-9B5A-383F8EED3D3A}" dt="2024-03-04T10:22:33.672" v="593" actId="171"/>
          <ac:picMkLst>
            <pc:docMk/>
            <pc:sldMk cId="3000838848" sldId="579"/>
            <ac:picMk id="7" creationId="{7FB64397-9459-1822-F04E-951170B6B87A}"/>
          </ac:picMkLst>
        </pc:picChg>
      </pc:sldChg>
      <pc:sldChg chg="addSp delSp modSp mod setBg delAnim">
        <pc:chgData name="Floor de Bruin" userId="d1c5b670-a1b7-49da-b2e8-c82be91a578e" providerId="ADAL" clId="{3C1C57EA-BF40-4F1C-9B5A-383F8EED3D3A}" dt="2024-03-07T10:08:36.443" v="872" actId="1076"/>
        <pc:sldMkLst>
          <pc:docMk/>
          <pc:sldMk cId="3114029889" sldId="580"/>
        </pc:sldMkLst>
        <pc:spChg chg="mod">
          <ac:chgData name="Floor de Bruin" userId="d1c5b670-a1b7-49da-b2e8-c82be91a578e" providerId="ADAL" clId="{3C1C57EA-BF40-4F1C-9B5A-383F8EED3D3A}" dt="2024-03-04T10:14:33.373" v="490" actId="2711"/>
          <ac:spMkLst>
            <pc:docMk/>
            <pc:sldMk cId="3114029889" sldId="580"/>
            <ac:spMk id="2" creationId="{00000000-0000-0000-0000-000000000000}"/>
          </ac:spMkLst>
        </pc:spChg>
        <pc:spChg chg="add mod ord">
          <ac:chgData name="Floor de Bruin" userId="d1c5b670-a1b7-49da-b2e8-c82be91a578e" providerId="ADAL" clId="{3C1C57EA-BF40-4F1C-9B5A-383F8EED3D3A}" dt="2024-03-04T09:59:45.956" v="310" actId="171"/>
          <ac:spMkLst>
            <pc:docMk/>
            <pc:sldMk cId="3114029889" sldId="580"/>
            <ac:spMk id="7" creationId="{B34FFADA-42D8-19A0-DA32-418833944D9D}"/>
          </ac:spMkLst>
        </pc:spChg>
        <pc:picChg chg="mod">
          <ac:chgData name="Floor de Bruin" userId="d1c5b670-a1b7-49da-b2e8-c82be91a578e" providerId="ADAL" clId="{3C1C57EA-BF40-4F1C-9B5A-383F8EED3D3A}" dt="2024-03-04T10:37:45.531" v="675" actId="1076"/>
          <ac:picMkLst>
            <pc:docMk/>
            <pc:sldMk cId="3114029889" sldId="580"/>
            <ac:picMk id="3" creationId="{63BF6EB7-36F2-8A14-20B5-A39113BEAD73}"/>
          </ac:picMkLst>
        </pc:picChg>
        <pc:picChg chg="del">
          <ac:chgData name="Floor de Bruin" userId="d1c5b670-a1b7-49da-b2e8-c82be91a578e" providerId="ADAL" clId="{3C1C57EA-BF40-4F1C-9B5A-383F8EED3D3A}" dt="2024-03-04T09:59:42.290" v="307" actId="478"/>
          <ac:picMkLst>
            <pc:docMk/>
            <pc:sldMk cId="3114029889" sldId="580"/>
            <ac:picMk id="5" creationId="{00000000-0000-0000-0000-000000000000}"/>
          </ac:picMkLst>
        </pc:picChg>
        <pc:picChg chg="del">
          <ac:chgData name="Floor de Bruin" userId="d1c5b670-a1b7-49da-b2e8-c82be91a578e" providerId="ADAL" clId="{3C1C57EA-BF40-4F1C-9B5A-383F8EED3D3A}" dt="2024-03-07T10:08:25.425" v="871" actId="478"/>
          <ac:picMkLst>
            <pc:docMk/>
            <pc:sldMk cId="3114029889" sldId="580"/>
            <ac:picMk id="5" creationId="{4BE0E242-F659-8D5E-66B4-DECE49EE710C}"/>
          </ac:picMkLst>
        </pc:picChg>
        <pc:picChg chg="mod">
          <ac:chgData name="Floor de Bruin" userId="d1c5b670-a1b7-49da-b2e8-c82be91a578e" providerId="ADAL" clId="{3C1C57EA-BF40-4F1C-9B5A-383F8EED3D3A}" dt="2024-03-07T10:08:36.443" v="872" actId="1076"/>
          <ac:picMkLst>
            <pc:docMk/>
            <pc:sldMk cId="3114029889" sldId="580"/>
            <ac:picMk id="8" creationId="{6A52470F-3B62-0509-CB46-4756E2DC89F8}"/>
          </ac:picMkLst>
        </pc:picChg>
        <pc:cxnChg chg="mod">
          <ac:chgData name="Floor de Bruin" userId="d1c5b670-a1b7-49da-b2e8-c82be91a578e" providerId="ADAL" clId="{3C1C57EA-BF40-4F1C-9B5A-383F8EED3D3A}" dt="2024-03-04T10:37:53.569" v="682" actId="1036"/>
          <ac:cxnSpMkLst>
            <pc:docMk/>
            <pc:sldMk cId="3114029889" sldId="580"/>
            <ac:cxnSpMk id="6" creationId="{D4E09A7B-BD54-8D9E-1FD9-9EDDE7952005}"/>
          </ac:cxnSpMkLst>
        </pc:cxnChg>
      </pc:sldChg>
      <pc:sldChg chg="addSp delSp modSp mod setBg">
        <pc:chgData name="Floor de Bruin" userId="d1c5b670-a1b7-49da-b2e8-c82be91a578e" providerId="ADAL" clId="{3C1C57EA-BF40-4F1C-9B5A-383F8EED3D3A}" dt="2024-03-07T10:08:48.953" v="873" actId="1076"/>
        <pc:sldMkLst>
          <pc:docMk/>
          <pc:sldMk cId="2999208254" sldId="581"/>
        </pc:sldMkLst>
        <pc:spChg chg="mod">
          <ac:chgData name="Floor de Bruin" userId="d1c5b670-a1b7-49da-b2e8-c82be91a578e" providerId="ADAL" clId="{3C1C57EA-BF40-4F1C-9B5A-383F8EED3D3A}" dt="2024-03-04T10:14:38.510" v="491" actId="2711"/>
          <ac:spMkLst>
            <pc:docMk/>
            <pc:sldMk cId="2999208254" sldId="581"/>
            <ac:spMk id="2" creationId="{00000000-0000-0000-0000-000000000000}"/>
          </ac:spMkLst>
        </pc:spChg>
        <pc:spChg chg="del mod">
          <ac:chgData name="Floor de Bruin" userId="d1c5b670-a1b7-49da-b2e8-c82be91a578e" providerId="ADAL" clId="{3C1C57EA-BF40-4F1C-9B5A-383F8EED3D3A}" dt="2024-03-04T10:15:01.955" v="496" actId="478"/>
          <ac:spMkLst>
            <pc:docMk/>
            <pc:sldMk cId="2999208254" sldId="581"/>
            <ac:spMk id="7" creationId="{2616AB02-DD4E-57BC-F02F-0FA894D51195}"/>
          </ac:spMkLst>
        </pc:spChg>
        <pc:picChg chg="del">
          <ac:chgData name="Floor de Bruin" userId="d1c5b670-a1b7-49da-b2e8-c82be91a578e" providerId="ADAL" clId="{3C1C57EA-BF40-4F1C-9B5A-383F8EED3D3A}" dt="2024-03-04T10:14:59.416" v="493" actId="478"/>
          <ac:picMkLst>
            <pc:docMk/>
            <pc:sldMk cId="2999208254" sldId="581"/>
            <ac:picMk id="3" creationId="{AC30CBA3-8294-51B7-EF33-7E41B3206045}"/>
          </ac:picMkLst>
        </pc:picChg>
        <pc:picChg chg="mod">
          <ac:chgData name="Floor de Bruin" userId="d1c5b670-a1b7-49da-b2e8-c82be91a578e" providerId="ADAL" clId="{3C1C57EA-BF40-4F1C-9B5A-383F8EED3D3A}" dt="2024-03-07T10:08:48.953" v="873" actId="1076"/>
          <ac:picMkLst>
            <pc:docMk/>
            <pc:sldMk cId="2999208254" sldId="581"/>
            <ac:picMk id="3" creationId="{B4FA7827-93D0-D795-5148-B285FAC4922A}"/>
          </ac:picMkLst>
        </pc:picChg>
        <pc:picChg chg="del">
          <ac:chgData name="Floor de Bruin" userId="d1c5b670-a1b7-49da-b2e8-c82be91a578e" providerId="ADAL" clId="{3C1C57EA-BF40-4F1C-9B5A-383F8EED3D3A}" dt="2024-03-04T10:15:00.735" v="495" actId="478"/>
          <ac:picMkLst>
            <pc:docMk/>
            <pc:sldMk cId="2999208254" sldId="581"/>
            <ac:picMk id="6" creationId="{72A147AA-A192-6BE4-2109-66D55264535F}"/>
          </ac:picMkLst>
        </pc:picChg>
        <pc:picChg chg="add mod">
          <ac:chgData name="Floor de Bruin" userId="d1c5b670-a1b7-49da-b2e8-c82be91a578e" providerId="ADAL" clId="{3C1C57EA-BF40-4F1C-9B5A-383F8EED3D3A}" dt="2024-03-04T10:15:05.434" v="498" actId="1076"/>
          <ac:picMkLst>
            <pc:docMk/>
            <pc:sldMk cId="2999208254" sldId="581"/>
            <ac:picMk id="9" creationId="{FFC74184-2F3D-0C56-4A09-440E070C70AC}"/>
          </ac:picMkLst>
        </pc:picChg>
      </pc:sldChg>
      <pc:sldChg chg="addSp delSp modSp mod setBg delAnim">
        <pc:chgData name="Floor de Bruin" userId="d1c5b670-a1b7-49da-b2e8-c82be91a578e" providerId="ADAL" clId="{3C1C57EA-BF40-4F1C-9B5A-383F8EED3D3A}" dt="2024-03-07T10:09:27.091" v="875" actId="1076"/>
        <pc:sldMkLst>
          <pc:docMk/>
          <pc:sldMk cId="1990688484" sldId="582"/>
        </pc:sldMkLst>
        <pc:spChg chg="mod">
          <ac:chgData name="Floor de Bruin" userId="d1c5b670-a1b7-49da-b2e8-c82be91a578e" providerId="ADAL" clId="{3C1C57EA-BF40-4F1C-9B5A-383F8EED3D3A}" dt="2024-03-04T10:14:42.578" v="492" actId="2711"/>
          <ac:spMkLst>
            <pc:docMk/>
            <pc:sldMk cId="1990688484" sldId="582"/>
            <ac:spMk id="2" creationId="{00000000-0000-0000-0000-000000000000}"/>
          </ac:spMkLst>
        </pc:spChg>
        <pc:spChg chg="del">
          <ac:chgData name="Floor de Bruin" userId="d1c5b670-a1b7-49da-b2e8-c82be91a578e" providerId="ADAL" clId="{3C1C57EA-BF40-4F1C-9B5A-383F8EED3D3A}" dt="2024-03-04T10:15:16.893" v="499" actId="478"/>
          <ac:spMkLst>
            <pc:docMk/>
            <pc:sldMk cId="1990688484" sldId="582"/>
            <ac:spMk id="7" creationId="{461058F5-FAAC-7CCB-9125-621DF9255F01}"/>
          </ac:spMkLst>
        </pc:spChg>
        <pc:picChg chg="del">
          <ac:chgData name="Floor de Bruin" userId="d1c5b670-a1b7-49da-b2e8-c82be91a578e" providerId="ADAL" clId="{3C1C57EA-BF40-4F1C-9B5A-383F8EED3D3A}" dt="2024-03-07T10:09:03.393" v="874" actId="478"/>
          <ac:picMkLst>
            <pc:docMk/>
            <pc:sldMk cId="1990688484" sldId="582"/>
            <ac:picMk id="3" creationId="{00707F4B-99AE-B68B-8ABB-BD4EE8DE9850}"/>
          </ac:picMkLst>
        </pc:picChg>
        <pc:picChg chg="del">
          <ac:chgData name="Floor de Bruin" userId="d1c5b670-a1b7-49da-b2e8-c82be91a578e" providerId="ADAL" clId="{3C1C57EA-BF40-4F1C-9B5A-383F8EED3D3A}" dt="2024-03-04T10:15:16.893" v="499" actId="478"/>
          <ac:picMkLst>
            <pc:docMk/>
            <pc:sldMk cId="1990688484" sldId="582"/>
            <ac:picMk id="3" creationId="{8A889661-542A-5568-649E-598D28B9C176}"/>
          </ac:picMkLst>
        </pc:picChg>
        <pc:picChg chg="del">
          <ac:chgData name="Floor de Bruin" userId="d1c5b670-a1b7-49da-b2e8-c82be91a578e" providerId="ADAL" clId="{3C1C57EA-BF40-4F1C-9B5A-383F8EED3D3A}" dt="2024-03-04T10:15:16.893" v="499" actId="478"/>
          <ac:picMkLst>
            <pc:docMk/>
            <pc:sldMk cId="1990688484" sldId="582"/>
            <ac:picMk id="6" creationId="{8D21934F-3356-29DA-AB45-F63DC157ADDD}"/>
          </ac:picMkLst>
        </pc:picChg>
        <pc:picChg chg="mod">
          <ac:chgData name="Floor de Bruin" userId="d1c5b670-a1b7-49da-b2e8-c82be91a578e" providerId="ADAL" clId="{3C1C57EA-BF40-4F1C-9B5A-383F8EED3D3A}" dt="2024-03-07T10:09:27.091" v="875" actId="1076"/>
          <ac:picMkLst>
            <pc:docMk/>
            <pc:sldMk cId="1990688484" sldId="582"/>
            <ac:picMk id="6" creationId="{DAAEEDBB-4E3E-6090-531A-3774FAA16EC5}"/>
          </ac:picMkLst>
        </pc:picChg>
        <pc:picChg chg="add mod">
          <ac:chgData name="Floor de Bruin" userId="d1c5b670-a1b7-49da-b2e8-c82be91a578e" providerId="ADAL" clId="{3C1C57EA-BF40-4F1C-9B5A-383F8EED3D3A}" dt="2024-03-04T10:15:22.912" v="502" actId="1076"/>
          <ac:picMkLst>
            <pc:docMk/>
            <pc:sldMk cId="1990688484" sldId="582"/>
            <ac:picMk id="9" creationId="{BD807D22-AA96-9A84-86D9-134223C019EB}"/>
          </ac:picMkLst>
        </pc:picChg>
      </pc:sldChg>
      <pc:sldChg chg="modSp mod setBg">
        <pc:chgData name="Floor de Bruin" userId="d1c5b670-a1b7-49da-b2e8-c82be91a578e" providerId="ADAL" clId="{3C1C57EA-BF40-4F1C-9B5A-383F8EED3D3A}" dt="2024-03-07T10:09:39.471" v="876" actId="1076"/>
        <pc:sldMkLst>
          <pc:docMk/>
          <pc:sldMk cId="3247368086" sldId="583"/>
        </pc:sldMkLst>
        <pc:spChg chg="mod">
          <ac:chgData name="Floor de Bruin" userId="d1c5b670-a1b7-49da-b2e8-c82be91a578e" providerId="ADAL" clId="{3C1C57EA-BF40-4F1C-9B5A-383F8EED3D3A}" dt="2024-03-04T10:15:29.340" v="503" actId="2711"/>
          <ac:spMkLst>
            <pc:docMk/>
            <pc:sldMk cId="3247368086" sldId="583"/>
            <ac:spMk id="2" creationId="{00000000-0000-0000-0000-000000000000}"/>
          </ac:spMkLst>
        </pc:spChg>
        <pc:picChg chg="mod">
          <ac:chgData name="Floor de Bruin" userId="d1c5b670-a1b7-49da-b2e8-c82be91a578e" providerId="ADAL" clId="{3C1C57EA-BF40-4F1C-9B5A-383F8EED3D3A}" dt="2024-03-07T10:09:39.471" v="876" actId="1076"/>
          <ac:picMkLst>
            <pc:docMk/>
            <pc:sldMk cId="3247368086" sldId="583"/>
            <ac:picMk id="4" creationId="{17CD7D7D-F705-BCBB-EF3C-90EF6CA32079}"/>
          </ac:picMkLst>
        </pc:picChg>
      </pc:sldChg>
      <pc:sldChg chg="addSp delSp modSp mod setBg">
        <pc:chgData name="Floor de Bruin" userId="d1c5b670-a1b7-49da-b2e8-c82be91a578e" providerId="ADAL" clId="{3C1C57EA-BF40-4F1C-9B5A-383F8EED3D3A}" dt="2024-03-07T10:10:47.224" v="883" actId="1076"/>
        <pc:sldMkLst>
          <pc:docMk/>
          <pc:sldMk cId="3428381656" sldId="584"/>
        </pc:sldMkLst>
        <pc:spChg chg="mod">
          <ac:chgData name="Floor de Bruin" userId="d1c5b670-a1b7-49da-b2e8-c82be91a578e" providerId="ADAL" clId="{3C1C57EA-BF40-4F1C-9B5A-383F8EED3D3A}" dt="2024-03-04T10:23:11.522" v="598" actId="255"/>
          <ac:spMkLst>
            <pc:docMk/>
            <pc:sldMk cId="3428381656" sldId="584"/>
            <ac:spMk id="2" creationId="{00000000-0000-0000-0000-000000000000}"/>
          </ac:spMkLst>
        </pc:spChg>
        <pc:picChg chg="mod">
          <ac:chgData name="Floor de Bruin" userId="d1c5b670-a1b7-49da-b2e8-c82be91a578e" providerId="ADAL" clId="{3C1C57EA-BF40-4F1C-9B5A-383F8EED3D3A}" dt="2024-03-07T10:10:47.224" v="883" actId="1076"/>
          <ac:picMkLst>
            <pc:docMk/>
            <pc:sldMk cId="3428381656" sldId="584"/>
            <ac:picMk id="3" creationId="{04208D6F-8055-6C28-1D54-FEB52FC6FE90}"/>
          </ac:picMkLst>
        </pc:picChg>
        <pc:picChg chg="del">
          <ac:chgData name="Floor de Bruin" userId="d1c5b670-a1b7-49da-b2e8-c82be91a578e" providerId="ADAL" clId="{3C1C57EA-BF40-4F1C-9B5A-383F8EED3D3A}" dt="2024-03-04T10:38:25.391" v="686" actId="478"/>
          <ac:picMkLst>
            <pc:docMk/>
            <pc:sldMk cId="3428381656" sldId="584"/>
            <ac:picMk id="3" creationId="{899827A5-F2E5-B155-4A64-8DCE16E5B770}"/>
          </ac:picMkLst>
        </pc:picChg>
        <pc:picChg chg="add del">
          <ac:chgData name="Floor de Bruin" userId="d1c5b670-a1b7-49da-b2e8-c82be91a578e" providerId="ADAL" clId="{3C1C57EA-BF40-4F1C-9B5A-383F8EED3D3A}" dt="2024-03-04T10:38:28.040" v="688" actId="22"/>
          <ac:picMkLst>
            <pc:docMk/>
            <pc:sldMk cId="3428381656" sldId="584"/>
            <ac:picMk id="7" creationId="{4F045775-70D9-A149-4B52-C991F4649418}"/>
          </ac:picMkLst>
        </pc:picChg>
        <pc:picChg chg="add mod">
          <ac:chgData name="Floor de Bruin" userId="d1c5b670-a1b7-49da-b2e8-c82be91a578e" providerId="ADAL" clId="{3C1C57EA-BF40-4F1C-9B5A-383F8EED3D3A}" dt="2024-03-04T10:39:10.381" v="706" actId="14100"/>
          <ac:picMkLst>
            <pc:docMk/>
            <pc:sldMk cId="3428381656" sldId="584"/>
            <ac:picMk id="10" creationId="{57607857-958D-678B-E20E-6A21B3C2B8D1}"/>
          </ac:picMkLst>
        </pc:picChg>
        <pc:cxnChg chg="del">
          <ac:chgData name="Floor de Bruin" userId="d1c5b670-a1b7-49da-b2e8-c82be91a578e" providerId="ADAL" clId="{3C1C57EA-BF40-4F1C-9B5A-383F8EED3D3A}" dt="2024-03-04T10:38:29.127" v="689" actId="478"/>
          <ac:cxnSpMkLst>
            <pc:docMk/>
            <pc:sldMk cId="3428381656" sldId="584"/>
            <ac:cxnSpMk id="4" creationId="{816A5A93-CA68-7EA8-A7BD-2EEEDC2FD79B}"/>
          </ac:cxnSpMkLst>
        </pc:cxnChg>
      </pc:sldChg>
      <pc:sldChg chg="addSp delSp modSp mod ord setBg delAnim">
        <pc:chgData name="Floor de Bruin" userId="d1c5b670-a1b7-49da-b2e8-c82be91a578e" providerId="ADAL" clId="{3C1C57EA-BF40-4F1C-9B5A-383F8EED3D3A}" dt="2024-03-07T10:10:36.377" v="882" actId="1076"/>
        <pc:sldMkLst>
          <pc:docMk/>
          <pc:sldMk cId="1665253685" sldId="585"/>
        </pc:sldMkLst>
        <pc:spChg chg="mod">
          <ac:chgData name="Floor de Bruin" userId="d1c5b670-a1b7-49da-b2e8-c82be91a578e" providerId="ADAL" clId="{3C1C57EA-BF40-4F1C-9B5A-383F8EED3D3A}" dt="2024-03-04T10:23:16.783" v="599" actId="255"/>
          <ac:spMkLst>
            <pc:docMk/>
            <pc:sldMk cId="1665253685" sldId="585"/>
            <ac:spMk id="2" creationId="{00000000-0000-0000-0000-000000000000}"/>
          </ac:spMkLst>
        </pc:spChg>
        <pc:picChg chg="del mod">
          <ac:chgData name="Floor de Bruin" userId="d1c5b670-a1b7-49da-b2e8-c82be91a578e" providerId="ADAL" clId="{3C1C57EA-BF40-4F1C-9B5A-383F8EED3D3A}" dt="2024-03-04T10:38:10.016" v="684" actId="478"/>
          <ac:picMkLst>
            <pc:docMk/>
            <pc:sldMk cId="1665253685" sldId="585"/>
            <ac:picMk id="3" creationId="{3A0D706A-9AAD-7EFA-481F-3E50972C1B72}"/>
          </ac:picMkLst>
        </pc:picChg>
        <pc:picChg chg="del">
          <ac:chgData name="Floor de Bruin" userId="d1c5b670-a1b7-49da-b2e8-c82be91a578e" providerId="ADAL" clId="{3C1C57EA-BF40-4F1C-9B5A-383F8EED3D3A}" dt="2024-03-07T10:09:50.927" v="877" actId="478"/>
          <ac:picMkLst>
            <pc:docMk/>
            <pc:sldMk cId="1665253685" sldId="585"/>
            <ac:picMk id="3" creationId="{5CA4A3D0-DB70-C3A5-59EB-CBDD7A7CB518}"/>
          </ac:picMkLst>
        </pc:picChg>
        <pc:picChg chg="del">
          <ac:chgData name="Floor de Bruin" userId="d1c5b670-a1b7-49da-b2e8-c82be91a578e" providerId="ADAL" clId="{3C1C57EA-BF40-4F1C-9B5A-383F8EED3D3A}" dt="2024-03-07T10:10:00.447" v="878" actId="478"/>
          <ac:picMkLst>
            <pc:docMk/>
            <pc:sldMk cId="1665253685" sldId="585"/>
            <ac:picMk id="4" creationId="{0DF57699-EB72-CE6C-7073-CD34F1326DFF}"/>
          </ac:picMkLst>
        </pc:picChg>
        <pc:picChg chg="del">
          <ac:chgData name="Floor de Bruin" userId="d1c5b670-a1b7-49da-b2e8-c82be91a578e" providerId="ADAL" clId="{3C1C57EA-BF40-4F1C-9B5A-383F8EED3D3A}" dt="2024-03-07T10:10:09.722" v="879" actId="478"/>
          <ac:picMkLst>
            <pc:docMk/>
            <pc:sldMk cId="1665253685" sldId="585"/>
            <ac:picMk id="5" creationId="{6E916ECA-343A-4DBE-3411-042AA7C9D330}"/>
          </ac:picMkLst>
        </pc:picChg>
        <pc:picChg chg="add mod">
          <ac:chgData name="Floor de Bruin" userId="d1c5b670-a1b7-49da-b2e8-c82be91a578e" providerId="ADAL" clId="{3C1C57EA-BF40-4F1C-9B5A-383F8EED3D3A}" dt="2024-03-04T10:39:14.139" v="707" actId="14100"/>
          <ac:picMkLst>
            <pc:docMk/>
            <pc:sldMk cId="1665253685" sldId="585"/>
            <ac:picMk id="7" creationId="{0BFCF071-4BBF-C0CB-A883-B457AF4554CA}"/>
          </ac:picMkLst>
        </pc:picChg>
        <pc:picChg chg="del">
          <ac:chgData name="Floor de Bruin" userId="d1c5b670-a1b7-49da-b2e8-c82be91a578e" providerId="ADAL" clId="{3C1C57EA-BF40-4F1C-9B5A-383F8EED3D3A}" dt="2024-03-07T10:10:18.160" v="880" actId="478"/>
          <ac:picMkLst>
            <pc:docMk/>
            <pc:sldMk cId="1665253685" sldId="585"/>
            <ac:picMk id="8" creationId="{E2FD2208-C8B8-A29F-4B44-48E1B919D692}"/>
          </ac:picMkLst>
        </pc:picChg>
        <pc:picChg chg="del">
          <ac:chgData name="Floor de Bruin" userId="d1c5b670-a1b7-49da-b2e8-c82be91a578e" providerId="ADAL" clId="{3C1C57EA-BF40-4F1C-9B5A-383F8EED3D3A}" dt="2024-03-07T10:10:26.837" v="881" actId="478"/>
          <ac:picMkLst>
            <pc:docMk/>
            <pc:sldMk cId="1665253685" sldId="585"/>
            <ac:picMk id="10" creationId="{6E0F1B15-2E39-3E4B-637A-2736D86A8838}"/>
          </ac:picMkLst>
        </pc:picChg>
        <pc:picChg chg="mod">
          <ac:chgData name="Floor de Bruin" userId="d1c5b670-a1b7-49da-b2e8-c82be91a578e" providerId="ADAL" clId="{3C1C57EA-BF40-4F1C-9B5A-383F8EED3D3A}" dt="2024-03-07T10:10:36.377" v="882" actId="1076"/>
          <ac:picMkLst>
            <pc:docMk/>
            <pc:sldMk cId="1665253685" sldId="585"/>
            <ac:picMk id="11" creationId="{0E553E3F-A4FB-CE9A-06B1-9BF6AB81782C}"/>
          </ac:picMkLst>
        </pc:picChg>
        <pc:cxnChg chg="del">
          <ac:chgData name="Floor de Bruin" userId="d1c5b670-a1b7-49da-b2e8-c82be91a578e" providerId="ADAL" clId="{3C1C57EA-BF40-4F1C-9B5A-383F8EED3D3A}" dt="2024-03-04T10:38:10.856" v="685" actId="478"/>
          <ac:cxnSpMkLst>
            <pc:docMk/>
            <pc:sldMk cId="1665253685" sldId="585"/>
            <ac:cxnSpMk id="4" creationId="{DCE565E4-0C75-72A7-EE65-76A02DF11693}"/>
          </ac:cxnSpMkLst>
        </pc:cxnChg>
      </pc:sldChg>
      <pc:sldChg chg="modSp mod setBg">
        <pc:chgData name="Floor de Bruin" userId="d1c5b670-a1b7-49da-b2e8-c82be91a578e" providerId="ADAL" clId="{3C1C57EA-BF40-4F1C-9B5A-383F8EED3D3A}" dt="2024-03-07T10:11:01.953" v="884" actId="1076"/>
        <pc:sldMkLst>
          <pc:docMk/>
          <pc:sldMk cId="2554585359" sldId="586"/>
        </pc:sldMkLst>
        <pc:spChg chg="mod">
          <ac:chgData name="Floor de Bruin" userId="d1c5b670-a1b7-49da-b2e8-c82be91a578e" providerId="ADAL" clId="{3C1C57EA-BF40-4F1C-9B5A-383F8EED3D3A}" dt="2024-03-04T10:23:02.081" v="596" actId="255"/>
          <ac:spMkLst>
            <pc:docMk/>
            <pc:sldMk cId="2554585359" sldId="586"/>
            <ac:spMk id="2" creationId="{00000000-0000-0000-0000-000000000000}"/>
          </ac:spMkLst>
        </pc:spChg>
        <pc:picChg chg="mod">
          <ac:chgData name="Floor de Bruin" userId="d1c5b670-a1b7-49da-b2e8-c82be91a578e" providerId="ADAL" clId="{3C1C57EA-BF40-4F1C-9B5A-383F8EED3D3A}" dt="2024-03-04T10:39:24.957" v="708" actId="1076"/>
          <ac:picMkLst>
            <pc:docMk/>
            <pc:sldMk cId="2554585359" sldId="586"/>
            <ac:picMk id="3" creationId="{6578AA17-DE4B-700D-17C0-8AF1014B07D5}"/>
          </ac:picMkLst>
        </pc:picChg>
        <pc:picChg chg="mod">
          <ac:chgData name="Floor de Bruin" userId="d1c5b670-a1b7-49da-b2e8-c82be91a578e" providerId="ADAL" clId="{3C1C57EA-BF40-4F1C-9B5A-383F8EED3D3A}" dt="2024-03-07T10:11:01.953" v="884" actId="1076"/>
          <ac:picMkLst>
            <pc:docMk/>
            <pc:sldMk cId="2554585359" sldId="586"/>
            <ac:picMk id="4" creationId="{F9468079-B72D-849E-AFB3-AD9FA67143C0}"/>
          </ac:picMkLst>
        </pc:picChg>
      </pc:sldChg>
      <pc:sldChg chg="modSp mod setBg">
        <pc:chgData name="Floor de Bruin" userId="d1c5b670-a1b7-49da-b2e8-c82be91a578e" providerId="ADAL" clId="{3C1C57EA-BF40-4F1C-9B5A-383F8EED3D3A}" dt="2024-03-07T10:11:13.104" v="885" actId="1076"/>
        <pc:sldMkLst>
          <pc:docMk/>
          <pc:sldMk cId="1553523842" sldId="587"/>
        </pc:sldMkLst>
        <pc:spChg chg="mod">
          <ac:chgData name="Floor de Bruin" userId="d1c5b670-a1b7-49da-b2e8-c82be91a578e" providerId="ADAL" clId="{3C1C57EA-BF40-4F1C-9B5A-383F8EED3D3A}" dt="2024-03-04T10:23:06.426" v="597" actId="255"/>
          <ac:spMkLst>
            <pc:docMk/>
            <pc:sldMk cId="1553523842" sldId="587"/>
            <ac:spMk id="2" creationId="{00000000-0000-0000-0000-000000000000}"/>
          </ac:spMkLst>
        </pc:spChg>
        <pc:picChg chg="mod">
          <ac:chgData name="Floor de Bruin" userId="d1c5b670-a1b7-49da-b2e8-c82be91a578e" providerId="ADAL" clId="{3C1C57EA-BF40-4F1C-9B5A-383F8EED3D3A}" dt="2024-03-04T10:39:28.918" v="709" actId="1076"/>
          <ac:picMkLst>
            <pc:docMk/>
            <pc:sldMk cId="1553523842" sldId="587"/>
            <ac:picMk id="3" creationId="{7E628476-7489-68AA-12AC-9B8ADBFFE9BE}"/>
          </ac:picMkLst>
        </pc:picChg>
        <pc:picChg chg="mod">
          <ac:chgData name="Floor de Bruin" userId="d1c5b670-a1b7-49da-b2e8-c82be91a578e" providerId="ADAL" clId="{3C1C57EA-BF40-4F1C-9B5A-383F8EED3D3A}" dt="2024-03-07T10:11:13.104" v="885" actId="1076"/>
          <ac:picMkLst>
            <pc:docMk/>
            <pc:sldMk cId="1553523842" sldId="587"/>
            <ac:picMk id="4" creationId="{5B05AE6B-C1B3-3BD1-AF1C-F0A11F43634E}"/>
          </ac:picMkLst>
        </pc:picChg>
      </pc:sldChg>
      <pc:sldChg chg="addSp delSp modSp mod setBg">
        <pc:chgData name="Floor de Bruin" userId="d1c5b670-a1b7-49da-b2e8-c82be91a578e" providerId="ADAL" clId="{3C1C57EA-BF40-4F1C-9B5A-383F8EED3D3A}" dt="2024-03-07T10:11:42.583" v="888" actId="1076"/>
        <pc:sldMkLst>
          <pc:docMk/>
          <pc:sldMk cId="110238839" sldId="588"/>
        </pc:sldMkLst>
        <pc:spChg chg="mod">
          <ac:chgData name="Floor de Bruin" userId="d1c5b670-a1b7-49da-b2e8-c82be91a578e" providerId="ADAL" clId="{3C1C57EA-BF40-4F1C-9B5A-383F8EED3D3A}" dt="2024-03-04T10:15:54.833" v="509" actId="2711"/>
          <ac:spMkLst>
            <pc:docMk/>
            <pc:sldMk cId="110238839" sldId="588"/>
            <ac:spMk id="2" creationId="{00000000-0000-0000-0000-000000000000}"/>
          </ac:spMkLst>
        </pc:spChg>
        <pc:spChg chg="del">
          <ac:chgData name="Floor de Bruin" userId="d1c5b670-a1b7-49da-b2e8-c82be91a578e" providerId="ADAL" clId="{3C1C57EA-BF40-4F1C-9B5A-383F8EED3D3A}" dt="2024-03-04T10:01:07.262" v="320" actId="478"/>
          <ac:spMkLst>
            <pc:docMk/>
            <pc:sldMk cId="110238839" sldId="588"/>
            <ac:spMk id="4" creationId="{A4098C21-8E63-2481-197A-9EBA24D49040}"/>
          </ac:spMkLst>
        </pc:spChg>
        <pc:spChg chg="add mod ord">
          <ac:chgData name="Floor de Bruin" userId="d1c5b670-a1b7-49da-b2e8-c82be91a578e" providerId="ADAL" clId="{3C1C57EA-BF40-4F1C-9B5A-383F8EED3D3A}" dt="2024-03-04T10:01:09.250" v="322" actId="171"/>
          <ac:spMkLst>
            <pc:docMk/>
            <pc:sldMk cId="110238839" sldId="588"/>
            <ac:spMk id="6" creationId="{2ABD7A83-D951-366D-1639-8035825FC0E5}"/>
          </ac:spMkLst>
        </pc:spChg>
        <pc:picChg chg="mod">
          <ac:chgData name="Floor de Bruin" userId="d1c5b670-a1b7-49da-b2e8-c82be91a578e" providerId="ADAL" clId="{3C1C57EA-BF40-4F1C-9B5A-383F8EED3D3A}" dt="2024-03-07T10:11:42.583" v="888" actId="1076"/>
          <ac:picMkLst>
            <pc:docMk/>
            <pc:sldMk cId="110238839" sldId="588"/>
            <ac:picMk id="4" creationId="{E6B34951-0341-159C-8C34-4277E821E96B}"/>
          </ac:picMkLst>
        </pc:picChg>
        <pc:picChg chg="mod">
          <ac:chgData name="Floor de Bruin" userId="d1c5b670-a1b7-49da-b2e8-c82be91a578e" providerId="ADAL" clId="{3C1C57EA-BF40-4F1C-9B5A-383F8EED3D3A}" dt="2024-03-04T10:01:14.696" v="325" actId="1036"/>
          <ac:picMkLst>
            <pc:docMk/>
            <pc:sldMk cId="110238839" sldId="588"/>
            <ac:picMk id="5" creationId="{9DF874D9-4787-EEEA-C500-6155822B7361}"/>
          </ac:picMkLst>
        </pc:picChg>
      </pc:sldChg>
      <pc:sldChg chg="addSp delSp modSp mod setBg">
        <pc:chgData name="Floor de Bruin" userId="d1c5b670-a1b7-49da-b2e8-c82be91a578e" providerId="ADAL" clId="{3C1C57EA-BF40-4F1C-9B5A-383F8EED3D3A}" dt="2024-03-07T10:11:56.762" v="891" actId="1076"/>
        <pc:sldMkLst>
          <pc:docMk/>
          <pc:sldMk cId="2313381071" sldId="589"/>
        </pc:sldMkLst>
        <pc:spChg chg="mod">
          <ac:chgData name="Floor de Bruin" userId="d1c5b670-a1b7-49da-b2e8-c82be91a578e" providerId="ADAL" clId="{3C1C57EA-BF40-4F1C-9B5A-383F8EED3D3A}" dt="2024-03-04T10:16:00.269" v="510" actId="2711"/>
          <ac:spMkLst>
            <pc:docMk/>
            <pc:sldMk cId="2313381071" sldId="589"/>
            <ac:spMk id="2" creationId="{00000000-0000-0000-0000-000000000000}"/>
          </ac:spMkLst>
        </pc:spChg>
        <pc:spChg chg="del">
          <ac:chgData name="Floor de Bruin" userId="d1c5b670-a1b7-49da-b2e8-c82be91a578e" providerId="ADAL" clId="{3C1C57EA-BF40-4F1C-9B5A-383F8EED3D3A}" dt="2024-03-04T10:01:16.798" v="326" actId="478"/>
          <ac:spMkLst>
            <pc:docMk/>
            <pc:sldMk cId="2313381071" sldId="589"/>
            <ac:spMk id="4" creationId="{A4098C21-8E63-2481-197A-9EBA24D49040}"/>
          </ac:spMkLst>
        </pc:spChg>
        <pc:spChg chg="add mod ord">
          <ac:chgData name="Floor de Bruin" userId="d1c5b670-a1b7-49da-b2e8-c82be91a578e" providerId="ADAL" clId="{3C1C57EA-BF40-4F1C-9B5A-383F8EED3D3A}" dt="2024-03-04T10:01:18.873" v="328" actId="171"/>
          <ac:spMkLst>
            <pc:docMk/>
            <pc:sldMk cId="2313381071" sldId="589"/>
            <ac:spMk id="6" creationId="{AEE5BE1D-F3DA-E1FF-C967-707BCA678F21}"/>
          </ac:spMkLst>
        </pc:spChg>
        <pc:picChg chg="mod">
          <ac:chgData name="Floor de Bruin" userId="d1c5b670-a1b7-49da-b2e8-c82be91a578e" providerId="ADAL" clId="{3C1C57EA-BF40-4F1C-9B5A-383F8EED3D3A}" dt="2024-03-07T10:11:56.762" v="891" actId="1076"/>
          <ac:picMkLst>
            <pc:docMk/>
            <pc:sldMk cId="2313381071" sldId="589"/>
            <ac:picMk id="4" creationId="{F87E3EFD-305E-03CB-3CE4-3FB2263B6B98}"/>
          </ac:picMkLst>
        </pc:picChg>
      </pc:sldChg>
      <pc:sldChg chg="addSp delSp modSp mod setBg delAnim">
        <pc:chgData name="Floor de Bruin" userId="d1c5b670-a1b7-49da-b2e8-c82be91a578e" providerId="ADAL" clId="{3C1C57EA-BF40-4F1C-9B5A-383F8EED3D3A}" dt="2024-03-07T10:12:16.605" v="893" actId="1076"/>
        <pc:sldMkLst>
          <pc:docMk/>
          <pc:sldMk cId="737018319" sldId="590"/>
        </pc:sldMkLst>
        <pc:spChg chg="mod">
          <ac:chgData name="Floor de Bruin" userId="d1c5b670-a1b7-49da-b2e8-c82be91a578e" providerId="ADAL" clId="{3C1C57EA-BF40-4F1C-9B5A-383F8EED3D3A}" dt="2024-03-04T10:16:03.693" v="511" actId="2711"/>
          <ac:spMkLst>
            <pc:docMk/>
            <pc:sldMk cId="737018319" sldId="590"/>
            <ac:spMk id="2" creationId="{00000000-0000-0000-0000-000000000000}"/>
          </ac:spMkLst>
        </pc:spChg>
        <pc:spChg chg="del">
          <ac:chgData name="Floor de Bruin" userId="d1c5b670-a1b7-49da-b2e8-c82be91a578e" providerId="ADAL" clId="{3C1C57EA-BF40-4F1C-9B5A-383F8EED3D3A}" dt="2024-03-04T10:01:22.617" v="329" actId="478"/>
          <ac:spMkLst>
            <pc:docMk/>
            <pc:sldMk cId="737018319" sldId="590"/>
            <ac:spMk id="4" creationId="{A4098C21-8E63-2481-197A-9EBA24D49040}"/>
          </ac:spMkLst>
        </pc:spChg>
        <pc:spChg chg="add mod ord">
          <ac:chgData name="Floor de Bruin" userId="d1c5b670-a1b7-49da-b2e8-c82be91a578e" providerId="ADAL" clId="{3C1C57EA-BF40-4F1C-9B5A-383F8EED3D3A}" dt="2024-03-04T10:01:24.715" v="331" actId="171"/>
          <ac:spMkLst>
            <pc:docMk/>
            <pc:sldMk cId="737018319" sldId="590"/>
            <ac:spMk id="6" creationId="{F8C5DD7D-05BB-59C3-5242-C8C9090D8B54}"/>
          </ac:spMkLst>
        </pc:spChg>
        <pc:picChg chg="del">
          <ac:chgData name="Floor de Bruin" userId="d1c5b670-a1b7-49da-b2e8-c82be91a578e" providerId="ADAL" clId="{3C1C57EA-BF40-4F1C-9B5A-383F8EED3D3A}" dt="2024-03-07T10:12:06.468" v="892" actId="478"/>
          <ac:picMkLst>
            <pc:docMk/>
            <pc:sldMk cId="737018319" sldId="590"/>
            <ac:picMk id="4" creationId="{3EB1A4ED-40C6-CBA5-CF79-DE650A731A08}"/>
          </ac:picMkLst>
        </pc:picChg>
        <pc:picChg chg="mod">
          <ac:chgData name="Floor de Bruin" userId="d1c5b670-a1b7-49da-b2e8-c82be91a578e" providerId="ADAL" clId="{3C1C57EA-BF40-4F1C-9B5A-383F8EED3D3A}" dt="2024-03-04T10:01:28.650" v="332" actId="1076"/>
          <ac:picMkLst>
            <pc:docMk/>
            <pc:sldMk cId="737018319" sldId="590"/>
            <ac:picMk id="5" creationId="{12B645A5-2282-D808-3C37-DB1FA5C93CF7}"/>
          </ac:picMkLst>
        </pc:picChg>
        <pc:picChg chg="mod">
          <ac:chgData name="Floor de Bruin" userId="d1c5b670-a1b7-49da-b2e8-c82be91a578e" providerId="ADAL" clId="{3C1C57EA-BF40-4F1C-9B5A-383F8EED3D3A}" dt="2024-03-07T10:12:16.605" v="893" actId="1076"/>
          <ac:picMkLst>
            <pc:docMk/>
            <pc:sldMk cId="737018319" sldId="590"/>
            <ac:picMk id="7" creationId="{F1EBC88A-A653-93B2-64EB-288F64F3E519}"/>
          </ac:picMkLst>
        </pc:picChg>
      </pc:sldChg>
      <pc:sldChg chg="addSp delSp modSp mod setBg">
        <pc:chgData name="Floor de Bruin" userId="d1c5b670-a1b7-49da-b2e8-c82be91a578e" providerId="ADAL" clId="{3C1C57EA-BF40-4F1C-9B5A-383F8EED3D3A}" dt="2024-03-07T10:12:29.107" v="894" actId="1076"/>
        <pc:sldMkLst>
          <pc:docMk/>
          <pc:sldMk cId="3535632972" sldId="591"/>
        </pc:sldMkLst>
        <pc:spChg chg="mod">
          <ac:chgData name="Floor de Bruin" userId="d1c5b670-a1b7-49da-b2e8-c82be91a578e" providerId="ADAL" clId="{3C1C57EA-BF40-4F1C-9B5A-383F8EED3D3A}" dt="2024-03-04T10:16:09.524" v="512" actId="2711"/>
          <ac:spMkLst>
            <pc:docMk/>
            <pc:sldMk cId="3535632972" sldId="591"/>
            <ac:spMk id="2" creationId="{00000000-0000-0000-0000-000000000000}"/>
          </ac:spMkLst>
        </pc:spChg>
        <pc:spChg chg="add mod ord">
          <ac:chgData name="Floor de Bruin" userId="d1c5b670-a1b7-49da-b2e8-c82be91a578e" providerId="ADAL" clId="{3C1C57EA-BF40-4F1C-9B5A-383F8EED3D3A}" dt="2024-03-04T10:01:39.554" v="335" actId="171"/>
          <ac:spMkLst>
            <pc:docMk/>
            <pc:sldMk cId="3535632972" sldId="591"/>
            <ac:spMk id="6" creationId="{E3B9FD6C-F2E2-AA7A-C36D-A7A0C1518EFC}"/>
          </ac:spMkLst>
        </pc:spChg>
        <pc:picChg chg="del">
          <ac:chgData name="Floor de Bruin" userId="d1c5b670-a1b7-49da-b2e8-c82be91a578e" providerId="ADAL" clId="{3C1C57EA-BF40-4F1C-9B5A-383F8EED3D3A}" dt="2024-03-04T10:01:37.535" v="333" actId="478"/>
          <ac:picMkLst>
            <pc:docMk/>
            <pc:sldMk cId="3535632972" sldId="591"/>
            <ac:picMk id="5" creationId="{00000000-0000-0000-0000-000000000000}"/>
          </ac:picMkLst>
        </pc:picChg>
        <pc:picChg chg="mod">
          <ac:chgData name="Floor de Bruin" userId="d1c5b670-a1b7-49da-b2e8-c82be91a578e" providerId="ADAL" clId="{3C1C57EA-BF40-4F1C-9B5A-383F8EED3D3A}" dt="2024-03-07T10:12:29.107" v="894" actId="1076"/>
          <ac:picMkLst>
            <pc:docMk/>
            <pc:sldMk cId="3535632972" sldId="591"/>
            <ac:picMk id="5" creationId="{1BFB0783-B6F4-D157-AECF-D9F912111F25}"/>
          </ac:picMkLst>
        </pc:picChg>
      </pc:sldChg>
      <pc:sldChg chg="addSp delSp modSp mod setBg">
        <pc:chgData name="Floor de Bruin" userId="d1c5b670-a1b7-49da-b2e8-c82be91a578e" providerId="ADAL" clId="{3C1C57EA-BF40-4F1C-9B5A-383F8EED3D3A}" dt="2024-03-07T10:12:59.716" v="896" actId="1076"/>
        <pc:sldMkLst>
          <pc:docMk/>
          <pc:sldMk cId="3260697790" sldId="592"/>
        </pc:sldMkLst>
        <pc:spChg chg="mod">
          <ac:chgData name="Floor de Bruin" userId="d1c5b670-a1b7-49da-b2e8-c82be91a578e" providerId="ADAL" clId="{3C1C57EA-BF40-4F1C-9B5A-383F8EED3D3A}" dt="2024-03-04T10:16:21.486" v="514" actId="2711"/>
          <ac:spMkLst>
            <pc:docMk/>
            <pc:sldMk cId="3260697790" sldId="592"/>
            <ac:spMk id="2" creationId="{00000000-0000-0000-0000-000000000000}"/>
          </ac:spMkLst>
        </pc:spChg>
        <pc:spChg chg="add mod ord">
          <ac:chgData name="Floor de Bruin" userId="d1c5b670-a1b7-49da-b2e8-c82be91a578e" providerId="ADAL" clId="{3C1C57EA-BF40-4F1C-9B5A-383F8EED3D3A}" dt="2024-03-04T10:01:50.732" v="343" actId="171"/>
          <ac:spMkLst>
            <pc:docMk/>
            <pc:sldMk cId="3260697790" sldId="592"/>
            <ac:spMk id="6" creationId="{399A9F77-BD5C-9A13-65FD-859A90051687}"/>
          </ac:spMkLst>
        </pc:spChg>
        <pc:picChg chg="del">
          <ac:chgData name="Floor de Bruin" userId="d1c5b670-a1b7-49da-b2e8-c82be91a578e" providerId="ADAL" clId="{3C1C57EA-BF40-4F1C-9B5A-383F8EED3D3A}" dt="2024-03-04T10:01:45.574" v="339" actId="478"/>
          <ac:picMkLst>
            <pc:docMk/>
            <pc:sldMk cId="3260697790" sldId="592"/>
            <ac:picMk id="5" creationId="{00000000-0000-0000-0000-000000000000}"/>
          </ac:picMkLst>
        </pc:picChg>
        <pc:picChg chg="mod">
          <ac:chgData name="Floor de Bruin" userId="d1c5b670-a1b7-49da-b2e8-c82be91a578e" providerId="ADAL" clId="{3C1C57EA-BF40-4F1C-9B5A-383F8EED3D3A}" dt="2024-03-07T10:12:59.716" v="896" actId="1076"/>
          <ac:picMkLst>
            <pc:docMk/>
            <pc:sldMk cId="3260697790" sldId="592"/>
            <ac:picMk id="5" creationId="{8B885F97-B442-35DF-6F88-370BFAC0724D}"/>
          </ac:picMkLst>
        </pc:picChg>
      </pc:sldChg>
      <pc:sldChg chg="addSp delSp modSp mod setBg">
        <pc:chgData name="Floor de Bruin" userId="d1c5b670-a1b7-49da-b2e8-c82be91a578e" providerId="ADAL" clId="{3C1C57EA-BF40-4F1C-9B5A-383F8EED3D3A}" dt="2024-03-07T10:12:43.792" v="895" actId="1076"/>
        <pc:sldMkLst>
          <pc:docMk/>
          <pc:sldMk cId="989020761" sldId="593"/>
        </pc:sldMkLst>
        <pc:spChg chg="mod">
          <ac:chgData name="Floor de Bruin" userId="d1c5b670-a1b7-49da-b2e8-c82be91a578e" providerId="ADAL" clId="{3C1C57EA-BF40-4F1C-9B5A-383F8EED3D3A}" dt="2024-03-04T10:16:15.363" v="513" actId="2711"/>
          <ac:spMkLst>
            <pc:docMk/>
            <pc:sldMk cId="989020761" sldId="593"/>
            <ac:spMk id="2" creationId="{00000000-0000-0000-0000-000000000000}"/>
          </ac:spMkLst>
        </pc:spChg>
        <pc:spChg chg="add mod ord">
          <ac:chgData name="Floor de Bruin" userId="d1c5b670-a1b7-49da-b2e8-c82be91a578e" providerId="ADAL" clId="{3C1C57EA-BF40-4F1C-9B5A-383F8EED3D3A}" dt="2024-03-04T10:01:43.564" v="338" actId="171"/>
          <ac:spMkLst>
            <pc:docMk/>
            <pc:sldMk cId="989020761" sldId="593"/>
            <ac:spMk id="6" creationId="{B59D713A-83A5-5235-6133-7348AE099E27}"/>
          </ac:spMkLst>
        </pc:spChg>
        <pc:picChg chg="mod">
          <ac:chgData name="Floor de Bruin" userId="d1c5b670-a1b7-49da-b2e8-c82be91a578e" providerId="ADAL" clId="{3C1C57EA-BF40-4F1C-9B5A-383F8EED3D3A}" dt="2024-03-04T10:23:29.322" v="607" actId="1036"/>
          <ac:picMkLst>
            <pc:docMk/>
            <pc:sldMk cId="989020761" sldId="593"/>
            <ac:picMk id="3" creationId="{0596B971-B10D-BE2F-4AB7-6AB63D91195A}"/>
          </ac:picMkLst>
        </pc:picChg>
        <pc:picChg chg="del">
          <ac:chgData name="Floor de Bruin" userId="d1c5b670-a1b7-49da-b2e8-c82be91a578e" providerId="ADAL" clId="{3C1C57EA-BF40-4F1C-9B5A-383F8EED3D3A}" dt="2024-03-04T10:01:41.518" v="336" actId="478"/>
          <ac:picMkLst>
            <pc:docMk/>
            <pc:sldMk cId="989020761" sldId="593"/>
            <ac:picMk id="5" creationId="{00000000-0000-0000-0000-000000000000}"/>
          </ac:picMkLst>
        </pc:picChg>
        <pc:picChg chg="mod">
          <ac:chgData name="Floor de Bruin" userId="d1c5b670-a1b7-49da-b2e8-c82be91a578e" providerId="ADAL" clId="{3C1C57EA-BF40-4F1C-9B5A-383F8EED3D3A}" dt="2024-03-07T10:12:43.792" v="895" actId="1076"/>
          <ac:picMkLst>
            <pc:docMk/>
            <pc:sldMk cId="989020761" sldId="593"/>
            <ac:picMk id="5" creationId="{31C1482B-1228-BF33-3B11-CFBAB82F852B}"/>
          </ac:picMkLst>
        </pc:picChg>
      </pc:sldChg>
      <pc:sldChg chg="addSp delSp modSp mod setBg">
        <pc:chgData name="Floor de Bruin" userId="d1c5b670-a1b7-49da-b2e8-c82be91a578e" providerId="ADAL" clId="{3C1C57EA-BF40-4F1C-9B5A-383F8EED3D3A}" dt="2024-03-07T10:13:15.878" v="897" actId="1076"/>
        <pc:sldMkLst>
          <pc:docMk/>
          <pc:sldMk cId="2833575370" sldId="594"/>
        </pc:sldMkLst>
        <pc:spChg chg="mod">
          <ac:chgData name="Floor de Bruin" userId="d1c5b670-a1b7-49da-b2e8-c82be91a578e" providerId="ADAL" clId="{3C1C57EA-BF40-4F1C-9B5A-383F8EED3D3A}" dt="2024-03-04T10:16:28.922" v="515" actId="2711"/>
          <ac:spMkLst>
            <pc:docMk/>
            <pc:sldMk cId="2833575370" sldId="594"/>
            <ac:spMk id="2" creationId="{00000000-0000-0000-0000-000000000000}"/>
          </ac:spMkLst>
        </pc:spChg>
        <pc:spChg chg="add mod ord">
          <ac:chgData name="Floor de Bruin" userId="d1c5b670-a1b7-49da-b2e8-c82be91a578e" providerId="ADAL" clId="{3C1C57EA-BF40-4F1C-9B5A-383F8EED3D3A}" dt="2024-03-04T10:01:55.849" v="346" actId="171"/>
          <ac:spMkLst>
            <pc:docMk/>
            <pc:sldMk cId="2833575370" sldId="594"/>
            <ac:spMk id="6" creationId="{B39A0C57-2A15-991D-2062-1FEE359CAA1D}"/>
          </ac:spMkLst>
        </pc:spChg>
        <pc:picChg chg="mod">
          <ac:chgData name="Floor de Bruin" userId="d1c5b670-a1b7-49da-b2e8-c82be91a578e" providerId="ADAL" clId="{3C1C57EA-BF40-4F1C-9B5A-383F8EED3D3A}" dt="2024-03-04T10:23:37.360" v="608" actId="1076"/>
          <ac:picMkLst>
            <pc:docMk/>
            <pc:sldMk cId="2833575370" sldId="594"/>
            <ac:picMk id="3" creationId="{D6461162-5720-34E3-E853-4ADADF247F67}"/>
          </ac:picMkLst>
        </pc:picChg>
        <pc:picChg chg="del">
          <ac:chgData name="Floor de Bruin" userId="d1c5b670-a1b7-49da-b2e8-c82be91a578e" providerId="ADAL" clId="{3C1C57EA-BF40-4F1C-9B5A-383F8EED3D3A}" dt="2024-03-04T10:01:54.039" v="344" actId="478"/>
          <ac:picMkLst>
            <pc:docMk/>
            <pc:sldMk cId="2833575370" sldId="594"/>
            <ac:picMk id="5" creationId="{00000000-0000-0000-0000-000000000000}"/>
          </ac:picMkLst>
        </pc:picChg>
        <pc:picChg chg="mod">
          <ac:chgData name="Floor de Bruin" userId="d1c5b670-a1b7-49da-b2e8-c82be91a578e" providerId="ADAL" clId="{3C1C57EA-BF40-4F1C-9B5A-383F8EED3D3A}" dt="2024-03-07T10:13:15.878" v="897" actId="1076"/>
          <ac:picMkLst>
            <pc:docMk/>
            <pc:sldMk cId="2833575370" sldId="594"/>
            <ac:picMk id="5" creationId="{095311CA-16E2-93CD-4642-209C5408AE7A}"/>
          </ac:picMkLst>
        </pc:picChg>
      </pc:sldChg>
      <pc:sldChg chg="addSp delSp modSp del mod setBg">
        <pc:chgData name="Floor de Bruin" userId="d1c5b670-a1b7-49da-b2e8-c82be91a578e" providerId="ADAL" clId="{3C1C57EA-BF40-4F1C-9B5A-383F8EED3D3A}" dt="2024-03-04T10:34:12.543" v="651" actId="47"/>
        <pc:sldMkLst>
          <pc:docMk/>
          <pc:sldMk cId="629510476" sldId="595"/>
        </pc:sldMkLst>
        <pc:spChg chg="mod">
          <ac:chgData name="Floor de Bruin" userId="d1c5b670-a1b7-49da-b2e8-c82be91a578e" providerId="ADAL" clId="{3C1C57EA-BF40-4F1C-9B5A-383F8EED3D3A}" dt="2024-03-04T10:16:34.698" v="516" actId="2711"/>
          <ac:spMkLst>
            <pc:docMk/>
            <pc:sldMk cId="629510476" sldId="595"/>
            <ac:spMk id="2" creationId="{00000000-0000-0000-0000-000000000000}"/>
          </ac:spMkLst>
        </pc:spChg>
        <pc:spChg chg="add mod">
          <ac:chgData name="Floor de Bruin" userId="d1c5b670-a1b7-49da-b2e8-c82be91a578e" providerId="ADAL" clId="{3C1C57EA-BF40-4F1C-9B5A-383F8EED3D3A}" dt="2024-03-04T10:01:57.926" v="347"/>
          <ac:spMkLst>
            <pc:docMk/>
            <pc:sldMk cId="629510476" sldId="595"/>
            <ac:spMk id="6" creationId="{5380D181-E635-2C1C-6228-CCEBB7B88024}"/>
          </ac:spMkLst>
        </pc:spChg>
        <pc:spChg chg="add del mod ord">
          <ac:chgData name="Floor de Bruin" userId="d1c5b670-a1b7-49da-b2e8-c82be91a578e" providerId="ADAL" clId="{3C1C57EA-BF40-4F1C-9B5A-383F8EED3D3A}" dt="2024-03-04T10:23:53.275" v="610" actId="478"/>
          <ac:spMkLst>
            <pc:docMk/>
            <pc:sldMk cId="629510476" sldId="595"/>
            <ac:spMk id="7" creationId="{3549F959-0044-F084-3598-15BD6708CA20}"/>
          </ac:spMkLst>
        </pc:spChg>
        <pc:spChg chg="add mod ord">
          <ac:chgData name="Floor de Bruin" userId="d1c5b670-a1b7-49da-b2e8-c82be91a578e" providerId="ADAL" clId="{3C1C57EA-BF40-4F1C-9B5A-383F8EED3D3A}" dt="2024-03-04T10:23:55.170" v="612" actId="171"/>
          <ac:spMkLst>
            <pc:docMk/>
            <pc:sldMk cId="629510476" sldId="595"/>
            <ac:spMk id="8" creationId="{CA9AE0EF-655E-9C06-B20A-3B85FFA79893}"/>
          </ac:spMkLst>
        </pc:spChg>
        <pc:picChg chg="mod">
          <ac:chgData name="Floor de Bruin" userId="d1c5b670-a1b7-49da-b2e8-c82be91a578e" providerId="ADAL" clId="{3C1C57EA-BF40-4F1C-9B5A-383F8EED3D3A}" dt="2024-03-04T10:23:42.219" v="609" actId="1076"/>
          <ac:picMkLst>
            <pc:docMk/>
            <pc:sldMk cId="629510476" sldId="595"/>
            <ac:picMk id="3" creationId="{1FB3F76B-C91C-FE32-4D44-95DEFD57657D}"/>
          </ac:picMkLst>
        </pc:picChg>
        <pc:picChg chg="del">
          <ac:chgData name="Floor de Bruin" userId="d1c5b670-a1b7-49da-b2e8-c82be91a578e" providerId="ADAL" clId="{3C1C57EA-BF40-4F1C-9B5A-383F8EED3D3A}" dt="2024-03-04T10:01:59.625" v="348" actId="478"/>
          <ac:picMkLst>
            <pc:docMk/>
            <pc:sldMk cId="629510476" sldId="595"/>
            <ac:picMk id="5" creationId="{00000000-0000-0000-0000-000000000000}"/>
          </ac:picMkLst>
        </pc:picChg>
      </pc:sldChg>
      <pc:sldChg chg="addSp delSp modSp del mod setBg">
        <pc:chgData name="Floor de Bruin" userId="d1c5b670-a1b7-49da-b2e8-c82be91a578e" providerId="ADAL" clId="{3C1C57EA-BF40-4F1C-9B5A-383F8EED3D3A}" dt="2024-03-04T10:34:12.961" v="652" actId="47"/>
        <pc:sldMkLst>
          <pc:docMk/>
          <pc:sldMk cId="2690738864" sldId="596"/>
        </pc:sldMkLst>
        <pc:spChg chg="mod">
          <ac:chgData name="Floor de Bruin" userId="d1c5b670-a1b7-49da-b2e8-c82be91a578e" providerId="ADAL" clId="{3C1C57EA-BF40-4F1C-9B5A-383F8EED3D3A}" dt="2024-03-04T10:16:39.760" v="517" actId="2711"/>
          <ac:spMkLst>
            <pc:docMk/>
            <pc:sldMk cId="2690738864" sldId="596"/>
            <ac:spMk id="2" creationId="{00000000-0000-0000-0000-000000000000}"/>
          </ac:spMkLst>
        </pc:spChg>
        <pc:spChg chg="add del mod ord">
          <ac:chgData name="Floor de Bruin" userId="d1c5b670-a1b7-49da-b2e8-c82be91a578e" providerId="ADAL" clId="{3C1C57EA-BF40-4F1C-9B5A-383F8EED3D3A}" dt="2024-03-04T10:24:00.055" v="614" actId="478"/>
          <ac:spMkLst>
            <pc:docMk/>
            <pc:sldMk cId="2690738864" sldId="596"/>
            <ac:spMk id="6" creationId="{2B310F6B-0619-5C42-80C2-4671582DA8B3}"/>
          </ac:spMkLst>
        </pc:spChg>
        <pc:spChg chg="add mod ord">
          <ac:chgData name="Floor de Bruin" userId="d1c5b670-a1b7-49da-b2e8-c82be91a578e" providerId="ADAL" clId="{3C1C57EA-BF40-4F1C-9B5A-383F8EED3D3A}" dt="2024-03-04T10:24:01.826" v="615" actId="171"/>
          <ac:spMkLst>
            <pc:docMk/>
            <pc:sldMk cId="2690738864" sldId="596"/>
            <ac:spMk id="7" creationId="{00A760E4-2DD1-9A4C-2238-25A1181D5945}"/>
          </ac:spMkLst>
        </pc:spChg>
        <pc:picChg chg="del">
          <ac:chgData name="Floor de Bruin" userId="d1c5b670-a1b7-49da-b2e8-c82be91a578e" providerId="ADAL" clId="{3C1C57EA-BF40-4F1C-9B5A-383F8EED3D3A}" dt="2024-03-04T10:02:05.328" v="351" actId="478"/>
          <ac:picMkLst>
            <pc:docMk/>
            <pc:sldMk cId="2690738864" sldId="596"/>
            <ac:picMk id="5" creationId="{00000000-0000-0000-0000-000000000000}"/>
          </ac:picMkLst>
        </pc:picChg>
      </pc:sldChg>
      <pc:sldChg chg="addSp delSp modSp del mod setBg">
        <pc:chgData name="Floor de Bruin" userId="d1c5b670-a1b7-49da-b2e8-c82be91a578e" providerId="ADAL" clId="{3C1C57EA-BF40-4F1C-9B5A-383F8EED3D3A}" dt="2024-03-04T10:34:13.493" v="653" actId="47"/>
        <pc:sldMkLst>
          <pc:docMk/>
          <pc:sldMk cId="191335403" sldId="597"/>
        </pc:sldMkLst>
        <pc:spChg chg="mod">
          <ac:chgData name="Floor de Bruin" userId="d1c5b670-a1b7-49da-b2e8-c82be91a578e" providerId="ADAL" clId="{3C1C57EA-BF40-4F1C-9B5A-383F8EED3D3A}" dt="2024-03-04T10:16:43.942" v="518" actId="2711"/>
          <ac:spMkLst>
            <pc:docMk/>
            <pc:sldMk cId="191335403" sldId="597"/>
            <ac:spMk id="2" creationId="{00000000-0000-0000-0000-000000000000}"/>
          </ac:spMkLst>
        </pc:spChg>
        <pc:spChg chg="add del mod ord">
          <ac:chgData name="Floor de Bruin" userId="d1c5b670-a1b7-49da-b2e8-c82be91a578e" providerId="ADAL" clId="{3C1C57EA-BF40-4F1C-9B5A-383F8EED3D3A}" dt="2024-03-04T10:24:03.980" v="616" actId="478"/>
          <ac:spMkLst>
            <pc:docMk/>
            <pc:sldMk cId="191335403" sldId="597"/>
            <ac:spMk id="6" creationId="{8CF7125A-F615-0AB1-AAAF-478B20DD1285}"/>
          </ac:spMkLst>
        </pc:spChg>
        <pc:spChg chg="add mod ord">
          <ac:chgData name="Floor de Bruin" userId="d1c5b670-a1b7-49da-b2e8-c82be91a578e" providerId="ADAL" clId="{3C1C57EA-BF40-4F1C-9B5A-383F8EED3D3A}" dt="2024-03-04T10:24:06.067" v="618" actId="171"/>
          <ac:spMkLst>
            <pc:docMk/>
            <pc:sldMk cId="191335403" sldId="597"/>
            <ac:spMk id="7" creationId="{ECBE2E5F-C77D-D780-01EB-AEE7F412ADA9}"/>
          </ac:spMkLst>
        </pc:spChg>
        <pc:picChg chg="del">
          <ac:chgData name="Floor de Bruin" userId="d1c5b670-a1b7-49da-b2e8-c82be91a578e" providerId="ADAL" clId="{3C1C57EA-BF40-4F1C-9B5A-383F8EED3D3A}" dt="2024-03-04T10:02:09.753" v="354" actId="478"/>
          <ac:picMkLst>
            <pc:docMk/>
            <pc:sldMk cId="191335403" sldId="597"/>
            <ac:picMk id="5" creationId="{00000000-0000-0000-0000-000000000000}"/>
          </ac:picMkLst>
        </pc:picChg>
      </pc:sldChg>
      <pc:sldChg chg="addSp modSp del mod setBg">
        <pc:chgData name="Floor de Bruin" userId="d1c5b670-a1b7-49da-b2e8-c82be91a578e" providerId="ADAL" clId="{3C1C57EA-BF40-4F1C-9B5A-383F8EED3D3A}" dt="2024-03-04T10:34:15.270" v="654" actId="47"/>
        <pc:sldMkLst>
          <pc:docMk/>
          <pc:sldMk cId="3064647973" sldId="598"/>
        </pc:sldMkLst>
        <pc:spChg chg="mod">
          <ac:chgData name="Floor de Bruin" userId="d1c5b670-a1b7-49da-b2e8-c82be91a578e" providerId="ADAL" clId="{3C1C57EA-BF40-4F1C-9B5A-383F8EED3D3A}" dt="2024-03-04T10:16:48.192" v="519" actId="2711"/>
          <ac:spMkLst>
            <pc:docMk/>
            <pc:sldMk cId="3064647973" sldId="598"/>
            <ac:spMk id="2" creationId="{00000000-0000-0000-0000-000000000000}"/>
          </ac:spMkLst>
        </pc:spChg>
        <pc:picChg chg="add mod">
          <ac:chgData name="Floor de Bruin" userId="d1c5b670-a1b7-49da-b2e8-c82be91a578e" providerId="ADAL" clId="{3C1C57EA-BF40-4F1C-9B5A-383F8EED3D3A}" dt="2024-03-04T10:02:33.640" v="359" actId="1076"/>
          <ac:picMkLst>
            <pc:docMk/>
            <pc:sldMk cId="3064647973" sldId="598"/>
            <ac:picMk id="3" creationId="{C076A29F-721F-4353-2E75-50E2A0EBCEE2}"/>
          </ac:picMkLst>
        </pc:picChg>
      </pc:sldChg>
      <pc:sldChg chg="modSp mod setBg">
        <pc:chgData name="Floor de Bruin" userId="d1c5b670-a1b7-49da-b2e8-c82be91a578e" providerId="ADAL" clId="{3C1C57EA-BF40-4F1C-9B5A-383F8EED3D3A}" dt="2024-03-04T09:50:56.545" v="10" actId="2711"/>
        <pc:sldMkLst>
          <pc:docMk/>
          <pc:sldMk cId="1017791283" sldId="599"/>
        </pc:sldMkLst>
        <pc:spChg chg="mod">
          <ac:chgData name="Floor de Bruin" userId="d1c5b670-a1b7-49da-b2e8-c82be91a578e" providerId="ADAL" clId="{3C1C57EA-BF40-4F1C-9B5A-383F8EED3D3A}" dt="2024-03-04T09:50:56.545" v="10" actId="2711"/>
          <ac:spMkLst>
            <pc:docMk/>
            <pc:sldMk cId="1017791283" sldId="599"/>
            <ac:spMk id="5" creationId="{BA95911F-CE7E-3CDC-2B9E-F1FD42137A0A}"/>
          </ac:spMkLst>
        </pc:spChg>
      </pc:sldChg>
      <pc:sldChg chg="modSp mod setBg">
        <pc:chgData name="Floor de Bruin" userId="d1c5b670-a1b7-49da-b2e8-c82be91a578e" providerId="ADAL" clId="{3C1C57EA-BF40-4F1C-9B5A-383F8EED3D3A}" dt="2024-03-04T09:50:46.603" v="9" actId="2711"/>
        <pc:sldMkLst>
          <pc:docMk/>
          <pc:sldMk cId="619689331" sldId="600"/>
        </pc:sldMkLst>
        <pc:spChg chg="mod">
          <ac:chgData name="Floor de Bruin" userId="d1c5b670-a1b7-49da-b2e8-c82be91a578e" providerId="ADAL" clId="{3C1C57EA-BF40-4F1C-9B5A-383F8EED3D3A}" dt="2024-03-04T09:50:46.603" v="9" actId="2711"/>
          <ac:spMkLst>
            <pc:docMk/>
            <pc:sldMk cId="619689331" sldId="600"/>
            <ac:spMk id="5" creationId="{73E1056C-5FC5-E511-6131-47D47253510A}"/>
          </ac:spMkLst>
        </pc:spChg>
      </pc:sldChg>
    </pc:docChg>
  </pc:docChgLst>
  <pc:docChgLst>
    <pc:chgData name="Floor de Bruin" userId="d1c5b670-a1b7-49da-b2e8-c82be91a578e" providerId="ADAL" clId="{0A71F04A-F832-4A2E-8B1B-927DC47E8CC7}"/>
    <pc:docChg chg="undo custSel addSld delSld modSld">
      <pc:chgData name="Floor de Bruin" userId="d1c5b670-a1b7-49da-b2e8-c82be91a578e" providerId="ADAL" clId="{0A71F04A-F832-4A2E-8B1B-927DC47E8CC7}" dt="2024-07-11T09:52:06.903" v="332" actId="1076"/>
      <pc:docMkLst>
        <pc:docMk/>
      </pc:docMkLst>
      <pc:sldChg chg="addSp delSp modSp mod delAnim">
        <pc:chgData name="Floor de Bruin" userId="d1c5b670-a1b7-49da-b2e8-c82be91a578e" providerId="ADAL" clId="{0A71F04A-F832-4A2E-8B1B-927DC47E8CC7}" dt="2024-07-11T09:48:13.612" v="311" actId="1076"/>
        <pc:sldMkLst>
          <pc:docMk/>
          <pc:sldMk cId="3698517271" sldId="271"/>
        </pc:sldMkLst>
        <pc:spChg chg="mod">
          <ac:chgData name="Floor de Bruin" userId="d1c5b670-a1b7-49da-b2e8-c82be91a578e" providerId="ADAL" clId="{0A71F04A-F832-4A2E-8B1B-927DC47E8CC7}" dt="2024-07-11T09:40:58.445" v="37" actId="20577"/>
          <ac:spMkLst>
            <pc:docMk/>
            <pc:sldMk cId="3698517271" sldId="271"/>
            <ac:spMk id="2" creationId="{00000000-0000-0000-0000-000000000000}"/>
          </ac:spMkLst>
        </pc:spChg>
        <pc:spChg chg="add del">
          <ac:chgData name="Floor de Bruin" userId="d1c5b670-a1b7-49da-b2e8-c82be91a578e" providerId="ADAL" clId="{0A71F04A-F832-4A2E-8B1B-927DC47E8CC7}" dt="2024-07-11T09:40:22.439" v="6" actId="22"/>
          <ac:spMkLst>
            <pc:docMk/>
            <pc:sldMk cId="3698517271" sldId="271"/>
            <ac:spMk id="7" creationId="{3AB7AF3C-B00D-9167-C6C7-96E46AB8B61F}"/>
          </ac:spMkLst>
        </pc:spChg>
        <pc:picChg chg="del">
          <ac:chgData name="Floor de Bruin" userId="d1c5b670-a1b7-49da-b2e8-c82be91a578e" providerId="ADAL" clId="{0A71F04A-F832-4A2E-8B1B-927DC47E8CC7}" dt="2024-07-11T09:40:16.865" v="3" actId="478"/>
          <ac:picMkLst>
            <pc:docMk/>
            <pc:sldMk cId="3698517271" sldId="271"/>
            <ac:picMk id="3" creationId="{164F8FBF-309B-3C67-DAEA-FDA526D072C3}"/>
          </ac:picMkLst>
        </pc:picChg>
        <pc:picChg chg="add mod">
          <ac:chgData name="Floor de Bruin" userId="d1c5b670-a1b7-49da-b2e8-c82be91a578e" providerId="ADAL" clId="{0A71F04A-F832-4A2E-8B1B-927DC47E8CC7}" dt="2024-07-11T09:42:57.036" v="215" actId="1076"/>
          <ac:picMkLst>
            <pc:docMk/>
            <pc:sldMk cId="3698517271" sldId="271"/>
            <ac:picMk id="8" creationId="{73880A9A-DB36-8636-DB5C-CF8ADD8E7697}"/>
          </ac:picMkLst>
        </pc:picChg>
        <pc:picChg chg="del">
          <ac:chgData name="Floor de Bruin" userId="d1c5b670-a1b7-49da-b2e8-c82be91a578e" providerId="ADAL" clId="{0A71F04A-F832-4A2E-8B1B-927DC47E8CC7}" dt="2024-07-11T09:40:18.684" v="4" actId="478"/>
          <ac:picMkLst>
            <pc:docMk/>
            <pc:sldMk cId="3698517271" sldId="271"/>
            <ac:picMk id="9" creationId="{9D4EB1C1-C0D2-7AA3-E1A1-41AFFAECE990}"/>
          </ac:picMkLst>
        </pc:picChg>
        <pc:picChg chg="del mod">
          <ac:chgData name="Floor de Bruin" userId="d1c5b670-a1b7-49da-b2e8-c82be91a578e" providerId="ADAL" clId="{0A71F04A-F832-4A2E-8B1B-927DC47E8CC7}" dt="2024-07-11T09:47:18.120" v="305" actId="478"/>
          <ac:picMkLst>
            <pc:docMk/>
            <pc:sldMk cId="3698517271" sldId="271"/>
            <ac:picMk id="10" creationId="{D46CABC4-294E-A17B-A501-98F8B47262A1}"/>
          </ac:picMkLst>
        </pc:picChg>
        <pc:picChg chg="del">
          <ac:chgData name="Floor de Bruin" userId="d1c5b670-a1b7-49da-b2e8-c82be91a578e" providerId="ADAL" clId="{0A71F04A-F832-4A2E-8B1B-927DC47E8CC7}" dt="2024-07-11T09:47:29.906" v="306" actId="478"/>
          <ac:picMkLst>
            <pc:docMk/>
            <pc:sldMk cId="3698517271" sldId="271"/>
            <ac:picMk id="11" creationId="{15F48930-0334-C86A-374B-11EF711B0A03}"/>
          </ac:picMkLst>
        </pc:picChg>
        <pc:picChg chg="del">
          <ac:chgData name="Floor de Bruin" userId="d1c5b670-a1b7-49da-b2e8-c82be91a578e" providerId="ADAL" clId="{0A71F04A-F832-4A2E-8B1B-927DC47E8CC7}" dt="2024-07-11T09:47:39.474" v="307" actId="478"/>
          <ac:picMkLst>
            <pc:docMk/>
            <pc:sldMk cId="3698517271" sldId="271"/>
            <ac:picMk id="12" creationId="{0C7CA47D-9E41-FA9A-0CDA-636DEBAA2120}"/>
          </ac:picMkLst>
        </pc:picChg>
        <pc:picChg chg="del">
          <ac:chgData name="Floor de Bruin" userId="d1c5b670-a1b7-49da-b2e8-c82be91a578e" providerId="ADAL" clId="{0A71F04A-F832-4A2E-8B1B-927DC47E8CC7}" dt="2024-07-11T09:47:46.190" v="308" actId="478"/>
          <ac:picMkLst>
            <pc:docMk/>
            <pc:sldMk cId="3698517271" sldId="271"/>
            <ac:picMk id="13" creationId="{A451797D-6C22-4ACB-10B7-FE0E8BD26544}"/>
          </ac:picMkLst>
        </pc:picChg>
        <pc:picChg chg="del mod">
          <ac:chgData name="Floor de Bruin" userId="d1c5b670-a1b7-49da-b2e8-c82be91a578e" providerId="ADAL" clId="{0A71F04A-F832-4A2E-8B1B-927DC47E8CC7}" dt="2024-07-11T09:48:03.504" v="310" actId="478"/>
          <ac:picMkLst>
            <pc:docMk/>
            <pc:sldMk cId="3698517271" sldId="271"/>
            <ac:picMk id="14" creationId="{90A57425-53DA-E107-15B0-548DB0D80CEF}"/>
          </ac:picMkLst>
        </pc:picChg>
        <pc:picChg chg="mod">
          <ac:chgData name="Floor de Bruin" userId="d1c5b670-a1b7-49da-b2e8-c82be91a578e" providerId="ADAL" clId="{0A71F04A-F832-4A2E-8B1B-927DC47E8CC7}" dt="2024-07-11T09:48:13.612" v="311" actId="1076"/>
          <ac:picMkLst>
            <pc:docMk/>
            <pc:sldMk cId="3698517271" sldId="271"/>
            <ac:picMk id="15" creationId="{BF166A20-3E2A-1C5E-9267-3A645209D42C}"/>
          </ac:picMkLst>
        </pc:picChg>
      </pc:sldChg>
      <pc:sldChg chg="del">
        <pc:chgData name="Floor de Bruin" userId="d1c5b670-a1b7-49da-b2e8-c82be91a578e" providerId="ADAL" clId="{0A71F04A-F832-4A2E-8B1B-927DC47E8CC7}" dt="2024-07-11T09:39:57.138" v="0" actId="47"/>
        <pc:sldMkLst>
          <pc:docMk/>
          <pc:sldMk cId="3260697790" sldId="592"/>
        </pc:sldMkLst>
      </pc:sldChg>
      <pc:sldChg chg="del">
        <pc:chgData name="Floor de Bruin" userId="d1c5b670-a1b7-49da-b2e8-c82be91a578e" providerId="ADAL" clId="{0A71F04A-F832-4A2E-8B1B-927DC47E8CC7}" dt="2024-07-11T09:39:57.997" v="1" actId="47"/>
        <pc:sldMkLst>
          <pc:docMk/>
          <pc:sldMk cId="2833575370" sldId="594"/>
        </pc:sldMkLst>
      </pc:sldChg>
      <pc:sldChg chg="add">
        <pc:chgData name="Floor de Bruin" userId="d1c5b670-a1b7-49da-b2e8-c82be91a578e" providerId="ADAL" clId="{0A71F04A-F832-4A2E-8B1B-927DC47E8CC7}" dt="2024-07-11T09:40:13.865" v="2"/>
        <pc:sldMkLst>
          <pc:docMk/>
          <pc:sldMk cId="2610882935" sldId="601"/>
        </pc:sldMkLst>
      </pc:sldChg>
      <pc:sldChg chg="add del setBg">
        <pc:chgData name="Floor de Bruin" userId="d1c5b670-a1b7-49da-b2e8-c82be91a578e" providerId="ADAL" clId="{0A71F04A-F832-4A2E-8B1B-927DC47E8CC7}" dt="2024-07-11T09:40:27.293" v="12"/>
        <pc:sldMkLst>
          <pc:docMk/>
          <pc:sldMk cId="3292337859" sldId="602"/>
        </pc:sldMkLst>
      </pc:sldChg>
      <pc:sldChg chg="addSp modSp add mod">
        <pc:chgData name="Floor de Bruin" userId="d1c5b670-a1b7-49da-b2e8-c82be91a578e" providerId="ADAL" clId="{0A71F04A-F832-4A2E-8B1B-927DC47E8CC7}" dt="2024-07-11T09:52:06.903" v="332" actId="1076"/>
        <pc:sldMkLst>
          <pc:docMk/>
          <pc:sldMk cId="3429888905" sldId="602"/>
        </pc:sldMkLst>
        <pc:spChg chg="mod">
          <ac:chgData name="Floor de Bruin" userId="d1c5b670-a1b7-49da-b2e8-c82be91a578e" providerId="ADAL" clId="{0A71F04A-F832-4A2E-8B1B-927DC47E8CC7}" dt="2024-07-11T09:42:36.320" v="212" actId="20577"/>
          <ac:spMkLst>
            <pc:docMk/>
            <pc:sldMk cId="3429888905" sldId="602"/>
            <ac:spMk id="2" creationId="{00000000-0000-0000-0000-000000000000}"/>
          </ac:spMkLst>
        </pc:spChg>
        <pc:picChg chg="add mod">
          <ac:chgData name="Floor de Bruin" userId="d1c5b670-a1b7-49da-b2e8-c82be91a578e" providerId="ADAL" clId="{0A71F04A-F832-4A2E-8B1B-927DC47E8CC7}" dt="2024-07-11T09:46:58.559" v="303" actId="1076"/>
          <ac:picMkLst>
            <pc:docMk/>
            <pc:sldMk cId="3429888905" sldId="602"/>
            <ac:picMk id="3" creationId="{3BD86195-B542-BC00-0DC5-BD028FE9F552}"/>
          </ac:picMkLst>
        </pc:picChg>
        <pc:picChg chg="mod">
          <ac:chgData name="Floor de Bruin" userId="d1c5b670-a1b7-49da-b2e8-c82be91a578e" providerId="ADAL" clId="{0A71F04A-F832-4A2E-8B1B-927DC47E8CC7}" dt="2024-07-11T09:52:06.903" v="332" actId="1076"/>
          <ac:picMkLst>
            <pc:docMk/>
            <pc:sldMk cId="3429888905" sldId="602"/>
            <ac:picMk id="5" creationId="{609D6E20-5186-4064-89AC-E4009D343FC1}"/>
          </ac:picMkLst>
        </pc:picChg>
      </pc:sldChg>
      <pc:sldChg chg="addSp modSp add mod">
        <pc:chgData name="Floor de Bruin" userId="d1c5b670-a1b7-49da-b2e8-c82be91a578e" providerId="ADAL" clId="{0A71F04A-F832-4A2E-8B1B-927DC47E8CC7}" dt="2024-07-11T09:51:53.547" v="331" actId="1076"/>
        <pc:sldMkLst>
          <pc:docMk/>
          <pc:sldMk cId="1451974599" sldId="603"/>
        </pc:sldMkLst>
        <pc:spChg chg="mod">
          <ac:chgData name="Floor de Bruin" userId="d1c5b670-a1b7-49da-b2e8-c82be91a578e" providerId="ADAL" clId="{0A71F04A-F832-4A2E-8B1B-927DC47E8CC7}" dt="2024-07-11T09:42:29.555" v="200" actId="20577"/>
          <ac:spMkLst>
            <pc:docMk/>
            <pc:sldMk cId="1451974599" sldId="603"/>
            <ac:spMk id="2" creationId="{00000000-0000-0000-0000-000000000000}"/>
          </ac:spMkLst>
        </pc:spChg>
        <pc:picChg chg="add mod">
          <ac:chgData name="Floor de Bruin" userId="d1c5b670-a1b7-49da-b2e8-c82be91a578e" providerId="ADAL" clId="{0A71F04A-F832-4A2E-8B1B-927DC47E8CC7}" dt="2024-07-11T09:46:51.063" v="300" actId="1076"/>
          <ac:picMkLst>
            <pc:docMk/>
            <pc:sldMk cId="1451974599" sldId="603"/>
            <ac:picMk id="3" creationId="{7A32C504-7765-94A6-44E9-D65CDCA56EBC}"/>
          </ac:picMkLst>
        </pc:picChg>
        <pc:picChg chg="mod">
          <ac:chgData name="Floor de Bruin" userId="d1c5b670-a1b7-49da-b2e8-c82be91a578e" providerId="ADAL" clId="{0A71F04A-F832-4A2E-8B1B-927DC47E8CC7}" dt="2024-07-11T09:51:53.547" v="331" actId="1076"/>
          <ac:picMkLst>
            <pc:docMk/>
            <pc:sldMk cId="1451974599" sldId="603"/>
            <ac:picMk id="5" creationId="{E3C195E6-E4DD-6752-0239-C9397035C709}"/>
          </ac:picMkLst>
        </pc:picChg>
      </pc:sldChg>
      <pc:sldChg chg="add del setBg">
        <pc:chgData name="Floor de Bruin" userId="d1c5b670-a1b7-49da-b2e8-c82be91a578e" providerId="ADAL" clId="{0A71F04A-F832-4A2E-8B1B-927DC47E8CC7}" dt="2024-07-11T09:40:26.976" v="11"/>
        <pc:sldMkLst>
          <pc:docMk/>
          <pc:sldMk cId="2974958331" sldId="603"/>
        </pc:sldMkLst>
      </pc:sldChg>
      <pc:sldChg chg="add del setBg">
        <pc:chgData name="Floor de Bruin" userId="d1c5b670-a1b7-49da-b2e8-c82be91a578e" providerId="ADAL" clId="{0A71F04A-F832-4A2E-8B1B-927DC47E8CC7}" dt="2024-07-11T09:40:26.574" v="10"/>
        <pc:sldMkLst>
          <pc:docMk/>
          <pc:sldMk cId="1210000805" sldId="604"/>
        </pc:sldMkLst>
      </pc:sldChg>
      <pc:sldChg chg="addSp modSp add mod">
        <pc:chgData name="Floor de Bruin" userId="d1c5b670-a1b7-49da-b2e8-c82be91a578e" providerId="ADAL" clId="{0A71F04A-F832-4A2E-8B1B-927DC47E8CC7}" dt="2024-07-11T09:51:40.790" v="330" actId="1076"/>
        <pc:sldMkLst>
          <pc:docMk/>
          <pc:sldMk cId="2810668091" sldId="604"/>
        </pc:sldMkLst>
        <pc:spChg chg="mod">
          <ac:chgData name="Floor de Bruin" userId="d1c5b670-a1b7-49da-b2e8-c82be91a578e" providerId="ADAL" clId="{0A71F04A-F832-4A2E-8B1B-927DC47E8CC7}" dt="2024-07-11T09:42:25.774" v="195" actId="20577"/>
          <ac:spMkLst>
            <pc:docMk/>
            <pc:sldMk cId="2810668091" sldId="604"/>
            <ac:spMk id="2" creationId="{00000000-0000-0000-0000-000000000000}"/>
          </ac:spMkLst>
        </pc:spChg>
        <pc:picChg chg="add mod">
          <ac:chgData name="Floor de Bruin" userId="d1c5b670-a1b7-49da-b2e8-c82be91a578e" providerId="ADAL" clId="{0A71F04A-F832-4A2E-8B1B-927DC47E8CC7}" dt="2024-07-11T09:46:40.791" v="297" actId="1076"/>
          <ac:picMkLst>
            <pc:docMk/>
            <pc:sldMk cId="2810668091" sldId="604"/>
            <ac:picMk id="3" creationId="{F468A6B5-DD12-C4FB-A9DB-C0E89C84AFC4}"/>
          </ac:picMkLst>
        </pc:picChg>
        <pc:picChg chg="mod">
          <ac:chgData name="Floor de Bruin" userId="d1c5b670-a1b7-49da-b2e8-c82be91a578e" providerId="ADAL" clId="{0A71F04A-F832-4A2E-8B1B-927DC47E8CC7}" dt="2024-07-11T09:51:40.790" v="330" actId="1076"/>
          <ac:picMkLst>
            <pc:docMk/>
            <pc:sldMk cId="2810668091" sldId="604"/>
            <ac:picMk id="5" creationId="{E575EE54-F1DA-C285-66CC-A72850099843}"/>
          </ac:picMkLst>
        </pc:picChg>
      </pc:sldChg>
      <pc:sldChg chg="addSp modSp add mod">
        <pc:chgData name="Floor de Bruin" userId="d1c5b670-a1b7-49da-b2e8-c82be91a578e" providerId="ADAL" clId="{0A71F04A-F832-4A2E-8B1B-927DC47E8CC7}" dt="2024-07-11T09:51:28.380" v="329" actId="1076"/>
        <pc:sldMkLst>
          <pc:docMk/>
          <pc:sldMk cId="91461289" sldId="605"/>
        </pc:sldMkLst>
        <pc:spChg chg="mod">
          <ac:chgData name="Floor de Bruin" userId="d1c5b670-a1b7-49da-b2e8-c82be91a578e" providerId="ADAL" clId="{0A71F04A-F832-4A2E-8B1B-927DC47E8CC7}" dt="2024-07-11T09:42:18.993" v="184" actId="20577"/>
          <ac:spMkLst>
            <pc:docMk/>
            <pc:sldMk cId="91461289" sldId="605"/>
            <ac:spMk id="2" creationId="{00000000-0000-0000-0000-000000000000}"/>
          </ac:spMkLst>
        </pc:spChg>
        <pc:picChg chg="add mod">
          <ac:chgData name="Floor de Bruin" userId="d1c5b670-a1b7-49da-b2e8-c82be91a578e" providerId="ADAL" clId="{0A71F04A-F832-4A2E-8B1B-927DC47E8CC7}" dt="2024-07-11T09:46:31.296" v="294" actId="1076"/>
          <ac:picMkLst>
            <pc:docMk/>
            <pc:sldMk cId="91461289" sldId="605"/>
            <ac:picMk id="3" creationId="{E64FD298-46E8-8670-ED6D-8E79B1FC4292}"/>
          </ac:picMkLst>
        </pc:picChg>
        <pc:picChg chg="mod">
          <ac:chgData name="Floor de Bruin" userId="d1c5b670-a1b7-49da-b2e8-c82be91a578e" providerId="ADAL" clId="{0A71F04A-F832-4A2E-8B1B-927DC47E8CC7}" dt="2024-07-11T09:51:28.380" v="329" actId="1076"/>
          <ac:picMkLst>
            <pc:docMk/>
            <pc:sldMk cId="91461289" sldId="605"/>
            <ac:picMk id="5" creationId="{EC61AAF1-F072-630C-E842-CBCA9CAD6195}"/>
          </ac:picMkLst>
        </pc:picChg>
      </pc:sldChg>
      <pc:sldChg chg="addSp modSp add mod">
        <pc:chgData name="Floor de Bruin" userId="d1c5b670-a1b7-49da-b2e8-c82be91a578e" providerId="ADAL" clId="{0A71F04A-F832-4A2E-8B1B-927DC47E8CC7}" dt="2024-07-11T09:51:14.267" v="328" actId="1076"/>
        <pc:sldMkLst>
          <pc:docMk/>
          <pc:sldMk cId="283890185" sldId="606"/>
        </pc:sldMkLst>
        <pc:spChg chg="mod">
          <ac:chgData name="Floor de Bruin" userId="d1c5b670-a1b7-49da-b2e8-c82be91a578e" providerId="ADAL" clId="{0A71F04A-F832-4A2E-8B1B-927DC47E8CC7}" dt="2024-07-11T09:42:14.931" v="180" actId="20577"/>
          <ac:spMkLst>
            <pc:docMk/>
            <pc:sldMk cId="283890185" sldId="606"/>
            <ac:spMk id="2" creationId="{00000000-0000-0000-0000-000000000000}"/>
          </ac:spMkLst>
        </pc:spChg>
        <pc:picChg chg="add mod">
          <ac:chgData name="Floor de Bruin" userId="d1c5b670-a1b7-49da-b2e8-c82be91a578e" providerId="ADAL" clId="{0A71F04A-F832-4A2E-8B1B-927DC47E8CC7}" dt="2024-07-11T09:46:21.720" v="291" actId="1076"/>
          <ac:picMkLst>
            <pc:docMk/>
            <pc:sldMk cId="283890185" sldId="606"/>
            <ac:picMk id="3" creationId="{02268E57-DFEC-2FF4-E5B8-F9DF6A11DF95}"/>
          </ac:picMkLst>
        </pc:picChg>
        <pc:picChg chg="mod">
          <ac:chgData name="Floor de Bruin" userId="d1c5b670-a1b7-49da-b2e8-c82be91a578e" providerId="ADAL" clId="{0A71F04A-F832-4A2E-8B1B-927DC47E8CC7}" dt="2024-07-11T09:51:14.267" v="328" actId="1076"/>
          <ac:picMkLst>
            <pc:docMk/>
            <pc:sldMk cId="283890185" sldId="606"/>
            <ac:picMk id="5" creationId="{5711297B-68C4-9D0D-C58C-0A24D1A39DF6}"/>
          </ac:picMkLst>
        </pc:picChg>
      </pc:sldChg>
      <pc:sldChg chg="addSp modSp add mod">
        <pc:chgData name="Floor de Bruin" userId="d1c5b670-a1b7-49da-b2e8-c82be91a578e" providerId="ADAL" clId="{0A71F04A-F832-4A2E-8B1B-927DC47E8CC7}" dt="2024-07-11T09:51:02.604" v="327" actId="1076"/>
        <pc:sldMkLst>
          <pc:docMk/>
          <pc:sldMk cId="4060389159" sldId="607"/>
        </pc:sldMkLst>
        <pc:spChg chg="mod">
          <ac:chgData name="Floor de Bruin" userId="d1c5b670-a1b7-49da-b2e8-c82be91a578e" providerId="ADAL" clId="{0A71F04A-F832-4A2E-8B1B-927DC47E8CC7}" dt="2024-07-11T09:42:07.845" v="167" actId="20577"/>
          <ac:spMkLst>
            <pc:docMk/>
            <pc:sldMk cId="4060389159" sldId="607"/>
            <ac:spMk id="2" creationId="{00000000-0000-0000-0000-000000000000}"/>
          </ac:spMkLst>
        </pc:spChg>
        <pc:picChg chg="add mod">
          <ac:chgData name="Floor de Bruin" userId="d1c5b670-a1b7-49da-b2e8-c82be91a578e" providerId="ADAL" clId="{0A71F04A-F832-4A2E-8B1B-927DC47E8CC7}" dt="2024-07-11T09:46:10.914" v="288" actId="1076"/>
          <ac:picMkLst>
            <pc:docMk/>
            <pc:sldMk cId="4060389159" sldId="607"/>
            <ac:picMk id="3" creationId="{8DD9D51F-D675-819A-9BF1-6CCD9CF941A5}"/>
          </ac:picMkLst>
        </pc:picChg>
        <pc:picChg chg="mod">
          <ac:chgData name="Floor de Bruin" userId="d1c5b670-a1b7-49da-b2e8-c82be91a578e" providerId="ADAL" clId="{0A71F04A-F832-4A2E-8B1B-927DC47E8CC7}" dt="2024-07-11T09:51:02.604" v="327" actId="1076"/>
          <ac:picMkLst>
            <pc:docMk/>
            <pc:sldMk cId="4060389159" sldId="607"/>
            <ac:picMk id="5" creationId="{545706E5-90E8-4833-7081-72A5F59F5A8D}"/>
          </ac:picMkLst>
        </pc:picChg>
      </pc:sldChg>
      <pc:sldChg chg="addSp modSp add mod">
        <pc:chgData name="Floor de Bruin" userId="d1c5b670-a1b7-49da-b2e8-c82be91a578e" providerId="ADAL" clId="{0A71F04A-F832-4A2E-8B1B-927DC47E8CC7}" dt="2024-07-11T09:50:48.809" v="326" actId="1076"/>
        <pc:sldMkLst>
          <pc:docMk/>
          <pc:sldMk cId="1075746166" sldId="608"/>
        </pc:sldMkLst>
        <pc:spChg chg="mod">
          <ac:chgData name="Floor de Bruin" userId="d1c5b670-a1b7-49da-b2e8-c82be91a578e" providerId="ADAL" clId="{0A71F04A-F832-4A2E-8B1B-927DC47E8CC7}" dt="2024-07-11T09:41:57.939" v="146" actId="6549"/>
          <ac:spMkLst>
            <pc:docMk/>
            <pc:sldMk cId="1075746166" sldId="608"/>
            <ac:spMk id="2" creationId="{00000000-0000-0000-0000-000000000000}"/>
          </ac:spMkLst>
        </pc:spChg>
        <pc:picChg chg="add mod">
          <ac:chgData name="Floor de Bruin" userId="d1c5b670-a1b7-49da-b2e8-c82be91a578e" providerId="ADAL" clId="{0A71F04A-F832-4A2E-8B1B-927DC47E8CC7}" dt="2024-07-11T09:46:01.729" v="285" actId="1076"/>
          <ac:picMkLst>
            <pc:docMk/>
            <pc:sldMk cId="1075746166" sldId="608"/>
            <ac:picMk id="3" creationId="{E5569344-81E4-F112-A110-905752FB5866}"/>
          </ac:picMkLst>
        </pc:picChg>
        <pc:picChg chg="mod">
          <ac:chgData name="Floor de Bruin" userId="d1c5b670-a1b7-49da-b2e8-c82be91a578e" providerId="ADAL" clId="{0A71F04A-F832-4A2E-8B1B-927DC47E8CC7}" dt="2024-07-11T09:50:48.809" v="326" actId="1076"/>
          <ac:picMkLst>
            <pc:docMk/>
            <pc:sldMk cId="1075746166" sldId="608"/>
            <ac:picMk id="5" creationId="{5FD35C62-F245-9968-6432-55E13F8481BF}"/>
          </ac:picMkLst>
        </pc:picChg>
      </pc:sldChg>
      <pc:sldChg chg="addSp delSp modSp add mod delAnim">
        <pc:chgData name="Floor de Bruin" userId="d1c5b670-a1b7-49da-b2e8-c82be91a578e" providerId="ADAL" clId="{0A71F04A-F832-4A2E-8B1B-927DC47E8CC7}" dt="2024-07-11T09:50:17.626" v="323" actId="1076"/>
        <pc:sldMkLst>
          <pc:docMk/>
          <pc:sldMk cId="3410471337" sldId="609"/>
        </pc:sldMkLst>
        <pc:spChg chg="mod">
          <ac:chgData name="Floor de Bruin" userId="d1c5b670-a1b7-49da-b2e8-c82be91a578e" providerId="ADAL" clId="{0A71F04A-F832-4A2E-8B1B-927DC47E8CC7}" dt="2024-07-11T09:41:48.815" v="131" actId="20577"/>
          <ac:spMkLst>
            <pc:docMk/>
            <pc:sldMk cId="3410471337" sldId="609"/>
            <ac:spMk id="2" creationId="{00000000-0000-0000-0000-000000000000}"/>
          </ac:spMkLst>
        </pc:spChg>
        <pc:picChg chg="add mod">
          <ac:chgData name="Floor de Bruin" userId="d1c5b670-a1b7-49da-b2e8-c82be91a578e" providerId="ADAL" clId="{0A71F04A-F832-4A2E-8B1B-927DC47E8CC7}" dt="2024-07-11T09:45:52.460" v="282" actId="1076"/>
          <ac:picMkLst>
            <pc:docMk/>
            <pc:sldMk cId="3410471337" sldId="609"/>
            <ac:picMk id="3" creationId="{D75892FC-4C54-A012-184E-597928FD8782}"/>
          </ac:picMkLst>
        </pc:picChg>
        <pc:picChg chg="del">
          <ac:chgData name="Floor de Bruin" userId="d1c5b670-a1b7-49da-b2e8-c82be91a578e" providerId="ADAL" clId="{0A71F04A-F832-4A2E-8B1B-927DC47E8CC7}" dt="2024-07-11T09:49:58.312" v="321" actId="478"/>
          <ac:picMkLst>
            <pc:docMk/>
            <pc:sldMk cId="3410471337" sldId="609"/>
            <ac:picMk id="5" creationId="{4292EF0C-E4D3-7656-5677-E2F5AAD3E892}"/>
          </ac:picMkLst>
        </pc:picChg>
        <pc:picChg chg="del">
          <ac:chgData name="Floor de Bruin" userId="d1c5b670-a1b7-49da-b2e8-c82be91a578e" providerId="ADAL" clId="{0A71F04A-F832-4A2E-8B1B-927DC47E8CC7}" dt="2024-07-11T09:50:08.448" v="322" actId="478"/>
          <ac:picMkLst>
            <pc:docMk/>
            <pc:sldMk cId="3410471337" sldId="609"/>
            <ac:picMk id="7" creationId="{B2B78353-4A8E-B602-A1E2-5967C832246E}"/>
          </ac:picMkLst>
        </pc:picChg>
        <pc:picChg chg="mod">
          <ac:chgData name="Floor de Bruin" userId="d1c5b670-a1b7-49da-b2e8-c82be91a578e" providerId="ADAL" clId="{0A71F04A-F832-4A2E-8B1B-927DC47E8CC7}" dt="2024-07-11T09:50:17.626" v="323" actId="1076"/>
          <ac:picMkLst>
            <pc:docMk/>
            <pc:sldMk cId="3410471337" sldId="609"/>
            <ac:picMk id="8" creationId="{D4C5C1D7-D730-79F8-9FB7-6FEEB3DBC45E}"/>
          </ac:picMkLst>
        </pc:picChg>
      </pc:sldChg>
      <pc:sldChg chg="addSp delSp modSp add mod delAnim">
        <pc:chgData name="Floor de Bruin" userId="d1c5b670-a1b7-49da-b2e8-c82be91a578e" providerId="ADAL" clId="{0A71F04A-F832-4A2E-8B1B-927DC47E8CC7}" dt="2024-07-11T09:50:35.611" v="325" actId="1076"/>
        <pc:sldMkLst>
          <pc:docMk/>
          <pc:sldMk cId="1608038118" sldId="610"/>
        </pc:sldMkLst>
        <pc:spChg chg="mod">
          <ac:chgData name="Floor de Bruin" userId="d1c5b670-a1b7-49da-b2e8-c82be91a578e" providerId="ADAL" clId="{0A71F04A-F832-4A2E-8B1B-927DC47E8CC7}" dt="2024-07-11T09:41:40.613" v="117" actId="20577"/>
          <ac:spMkLst>
            <pc:docMk/>
            <pc:sldMk cId="1608038118" sldId="610"/>
            <ac:spMk id="2" creationId="{00000000-0000-0000-0000-000000000000}"/>
          </ac:spMkLst>
        </pc:spChg>
        <pc:picChg chg="add mod">
          <ac:chgData name="Floor de Bruin" userId="d1c5b670-a1b7-49da-b2e8-c82be91a578e" providerId="ADAL" clId="{0A71F04A-F832-4A2E-8B1B-927DC47E8CC7}" dt="2024-07-11T09:45:39.958" v="278" actId="1076"/>
          <ac:picMkLst>
            <pc:docMk/>
            <pc:sldMk cId="1608038118" sldId="610"/>
            <ac:picMk id="3" creationId="{3D15D394-4AF4-DA93-4103-04B6B26F4ED3}"/>
          </ac:picMkLst>
        </pc:picChg>
        <pc:picChg chg="del mod">
          <ac:chgData name="Floor de Bruin" userId="d1c5b670-a1b7-49da-b2e8-c82be91a578e" providerId="ADAL" clId="{0A71F04A-F832-4A2E-8B1B-927DC47E8CC7}" dt="2024-07-11T09:50:20.081" v="324" actId="478"/>
          <ac:picMkLst>
            <pc:docMk/>
            <pc:sldMk cId="1608038118" sldId="610"/>
            <ac:picMk id="5" creationId="{EB5DD7F7-E7E9-49B8-88F3-B717F55DCF9E}"/>
          </ac:picMkLst>
        </pc:picChg>
        <pc:picChg chg="mod">
          <ac:chgData name="Floor de Bruin" userId="d1c5b670-a1b7-49da-b2e8-c82be91a578e" providerId="ADAL" clId="{0A71F04A-F832-4A2E-8B1B-927DC47E8CC7}" dt="2024-07-11T09:50:35.611" v="325" actId="1076"/>
          <ac:picMkLst>
            <pc:docMk/>
            <pc:sldMk cId="1608038118" sldId="610"/>
            <ac:picMk id="7" creationId="{6E592DC5-B93C-288F-550D-9F1D0D97A6C4}"/>
          </ac:picMkLst>
        </pc:picChg>
      </pc:sldChg>
      <pc:sldChg chg="addSp modSp add mod">
        <pc:chgData name="Floor de Bruin" userId="d1c5b670-a1b7-49da-b2e8-c82be91a578e" providerId="ADAL" clId="{0A71F04A-F832-4A2E-8B1B-927DC47E8CC7}" dt="2024-07-11T09:49:22.624" v="319" actId="1076"/>
        <pc:sldMkLst>
          <pc:docMk/>
          <pc:sldMk cId="1475041815" sldId="611"/>
        </pc:sldMkLst>
        <pc:spChg chg="mod">
          <ac:chgData name="Floor de Bruin" userId="d1c5b670-a1b7-49da-b2e8-c82be91a578e" providerId="ADAL" clId="{0A71F04A-F832-4A2E-8B1B-927DC47E8CC7}" dt="2024-07-11T09:41:34.254" v="93" actId="20577"/>
          <ac:spMkLst>
            <pc:docMk/>
            <pc:sldMk cId="1475041815" sldId="611"/>
            <ac:spMk id="2" creationId="{00000000-0000-0000-0000-000000000000}"/>
          </ac:spMkLst>
        </pc:spChg>
        <pc:picChg chg="add mod">
          <ac:chgData name="Floor de Bruin" userId="d1c5b670-a1b7-49da-b2e8-c82be91a578e" providerId="ADAL" clId="{0A71F04A-F832-4A2E-8B1B-927DC47E8CC7}" dt="2024-07-11T09:45:32.664" v="275" actId="1076"/>
          <ac:picMkLst>
            <pc:docMk/>
            <pc:sldMk cId="1475041815" sldId="611"/>
            <ac:picMk id="3" creationId="{C7AF401B-3126-ABB9-82E5-1C60605EA006}"/>
          </ac:picMkLst>
        </pc:picChg>
        <pc:picChg chg="mod">
          <ac:chgData name="Floor de Bruin" userId="d1c5b670-a1b7-49da-b2e8-c82be91a578e" providerId="ADAL" clId="{0A71F04A-F832-4A2E-8B1B-927DC47E8CC7}" dt="2024-07-11T09:49:22.624" v="319" actId="1076"/>
          <ac:picMkLst>
            <pc:docMk/>
            <pc:sldMk cId="1475041815" sldId="611"/>
            <ac:picMk id="5" creationId="{DA766036-13CC-535A-C2BE-18533DD7FDAB}"/>
          </ac:picMkLst>
        </pc:picChg>
      </pc:sldChg>
      <pc:sldChg chg="addSp delSp modSp add mod">
        <pc:chgData name="Floor de Bruin" userId="d1c5b670-a1b7-49da-b2e8-c82be91a578e" providerId="ADAL" clId="{0A71F04A-F832-4A2E-8B1B-927DC47E8CC7}" dt="2024-07-11T09:49:04.962" v="318" actId="1076"/>
        <pc:sldMkLst>
          <pc:docMk/>
          <pc:sldMk cId="583718535" sldId="612"/>
        </pc:sldMkLst>
        <pc:spChg chg="mod">
          <ac:chgData name="Floor de Bruin" userId="d1c5b670-a1b7-49da-b2e8-c82be91a578e" providerId="ADAL" clId="{0A71F04A-F832-4A2E-8B1B-927DC47E8CC7}" dt="2024-07-11T09:41:25.208" v="72" actId="20577"/>
          <ac:spMkLst>
            <pc:docMk/>
            <pc:sldMk cId="583718535" sldId="612"/>
            <ac:spMk id="2" creationId="{00000000-0000-0000-0000-000000000000}"/>
          </ac:spMkLst>
        </pc:spChg>
        <pc:picChg chg="add del mod">
          <ac:chgData name="Floor de Bruin" userId="d1c5b670-a1b7-49da-b2e8-c82be91a578e" providerId="ADAL" clId="{0A71F04A-F832-4A2E-8B1B-927DC47E8CC7}" dt="2024-07-11T09:45:02.435" v="268" actId="478"/>
          <ac:picMkLst>
            <pc:docMk/>
            <pc:sldMk cId="583718535" sldId="612"/>
            <ac:picMk id="3" creationId="{6F78ABE9-6A11-592C-4E1E-4C55BB4ADA81}"/>
          </ac:picMkLst>
        </pc:picChg>
        <pc:picChg chg="add mod">
          <ac:chgData name="Floor de Bruin" userId="d1c5b670-a1b7-49da-b2e8-c82be91a578e" providerId="ADAL" clId="{0A71F04A-F832-4A2E-8B1B-927DC47E8CC7}" dt="2024-07-11T09:45:24.410" v="272" actId="1076"/>
          <ac:picMkLst>
            <pc:docMk/>
            <pc:sldMk cId="583718535" sldId="612"/>
            <ac:picMk id="7" creationId="{33642C29-4F1F-720C-E414-D29A48BED7FA}"/>
          </ac:picMkLst>
        </pc:picChg>
        <pc:picChg chg="mod">
          <ac:chgData name="Floor de Bruin" userId="d1c5b670-a1b7-49da-b2e8-c82be91a578e" providerId="ADAL" clId="{0A71F04A-F832-4A2E-8B1B-927DC47E8CC7}" dt="2024-07-11T09:49:04.962" v="318" actId="1076"/>
          <ac:picMkLst>
            <pc:docMk/>
            <pc:sldMk cId="583718535" sldId="612"/>
            <ac:picMk id="8" creationId="{8EA0A10B-2DEE-A261-AE0A-3DBE2063021A}"/>
          </ac:picMkLst>
        </pc:picChg>
      </pc:sldChg>
      <pc:sldChg chg="addSp delSp modSp add mod">
        <pc:chgData name="Floor de Bruin" userId="d1c5b670-a1b7-49da-b2e8-c82be91a578e" providerId="ADAL" clId="{0A71F04A-F832-4A2E-8B1B-927DC47E8CC7}" dt="2024-07-11T09:48:53.079" v="317" actId="1036"/>
        <pc:sldMkLst>
          <pc:docMk/>
          <pc:sldMk cId="1052624118" sldId="613"/>
        </pc:sldMkLst>
        <pc:spChg chg="mod">
          <ac:chgData name="Floor de Bruin" userId="d1c5b670-a1b7-49da-b2e8-c82be91a578e" providerId="ADAL" clId="{0A71F04A-F832-4A2E-8B1B-927DC47E8CC7}" dt="2024-07-11T09:41:18.053" v="65" actId="20577"/>
          <ac:spMkLst>
            <pc:docMk/>
            <pc:sldMk cId="1052624118" sldId="613"/>
            <ac:spMk id="2" creationId="{00000000-0000-0000-0000-000000000000}"/>
          </ac:spMkLst>
        </pc:spChg>
        <pc:picChg chg="add del mod">
          <ac:chgData name="Floor de Bruin" userId="d1c5b670-a1b7-49da-b2e8-c82be91a578e" providerId="ADAL" clId="{0A71F04A-F832-4A2E-8B1B-927DC47E8CC7}" dt="2024-07-11T09:44:11.842" v="254" actId="478"/>
          <ac:picMkLst>
            <pc:docMk/>
            <pc:sldMk cId="1052624118" sldId="613"/>
            <ac:picMk id="3" creationId="{DFEC4418-1815-8FA4-72A7-58A13AE07BAD}"/>
          </ac:picMkLst>
        </pc:picChg>
        <pc:picChg chg="add mod modCrop">
          <ac:chgData name="Floor de Bruin" userId="d1c5b670-a1b7-49da-b2e8-c82be91a578e" providerId="ADAL" clId="{0A71F04A-F832-4A2E-8B1B-927DC47E8CC7}" dt="2024-07-11T09:44:47.858" v="264" actId="1076"/>
          <ac:picMkLst>
            <pc:docMk/>
            <pc:sldMk cId="1052624118" sldId="613"/>
            <ac:picMk id="7" creationId="{46F516A3-1469-D687-B067-FE7786B6A683}"/>
          </ac:picMkLst>
        </pc:picChg>
        <pc:picChg chg="mod">
          <ac:chgData name="Floor de Bruin" userId="d1c5b670-a1b7-49da-b2e8-c82be91a578e" providerId="ADAL" clId="{0A71F04A-F832-4A2E-8B1B-927DC47E8CC7}" dt="2024-07-11T09:48:53.079" v="317" actId="1036"/>
          <ac:picMkLst>
            <pc:docMk/>
            <pc:sldMk cId="1052624118" sldId="613"/>
            <ac:picMk id="8" creationId="{F3A41E0E-724B-86AF-1AA7-343F5242DBE7}"/>
          </ac:picMkLst>
        </pc:picChg>
      </pc:sldChg>
      <pc:sldChg chg="addSp modSp add mod modAnim">
        <pc:chgData name="Floor de Bruin" userId="d1c5b670-a1b7-49da-b2e8-c82be91a578e" providerId="ADAL" clId="{0A71F04A-F832-4A2E-8B1B-927DC47E8CC7}" dt="2024-07-11T09:48:36.581" v="313" actId="1076"/>
        <pc:sldMkLst>
          <pc:docMk/>
          <pc:sldMk cId="1793372443" sldId="614"/>
        </pc:sldMkLst>
        <pc:spChg chg="mod">
          <ac:chgData name="Floor de Bruin" userId="d1c5b670-a1b7-49da-b2e8-c82be91a578e" providerId="ADAL" clId="{0A71F04A-F832-4A2E-8B1B-927DC47E8CC7}" dt="2024-07-11T09:41:12.319" v="56" actId="20577"/>
          <ac:spMkLst>
            <pc:docMk/>
            <pc:sldMk cId="1793372443" sldId="614"/>
            <ac:spMk id="2" creationId="{00000000-0000-0000-0000-000000000000}"/>
          </ac:spMkLst>
        </pc:spChg>
        <pc:picChg chg="add mod">
          <ac:chgData name="Floor de Bruin" userId="d1c5b670-a1b7-49da-b2e8-c82be91a578e" providerId="ADAL" clId="{0A71F04A-F832-4A2E-8B1B-927DC47E8CC7}" dt="2024-07-11T09:43:20.516" v="221" actId="1076"/>
          <ac:picMkLst>
            <pc:docMk/>
            <pc:sldMk cId="1793372443" sldId="614"/>
            <ac:picMk id="3" creationId="{C4BFA5FA-A21F-75D9-C46A-0CE4166BA1AF}"/>
          </ac:picMkLst>
        </pc:picChg>
        <pc:picChg chg="mod">
          <ac:chgData name="Floor de Bruin" userId="d1c5b670-a1b7-49da-b2e8-c82be91a578e" providerId="ADAL" clId="{0A71F04A-F832-4A2E-8B1B-927DC47E8CC7}" dt="2024-07-11T09:48:36.581" v="313" actId="1076"/>
          <ac:picMkLst>
            <pc:docMk/>
            <pc:sldMk cId="1793372443" sldId="614"/>
            <ac:picMk id="5" creationId="{DEE6827A-0268-49EE-2BB5-63051A904912}"/>
          </ac:picMkLst>
        </pc:picChg>
      </pc:sldChg>
      <pc:sldChg chg="addSp modSp add mod modAnim">
        <pc:chgData name="Floor de Bruin" userId="d1c5b670-a1b7-49da-b2e8-c82be91a578e" providerId="ADAL" clId="{0A71F04A-F832-4A2E-8B1B-927DC47E8CC7}" dt="2024-07-11T09:48:24.705" v="312" actId="1076"/>
        <pc:sldMkLst>
          <pc:docMk/>
          <pc:sldMk cId="882663086" sldId="615"/>
        </pc:sldMkLst>
        <pc:spChg chg="mod">
          <ac:chgData name="Floor de Bruin" userId="d1c5b670-a1b7-49da-b2e8-c82be91a578e" providerId="ADAL" clId="{0A71F04A-F832-4A2E-8B1B-927DC47E8CC7}" dt="2024-07-11T09:41:05.507" v="46" actId="20577"/>
          <ac:spMkLst>
            <pc:docMk/>
            <pc:sldMk cId="882663086" sldId="615"/>
            <ac:spMk id="2" creationId="{00000000-0000-0000-0000-000000000000}"/>
          </ac:spMkLst>
        </pc:spChg>
        <pc:picChg chg="add mod">
          <ac:chgData name="Floor de Bruin" userId="d1c5b670-a1b7-49da-b2e8-c82be91a578e" providerId="ADAL" clId="{0A71F04A-F832-4A2E-8B1B-927DC47E8CC7}" dt="2024-07-11T09:43:07.840" v="218" actId="1076"/>
          <ac:picMkLst>
            <pc:docMk/>
            <pc:sldMk cId="882663086" sldId="615"/>
            <ac:picMk id="3" creationId="{BEA5FBD6-5ED4-947B-25A8-E8C2F7300999}"/>
          </ac:picMkLst>
        </pc:picChg>
        <pc:picChg chg="mod">
          <ac:chgData name="Floor de Bruin" userId="d1c5b670-a1b7-49da-b2e8-c82be91a578e" providerId="ADAL" clId="{0A71F04A-F832-4A2E-8B1B-927DC47E8CC7}" dt="2024-07-11T09:48:24.705" v="312" actId="1076"/>
          <ac:picMkLst>
            <pc:docMk/>
            <pc:sldMk cId="882663086" sldId="615"/>
            <ac:picMk id="5" creationId="{36982005-3822-E459-9D3F-BDF15C0655EA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C4499-A1C3-4A5D-8D40-E6F501CB777C}" type="datetimeFigureOut">
              <a:rPr lang="nl-NL" smtClean="0"/>
              <a:t>11-7-2024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FCD09-0655-4448-87D2-A8D049C595B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83900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C4499-A1C3-4A5D-8D40-E6F501CB777C}" type="datetimeFigureOut">
              <a:rPr lang="nl-NL" smtClean="0"/>
              <a:t>11-7-2024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FCD09-0655-4448-87D2-A8D049C595B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140996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C4499-A1C3-4A5D-8D40-E6F501CB777C}" type="datetimeFigureOut">
              <a:rPr lang="nl-NL" smtClean="0"/>
              <a:t>11-7-2024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FCD09-0655-4448-87D2-A8D049C595B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231479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C4499-A1C3-4A5D-8D40-E6F501CB777C}" type="datetimeFigureOut">
              <a:rPr lang="nl-NL" smtClean="0"/>
              <a:t>11-7-2024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FCD09-0655-4448-87D2-A8D049C595B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611680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C4499-A1C3-4A5D-8D40-E6F501CB777C}" type="datetimeFigureOut">
              <a:rPr lang="nl-NL" smtClean="0"/>
              <a:t>11-7-2024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FCD09-0655-4448-87D2-A8D049C595B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736321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C4499-A1C3-4A5D-8D40-E6F501CB777C}" type="datetimeFigureOut">
              <a:rPr lang="nl-NL" smtClean="0"/>
              <a:t>11-7-2024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FCD09-0655-4448-87D2-A8D049C595B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613788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C4499-A1C3-4A5D-8D40-E6F501CB777C}" type="datetimeFigureOut">
              <a:rPr lang="nl-NL" smtClean="0"/>
              <a:t>11-7-2024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FCD09-0655-4448-87D2-A8D049C595B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557760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C4499-A1C3-4A5D-8D40-E6F501CB777C}" type="datetimeFigureOut">
              <a:rPr lang="nl-NL" smtClean="0"/>
              <a:t>11-7-2024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FCD09-0655-4448-87D2-A8D049C595B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924050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C4499-A1C3-4A5D-8D40-E6F501CB777C}" type="datetimeFigureOut">
              <a:rPr lang="nl-NL" smtClean="0"/>
              <a:t>11-7-2024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FCD09-0655-4448-87D2-A8D049C595B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372781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C4499-A1C3-4A5D-8D40-E6F501CB777C}" type="datetimeFigureOut">
              <a:rPr lang="nl-NL" smtClean="0"/>
              <a:t>11-7-2024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FCD09-0655-4448-87D2-A8D049C595B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393305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C4499-A1C3-4A5D-8D40-E6F501CB777C}" type="datetimeFigureOut">
              <a:rPr lang="nl-NL" smtClean="0"/>
              <a:t>11-7-2024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FCD09-0655-4448-87D2-A8D049C595B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701952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1CC4499-A1C3-4A5D-8D40-E6F501CB777C}" type="datetimeFigureOut">
              <a:rPr lang="nl-NL" smtClean="0"/>
              <a:t>11-7-2024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C6FCD09-0655-4448-87D2-A8D049C595B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34610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4.png"/><Relationship Id="rId5" Type="http://schemas.openxmlformats.org/officeDocument/2006/relationships/image" Target="../media/image11.jpeg"/><Relationship Id="rId4" Type="http://schemas.openxmlformats.org/officeDocument/2006/relationships/image" Target="../media/image2.jpe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7.m4a"/><Relationship Id="rId1" Type="http://schemas.microsoft.com/office/2007/relationships/media" Target="../media/media97.m4a"/><Relationship Id="rId5" Type="http://schemas.openxmlformats.org/officeDocument/2006/relationships/image" Target="../media/image4.png"/><Relationship Id="rId4" Type="http://schemas.openxmlformats.org/officeDocument/2006/relationships/image" Target="../media/image105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8.m4a"/><Relationship Id="rId1" Type="http://schemas.microsoft.com/office/2007/relationships/media" Target="../media/media98.m4a"/><Relationship Id="rId6" Type="http://schemas.openxmlformats.org/officeDocument/2006/relationships/image" Target="../media/image4.png"/><Relationship Id="rId5" Type="http://schemas.openxmlformats.org/officeDocument/2006/relationships/image" Target="../media/image106.png"/><Relationship Id="rId4" Type="http://schemas.openxmlformats.org/officeDocument/2006/relationships/image" Target="../media/image2.jpe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9.m4a"/><Relationship Id="rId1" Type="http://schemas.microsoft.com/office/2007/relationships/media" Target="../media/media99.m4a"/><Relationship Id="rId5" Type="http://schemas.openxmlformats.org/officeDocument/2006/relationships/image" Target="../media/image4.png"/><Relationship Id="rId4" Type="http://schemas.openxmlformats.org/officeDocument/2006/relationships/image" Target="../media/image107.jpe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0.m4a"/><Relationship Id="rId1" Type="http://schemas.microsoft.com/office/2007/relationships/media" Target="../media/media100.m4a"/><Relationship Id="rId6" Type="http://schemas.openxmlformats.org/officeDocument/2006/relationships/image" Target="../media/image4.png"/><Relationship Id="rId5" Type="http://schemas.openxmlformats.org/officeDocument/2006/relationships/image" Target="../media/image108.jpeg"/><Relationship Id="rId4" Type="http://schemas.openxmlformats.org/officeDocument/2006/relationships/image" Target="../media/image2.jpe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1.m4a"/><Relationship Id="rId1" Type="http://schemas.microsoft.com/office/2007/relationships/media" Target="../media/media101.m4a"/><Relationship Id="rId6" Type="http://schemas.openxmlformats.org/officeDocument/2006/relationships/image" Target="../media/image4.png"/><Relationship Id="rId5" Type="http://schemas.openxmlformats.org/officeDocument/2006/relationships/image" Target="../media/image109.jpeg"/><Relationship Id="rId4" Type="http://schemas.openxmlformats.org/officeDocument/2006/relationships/image" Target="../media/image2.jpe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2.m4a"/><Relationship Id="rId1" Type="http://schemas.microsoft.com/office/2007/relationships/media" Target="../media/media102.m4a"/><Relationship Id="rId6" Type="http://schemas.openxmlformats.org/officeDocument/2006/relationships/image" Target="../media/image4.png"/><Relationship Id="rId5" Type="http://schemas.openxmlformats.org/officeDocument/2006/relationships/image" Target="../media/image110.jpeg"/><Relationship Id="rId4" Type="http://schemas.openxmlformats.org/officeDocument/2006/relationships/image" Target="../media/image2.jpe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3.m4a"/><Relationship Id="rId1" Type="http://schemas.microsoft.com/office/2007/relationships/media" Target="../media/media103.m4a"/><Relationship Id="rId6" Type="http://schemas.openxmlformats.org/officeDocument/2006/relationships/image" Target="../media/image4.png"/><Relationship Id="rId5" Type="http://schemas.openxmlformats.org/officeDocument/2006/relationships/image" Target="../media/image111.png"/><Relationship Id="rId4" Type="http://schemas.openxmlformats.org/officeDocument/2006/relationships/image" Target="../media/image2.jpe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4.m4a"/><Relationship Id="rId1" Type="http://schemas.microsoft.com/office/2007/relationships/media" Target="../media/media104.m4a"/><Relationship Id="rId6" Type="http://schemas.openxmlformats.org/officeDocument/2006/relationships/image" Target="../media/image4.png"/><Relationship Id="rId5" Type="http://schemas.openxmlformats.org/officeDocument/2006/relationships/image" Target="../media/image112.jpeg"/><Relationship Id="rId4" Type="http://schemas.openxmlformats.org/officeDocument/2006/relationships/image" Target="../media/image2.jpe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5.m4a"/><Relationship Id="rId1" Type="http://schemas.microsoft.com/office/2007/relationships/media" Target="../media/media105.m4a"/><Relationship Id="rId6" Type="http://schemas.openxmlformats.org/officeDocument/2006/relationships/image" Target="../media/image4.png"/><Relationship Id="rId5" Type="http://schemas.openxmlformats.org/officeDocument/2006/relationships/image" Target="../media/image113.jpeg"/><Relationship Id="rId4" Type="http://schemas.openxmlformats.org/officeDocument/2006/relationships/image" Target="../media/image2.jpe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06.m4a"/><Relationship Id="rId1" Type="http://schemas.microsoft.com/office/2007/relationships/media" Target="../media/media106.m4a"/><Relationship Id="rId6" Type="http://schemas.openxmlformats.org/officeDocument/2006/relationships/image" Target="../media/image114.png"/><Relationship Id="rId5" Type="http://schemas.openxmlformats.org/officeDocument/2006/relationships/image" Target="../media/image93.png"/><Relationship Id="rId4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4.png"/><Relationship Id="rId5" Type="http://schemas.openxmlformats.org/officeDocument/2006/relationships/image" Target="../media/image12.jpeg"/><Relationship Id="rId4" Type="http://schemas.openxmlformats.org/officeDocument/2006/relationships/image" Target="../media/image2.jpe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7.m4a"/><Relationship Id="rId1" Type="http://schemas.microsoft.com/office/2007/relationships/media" Target="../media/media107.m4a"/><Relationship Id="rId6" Type="http://schemas.openxmlformats.org/officeDocument/2006/relationships/image" Target="../media/image4.png"/><Relationship Id="rId5" Type="http://schemas.openxmlformats.org/officeDocument/2006/relationships/image" Target="../media/image115.png"/><Relationship Id="rId4" Type="http://schemas.openxmlformats.org/officeDocument/2006/relationships/image" Target="../media/image2.jpe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8.m4a"/><Relationship Id="rId1" Type="http://schemas.microsoft.com/office/2007/relationships/media" Target="../media/media108.m4a"/><Relationship Id="rId6" Type="http://schemas.openxmlformats.org/officeDocument/2006/relationships/image" Target="../media/image4.png"/><Relationship Id="rId5" Type="http://schemas.openxmlformats.org/officeDocument/2006/relationships/image" Target="../media/image116.png"/><Relationship Id="rId4" Type="http://schemas.openxmlformats.org/officeDocument/2006/relationships/image" Target="../media/image2.jpe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09.m4a"/><Relationship Id="rId1" Type="http://schemas.microsoft.com/office/2007/relationships/media" Target="../media/media109.m4a"/><Relationship Id="rId6" Type="http://schemas.openxmlformats.org/officeDocument/2006/relationships/image" Target="../media/image117.jpeg"/><Relationship Id="rId5" Type="http://schemas.openxmlformats.org/officeDocument/2006/relationships/image" Target="../media/image93.png"/><Relationship Id="rId4" Type="http://schemas.openxmlformats.org/officeDocument/2006/relationships/image" Target="../media/image2.jpe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10.m4a"/><Relationship Id="rId1" Type="http://schemas.microsoft.com/office/2007/relationships/media" Target="../media/media110.m4a"/><Relationship Id="rId6" Type="http://schemas.openxmlformats.org/officeDocument/2006/relationships/image" Target="../media/image118.jpeg"/><Relationship Id="rId5" Type="http://schemas.openxmlformats.org/officeDocument/2006/relationships/image" Target="../media/image93.png"/><Relationship Id="rId4" Type="http://schemas.openxmlformats.org/officeDocument/2006/relationships/image" Target="../media/image2.jpe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1.m4a"/><Relationship Id="rId1" Type="http://schemas.microsoft.com/office/2007/relationships/media" Target="../media/media111.m4a"/><Relationship Id="rId6" Type="http://schemas.openxmlformats.org/officeDocument/2006/relationships/image" Target="../media/image4.png"/><Relationship Id="rId5" Type="http://schemas.openxmlformats.org/officeDocument/2006/relationships/image" Target="../media/image119.jpeg"/><Relationship Id="rId4" Type="http://schemas.openxmlformats.org/officeDocument/2006/relationships/image" Target="../media/image2.jpe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2.m4a"/><Relationship Id="rId1" Type="http://schemas.microsoft.com/office/2007/relationships/media" Target="../media/media112.m4a"/><Relationship Id="rId5" Type="http://schemas.openxmlformats.org/officeDocument/2006/relationships/image" Target="../media/image4.png"/><Relationship Id="rId4" Type="http://schemas.openxmlformats.org/officeDocument/2006/relationships/image" Target="../media/image120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3.m4a"/><Relationship Id="rId1" Type="http://schemas.microsoft.com/office/2007/relationships/media" Target="../media/media113.m4a"/><Relationship Id="rId6" Type="http://schemas.openxmlformats.org/officeDocument/2006/relationships/image" Target="../media/image4.png"/><Relationship Id="rId5" Type="http://schemas.openxmlformats.org/officeDocument/2006/relationships/image" Target="../media/image121.png"/><Relationship Id="rId4" Type="http://schemas.openxmlformats.org/officeDocument/2006/relationships/image" Target="../media/image2.jpe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4.m4a"/><Relationship Id="rId1" Type="http://schemas.microsoft.com/office/2007/relationships/media" Target="../media/media114.m4a"/><Relationship Id="rId6" Type="http://schemas.openxmlformats.org/officeDocument/2006/relationships/image" Target="../media/image4.png"/><Relationship Id="rId5" Type="http://schemas.openxmlformats.org/officeDocument/2006/relationships/image" Target="../media/image122.jpeg"/><Relationship Id="rId4" Type="http://schemas.openxmlformats.org/officeDocument/2006/relationships/image" Target="../media/image2.jpe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5.m4a"/><Relationship Id="rId1" Type="http://schemas.microsoft.com/office/2007/relationships/media" Target="../media/media115.m4a"/><Relationship Id="rId6" Type="http://schemas.openxmlformats.org/officeDocument/2006/relationships/image" Target="../media/image4.png"/><Relationship Id="rId5" Type="http://schemas.openxmlformats.org/officeDocument/2006/relationships/image" Target="../media/image123.png"/><Relationship Id="rId4" Type="http://schemas.openxmlformats.org/officeDocument/2006/relationships/image" Target="../media/image2.jpe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6.m4a"/><Relationship Id="rId1" Type="http://schemas.microsoft.com/office/2007/relationships/media" Target="../media/media116.m4a"/><Relationship Id="rId5" Type="http://schemas.openxmlformats.org/officeDocument/2006/relationships/image" Target="../media/image4.png"/><Relationship Id="rId4" Type="http://schemas.openxmlformats.org/officeDocument/2006/relationships/image" Target="../media/image1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4.png"/><Relationship Id="rId5" Type="http://schemas.openxmlformats.org/officeDocument/2006/relationships/image" Target="../media/image13.jpeg"/><Relationship Id="rId4" Type="http://schemas.openxmlformats.org/officeDocument/2006/relationships/image" Target="../media/image2.jpe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7.m4a"/><Relationship Id="rId1" Type="http://schemas.microsoft.com/office/2007/relationships/media" Target="../media/media117.m4a"/><Relationship Id="rId6" Type="http://schemas.openxmlformats.org/officeDocument/2006/relationships/image" Target="../media/image4.png"/><Relationship Id="rId5" Type="http://schemas.openxmlformats.org/officeDocument/2006/relationships/image" Target="../media/image125.jpeg"/><Relationship Id="rId4" Type="http://schemas.openxmlformats.org/officeDocument/2006/relationships/image" Target="../media/image2.jpeg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8.m4a"/><Relationship Id="rId1" Type="http://schemas.microsoft.com/office/2007/relationships/media" Target="../media/media118.m4a"/><Relationship Id="rId6" Type="http://schemas.openxmlformats.org/officeDocument/2006/relationships/image" Target="../media/image4.png"/><Relationship Id="rId5" Type="http://schemas.openxmlformats.org/officeDocument/2006/relationships/image" Target="../media/image126.png"/><Relationship Id="rId4" Type="http://schemas.openxmlformats.org/officeDocument/2006/relationships/image" Target="../media/image2.jpe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9.m4a"/><Relationship Id="rId1" Type="http://schemas.microsoft.com/office/2007/relationships/media" Target="../media/media119.m4a"/><Relationship Id="rId5" Type="http://schemas.openxmlformats.org/officeDocument/2006/relationships/image" Target="../media/image4.png"/><Relationship Id="rId4" Type="http://schemas.openxmlformats.org/officeDocument/2006/relationships/image" Target="../media/image127.jpe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0.m4a"/><Relationship Id="rId1" Type="http://schemas.microsoft.com/office/2007/relationships/media" Target="../media/media120.m4a"/><Relationship Id="rId5" Type="http://schemas.openxmlformats.org/officeDocument/2006/relationships/image" Target="../media/image4.png"/><Relationship Id="rId4" Type="http://schemas.openxmlformats.org/officeDocument/2006/relationships/image" Target="../media/image127.jpe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1.m4a"/><Relationship Id="rId1" Type="http://schemas.microsoft.com/office/2007/relationships/media" Target="../media/media121.m4a"/><Relationship Id="rId6" Type="http://schemas.openxmlformats.org/officeDocument/2006/relationships/image" Target="../media/image4.png"/><Relationship Id="rId5" Type="http://schemas.openxmlformats.org/officeDocument/2006/relationships/image" Target="../media/image128.jpeg"/><Relationship Id="rId4" Type="http://schemas.openxmlformats.org/officeDocument/2006/relationships/image" Target="../media/image2.jpe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2.m4a"/><Relationship Id="rId1" Type="http://schemas.microsoft.com/office/2007/relationships/media" Target="../media/media122.m4a"/><Relationship Id="rId6" Type="http://schemas.openxmlformats.org/officeDocument/2006/relationships/image" Target="../media/image4.png"/><Relationship Id="rId5" Type="http://schemas.openxmlformats.org/officeDocument/2006/relationships/image" Target="../media/image129.jpeg"/><Relationship Id="rId4" Type="http://schemas.openxmlformats.org/officeDocument/2006/relationships/image" Target="../media/image2.jpe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3.m4a"/><Relationship Id="rId1" Type="http://schemas.microsoft.com/office/2007/relationships/media" Target="../media/media123.m4a"/><Relationship Id="rId5" Type="http://schemas.openxmlformats.org/officeDocument/2006/relationships/image" Target="../media/image4.png"/><Relationship Id="rId4" Type="http://schemas.openxmlformats.org/officeDocument/2006/relationships/image" Target="../media/image130.pn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4.m4a"/><Relationship Id="rId1" Type="http://schemas.microsoft.com/office/2007/relationships/media" Target="../media/media124.m4a"/><Relationship Id="rId6" Type="http://schemas.openxmlformats.org/officeDocument/2006/relationships/image" Target="../media/image4.png"/><Relationship Id="rId5" Type="http://schemas.openxmlformats.org/officeDocument/2006/relationships/image" Target="../media/image131.png"/><Relationship Id="rId4" Type="http://schemas.openxmlformats.org/officeDocument/2006/relationships/image" Target="../media/image2.jpe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5.m4a"/><Relationship Id="rId1" Type="http://schemas.microsoft.com/office/2007/relationships/media" Target="../media/media125.m4a"/><Relationship Id="rId6" Type="http://schemas.openxmlformats.org/officeDocument/2006/relationships/image" Target="../media/image4.png"/><Relationship Id="rId5" Type="http://schemas.openxmlformats.org/officeDocument/2006/relationships/image" Target="../media/image132.jpeg"/><Relationship Id="rId4" Type="http://schemas.openxmlformats.org/officeDocument/2006/relationships/image" Target="../media/image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4.png"/><Relationship Id="rId5" Type="http://schemas.openxmlformats.org/officeDocument/2006/relationships/image" Target="../media/image14.png"/><Relationship Id="rId4" Type="http://schemas.openxmlformats.org/officeDocument/2006/relationships/image" Target="../media/image2.jpeg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6.m4a"/><Relationship Id="rId1" Type="http://schemas.microsoft.com/office/2007/relationships/media" Target="../media/media126.m4a"/><Relationship Id="rId6" Type="http://schemas.openxmlformats.org/officeDocument/2006/relationships/image" Target="../media/image4.png"/><Relationship Id="rId5" Type="http://schemas.openxmlformats.org/officeDocument/2006/relationships/image" Target="../media/image133.jpeg"/><Relationship Id="rId4" Type="http://schemas.openxmlformats.org/officeDocument/2006/relationships/image" Target="../media/image2.jpeg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7.m4a"/><Relationship Id="rId1" Type="http://schemas.microsoft.com/office/2007/relationships/media" Target="../media/media127.m4a"/><Relationship Id="rId6" Type="http://schemas.openxmlformats.org/officeDocument/2006/relationships/image" Target="../media/image4.png"/><Relationship Id="rId5" Type="http://schemas.openxmlformats.org/officeDocument/2006/relationships/image" Target="../media/image134.jpeg"/><Relationship Id="rId4" Type="http://schemas.openxmlformats.org/officeDocument/2006/relationships/image" Target="../media/image2.jpeg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8.m4a"/><Relationship Id="rId1" Type="http://schemas.microsoft.com/office/2007/relationships/media" Target="../media/media128.m4a"/><Relationship Id="rId6" Type="http://schemas.openxmlformats.org/officeDocument/2006/relationships/image" Target="../media/image4.png"/><Relationship Id="rId5" Type="http://schemas.openxmlformats.org/officeDocument/2006/relationships/image" Target="../media/image135.jpeg"/><Relationship Id="rId4" Type="http://schemas.openxmlformats.org/officeDocument/2006/relationships/image" Target="../media/image64.png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9.m4a"/><Relationship Id="rId1" Type="http://schemas.microsoft.com/office/2007/relationships/media" Target="../media/media129.m4a"/><Relationship Id="rId6" Type="http://schemas.openxmlformats.org/officeDocument/2006/relationships/image" Target="../media/image4.png"/><Relationship Id="rId5" Type="http://schemas.openxmlformats.org/officeDocument/2006/relationships/image" Target="../media/image135.jpeg"/><Relationship Id="rId4" Type="http://schemas.openxmlformats.org/officeDocument/2006/relationships/image" Target="../media/image64.png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0.m4a"/><Relationship Id="rId1" Type="http://schemas.microsoft.com/office/2007/relationships/media" Target="../media/media130.m4a"/><Relationship Id="rId6" Type="http://schemas.openxmlformats.org/officeDocument/2006/relationships/image" Target="../media/image4.png"/><Relationship Id="rId5" Type="http://schemas.openxmlformats.org/officeDocument/2006/relationships/image" Target="../media/image136.jpeg"/><Relationship Id="rId4" Type="http://schemas.openxmlformats.org/officeDocument/2006/relationships/image" Target="../media/image2.jpeg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1.m4a"/><Relationship Id="rId1" Type="http://schemas.microsoft.com/office/2007/relationships/media" Target="../media/media131.m4a"/><Relationship Id="rId6" Type="http://schemas.openxmlformats.org/officeDocument/2006/relationships/image" Target="../media/image4.png"/><Relationship Id="rId5" Type="http://schemas.openxmlformats.org/officeDocument/2006/relationships/image" Target="../media/image137.jpeg"/><Relationship Id="rId4" Type="http://schemas.openxmlformats.org/officeDocument/2006/relationships/image" Target="../media/image2.jpeg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2.m4a"/><Relationship Id="rId1" Type="http://schemas.microsoft.com/office/2007/relationships/media" Target="../media/media132.m4a"/><Relationship Id="rId6" Type="http://schemas.openxmlformats.org/officeDocument/2006/relationships/image" Target="../media/image4.png"/><Relationship Id="rId5" Type="http://schemas.openxmlformats.org/officeDocument/2006/relationships/image" Target="../media/image138.jpeg"/><Relationship Id="rId4" Type="http://schemas.openxmlformats.org/officeDocument/2006/relationships/image" Target="../media/image2.jpeg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3.m4a"/><Relationship Id="rId1" Type="http://schemas.microsoft.com/office/2007/relationships/media" Target="../media/media133.m4a"/><Relationship Id="rId5" Type="http://schemas.openxmlformats.org/officeDocument/2006/relationships/image" Target="../media/image4.png"/><Relationship Id="rId4" Type="http://schemas.openxmlformats.org/officeDocument/2006/relationships/image" Target="../media/image139.jpeg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4.m4a"/><Relationship Id="rId1" Type="http://schemas.microsoft.com/office/2007/relationships/media" Target="../media/media134.m4a"/><Relationship Id="rId6" Type="http://schemas.openxmlformats.org/officeDocument/2006/relationships/image" Target="../media/image4.png"/><Relationship Id="rId5" Type="http://schemas.openxmlformats.org/officeDocument/2006/relationships/image" Target="../media/image140.jpeg"/><Relationship Id="rId4" Type="http://schemas.openxmlformats.org/officeDocument/2006/relationships/image" Target="../media/image64.png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5.m4a"/><Relationship Id="rId1" Type="http://schemas.microsoft.com/office/2007/relationships/media" Target="../media/media135.m4a"/><Relationship Id="rId6" Type="http://schemas.openxmlformats.org/officeDocument/2006/relationships/image" Target="../media/image4.png"/><Relationship Id="rId5" Type="http://schemas.openxmlformats.org/officeDocument/2006/relationships/image" Target="../media/image141.jpeg"/><Relationship Id="rId4" Type="http://schemas.openxmlformats.org/officeDocument/2006/relationships/image" Target="../media/image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4.png"/><Relationship Id="rId5" Type="http://schemas.openxmlformats.org/officeDocument/2006/relationships/image" Target="../media/image15.jpeg"/><Relationship Id="rId4" Type="http://schemas.openxmlformats.org/officeDocument/2006/relationships/image" Target="../media/image2.jpeg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6.m4a"/><Relationship Id="rId1" Type="http://schemas.microsoft.com/office/2007/relationships/media" Target="../media/media136.m4a"/><Relationship Id="rId6" Type="http://schemas.openxmlformats.org/officeDocument/2006/relationships/image" Target="../media/image4.png"/><Relationship Id="rId5" Type="http://schemas.openxmlformats.org/officeDocument/2006/relationships/image" Target="../media/image142.png"/><Relationship Id="rId4" Type="http://schemas.openxmlformats.org/officeDocument/2006/relationships/image" Target="../media/image64.png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7.m4a"/><Relationship Id="rId1" Type="http://schemas.microsoft.com/office/2007/relationships/media" Target="../media/media137.m4a"/><Relationship Id="rId6" Type="http://schemas.openxmlformats.org/officeDocument/2006/relationships/image" Target="../media/image4.png"/><Relationship Id="rId5" Type="http://schemas.openxmlformats.org/officeDocument/2006/relationships/image" Target="../media/image143.png"/><Relationship Id="rId4" Type="http://schemas.openxmlformats.org/officeDocument/2006/relationships/image" Target="../media/image64.png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8.m4a"/><Relationship Id="rId1" Type="http://schemas.microsoft.com/office/2007/relationships/media" Target="../media/media138.m4a"/><Relationship Id="rId5" Type="http://schemas.openxmlformats.org/officeDocument/2006/relationships/image" Target="../media/image4.png"/><Relationship Id="rId4" Type="http://schemas.openxmlformats.org/officeDocument/2006/relationships/image" Target="../media/image144.jpeg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9.m4a"/><Relationship Id="rId1" Type="http://schemas.microsoft.com/office/2007/relationships/media" Target="../media/media139.m4a"/><Relationship Id="rId5" Type="http://schemas.openxmlformats.org/officeDocument/2006/relationships/image" Target="../media/image4.png"/><Relationship Id="rId4" Type="http://schemas.openxmlformats.org/officeDocument/2006/relationships/image" Target="../media/image145.png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0.m4a"/><Relationship Id="rId1" Type="http://schemas.microsoft.com/office/2007/relationships/media" Target="../media/media140.m4a"/><Relationship Id="rId5" Type="http://schemas.openxmlformats.org/officeDocument/2006/relationships/image" Target="../media/image4.png"/><Relationship Id="rId4" Type="http://schemas.openxmlformats.org/officeDocument/2006/relationships/image" Target="../media/image146.png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1.m4a"/><Relationship Id="rId1" Type="http://schemas.microsoft.com/office/2007/relationships/media" Target="../media/media141.m4a"/><Relationship Id="rId5" Type="http://schemas.openxmlformats.org/officeDocument/2006/relationships/image" Target="../media/image4.png"/><Relationship Id="rId4" Type="http://schemas.openxmlformats.org/officeDocument/2006/relationships/image" Target="../media/image147.jpeg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2.m4a"/><Relationship Id="rId1" Type="http://schemas.microsoft.com/office/2007/relationships/media" Target="../media/media142.m4a"/><Relationship Id="rId5" Type="http://schemas.openxmlformats.org/officeDocument/2006/relationships/image" Target="../media/image4.png"/><Relationship Id="rId4" Type="http://schemas.openxmlformats.org/officeDocument/2006/relationships/image" Target="../media/image148.jpeg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3.m4a"/><Relationship Id="rId1" Type="http://schemas.microsoft.com/office/2007/relationships/media" Target="../media/media143.m4a"/><Relationship Id="rId5" Type="http://schemas.openxmlformats.org/officeDocument/2006/relationships/image" Target="../media/image4.png"/><Relationship Id="rId4" Type="http://schemas.openxmlformats.org/officeDocument/2006/relationships/image" Target="../media/image149.jpeg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4.m4a"/><Relationship Id="rId1" Type="http://schemas.microsoft.com/office/2007/relationships/media" Target="../media/media144.m4a"/><Relationship Id="rId5" Type="http://schemas.openxmlformats.org/officeDocument/2006/relationships/image" Target="../media/image4.png"/><Relationship Id="rId4" Type="http://schemas.openxmlformats.org/officeDocument/2006/relationships/image" Target="../media/image149.jpeg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5.m4a"/><Relationship Id="rId1" Type="http://schemas.microsoft.com/office/2007/relationships/media" Target="../media/media145.m4a"/><Relationship Id="rId5" Type="http://schemas.openxmlformats.org/officeDocument/2006/relationships/image" Target="../media/image4.png"/><Relationship Id="rId4" Type="http://schemas.openxmlformats.org/officeDocument/2006/relationships/image" Target="../media/image15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4.png"/><Relationship Id="rId5" Type="http://schemas.openxmlformats.org/officeDocument/2006/relationships/image" Target="../media/image16.jpeg"/><Relationship Id="rId4" Type="http://schemas.openxmlformats.org/officeDocument/2006/relationships/image" Target="../media/image2.jpeg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6.m4a"/><Relationship Id="rId1" Type="http://schemas.microsoft.com/office/2007/relationships/media" Target="../media/media146.m4a"/><Relationship Id="rId5" Type="http://schemas.openxmlformats.org/officeDocument/2006/relationships/image" Target="../media/image4.png"/><Relationship Id="rId4" Type="http://schemas.openxmlformats.org/officeDocument/2006/relationships/image" Target="../media/image149.jpeg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7.m4a"/><Relationship Id="rId1" Type="http://schemas.microsoft.com/office/2007/relationships/media" Target="../media/media147.m4a"/><Relationship Id="rId6" Type="http://schemas.openxmlformats.org/officeDocument/2006/relationships/image" Target="../media/image4.png"/><Relationship Id="rId5" Type="http://schemas.openxmlformats.org/officeDocument/2006/relationships/image" Target="../media/image151.jpeg"/><Relationship Id="rId4" Type="http://schemas.openxmlformats.org/officeDocument/2006/relationships/image" Target="../media/image2.jpeg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8.m4a"/><Relationship Id="rId1" Type="http://schemas.microsoft.com/office/2007/relationships/media" Target="../media/media148.m4a"/><Relationship Id="rId6" Type="http://schemas.openxmlformats.org/officeDocument/2006/relationships/image" Target="../media/image4.png"/><Relationship Id="rId5" Type="http://schemas.openxmlformats.org/officeDocument/2006/relationships/image" Target="../media/image152.jpeg"/><Relationship Id="rId4" Type="http://schemas.openxmlformats.org/officeDocument/2006/relationships/image" Target="../media/image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4.png"/><Relationship Id="rId5" Type="http://schemas.openxmlformats.org/officeDocument/2006/relationships/image" Target="../media/image17.png"/><Relationship Id="rId4" Type="http://schemas.openxmlformats.org/officeDocument/2006/relationships/image" Target="../media/image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4.png"/><Relationship Id="rId5" Type="http://schemas.openxmlformats.org/officeDocument/2006/relationships/image" Target="../media/image18.jpeg"/><Relationship Id="rId4" Type="http://schemas.openxmlformats.org/officeDocument/2006/relationships/image" Target="../media/image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4.png"/><Relationship Id="rId5" Type="http://schemas.openxmlformats.org/officeDocument/2006/relationships/image" Target="../media/image19.png"/><Relationship Id="rId4" Type="http://schemas.openxmlformats.org/officeDocument/2006/relationships/image" Target="../media/image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4.png"/><Relationship Id="rId5" Type="http://schemas.openxmlformats.org/officeDocument/2006/relationships/image" Target="../media/image20.png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4.png"/><Relationship Id="rId5" Type="http://schemas.openxmlformats.org/officeDocument/2006/relationships/image" Target="../media/image21.jpeg"/><Relationship Id="rId4" Type="http://schemas.openxmlformats.org/officeDocument/2006/relationships/image" Target="../media/image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4.png"/><Relationship Id="rId5" Type="http://schemas.openxmlformats.org/officeDocument/2006/relationships/image" Target="../media/image22.png"/><Relationship Id="rId4" Type="http://schemas.openxmlformats.org/officeDocument/2006/relationships/image" Target="../media/image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4.png"/><Relationship Id="rId5" Type="http://schemas.openxmlformats.org/officeDocument/2006/relationships/image" Target="../media/image23.png"/><Relationship Id="rId4" Type="http://schemas.openxmlformats.org/officeDocument/2006/relationships/image" Target="../media/image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4.png"/><Relationship Id="rId5" Type="http://schemas.openxmlformats.org/officeDocument/2006/relationships/image" Target="../media/image24.jpeg"/><Relationship Id="rId4" Type="http://schemas.openxmlformats.org/officeDocument/2006/relationships/image" Target="../media/image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4.png"/><Relationship Id="rId5" Type="http://schemas.openxmlformats.org/officeDocument/2006/relationships/image" Target="../media/image25.png"/><Relationship Id="rId4" Type="http://schemas.openxmlformats.org/officeDocument/2006/relationships/image" Target="../media/image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4.png"/><Relationship Id="rId5" Type="http://schemas.openxmlformats.org/officeDocument/2006/relationships/image" Target="../media/image26.png"/><Relationship Id="rId4" Type="http://schemas.openxmlformats.org/officeDocument/2006/relationships/image" Target="../media/image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4.png"/><Relationship Id="rId5" Type="http://schemas.openxmlformats.org/officeDocument/2006/relationships/image" Target="../media/image27.png"/><Relationship Id="rId4" Type="http://schemas.openxmlformats.org/officeDocument/2006/relationships/image" Target="../media/image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4.png"/><Relationship Id="rId4" Type="http://schemas.openxmlformats.org/officeDocument/2006/relationships/image" Target="../media/image2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4.png"/><Relationship Id="rId4" Type="http://schemas.openxmlformats.org/officeDocument/2006/relationships/image" Target="../media/image2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4.png"/><Relationship Id="rId4" Type="http://schemas.openxmlformats.org/officeDocument/2006/relationships/image" Target="../media/image3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4.png"/><Relationship Id="rId4" Type="http://schemas.openxmlformats.org/officeDocument/2006/relationships/image" Target="../media/image3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4.png"/><Relationship Id="rId5" Type="http://schemas.openxmlformats.org/officeDocument/2006/relationships/image" Target="../media/image32.png"/><Relationship Id="rId4" Type="http://schemas.openxmlformats.org/officeDocument/2006/relationships/image" Target="../media/image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image" Target="../media/image4.png"/><Relationship Id="rId5" Type="http://schemas.openxmlformats.org/officeDocument/2006/relationships/image" Target="../media/image33.png"/><Relationship Id="rId4" Type="http://schemas.openxmlformats.org/officeDocument/2006/relationships/image" Target="../media/image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6" Type="http://schemas.openxmlformats.org/officeDocument/2006/relationships/image" Target="../media/image4.png"/><Relationship Id="rId5" Type="http://schemas.openxmlformats.org/officeDocument/2006/relationships/image" Target="../media/image34.jpeg"/><Relationship Id="rId4" Type="http://schemas.openxmlformats.org/officeDocument/2006/relationships/image" Target="../media/image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6" Type="http://schemas.openxmlformats.org/officeDocument/2006/relationships/image" Target="../media/image4.png"/><Relationship Id="rId5" Type="http://schemas.openxmlformats.org/officeDocument/2006/relationships/image" Target="../media/image35.jpeg"/><Relationship Id="rId4" Type="http://schemas.openxmlformats.org/officeDocument/2006/relationships/image" Target="../media/image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6" Type="http://schemas.openxmlformats.org/officeDocument/2006/relationships/image" Target="../media/image4.png"/><Relationship Id="rId5" Type="http://schemas.openxmlformats.org/officeDocument/2006/relationships/image" Target="../media/image36.png"/><Relationship Id="rId4" Type="http://schemas.openxmlformats.org/officeDocument/2006/relationships/image" Target="../media/image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6" Type="http://schemas.openxmlformats.org/officeDocument/2006/relationships/image" Target="../media/image4.png"/><Relationship Id="rId5" Type="http://schemas.openxmlformats.org/officeDocument/2006/relationships/image" Target="../media/image37.png"/><Relationship Id="rId4" Type="http://schemas.openxmlformats.org/officeDocument/2006/relationships/image" Target="../media/image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6" Type="http://schemas.openxmlformats.org/officeDocument/2006/relationships/image" Target="../media/image4.png"/><Relationship Id="rId5" Type="http://schemas.openxmlformats.org/officeDocument/2006/relationships/image" Target="../media/image38.jpeg"/><Relationship Id="rId4" Type="http://schemas.openxmlformats.org/officeDocument/2006/relationships/image" Target="../media/image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6" Type="http://schemas.openxmlformats.org/officeDocument/2006/relationships/image" Target="../media/image4.png"/><Relationship Id="rId5" Type="http://schemas.openxmlformats.org/officeDocument/2006/relationships/image" Target="../media/image39.png"/><Relationship Id="rId4" Type="http://schemas.openxmlformats.org/officeDocument/2006/relationships/image" Target="../media/image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6" Type="http://schemas.openxmlformats.org/officeDocument/2006/relationships/image" Target="../media/image4.png"/><Relationship Id="rId5" Type="http://schemas.openxmlformats.org/officeDocument/2006/relationships/image" Target="../media/image40.png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png"/><Relationship Id="rId5" Type="http://schemas.openxmlformats.org/officeDocument/2006/relationships/image" Target="../media/image5.jpeg"/><Relationship Id="rId4" Type="http://schemas.openxmlformats.org/officeDocument/2006/relationships/image" Target="../media/image2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6" Type="http://schemas.openxmlformats.org/officeDocument/2006/relationships/image" Target="../media/image4.png"/><Relationship Id="rId5" Type="http://schemas.openxmlformats.org/officeDocument/2006/relationships/image" Target="../media/image41.png"/><Relationship Id="rId4" Type="http://schemas.openxmlformats.org/officeDocument/2006/relationships/image" Target="../media/image2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6" Type="http://schemas.openxmlformats.org/officeDocument/2006/relationships/image" Target="../media/image4.png"/><Relationship Id="rId5" Type="http://schemas.openxmlformats.org/officeDocument/2006/relationships/image" Target="../media/image42.jpeg"/><Relationship Id="rId4" Type="http://schemas.openxmlformats.org/officeDocument/2006/relationships/image" Target="../media/image2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6" Type="http://schemas.openxmlformats.org/officeDocument/2006/relationships/image" Target="../media/image4.png"/><Relationship Id="rId5" Type="http://schemas.openxmlformats.org/officeDocument/2006/relationships/image" Target="../media/image43.png"/><Relationship Id="rId4" Type="http://schemas.openxmlformats.org/officeDocument/2006/relationships/image" Target="../media/image2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6" Type="http://schemas.openxmlformats.org/officeDocument/2006/relationships/image" Target="../media/image4.png"/><Relationship Id="rId5" Type="http://schemas.openxmlformats.org/officeDocument/2006/relationships/image" Target="../media/image44.jpeg"/><Relationship Id="rId4" Type="http://schemas.openxmlformats.org/officeDocument/2006/relationships/image" Target="../media/image2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6" Type="http://schemas.openxmlformats.org/officeDocument/2006/relationships/image" Target="../media/image4.png"/><Relationship Id="rId5" Type="http://schemas.openxmlformats.org/officeDocument/2006/relationships/image" Target="../media/image45.png"/><Relationship Id="rId4" Type="http://schemas.openxmlformats.org/officeDocument/2006/relationships/image" Target="../media/image2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6" Type="http://schemas.openxmlformats.org/officeDocument/2006/relationships/image" Target="../media/image4.png"/><Relationship Id="rId5" Type="http://schemas.openxmlformats.org/officeDocument/2006/relationships/image" Target="../media/image46.jpeg"/><Relationship Id="rId4" Type="http://schemas.openxmlformats.org/officeDocument/2006/relationships/image" Target="../media/image2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6" Type="http://schemas.openxmlformats.org/officeDocument/2006/relationships/image" Target="../media/image4.png"/><Relationship Id="rId5" Type="http://schemas.openxmlformats.org/officeDocument/2006/relationships/image" Target="../media/image47.png"/><Relationship Id="rId4" Type="http://schemas.openxmlformats.org/officeDocument/2006/relationships/image" Target="../media/image2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6" Type="http://schemas.openxmlformats.org/officeDocument/2006/relationships/image" Target="../media/image4.png"/><Relationship Id="rId5" Type="http://schemas.openxmlformats.org/officeDocument/2006/relationships/image" Target="../media/image48.png"/><Relationship Id="rId4" Type="http://schemas.openxmlformats.org/officeDocument/2006/relationships/image" Target="../media/image2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6" Type="http://schemas.openxmlformats.org/officeDocument/2006/relationships/image" Target="../media/image4.png"/><Relationship Id="rId5" Type="http://schemas.openxmlformats.org/officeDocument/2006/relationships/image" Target="../media/image49.png"/><Relationship Id="rId4" Type="http://schemas.openxmlformats.org/officeDocument/2006/relationships/image" Target="../media/image2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7.m4a"/><Relationship Id="rId1" Type="http://schemas.microsoft.com/office/2007/relationships/media" Target="../media/media47.m4a"/><Relationship Id="rId6" Type="http://schemas.openxmlformats.org/officeDocument/2006/relationships/image" Target="../media/image4.png"/><Relationship Id="rId5" Type="http://schemas.openxmlformats.org/officeDocument/2006/relationships/image" Target="../media/image50.png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2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8.m4a"/><Relationship Id="rId1" Type="http://schemas.microsoft.com/office/2007/relationships/media" Target="../media/media48.m4a"/><Relationship Id="rId6" Type="http://schemas.openxmlformats.org/officeDocument/2006/relationships/image" Target="../media/image4.png"/><Relationship Id="rId5" Type="http://schemas.openxmlformats.org/officeDocument/2006/relationships/image" Target="../media/image51.jpeg"/><Relationship Id="rId4" Type="http://schemas.openxmlformats.org/officeDocument/2006/relationships/image" Target="../media/image2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9.m4a"/><Relationship Id="rId1" Type="http://schemas.microsoft.com/office/2007/relationships/media" Target="../media/media49.m4a"/><Relationship Id="rId6" Type="http://schemas.openxmlformats.org/officeDocument/2006/relationships/image" Target="../media/image4.png"/><Relationship Id="rId5" Type="http://schemas.openxmlformats.org/officeDocument/2006/relationships/image" Target="../media/image52.jpeg"/><Relationship Id="rId4" Type="http://schemas.openxmlformats.org/officeDocument/2006/relationships/image" Target="../media/image2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0.m4a"/><Relationship Id="rId1" Type="http://schemas.microsoft.com/office/2007/relationships/media" Target="../media/media50.m4a"/><Relationship Id="rId6" Type="http://schemas.openxmlformats.org/officeDocument/2006/relationships/image" Target="../media/image4.png"/><Relationship Id="rId5" Type="http://schemas.openxmlformats.org/officeDocument/2006/relationships/image" Target="../media/image53.png"/><Relationship Id="rId4" Type="http://schemas.openxmlformats.org/officeDocument/2006/relationships/image" Target="../media/image2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1.m4a"/><Relationship Id="rId1" Type="http://schemas.microsoft.com/office/2007/relationships/media" Target="../media/media51.m4a"/><Relationship Id="rId6" Type="http://schemas.openxmlformats.org/officeDocument/2006/relationships/image" Target="../media/image4.png"/><Relationship Id="rId5" Type="http://schemas.openxmlformats.org/officeDocument/2006/relationships/image" Target="../media/image54.png"/><Relationship Id="rId4" Type="http://schemas.openxmlformats.org/officeDocument/2006/relationships/image" Target="../media/image2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2.m4a"/><Relationship Id="rId1" Type="http://schemas.microsoft.com/office/2007/relationships/media" Target="../media/media52.m4a"/><Relationship Id="rId6" Type="http://schemas.openxmlformats.org/officeDocument/2006/relationships/image" Target="../media/image4.png"/><Relationship Id="rId5" Type="http://schemas.openxmlformats.org/officeDocument/2006/relationships/image" Target="../media/image55.jpeg"/><Relationship Id="rId4" Type="http://schemas.openxmlformats.org/officeDocument/2006/relationships/image" Target="../media/image2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3.m4a"/><Relationship Id="rId1" Type="http://schemas.microsoft.com/office/2007/relationships/media" Target="../media/media53.m4a"/><Relationship Id="rId6" Type="http://schemas.openxmlformats.org/officeDocument/2006/relationships/image" Target="../media/image4.png"/><Relationship Id="rId5" Type="http://schemas.openxmlformats.org/officeDocument/2006/relationships/image" Target="../media/image56.jpeg"/><Relationship Id="rId4" Type="http://schemas.openxmlformats.org/officeDocument/2006/relationships/image" Target="../media/image2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4.m4a"/><Relationship Id="rId1" Type="http://schemas.microsoft.com/office/2007/relationships/media" Target="../media/media54.m4a"/><Relationship Id="rId6" Type="http://schemas.openxmlformats.org/officeDocument/2006/relationships/image" Target="../media/image4.png"/><Relationship Id="rId5" Type="http://schemas.openxmlformats.org/officeDocument/2006/relationships/image" Target="../media/image57.jpeg"/><Relationship Id="rId4" Type="http://schemas.openxmlformats.org/officeDocument/2006/relationships/image" Target="../media/image2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5.m4a"/><Relationship Id="rId1" Type="http://schemas.microsoft.com/office/2007/relationships/media" Target="../media/media55.m4a"/><Relationship Id="rId5" Type="http://schemas.openxmlformats.org/officeDocument/2006/relationships/image" Target="../media/image4.png"/><Relationship Id="rId4" Type="http://schemas.openxmlformats.org/officeDocument/2006/relationships/image" Target="../media/image58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6.m4a"/><Relationship Id="rId1" Type="http://schemas.microsoft.com/office/2007/relationships/media" Target="../media/media56.m4a"/><Relationship Id="rId5" Type="http://schemas.openxmlformats.org/officeDocument/2006/relationships/image" Target="../media/image4.png"/><Relationship Id="rId4" Type="http://schemas.openxmlformats.org/officeDocument/2006/relationships/image" Target="../media/image59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7.m4a"/><Relationship Id="rId1" Type="http://schemas.microsoft.com/office/2007/relationships/media" Target="../media/media57.m4a"/><Relationship Id="rId5" Type="http://schemas.openxmlformats.org/officeDocument/2006/relationships/image" Target="../media/image4.png"/><Relationship Id="rId4" Type="http://schemas.openxmlformats.org/officeDocument/2006/relationships/image" Target="../media/image6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2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8.m4a"/><Relationship Id="rId1" Type="http://schemas.microsoft.com/office/2007/relationships/media" Target="../media/media58.m4a"/><Relationship Id="rId5" Type="http://schemas.openxmlformats.org/officeDocument/2006/relationships/image" Target="../media/image4.png"/><Relationship Id="rId4" Type="http://schemas.openxmlformats.org/officeDocument/2006/relationships/image" Target="../media/image61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9.m4a"/><Relationship Id="rId1" Type="http://schemas.microsoft.com/office/2007/relationships/media" Target="../media/media59.m4a"/><Relationship Id="rId6" Type="http://schemas.openxmlformats.org/officeDocument/2006/relationships/image" Target="../media/image4.png"/><Relationship Id="rId5" Type="http://schemas.openxmlformats.org/officeDocument/2006/relationships/image" Target="../media/image62.png"/><Relationship Id="rId4" Type="http://schemas.openxmlformats.org/officeDocument/2006/relationships/image" Target="../media/image2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0.m4a"/><Relationship Id="rId1" Type="http://schemas.microsoft.com/office/2007/relationships/media" Target="../media/media60.m4a"/><Relationship Id="rId5" Type="http://schemas.openxmlformats.org/officeDocument/2006/relationships/image" Target="../media/image4.png"/><Relationship Id="rId4" Type="http://schemas.openxmlformats.org/officeDocument/2006/relationships/image" Target="../media/image63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1.m4a"/><Relationship Id="rId1" Type="http://schemas.microsoft.com/office/2007/relationships/media" Target="../media/media61.m4a"/><Relationship Id="rId6" Type="http://schemas.openxmlformats.org/officeDocument/2006/relationships/image" Target="../media/image4.png"/><Relationship Id="rId5" Type="http://schemas.openxmlformats.org/officeDocument/2006/relationships/image" Target="../media/image65.jpeg"/><Relationship Id="rId4" Type="http://schemas.openxmlformats.org/officeDocument/2006/relationships/image" Target="../media/image64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2.m4a"/><Relationship Id="rId1" Type="http://schemas.microsoft.com/office/2007/relationships/media" Target="../media/media62.m4a"/><Relationship Id="rId6" Type="http://schemas.openxmlformats.org/officeDocument/2006/relationships/image" Target="../media/image4.png"/><Relationship Id="rId5" Type="http://schemas.openxmlformats.org/officeDocument/2006/relationships/image" Target="../media/image66.jpeg"/><Relationship Id="rId4" Type="http://schemas.openxmlformats.org/officeDocument/2006/relationships/image" Target="../media/image64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3.m4a"/><Relationship Id="rId1" Type="http://schemas.microsoft.com/office/2007/relationships/media" Target="../media/media63.m4a"/><Relationship Id="rId6" Type="http://schemas.openxmlformats.org/officeDocument/2006/relationships/image" Target="../media/image4.png"/><Relationship Id="rId5" Type="http://schemas.openxmlformats.org/officeDocument/2006/relationships/image" Target="../media/image67.jpeg"/><Relationship Id="rId4" Type="http://schemas.openxmlformats.org/officeDocument/2006/relationships/image" Target="../media/image2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4.m4a"/><Relationship Id="rId1" Type="http://schemas.microsoft.com/office/2007/relationships/media" Target="../media/media64.m4a"/><Relationship Id="rId6" Type="http://schemas.openxmlformats.org/officeDocument/2006/relationships/image" Target="../media/image4.png"/><Relationship Id="rId5" Type="http://schemas.openxmlformats.org/officeDocument/2006/relationships/image" Target="../media/image68.png"/><Relationship Id="rId4" Type="http://schemas.openxmlformats.org/officeDocument/2006/relationships/image" Target="../media/image2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5.m4a"/><Relationship Id="rId1" Type="http://schemas.microsoft.com/office/2007/relationships/media" Target="../media/media65.m4a"/><Relationship Id="rId6" Type="http://schemas.openxmlformats.org/officeDocument/2006/relationships/image" Target="../media/image4.png"/><Relationship Id="rId5" Type="http://schemas.openxmlformats.org/officeDocument/2006/relationships/image" Target="../media/image69.jpeg"/><Relationship Id="rId4" Type="http://schemas.openxmlformats.org/officeDocument/2006/relationships/image" Target="../media/image2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6.m4a"/><Relationship Id="rId1" Type="http://schemas.microsoft.com/office/2007/relationships/media" Target="../media/media66.m4a"/><Relationship Id="rId6" Type="http://schemas.openxmlformats.org/officeDocument/2006/relationships/image" Target="../media/image4.png"/><Relationship Id="rId5" Type="http://schemas.openxmlformats.org/officeDocument/2006/relationships/image" Target="../media/image70.jpeg"/><Relationship Id="rId4" Type="http://schemas.openxmlformats.org/officeDocument/2006/relationships/image" Target="../media/image2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7.m4a"/><Relationship Id="rId1" Type="http://schemas.microsoft.com/office/2007/relationships/media" Target="../media/media67.m4a"/><Relationship Id="rId6" Type="http://schemas.openxmlformats.org/officeDocument/2006/relationships/image" Target="../media/image4.png"/><Relationship Id="rId5" Type="http://schemas.openxmlformats.org/officeDocument/2006/relationships/image" Target="../media/image71.jpeg"/><Relationship Id="rId4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4.png"/><Relationship Id="rId5" Type="http://schemas.openxmlformats.org/officeDocument/2006/relationships/image" Target="../media/image8.png"/><Relationship Id="rId4" Type="http://schemas.openxmlformats.org/officeDocument/2006/relationships/image" Target="../media/image2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8.m4a"/><Relationship Id="rId1" Type="http://schemas.microsoft.com/office/2007/relationships/media" Target="../media/media68.m4a"/><Relationship Id="rId6" Type="http://schemas.openxmlformats.org/officeDocument/2006/relationships/image" Target="../media/image4.png"/><Relationship Id="rId5" Type="http://schemas.openxmlformats.org/officeDocument/2006/relationships/image" Target="../media/image72.jpeg"/><Relationship Id="rId4" Type="http://schemas.openxmlformats.org/officeDocument/2006/relationships/image" Target="../media/image2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9.m4a"/><Relationship Id="rId1" Type="http://schemas.microsoft.com/office/2007/relationships/media" Target="../media/media69.m4a"/><Relationship Id="rId6" Type="http://schemas.openxmlformats.org/officeDocument/2006/relationships/image" Target="../media/image4.png"/><Relationship Id="rId5" Type="http://schemas.openxmlformats.org/officeDocument/2006/relationships/image" Target="../media/image73.jpeg"/><Relationship Id="rId4" Type="http://schemas.openxmlformats.org/officeDocument/2006/relationships/image" Target="../media/image2.jpe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6.jpeg"/><Relationship Id="rId2" Type="http://schemas.openxmlformats.org/officeDocument/2006/relationships/audio" Target="../media/media70.m4a"/><Relationship Id="rId1" Type="http://schemas.microsoft.com/office/2007/relationships/media" Target="../media/media70.m4a"/><Relationship Id="rId6" Type="http://schemas.openxmlformats.org/officeDocument/2006/relationships/image" Target="../media/image75.jpeg"/><Relationship Id="rId5" Type="http://schemas.openxmlformats.org/officeDocument/2006/relationships/image" Target="../media/image74.png"/><Relationship Id="rId4" Type="http://schemas.openxmlformats.org/officeDocument/2006/relationships/image" Target="../media/image2.jpeg"/><Relationship Id="rId9" Type="http://schemas.openxmlformats.org/officeDocument/2006/relationships/image" Target="../media/image4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1.m4a"/><Relationship Id="rId1" Type="http://schemas.microsoft.com/office/2007/relationships/media" Target="../media/media71.m4a"/><Relationship Id="rId6" Type="http://schemas.openxmlformats.org/officeDocument/2006/relationships/image" Target="../media/image4.png"/><Relationship Id="rId5" Type="http://schemas.openxmlformats.org/officeDocument/2006/relationships/image" Target="../media/image78.jpeg"/><Relationship Id="rId4" Type="http://schemas.openxmlformats.org/officeDocument/2006/relationships/image" Target="../media/image64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2.m4a"/><Relationship Id="rId1" Type="http://schemas.microsoft.com/office/2007/relationships/media" Target="../media/media72.m4a"/><Relationship Id="rId6" Type="http://schemas.openxmlformats.org/officeDocument/2006/relationships/image" Target="../media/image4.png"/><Relationship Id="rId5" Type="http://schemas.openxmlformats.org/officeDocument/2006/relationships/image" Target="../media/image79.png"/><Relationship Id="rId4" Type="http://schemas.openxmlformats.org/officeDocument/2006/relationships/image" Target="../media/image2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3.m4a"/><Relationship Id="rId1" Type="http://schemas.microsoft.com/office/2007/relationships/media" Target="../media/media73.m4a"/><Relationship Id="rId6" Type="http://schemas.openxmlformats.org/officeDocument/2006/relationships/image" Target="../media/image4.png"/><Relationship Id="rId5" Type="http://schemas.openxmlformats.org/officeDocument/2006/relationships/image" Target="../media/image80.png"/><Relationship Id="rId4" Type="http://schemas.openxmlformats.org/officeDocument/2006/relationships/image" Target="../media/image2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4.m4a"/><Relationship Id="rId1" Type="http://schemas.microsoft.com/office/2007/relationships/media" Target="../media/media74.m4a"/><Relationship Id="rId6" Type="http://schemas.openxmlformats.org/officeDocument/2006/relationships/image" Target="../media/image4.png"/><Relationship Id="rId5" Type="http://schemas.openxmlformats.org/officeDocument/2006/relationships/image" Target="../media/image81.png"/><Relationship Id="rId4" Type="http://schemas.openxmlformats.org/officeDocument/2006/relationships/image" Target="../media/image2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5.m4a"/><Relationship Id="rId1" Type="http://schemas.microsoft.com/office/2007/relationships/media" Target="../media/media75.m4a"/><Relationship Id="rId6" Type="http://schemas.openxmlformats.org/officeDocument/2006/relationships/image" Target="../media/image4.png"/><Relationship Id="rId5" Type="http://schemas.openxmlformats.org/officeDocument/2006/relationships/image" Target="../media/image82.png"/><Relationship Id="rId4" Type="http://schemas.openxmlformats.org/officeDocument/2006/relationships/image" Target="../media/image2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6.m4a"/><Relationship Id="rId1" Type="http://schemas.microsoft.com/office/2007/relationships/media" Target="../media/media76.m4a"/><Relationship Id="rId6" Type="http://schemas.openxmlformats.org/officeDocument/2006/relationships/image" Target="../media/image4.png"/><Relationship Id="rId5" Type="http://schemas.openxmlformats.org/officeDocument/2006/relationships/image" Target="../media/image83.jpeg"/><Relationship Id="rId4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4.png"/><Relationship Id="rId5" Type="http://schemas.openxmlformats.org/officeDocument/2006/relationships/image" Target="../media/image9.jpeg"/><Relationship Id="rId4" Type="http://schemas.openxmlformats.org/officeDocument/2006/relationships/image" Target="../media/image2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7.m4a"/><Relationship Id="rId1" Type="http://schemas.microsoft.com/office/2007/relationships/media" Target="../media/media77.m4a"/><Relationship Id="rId6" Type="http://schemas.openxmlformats.org/officeDocument/2006/relationships/image" Target="../media/image4.png"/><Relationship Id="rId5" Type="http://schemas.openxmlformats.org/officeDocument/2006/relationships/image" Target="../media/image84.png"/><Relationship Id="rId4" Type="http://schemas.openxmlformats.org/officeDocument/2006/relationships/image" Target="../media/image2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8.m4a"/><Relationship Id="rId1" Type="http://schemas.microsoft.com/office/2007/relationships/media" Target="../media/media78.m4a"/><Relationship Id="rId6" Type="http://schemas.openxmlformats.org/officeDocument/2006/relationships/image" Target="../media/image4.png"/><Relationship Id="rId5" Type="http://schemas.openxmlformats.org/officeDocument/2006/relationships/image" Target="../media/image85.jpeg"/><Relationship Id="rId4" Type="http://schemas.openxmlformats.org/officeDocument/2006/relationships/image" Target="../media/image2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9.m4a"/><Relationship Id="rId1" Type="http://schemas.microsoft.com/office/2007/relationships/media" Target="../media/media79.m4a"/><Relationship Id="rId6" Type="http://schemas.openxmlformats.org/officeDocument/2006/relationships/image" Target="../media/image4.png"/><Relationship Id="rId5" Type="http://schemas.openxmlformats.org/officeDocument/2006/relationships/image" Target="../media/image86.png"/><Relationship Id="rId4" Type="http://schemas.openxmlformats.org/officeDocument/2006/relationships/image" Target="../media/image2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0.m4a"/><Relationship Id="rId1" Type="http://schemas.microsoft.com/office/2007/relationships/media" Target="../media/media80.m4a"/><Relationship Id="rId6" Type="http://schemas.openxmlformats.org/officeDocument/2006/relationships/image" Target="../media/image4.png"/><Relationship Id="rId5" Type="http://schemas.openxmlformats.org/officeDocument/2006/relationships/image" Target="../media/image87.png"/><Relationship Id="rId4" Type="http://schemas.openxmlformats.org/officeDocument/2006/relationships/image" Target="../media/image2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1.m4a"/><Relationship Id="rId1" Type="http://schemas.microsoft.com/office/2007/relationships/media" Target="../media/media81.m4a"/><Relationship Id="rId6" Type="http://schemas.openxmlformats.org/officeDocument/2006/relationships/image" Target="../media/image4.png"/><Relationship Id="rId5" Type="http://schemas.openxmlformats.org/officeDocument/2006/relationships/image" Target="../media/image88.jpeg"/><Relationship Id="rId4" Type="http://schemas.openxmlformats.org/officeDocument/2006/relationships/image" Target="../media/image64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2.m4a"/><Relationship Id="rId1" Type="http://schemas.microsoft.com/office/2007/relationships/media" Target="../media/media82.m4a"/><Relationship Id="rId6" Type="http://schemas.openxmlformats.org/officeDocument/2006/relationships/image" Target="../media/image4.png"/><Relationship Id="rId5" Type="http://schemas.openxmlformats.org/officeDocument/2006/relationships/image" Target="../media/image89.jpeg"/><Relationship Id="rId4" Type="http://schemas.openxmlformats.org/officeDocument/2006/relationships/image" Target="../media/image64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3.m4a"/><Relationship Id="rId1" Type="http://schemas.microsoft.com/office/2007/relationships/media" Target="../media/media83.m4a"/><Relationship Id="rId6" Type="http://schemas.openxmlformats.org/officeDocument/2006/relationships/image" Target="../media/image4.png"/><Relationship Id="rId5" Type="http://schemas.openxmlformats.org/officeDocument/2006/relationships/image" Target="../media/image90.jpeg"/><Relationship Id="rId4" Type="http://schemas.openxmlformats.org/officeDocument/2006/relationships/image" Target="../media/image64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4.m4a"/><Relationship Id="rId1" Type="http://schemas.microsoft.com/office/2007/relationships/media" Target="../media/media84.m4a"/><Relationship Id="rId6" Type="http://schemas.openxmlformats.org/officeDocument/2006/relationships/image" Target="../media/image4.png"/><Relationship Id="rId5" Type="http://schemas.openxmlformats.org/officeDocument/2006/relationships/image" Target="../media/image91.png"/><Relationship Id="rId4" Type="http://schemas.openxmlformats.org/officeDocument/2006/relationships/image" Target="../media/image64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5.m4a"/><Relationship Id="rId1" Type="http://schemas.microsoft.com/office/2007/relationships/media" Target="../media/media85.m4a"/><Relationship Id="rId6" Type="http://schemas.openxmlformats.org/officeDocument/2006/relationships/image" Target="../media/image4.png"/><Relationship Id="rId5" Type="http://schemas.openxmlformats.org/officeDocument/2006/relationships/image" Target="../media/image92.jpeg"/><Relationship Id="rId4" Type="http://schemas.openxmlformats.org/officeDocument/2006/relationships/image" Target="../media/image64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6.m4a"/><Relationship Id="rId1" Type="http://schemas.microsoft.com/office/2007/relationships/media" Target="../media/media86.m4a"/><Relationship Id="rId6" Type="http://schemas.openxmlformats.org/officeDocument/2006/relationships/image" Target="../media/image4.png"/><Relationship Id="rId5" Type="http://schemas.openxmlformats.org/officeDocument/2006/relationships/image" Target="../media/image94.jpeg"/><Relationship Id="rId4" Type="http://schemas.openxmlformats.org/officeDocument/2006/relationships/image" Target="../media/image9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4.png"/><Relationship Id="rId5" Type="http://schemas.openxmlformats.org/officeDocument/2006/relationships/image" Target="../media/image10.jpeg"/><Relationship Id="rId4" Type="http://schemas.openxmlformats.org/officeDocument/2006/relationships/image" Target="../media/image2.jpe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7.m4a"/><Relationship Id="rId1" Type="http://schemas.microsoft.com/office/2007/relationships/media" Target="../media/media87.m4a"/><Relationship Id="rId6" Type="http://schemas.openxmlformats.org/officeDocument/2006/relationships/image" Target="../media/image4.png"/><Relationship Id="rId5" Type="http://schemas.openxmlformats.org/officeDocument/2006/relationships/image" Target="../media/image95.png"/><Relationship Id="rId4" Type="http://schemas.openxmlformats.org/officeDocument/2006/relationships/image" Target="../media/image2.jpe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8.m4a"/><Relationship Id="rId1" Type="http://schemas.microsoft.com/office/2007/relationships/media" Target="../media/media88.m4a"/><Relationship Id="rId6" Type="http://schemas.openxmlformats.org/officeDocument/2006/relationships/image" Target="../media/image4.png"/><Relationship Id="rId5" Type="http://schemas.openxmlformats.org/officeDocument/2006/relationships/image" Target="../media/image96.png"/><Relationship Id="rId4" Type="http://schemas.openxmlformats.org/officeDocument/2006/relationships/image" Target="../media/image2.jpe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9.m4a"/><Relationship Id="rId1" Type="http://schemas.microsoft.com/office/2007/relationships/media" Target="../media/media89.m4a"/><Relationship Id="rId6" Type="http://schemas.openxmlformats.org/officeDocument/2006/relationships/image" Target="../media/image4.png"/><Relationship Id="rId5" Type="http://schemas.openxmlformats.org/officeDocument/2006/relationships/image" Target="../media/image97.jpeg"/><Relationship Id="rId4" Type="http://schemas.openxmlformats.org/officeDocument/2006/relationships/image" Target="../media/image2.jpe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0.m4a"/><Relationship Id="rId1" Type="http://schemas.microsoft.com/office/2007/relationships/media" Target="../media/media90.m4a"/><Relationship Id="rId6" Type="http://schemas.openxmlformats.org/officeDocument/2006/relationships/image" Target="../media/image4.png"/><Relationship Id="rId5" Type="http://schemas.openxmlformats.org/officeDocument/2006/relationships/image" Target="../media/image98.png"/><Relationship Id="rId4" Type="http://schemas.openxmlformats.org/officeDocument/2006/relationships/image" Target="../media/image2.jpe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1.m4a"/><Relationship Id="rId1" Type="http://schemas.microsoft.com/office/2007/relationships/media" Target="../media/media91.m4a"/><Relationship Id="rId6" Type="http://schemas.openxmlformats.org/officeDocument/2006/relationships/image" Target="../media/image4.png"/><Relationship Id="rId5" Type="http://schemas.openxmlformats.org/officeDocument/2006/relationships/image" Target="../media/image99.jpeg"/><Relationship Id="rId4" Type="http://schemas.openxmlformats.org/officeDocument/2006/relationships/image" Target="../media/image2.jpe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2.m4a"/><Relationship Id="rId1" Type="http://schemas.microsoft.com/office/2007/relationships/media" Target="../media/media92.m4a"/><Relationship Id="rId6" Type="http://schemas.openxmlformats.org/officeDocument/2006/relationships/image" Target="../media/image4.png"/><Relationship Id="rId5" Type="http://schemas.openxmlformats.org/officeDocument/2006/relationships/image" Target="../media/image100.png"/><Relationship Id="rId4" Type="http://schemas.openxmlformats.org/officeDocument/2006/relationships/image" Target="../media/image2.jpe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3.m4a"/><Relationship Id="rId1" Type="http://schemas.microsoft.com/office/2007/relationships/media" Target="../media/media93.m4a"/><Relationship Id="rId6" Type="http://schemas.openxmlformats.org/officeDocument/2006/relationships/image" Target="../media/image4.png"/><Relationship Id="rId5" Type="http://schemas.openxmlformats.org/officeDocument/2006/relationships/image" Target="../media/image101.png"/><Relationship Id="rId4" Type="http://schemas.openxmlformats.org/officeDocument/2006/relationships/image" Target="../media/image2.jpe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4.m4a"/><Relationship Id="rId1" Type="http://schemas.microsoft.com/office/2007/relationships/media" Target="../media/media94.m4a"/><Relationship Id="rId6" Type="http://schemas.openxmlformats.org/officeDocument/2006/relationships/image" Target="../media/image4.png"/><Relationship Id="rId5" Type="http://schemas.openxmlformats.org/officeDocument/2006/relationships/image" Target="../media/image102.png"/><Relationship Id="rId4" Type="http://schemas.openxmlformats.org/officeDocument/2006/relationships/image" Target="../media/image2.jpe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5.m4a"/><Relationship Id="rId1" Type="http://schemas.microsoft.com/office/2007/relationships/media" Target="../media/media95.m4a"/><Relationship Id="rId6" Type="http://schemas.openxmlformats.org/officeDocument/2006/relationships/image" Target="../media/image4.png"/><Relationship Id="rId5" Type="http://schemas.openxmlformats.org/officeDocument/2006/relationships/image" Target="../media/image103.png"/><Relationship Id="rId4" Type="http://schemas.openxmlformats.org/officeDocument/2006/relationships/image" Target="../media/image2.jpe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6.m4a"/><Relationship Id="rId1" Type="http://schemas.microsoft.com/office/2007/relationships/media" Target="../media/media96.m4a"/><Relationship Id="rId5" Type="http://schemas.openxmlformats.org/officeDocument/2006/relationships/image" Target="../media/image4.png"/><Relationship Id="rId4" Type="http://schemas.openxmlformats.org/officeDocument/2006/relationships/image" Target="../media/image10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2B3D48A-01C6-8AA3-49F1-0F5A41EB9C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479249"/>
            <a:ext cx="7886700" cy="3697714"/>
          </a:xfrm>
        </p:spPr>
        <p:txBody>
          <a:bodyPr/>
          <a:lstStyle/>
          <a:p>
            <a:pPr marL="0" indent="0" algn="ctr">
              <a:buNone/>
            </a:pPr>
            <a:r>
              <a:rPr lang="nl-NL" sz="5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Thema ‘Eten’</a:t>
            </a:r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1026" name="Picture 2" descr="Taalcentrum Almere">
            <a:extLst>
              <a:ext uri="{FF2B5EF4-FFF2-40B4-BE49-F238E27FC236}">
                <a16:creationId xmlns:a16="http://schemas.microsoft.com/office/drawing/2014/main" id="{BD66985B-5108-DDDA-01DE-E5953FA80F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0818" y="4050728"/>
            <a:ext cx="2960130" cy="2126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97452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tafeldekken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40199CEE-ADB2-B675-F684-A7FFE2C6DBB3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PeuterklasjufIlse: WIJ LEERDEN DE TAFEL DEKKEN !">
            <a:extLst>
              <a:ext uri="{FF2B5EF4-FFF2-40B4-BE49-F238E27FC236}">
                <a16:creationId xmlns:a16="http://schemas.microsoft.com/office/drawing/2014/main" id="{D75892FC-4C54-A012-184E-597928FD878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92" b="21485"/>
          <a:stretch/>
        </p:blipFill>
        <p:spPr bwMode="auto">
          <a:xfrm>
            <a:off x="3121673" y="1967502"/>
            <a:ext cx="2900654" cy="380167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D4C5C1D7-D730-79F8-9FB7-6FEEB3DBC4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3231" y="563847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471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7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 dirty="0">
                <a:latin typeface="Calibri Light" panose="020F0302020204030204" pitchFamily="34" charset="0"/>
                <a:cs typeface="Calibri Light" panose="020F0302020204030204" pitchFamily="34" charset="0"/>
              </a:rPr>
              <a:t>uitkomen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FA2AD7C6-A79C-AB12-232C-A8388756EA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01EE6F8C-95D5-8208-0D3D-EC259229E996}"/>
              </a:ext>
            </a:extLst>
          </p:cNvPr>
          <p:cNvSpPr/>
          <p:nvPr/>
        </p:nvSpPr>
        <p:spPr>
          <a:xfrm>
            <a:off x="628650" y="1501493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l-NL"/>
          </a:p>
        </p:txBody>
      </p:sp>
      <p:pic>
        <p:nvPicPr>
          <p:cNvPr id="3" name="Afbeelding 2" descr="Berber tuiniert: de klok van het zaad">
            <a:extLst>
              <a:ext uri="{FF2B5EF4-FFF2-40B4-BE49-F238E27FC236}">
                <a16:creationId xmlns:a16="http://schemas.microsoft.com/office/drawing/2014/main" id="{661B7497-AF90-FDE9-F601-22E3FA1797F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8" r="20419"/>
          <a:stretch/>
        </p:blipFill>
        <p:spPr bwMode="auto">
          <a:xfrm>
            <a:off x="3015043" y="1904448"/>
            <a:ext cx="3113913" cy="395462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24939901-0CF6-1C17-D5F7-1F7CF73966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7876" y="562483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937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6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het</a:t>
            </a:r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 zaadje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89CFB46C-3381-C087-E753-106334AA10A8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AE7F3B0A-EE71-7F99-1CAF-3FD996CE0C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23945" y="1690689"/>
            <a:ext cx="3296110" cy="4239217"/>
          </a:xfrm>
          <a:prstGeom prst="rect">
            <a:avLst/>
          </a:prstGeom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307F9CAD-A173-CF5A-F22A-56F329CFAD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8546" y="560115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121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36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 dirty="0">
                <a:latin typeface="Calibri Light" panose="020F0302020204030204" pitchFamily="34" charset="0"/>
                <a:cs typeface="Calibri Light" panose="020F0302020204030204" pitchFamily="34" charset="0"/>
              </a:rPr>
              <a:t>zaaien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FA2AD7C6-A79C-AB12-232C-A8388756EA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01EE6F8C-95D5-8208-0D3D-EC259229E996}"/>
              </a:ext>
            </a:extLst>
          </p:cNvPr>
          <p:cNvSpPr/>
          <p:nvPr/>
        </p:nvSpPr>
        <p:spPr>
          <a:xfrm>
            <a:off x="628650" y="1501493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**</a:t>
            </a:r>
            <a:endParaRPr lang="nl-NL" dirty="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6AC9BD1C-4BC4-CC89-B4CD-B40F471FBD7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978"/>
          <a:stretch/>
        </p:blipFill>
        <p:spPr bwMode="auto">
          <a:xfrm>
            <a:off x="2829401" y="1916885"/>
            <a:ext cx="3485198" cy="392975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5826D3F7-73E7-4652-305A-AFF387ED19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9215" y="563828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367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4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de wortels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593C358C-19D1-89B9-4340-57DE5F3A2428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Wortelstelsel - Veluwezoom In Beeld">
            <a:extLst>
              <a:ext uri="{FF2B5EF4-FFF2-40B4-BE49-F238E27FC236}">
                <a16:creationId xmlns:a16="http://schemas.microsoft.com/office/drawing/2014/main" id="{230C8259-257F-64A3-75B1-C72ED62A40F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6032" y="1836104"/>
            <a:ext cx="2657920" cy="398349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" name="Rechte verbindingslijn met pijl 5">
            <a:extLst>
              <a:ext uri="{FF2B5EF4-FFF2-40B4-BE49-F238E27FC236}">
                <a16:creationId xmlns:a16="http://schemas.microsoft.com/office/drawing/2014/main" id="{6F9B42C5-0E13-DFEA-2093-F9F81175C8AD}"/>
              </a:ext>
            </a:extLst>
          </p:cNvPr>
          <p:cNvCxnSpPr>
            <a:cxnSpLocks/>
          </p:cNvCxnSpPr>
          <p:nvPr/>
        </p:nvCxnSpPr>
        <p:spPr>
          <a:xfrm>
            <a:off x="3429000" y="4511040"/>
            <a:ext cx="1143000" cy="159702"/>
          </a:xfrm>
          <a:prstGeom prst="straightConnector1">
            <a:avLst/>
          </a:prstGeom>
          <a:ln w="952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F3D45588-A61F-2805-3004-3154EA347F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8545" y="557591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400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01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de blaadjes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B39EDCF3-FA7A-791D-841A-8DBA3CAB9C62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Appelblad tak 75 cm">
            <a:extLst>
              <a:ext uri="{FF2B5EF4-FFF2-40B4-BE49-F238E27FC236}">
                <a16:creationId xmlns:a16="http://schemas.microsoft.com/office/drawing/2014/main" id="{63F27FA0-CA27-B219-D91D-FDEF883A182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08" r="24722" b="15261"/>
          <a:stretch/>
        </p:blipFill>
        <p:spPr bwMode="auto">
          <a:xfrm>
            <a:off x="3368040" y="2324430"/>
            <a:ext cx="2498725" cy="327914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6" name="Rechte verbindingslijn met pijl 5">
            <a:extLst>
              <a:ext uri="{FF2B5EF4-FFF2-40B4-BE49-F238E27FC236}">
                <a16:creationId xmlns:a16="http://schemas.microsoft.com/office/drawing/2014/main" id="{C57AE71D-C30E-0B1D-81A2-3984ADC4E643}"/>
              </a:ext>
            </a:extLst>
          </p:cNvPr>
          <p:cNvCxnSpPr/>
          <p:nvPr/>
        </p:nvCxnSpPr>
        <p:spPr>
          <a:xfrm>
            <a:off x="3652520" y="2400630"/>
            <a:ext cx="919480" cy="278765"/>
          </a:xfrm>
          <a:prstGeom prst="straightConnector1">
            <a:avLst/>
          </a:prstGeom>
          <a:ln w="952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486ADD9A-9BBD-EE60-8180-BB1227385C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8546" y="560823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496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31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de </a:t>
            </a:r>
            <a:r>
              <a:rPr lang="nl-NL" dirty="0">
                <a:latin typeface="Calibri Light" panose="020F0302020204030204" pitchFamily="34" charset="0"/>
                <a:cs typeface="Calibri Light" panose="020F0302020204030204" pitchFamily="34" charset="0"/>
              </a:rPr>
              <a:t>pindakaas</a:t>
            </a:r>
            <a:endParaRPr lang="nl-NL" sz="4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9647C6EE-D6C2-D89F-A3CA-172E2CD85905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Is Jif Peanut Butter Vegan? » Joyful Dumplings">
            <a:extLst>
              <a:ext uri="{FF2B5EF4-FFF2-40B4-BE49-F238E27FC236}">
                <a16:creationId xmlns:a16="http://schemas.microsoft.com/office/drawing/2014/main" id="{2E666CC6-C460-387A-92C6-E65B294B748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00"/>
          <a:stretch/>
        </p:blipFill>
        <p:spPr bwMode="auto">
          <a:xfrm>
            <a:off x="2962878" y="1836692"/>
            <a:ext cx="3218244" cy="405297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065F6E61-2826-B8EF-9779-29287556F5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0553" y="564598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432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34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de pinda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AB691561-B388-92ED-DCF1-82DF546F9397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BE86F0B2-0478-427D-0963-47966AA3177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1" r="5895"/>
          <a:stretch/>
        </p:blipFill>
        <p:spPr bwMode="auto">
          <a:xfrm>
            <a:off x="2852864" y="1917382"/>
            <a:ext cx="3438271" cy="39332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9F6EA299-5EF2-E3F0-29EF-356F3AF5DA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9884" y="560696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242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75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de </a:t>
            </a:r>
            <a:r>
              <a:rPr lang="nl-NL" dirty="0">
                <a:latin typeface="Calibri Light" panose="020F0302020204030204" pitchFamily="34" charset="0"/>
                <a:cs typeface="Calibri Light" panose="020F0302020204030204" pitchFamily="34" charset="0"/>
              </a:rPr>
              <a:t>stengel</a:t>
            </a:r>
            <a:endParaRPr lang="nl-NL" sz="4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CC6DDDA0-E769-FBDB-922D-8FA38E1F7CBF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kunstbloemen Gerbera - Top Art Kunstbloemen">
            <a:extLst>
              <a:ext uri="{FF2B5EF4-FFF2-40B4-BE49-F238E27FC236}">
                <a16:creationId xmlns:a16="http://schemas.microsoft.com/office/drawing/2014/main" id="{3B6F3204-21AC-4F2D-C1A1-69B1C35EED5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40"/>
          <a:stretch/>
        </p:blipFill>
        <p:spPr bwMode="auto">
          <a:xfrm>
            <a:off x="3429000" y="2061780"/>
            <a:ext cx="2939542" cy="380444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6" name="Rechte verbindingslijn met pijl 5">
            <a:extLst>
              <a:ext uri="{FF2B5EF4-FFF2-40B4-BE49-F238E27FC236}">
                <a16:creationId xmlns:a16="http://schemas.microsoft.com/office/drawing/2014/main" id="{D1A2F7D7-25AD-D986-552B-769C32A7CB48}"/>
              </a:ext>
            </a:extLst>
          </p:cNvPr>
          <p:cNvCxnSpPr/>
          <p:nvPr/>
        </p:nvCxnSpPr>
        <p:spPr>
          <a:xfrm>
            <a:off x="4094797" y="4711001"/>
            <a:ext cx="954405" cy="45085"/>
          </a:xfrm>
          <a:prstGeom prst="straightConnector1">
            <a:avLst/>
          </a:prstGeom>
          <a:ln w="952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3F00E13A-190E-B499-1B06-F67B4BF23E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5868" y="562253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41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63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de bakker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D4320C9D-C5C3-0B36-3F64-4D0C9E684981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Bakkerij van der Zee - Bakkers sinds 1817">
            <a:extLst>
              <a:ext uri="{FF2B5EF4-FFF2-40B4-BE49-F238E27FC236}">
                <a16:creationId xmlns:a16="http://schemas.microsoft.com/office/drawing/2014/main" id="{D643E369-C450-6156-47C7-603DDD0C171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36" r="29098" b="7609"/>
          <a:stretch/>
        </p:blipFill>
        <p:spPr bwMode="auto">
          <a:xfrm>
            <a:off x="2973736" y="1768355"/>
            <a:ext cx="3196527" cy="411899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98F521F7-CD9A-58D2-1368-9B8A29FDE3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0554" y="564366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262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de markt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www.levelsbc.nl/wp-content/uploads/2013/02/Achtergrond_paars111.png">
            <a:extLst>
              <a:ext uri="{FF2B5EF4-FFF2-40B4-BE49-F238E27FC236}">
                <a16:creationId xmlns:a16="http://schemas.microsoft.com/office/drawing/2014/main" id="{7FA3FFA3-4A40-EB31-C66C-A5DF37770E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3815AA1E-2937-7341-9FC3-EF290D9133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5592" y="1887054"/>
            <a:ext cx="2972816" cy="3946443"/>
          </a:xfrm>
          <a:prstGeom prst="rect">
            <a:avLst/>
          </a:prstGeom>
          <a:noFill/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F71C6FDA-699C-500E-7F5F-590630FBBE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72562" y="548918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680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03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het tafelkleed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40199CEE-ADB2-B675-F684-A7FFE2C6DBB3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Tafelkleed Forest Green 132x230cm - Treb SP">
            <a:extLst>
              <a:ext uri="{FF2B5EF4-FFF2-40B4-BE49-F238E27FC236}">
                <a16:creationId xmlns:a16="http://schemas.microsoft.com/office/drawing/2014/main" id="{E5569344-81E4-F112-A110-905752FB58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1781" y="2107565"/>
            <a:ext cx="3380437" cy="327042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5FD35C62-F245-9968-6432-55E13F8481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3901" y="569253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746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73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het</a:t>
            </a:r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 schap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6B9426E1-0DAA-C562-C871-4D94A8F81D08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2730BCE5-8786-FD81-BA4C-AED7C06158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19182" y="1835931"/>
            <a:ext cx="3305636" cy="4048690"/>
          </a:xfrm>
          <a:prstGeom prst="rect">
            <a:avLst/>
          </a:prstGeom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9603A6ED-74A3-DDFE-D542-0B8BEB369E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0554" y="564093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079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4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de slager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8D07172D-D428-90BE-6E54-7E5B5D6BC4C1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E33D238A-129B-24EF-DAEA-2380BEFBA8C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34" r="39788"/>
          <a:stretch/>
        </p:blipFill>
        <p:spPr bwMode="auto">
          <a:xfrm>
            <a:off x="2960306" y="1852823"/>
            <a:ext cx="3223387" cy="401490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ACDD9737-C7F9-6A94-710D-6E89BD7E69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3231" y="562404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082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21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>
                <a:latin typeface="Calibri Light" panose="020F0302020204030204" pitchFamily="34" charset="0"/>
                <a:cs typeface="Calibri Light" panose="020F0302020204030204" pitchFamily="34" charset="0"/>
              </a:rPr>
              <a:t>d</a:t>
            </a:r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e supermarkt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www.levelsbc.nl/wp-content/uploads/2013/02/Achtergrond_paars111.png">
            <a:extLst>
              <a:ext uri="{FF2B5EF4-FFF2-40B4-BE49-F238E27FC236}">
                <a16:creationId xmlns:a16="http://schemas.microsoft.com/office/drawing/2014/main" id="{19971522-8271-3BA1-4EC4-AF87F2241B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 descr="Im Supermarkt | Stock Photo | Colourbox">
            <a:extLst>
              <a:ext uri="{FF2B5EF4-FFF2-40B4-BE49-F238E27FC236}">
                <a16:creationId xmlns:a16="http://schemas.microsoft.com/office/drawing/2014/main" id="{1DDBD510-03D8-C2E4-AB54-4389E0702C8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392"/>
          <a:stretch/>
        </p:blipFill>
        <p:spPr bwMode="auto">
          <a:xfrm>
            <a:off x="2962021" y="1883946"/>
            <a:ext cx="3219958" cy="391832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BD065A54-8FC2-CCBF-3ACE-1B06D65075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35240" y="555859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900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19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de winkel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www.levelsbc.nl/wp-content/uploads/2013/02/Achtergrond_paars111.png">
            <a:extLst>
              <a:ext uri="{FF2B5EF4-FFF2-40B4-BE49-F238E27FC236}">
                <a16:creationId xmlns:a16="http://schemas.microsoft.com/office/drawing/2014/main" id="{67BEC58F-4A03-0661-31EF-97FF4B146C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 descr="Kruidvat – Winkelcentrum Kooiplein | Het hart van Leiden Noord">
            <a:extLst>
              <a:ext uri="{FF2B5EF4-FFF2-40B4-BE49-F238E27FC236}">
                <a16:creationId xmlns:a16="http://schemas.microsoft.com/office/drawing/2014/main" id="{8B55F334-C8F5-0912-7777-7AF9C6A9995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50" r="24046"/>
          <a:stretch/>
        </p:blipFill>
        <p:spPr bwMode="auto">
          <a:xfrm>
            <a:off x="2890615" y="1819910"/>
            <a:ext cx="3362770" cy="404138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31A0DA74-85E5-19B4-65EF-5A7F757121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72561" y="551717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118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17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de boodschappen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1520EC2C-C5EA-1C54-0C9B-029EFC29EF22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Zo maak je een weekmenu in een handomdraai (9 tips!) - Moonoloog">
            <a:extLst>
              <a:ext uri="{FF2B5EF4-FFF2-40B4-BE49-F238E27FC236}">
                <a16:creationId xmlns:a16="http://schemas.microsoft.com/office/drawing/2014/main" id="{E5FF22F0-17BF-477A-186B-25F5B2BD5CC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164"/>
          <a:stretch/>
        </p:blipFill>
        <p:spPr bwMode="auto">
          <a:xfrm>
            <a:off x="2969958" y="1674203"/>
            <a:ext cx="3204083" cy="43779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2C81590D-665C-A8E5-D5CD-D2B1177BC8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9884" y="565713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807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91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 dirty="0">
                <a:latin typeface="Calibri Light" panose="020F0302020204030204" pitchFamily="34" charset="0"/>
                <a:cs typeface="Calibri Light" panose="020F0302020204030204" pitchFamily="34" charset="0"/>
              </a:rPr>
              <a:t>boodschappen doen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FA2AD7C6-A79C-AB12-232C-A8388756EA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01EE6F8C-95D5-8208-0D3D-EC259229E996}"/>
              </a:ext>
            </a:extLst>
          </p:cNvPr>
          <p:cNvSpPr/>
          <p:nvPr/>
        </p:nvSpPr>
        <p:spPr>
          <a:xfrm>
            <a:off x="628650" y="1501493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687272F2-D79F-FA0F-5BB5-CA71595DC5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0448" y="1794398"/>
            <a:ext cx="4063103" cy="4174726"/>
          </a:xfrm>
          <a:prstGeom prst="rect">
            <a:avLst/>
          </a:prstGeom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DFEC3B96-D78F-E1B6-ACA8-F98F5DD828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5909" y="567560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846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9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de boodschappenkar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2EA9501D-C1CA-F02B-FC0B-35057778662E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064003CB-38E3-2B13-9E08-188559BBD6C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0341" y="2037778"/>
            <a:ext cx="3683318" cy="3683318"/>
          </a:xfrm>
          <a:prstGeom prst="rect">
            <a:avLst/>
          </a:prstGeom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6E6FBB52-61D7-B71A-DA3A-2016EC9120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3231" y="564780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69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45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de boodschappentas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243F30E9-481A-79EC-51A7-842A370BAD1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A0269A0C-9062-7163-608A-634AB06B8F1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6" r="6340"/>
          <a:stretch/>
        </p:blipFill>
        <p:spPr bwMode="auto">
          <a:xfrm>
            <a:off x="2919063" y="1904999"/>
            <a:ext cx="3305874" cy="382089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18F981C1-A271-80F6-EDDF-08882551B4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0554" y="566524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405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12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het</a:t>
            </a:r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 winkelmandje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FF496F34-7EE6-8F28-615E-0CA698014498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E9DE76BA-7C85-CC37-1D5B-DD41102A98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6229" y="1952434"/>
            <a:ext cx="3951542" cy="3951542"/>
          </a:xfrm>
          <a:prstGeom prst="rect">
            <a:avLst/>
          </a:prstGeom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A4C8A2F8-A738-8539-93C5-4D535BB4B8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9427" y="566029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049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5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 dirty="0">
                <a:latin typeface="Calibri Light" panose="020F0302020204030204" pitchFamily="34" charset="0"/>
                <a:cs typeface="Calibri Light" panose="020F0302020204030204" pitchFamily="34" charset="0"/>
              </a:rPr>
              <a:t>leggen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FA2AD7C6-A79C-AB12-232C-A8388756EA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01EE6F8C-95D5-8208-0D3D-EC259229E996}"/>
              </a:ext>
            </a:extLst>
          </p:cNvPr>
          <p:cNvSpPr/>
          <p:nvPr/>
        </p:nvSpPr>
        <p:spPr>
          <a:xfrm>
            <a:off x="628650" y="1501493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l-NL"/>
          </a:p>
        </p:txBody>
      </p:sp>
      <p:pic>
        <p:nvPicPr>
          <p:cNvPr id="3" name="Afbeelding 2" descr="Kerstomzet supermarkten daalt">
            <a:extLst>
              <a:ext uri="{FF2B5EF4-FFF2-40B4-BE49-F238E27FC236}">
                <a16:creationId xmlns:a16="http://schemas.microsoft.com/office/drawing/2014/main" id="{EED8DC63-AA9C-B026-AF42-DB3C14CAD53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84" t="21146" r="12166" b="5938"/>
          <a:stretch/>
        </p:blipFill>
        <p:spPr bwMode="auto">
          <a:xfrm>
            <a:off x="2955988" y="1825625"/>
            <a:ext cx="3232023" cy="418877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54F3AC91-67F1-05BD-E06B-3C6882E988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1892" y="564761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516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1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het servet(je)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40199CEE-ADB2-B675-F684-A7FFE2C6DBB3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Servet 33cm 2 laags oranje · dejongwebshop">
            <a:extLst>
              <a:ext uri="{FF2B5EF4-FFF2-40B4-BE49-F238E27FC236}">
                <a16:creationId xmlns:a16="http://schemas.microsoft.com/office/drawing/2014/main" id="{8DD9D51F-D675-819A-9BF1-6CCD9CF941A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57" t="58470" r="15749"/>
          <a:stretch/>
        </p:blipFill>
        <p:spPr bwMode="auto">
          <a:xfrm>
            <a:off x="2536137" y="2660650"/>
            <a:ext cx="4071726" cy="234553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545706E5-90E8-4833-7081-72A5F59F5A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2562" y="569253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389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02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het</a:t>
            </a:r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 boodschappenlijstje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C590C68B-625E-935F-FA8F-1643A2DB8974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Boodschappenlijst voor kinderen. | Restaurant eten, Eten, Boodschappenlijst">
            <a:extLst>
              <a:ext uri="{FF2B5EF4-FFF2-40B4-BE49-F238E27FC236}">
                <a16:creationId xmlns:a16="http://schemas.microsoft.com/office/drawing/2014/main" id="{D77E9087-CD7C-3220-B49B-1ABA3914AB3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2" r="43441" b="18461"/>
          <a:stretch/>
        </p:blipFill>
        <p:spPr bwMode="auto">
          <a:xfrm>
            <a:off x="3536378" y="1646144"/>
            <a:ext cx="2286000" cy="4434073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535D963F-2440-CD35-B755-36B1C19E4B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3406" y="559285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558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35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85FF63D-077C-06D6-95E5-74A950053D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inhoud 2">
            <a:extLst>
              <a:ext uri="{FF2B5EF4-FFF2-40B4-BE49-F238E27FC236}">
                <a16:creationId xmlns:a16="http://schemas.microsoft.com/office/drawing/2014/main" id="{BA95911F-CE7E-3CDC-2B9E-F1FD42137A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479249"/>
            <a:ext cx="7886700" cy="3697714"/>
          </a:xfrm>
        </p:spPr>
        <p:txBody>
          <a:bodyPr/>
          <a:lstStyle/>
          <a:p>
            <a:pPr marL="0" indent="0" algn="ctr">
              <a:buNone/>
            </a:pPr>
            <a:r>
              <a:rPr lang="nl-NL" sz="7200" b="1" u="sng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Week 3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017791283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de klant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D5F0BA5E-6808-7BF4-775A-D97AD0CF1157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C3D1575C-86D9-C50C-9571-D075B748A59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0" r="18535"/>
          <a:stretch/>
        </p:blipFill>
        <p:spPr bwMode="auto">
          <a:xfrm>
            <a:off x="2558796" y="2039238"/>
            <a:ext cx="4219956" cy="374632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DA9324C9-7A6E-C1AF-4BDD-06AC9435A8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5240" y="56571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961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 dirty="0">
                <a:latin typeface="Calibri Light" panose="020F0302020204030204" pitchFamily="34" charset="0"/>
                <a:cs typeface="Calibri Light" panose="020F0302020204030204" pitchFamily="34" charset="0"/>
              </a:rPr>
              <a:t>kopen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FA2AD7C6-A79C-AB12-232C-A8388756EA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01EE6F8C-95D5-8208-0D3D-EC259229E996}"/>
              </a:ext>
            </a:extLst>
          </p:cNvPr>
          <p:cNvSpPr/>
          <p:nvPr/>
        </p:nvSpPr>
        <p:spPr>
          <a:xfrm>
            <a:off x="628650" y="1501493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l-NL"/>
          </a:p>
        </p:txBody>
      </p:sp>
      <p:pic>
        <p:nvPicPr>
          <p:cNvPr id="3" name="Afbeelding 2" descr="In de Zierikzeese Visstraat kun je nu een ijsje kopen, maar ook de ...">
            <a:extLst>
              <a:ext uri="{FF2B5EF4-FFF2-40B4-BE49-F238E27FC236}">
                <a16:creationId xmlns:a16="http://schemas.microsoft.com/office/drawing/2014/main" id="{5FB3E3A2-20F4-050B-4B42-68577C96CC4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39" r="14282"/>
          <a:stretch/>
        </p:blipFill>
        <p:spPr bwMode="auto">
          <a:xfrm>
            <a:off x="3068002" y="1740559"/>
            <a:ext cx="3393758" cy="432192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4" name="Rechte verbindingslijn met pijl 3">
            <a:extLst>
              <a:ext uri="{FF2B5EF4-FFF2-40B4-BE49-F238E27FC236}">
                <a16:creationId xmlns:a16="http://schemas.microsoft.com/office/drawing/2014/main" id="{8F547DD4-F839-7854-8EE6-C70EFE7290FF}"/>
              </a:ext>
            </a:extLst>
          </p:cNvPr>
          <p:cNvCxnSpPr/>
          <p:nvPr/>
        </p:nvCxnSpPr>
        <p:spPr>
          <a:xfrm flipH="1">
            <a:off x="4459573" y="2842296"/>
            <a:ext cx="317500" cy="739775"/>
          </a:xfrm>
          <a:prstGeom prst="straightConnector1">
            <a:avLst/>
          </a:prstGeom>
          <a:ln w="12382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3435557E-8B80-947C-D732-256155CC07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0730" y="56896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109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6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 dirty="0">
                <a:latin typeface="Calibri Light" panose="020F0302020204030204" pitchFamily="34" charset="0"/>
                <a:cs typeface="Calibri Light" panose="020F0302020204030204" pitchFamily="34" charset="0"/>
              </a:rPr>
              <a:t>verkopen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FA2AD7C6-A79C-AB12-232C-A8388756EA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01EE6F8C-95D5-8208-0D3D-EC259229E996}"/>
              </a:ext>
            </a:extLst>
          </p:cNvPr>
          <p:cNvSpPr/>
          <p:nvPr/>
        </p:nvSpPr>
        <p:spPr>
          <a:xfrm>
            <a:off x="628650" y="1501493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l-NL"/>
          </a:p>
        </p:txBody>
      </p:sp>
      <p:pic>
        <p:nvPicPr>
          <p:cNvPr id="3" name="Afbeelding 2" descr="In de Zierikzeese Visstraat kun je nu een ijsje kopen, maar ook de ...">
            <a:extLst>
              <a:ext uri="{FF2B5EF4-FFF2-40B4-BE49-F238E27FC236}">
                <a16:creationId xmlns:a16="http://schemas.microsoft.com/office/drawing/2014/main" id="{6B1ED6C7-3DD0-D990-9F38-EA1B97244D9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39" r="14282"/>
          <a:stretch/>
        </p:blipFill>
        <p:spPr bwMode="auto">
          <a:xfrm>
            <a:off x="2929985" y="1690689"/>
            <a:ext cx="3284030" cy="418218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5" name="Rechte verbindingslijn met pijl 4">
            <a:extLst>
              <a:ext uri="{FF2B5EF4-FFF2-40B4-BE49-F238E27FC236}">
                <a16:creationId xmlns:a16="http://schemas.microsoft.com/office/drawing/2014/main" id="{7AAA5729-80AB-02C9-9919-6D1A92DADEE5}"/>
              </a:ext>
            </a:extLst>
          </p:cNvPr>
          <p:cNvCxnSpPr/>
          <p:nvPr/>
        </p:nvCxnSpPr>
        <p:spPr>
          <a:xfrm>
            <a:off x="4572000" y="2077593"/>
            <a:ext cx="599440" cy="483870"/>
          </a:xfrm>
          <a:prstGeom prst="straightConnector1">
            <a:avLst/>
          </a:prstGeom>
          <a:ln w="12382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212B21F0-7CE7-8CA1-230A-1C9B5F5E46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2562" y="568493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668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1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de winkeljuffrouw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BDC74367-9206-A035-80A0-8629D4D9A8E0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Albert Heijn vacatures | Werken bij Albert Heijn">
            <a:extLst>
              <a:ext uri="{FF2B5EF4-FFF2-40B4-BE49-F238E27FC236}">
                <a16:creationId xmlns:a16="http://schemas.microsoft.com/office/drawing/2014/main" id="{2BA99530-D5D5-395A-1223-B4D0B43DEC0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93" r="20858" b="4368"/>
          <a:stretch/>
        </p:blipFill>
        <p:spPr bwMode="auto">
          <a:xfrm>
            <a:off x="2987040" y="1690689"/>
            <a:ext cx="3169920" cy="419589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6CB93296-68C9-24DC-82E5-E9DDE449A3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1892" y="564290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566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6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de verkoper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id="{CE05D4E2-6EC8-4D48-C908-B640E52B98A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Vacature Verkoopmedewerker Winkels - 8-40 uur - - Werken bij Coolblue">
            <a:extLst>
              <a:ext uri="{FF2B5EF4-FFF2-40B4-BE49-F238E27FC236}">
                <a16:creationId xmlns:a16="http://schemas.microsoft.com/office/drawing/2014/main" id="{AB2FCE12-CB77-088B-8168-A3BC4549080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65" r="22435"/>
          <a:stretch/>
        </p:blipFill>
        <p:spPr bwMode="auto">
          <a:xfrm>
            <a:off x="2953543" y="1720445"/>
            <a:ext cx="3236913" cy="427966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6" name="Rechte verbindingslijn met pijl 5">
            <a:extLst>
              <a:ext uri="{FF2B5EF4-FFF2-40B4-BE49-F238E27FC236}">
                <a16:creationId xmlns:a16="http://schemas.microsoft.com/office/drawing/2014/main" id="{86297E42-DC95-18DC-F3E5-FD8DC6A0B4C9}"/>
              </a:ext>
            </a:extLst>
          </p:cNvPr>
          <p:cNvCxnSpPr/>
          <p:nvPr/>
        </p:nvCxnSpPr>
        <p:spPr>
          <a:xfrm>
            <a:off x="2990118" y="1693737"/>
            <a:ext cx="583565" cy="393700"/>
          </a:xfrm>
          <a:prstGeom prst="straightConnector1">
            <a:avLst/>
          </a:prstGeom>
          <a:ln w="1111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BF431504-D43A-C0A2-29A4-5C920B9B36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2562" y="562914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026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het</a:t>
            </a:r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 geld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1EA247DF-C38F-9931-EAA6-9CE0D07BB7EE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89116E28-658D-63A1-16AD-A66770C9AF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6276" y="1850453"/>
            <a:ext cx="3251447" cy="4019646"/>
          </a:xfrm>
          <a:prstGeom prst="rect">
            <a:avLst/>
          </a:prstGeom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3CE59870-13B5-12BD-7691-312B5C8E31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0554" y="562641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215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1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de kassa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31835A8F-DCF7-0894-DDD6-507DE22842E5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68025A94-0CF4-017D-2B23-87EF22E137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46177" y="1812094"/>
            <a:ext cx="3851646" cy="4096364"/>
          </a:xfrm>
          <a:prstGeom prst="rect">
            <a:avLst/>
          </a:prstGeom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E81C4D5-828D-0C94-AD96-BA9CF10208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8545" y="566477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79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7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de portemonnee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0AAB9C8E-88AF-3AAA-676A-63F60A717516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Duurzame portemonnees kopen | RFID-bescherming | Dames en heren">
            <a:extLst>
              <a:ext uri="{FF2B5EF4-FFF2-40B4-BE49-F238E27FC236}">
                <a16:creationId xmlns:a16="http://schemas.microsoft.com/office/drawing/2014/main" id="{0A5F3E5F-D548-1D7C-0EBF-5D46D7CE263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9" r="3093"/>
          <a:stretch/>
        </p:blipFill>
        <p:spPr bwMode="auto">
          <a:xfrm>
            <a:off x="2847534" y="1932156"/>
            <a:ext cx="3617087" cy="385624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4A025F95-082D-EDBC-D4A3-97CC451459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8144" y="563847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001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77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het bestek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40199CEE-ADB2-B675-F684-A7FFE2C6DBB3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LONDON Bestek 24-delig zilver | CASA">
            <a:extLst>
              <a:ext uri="{FF2B5EF4-FFF2-40B4-BE49-F238E27FC236}">
                <a16:creationId xmlns:a16="http://schemas.microsoft.com/office/drawing/2014/main" id="{02268E57-DFEC-2FF4-E5B8-F9DF6A11DF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9731" y="1924432"/>
            <a:ext cx="2604537" cy="3871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5711297B-68C4-9D0D-C58C-0A24D1A39D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0553" y="567579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90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1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de kassi</a:t>
            </a:r>
            <a:r>
              <a:rPr lang="nl-NL" dirty="0">
                <a:latin typeface="Calibri Light" panose="020F0302020204030204" pitchFamily="34" charset="0"/>
                <a:cs typeface="Calibri Light" panose="020F0302020204030204" pitchFamily="34" charset="0"/>
              </a:rPr>
              <a:t>ère</a:t>
            </a:r>
            <a:endParaRPr lang="nl-NL" sz="4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id="{BA6E9ABC-EDDE-6F54-85DB-84D61FE03866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Veel Marktplaats-handel in spaarzegels voor bestekactie Albert Heijn | Eten  en drinken | NU.nl">
            <a:extLst>
              <a:ext uri="{FF2B5EF4-FFF2-40B4-BE49-F238E27FC236}">
                <a16:creationId xmlns:a16="http://schemas.microsoft.com/office/drawing/2014/main" id="{C1BE134E-6E47-A2C9-3E3D-881ADED7081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68" r="11534"/>
          <a:stretch/>
        </p:blipFill>
        <p:spPr bwMode="auto">
          <a:xfrm>
            <a:off x="2933541" y="1992738"/>
            <a:ext cx="3276918" cy="373507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283FACC8-5A7B-88CA-A821-B5FCFC71C2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1892" y="563847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793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68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de kassabon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2AA7FA7A-280E-671E-7D8A-F86FA5A9AFF7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Kassabon - Wikipedia">
            <a:extLst>
              <a:ext uri="{FF2B5EF4-FFF2-40B4-BE49-F238E27FC236}">
                <a16:creationId xmlns:a16="http://schemas.microsoft.com/office/drawing/2014/main" id="{D8785FD5-8069-5C5C-9996-0FF69E2E5F2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9" r="7398"/>
          <a:stretch/>
        </p:blipFill>
        <p:spPr bwMode="auto">
          <a:xfrm>
            <a:off x="2856611" y="1959788"/>
            <a:ext cx="3430778" cy="380097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F1941903-0D36-DD09-F8A2-80F814BA00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0553" y="561981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556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1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alstublieft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4910"/>
            <a:ext cx="7776864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fbeelding 2" descr="Alsjeblieft - woorden.wiki.kennisnet.nl">
            <a:extLst>
              <a:ext uri="{FF2B5EF4-FFF2-40B4-BE49-F238E27FC236}">
                <a16:creationId xmlns:a16="http://schemas.microsoft.com/office/drawing/2014/main" id="{9404BC69-A049-14C0-F071-24952CB0C64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3" t="22056" r="51160" b="3314"/>
          <a:stretch/>
        </p:blipFill>
        <p:spPr bwMode="auto">
          <a:xfrm>
            <a:off x="2792934" y="1690689"/>
            <a:ext cx="3558129" cy="4068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016E2F31-A903-9ACB-2ED1-7B22AD93A3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5868" y="551500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17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45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>
                <a:latin typeface="Calibri Light" panose="020F0302020204030204" pitchFamily="34" charset="0"/>
                <a:cs typeface="Calibri Light" panose="020F0302020204030204" pitchFamily="34" charset="0"/>
              </a:rPr>
              <a:t>d</a:t>
            </a:r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ank u wel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4910"/>
            <a:ext cx="7776864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fbeelding 2" descr="Alsjeblieft - woorden.wiki.kennisnet.nl">
            <a:extLst>
              <a:ext uri="{FF2B5EF4-FFF2-40B4-BE49-F238E27FC236}">
                <a16:creationId xmlns:a16="http://schemas.microsoft.com/office/drawing/2014/main" id="{D349627D-5B7C-4424-540C-0AB98684F53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47" t="22056" r="2686" b="3314"/>
          <a:stretch/>
        </p:blipFill>
        <p:spPr bwMode="auto">
          <a:xfrm>
            <a:off x="2777190" y="1690689"/>
            <a:ext cx="3558129" cy="4068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7885817D-9B73-53F5-CCDC-993F203F5F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5868" y="551500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231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45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het</a:t>
            </a:r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 hapje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34557CB2-0A79-A23F-8399-E1981AFD6CEA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Tussendoortjes en snacks in een koolhydraatarm dieet - Club Slank">
            <a:extLst>
              <a:ext uri="{FF2B5EF4-FFF2-40B4-BE49-F238E27FC236}">
                <a16:creationId xmlns:a16="http://schemas.microsoft.com/office/drawing/2014/main" id="{38FFD53F-D580-325E-9BBC-75E805B2E7D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39"/>
          <a:stretch/>
        </p:blipFill>
        <p:spPr bwMode="auto">
          <a:xfrm>
            <a:off x="2659507" y="1832102"/>
            <a:ext cx="3824986" cy="404088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54F52518-EF0C-D416-39CB-0DCB05050F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1222" y="562930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035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31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de maaltijd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1A226BA6-CD21-657B-7057-2C2A62396854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Pasta pesto met tomaatjes en Parmezaanse kaas - Miljuschka">
            <a:extLst>
              <a:ext uri="{FF2B5EF4-FFF2-40B4-BE49-F238E27FC236}">
                <a16:creationId xmlns:a16="http://schemas.microsoft.com/office/drawing/2014/main" id="{D4008625-E95C-5117-EC8B-9E93D4059E0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11" b="2600"/>
          <a:stretch/>
        </p:blipFill>
        <p:spPr bwMode="auto">
          <a:xfrm>
            <a:off x="3066192" y="1690689"/>
            <a:ext cx="3011615" cy="420337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918F34BA-E1F6-EDFF-FFF6-7496A11185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1223" y="565038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497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1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het</a:t>
            </a:r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 toetje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11A27AC3-FF47-22A2-095F-2BDB99B7414F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Petit Coupe Dishes 4.6oz / 130ml | Drinkstuff ®">
            <a:extLst>
              <a:ext uri="{FF2B5EF4-FFF2-40B4-BE49-F238E27FC236}">
                <a16:creationId xmlns:a16="http://schemas.microsoft.com/office/drawing/2014/main" id="{D033791F-B2E8-6551-F71D-2105354ABEB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27" r="14912"/>
          <a:stretch/>
        </p:blipFill>
        <p:spPr bwMode="auto">
          <a:xfrm>
            <a:off x="3094121" y="1856902"/>
            <a:ext cx="2955757" cy="400674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73638ADE-42A4-B7AF-4338-7B75B6998C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1223" y="561996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768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0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 dirty="0">
                <a:latin typeface="Calibri Light" panose="020F0302020204030204" pitchFamily="34" charset="0"/>
                <a:cs typeface="Calibri Light" panose="020F0302020204030204" pitchFamily="34" charset="0"/>
              </a:rPr>
              <a:t>trek (hebben)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FA2AD7C6-A79C-AB12-232C-A8388756EA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01EE6F8C-95D5-8208-0D3D-EC259229E996}"/>
              </a:ext>
            </a:extLst>
          </p:cNvPr>
          <p:cNvSpPr/>
          <p:nvPr/>
        </p:nvSpPr>
        <p:spPr>
          <a:xfrm>
            <a:off x="628650" y="1501493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31CC176B-9B48-1DB8-3751-616EDC89644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730" y="1911286"/>
            <a:ext cx="3554540" cy="3906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5D96D74C-D040-68E9-A06E-65D9AAC5D4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3231" y="56896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922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heel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7FB64397-9459-1822-F04E-951170B6B8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4910"/>
            <a:ext cx="7776864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fbeelding 2" descr="Aardbeientaart met vanillepudding | Dagelijkse kost | Recept |  Aardbeientaart, Aardbeientaart recepten, Aardbeitaart">
            <a:extLst>
              <a:ext uri="{FF2B5EF4-FFF2-40B4-BE49-F238E27FC236}">
                <a16:creationId xmlns:a16="http://schemas.microsoft.com/office/drawing/2014/main" id="{81913204-A0DC-2980-0AEE-0ABC0971FCC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9"/>
          <a:stretch/>
        </p:blipFill>
        <p:spPr bwMode="auto">
          <a:xfrm>
            <a:off x="2679540" y="1773214"/>
            <a:ext cx="3784918" cy="399464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15955C1D-80E6-66BA-7249-B83D9C8CBE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03191" y="552417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838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het</a:t>
            </a:r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 stukje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B34FFADA-42D8-19A0-DA32-418833944D9D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Hartige taart met spinazie en fetakaas boven weergave balkan filodeegcake |  Premium Foto">
            <a:extLst>
              <a:ext uri="{FF2B5EF4-FFF2-40B4-BE49-F238E27FC236}">
                <a16:creationId xmlns:a16="http://schemas.microsoft.com/office/drawing/2014/main" id="{63BF6EB7-36F2-8A14-20B5-A39113BEAD7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08" r="15395"/>
          <a:stretch/>
        </p:blipFill>
        <p:spPr bwMode="auto">
          <a:xfrm>
            <a:off x="2888946" y="1768684"/>
            <a:ext cx="3366106" cy="418318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6" name="Rechte verbindingslijn met pijl 5">
            <a:extLst>
              <a:ext uri="{FF2B5EF4-FFF2-40B4-BE49-F238E27FC236}">
                <a16:creationId xmlns:a16="http://schemas.microsoft.com/office/drawing/2014/main" id="{D4E09A7B-BD54-8D9E-1FD9-9EDDE7952005}"/>
              </a:ext>
            </a:extLst>
          </p:cNvPr>
          <p:cNvCxnSpPr/>
          <p:nvPr/>
        </p:nvCxnSpPr>
        <p:spPr>
          <a:xfrm flipV="1">
            <a:off x="4078909" y="5224428"/>
            <a:ext cx="743585" cy="419100"/>
          </a:xfrm>
          <a:prstGeom prst="straightConnector1">
            <a:avLst/>
          </a:prstGeom>
          <a:ln w="1111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6A52470F-3B62-0509-CB46-4756E2DC89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2562" y="562953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029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3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de vork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40199CEE-ADB2-B675-F684-A7FFE2C6DBB3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Vork">
            <a:extLst>
              <a:ext uri="{FF2B5EF4-FFF2-40B4-BE49-F238E27FC236}">
                <a16:creationId xmlns:a16="http://schemas.microsoft.com/office/drawing/2014/main" id="{E64FD298-46E8-8670-ED6D-8E79B1FC429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9855" y="2229498"/>
            <a:ext cx="3264290" cy="3269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C61AAF1-F072-630C-E842-CBCA9CAD61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3231" y="564780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61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3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duur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4910"/>
            <a:ext cx="7776864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FFC74184-2F3D-0C56-4A09-440E070C70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2970" y="1636639"/>
            <a:ext cx="3458058" cy="4267796"/>
          </a:xfrm>
          <a:prstGeom prst="rect">
            <a:avLst/>
          </a:prstGeom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B4FA7827-93D0-D795-5148-B285FAC492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2520" y="544309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208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goedkoop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4910"/>
            <a:ext cx="7776864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BD807D22-AA96-9A84-86D9-134223C019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13940" y="1795822"/>
            <a:ext cx="3716120" cy="3877191"/>
          </a:xfrm>
          <a:prstGeom prst="rect">
            <a:avLst/>
          </a:prstGeom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DAAEEDBB-4E3E-6090-531A-3774FAA16E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3859" y="551717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688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6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 dirty="0">
                <a:latin typeface="Calibri Light" panose="020F0302020204030204" pitchFamily="34" charset="0"/>
                <a:cs typeface="Calibri Light" panose="020F0302020204030204" pitchFamily="34" charset="0"/>
              </a:rPr>
              <a:t>scannen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FA2AD7C6-A79C-AB12-232C-A8388756EA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01EE6F8C-95D5-8208-0D3D-EC259229E996}"/>
              </a:ext>
            </a:extLst>
          </p:cNvPr>
          <p:cNvSpPr/>
          <p:nvPr/>
        </p:nvSpPr>
        <p:spPr>
          <a:xfrm>
            <a:off x="628650" y="1501493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l-NL"/>
          </a:p>
        </p:txBody>
      </p:sp>
      <p:pic>
        <p:nvPicPr>
          <p:cNvPr id="3" name="Afbeelding 2" descr="Why Waitrose's self-scanning snub shows risk to brands">
            <a:extLst>
              <a:ext uri="{FF2B5EF4-FFF2-40B4-BE49-F238E27FC236}">
                <a16:creationId xmlns:a16="http://schemas.microsoft.com/office/drawing/2014/main" id="{487C16A0-01CF-B803-6FEC-F9834975A02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2" r="43420"/>
          <a:stretch/>
        </p:blipFill>
        <p:spPr bwMode="auto">
          <a:xfrm>
            <a:off x="2791078" y="1825625"/>
            <a:ext cx="3365881" cy="410637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17CD7D7D-F705-BCBB-EF3C-90EF6CA320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9215" y="566627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368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>
                <a:latin typeface="Calibri Light" panose="020F0302020204030204" pitchFamily="34" charset="0"/>
                <a:cs typeface="Calibri Light" panose="020F0302020204030204" pitchFamily="34" charset="0"/>
              </a:rPr>
              <a:t>vragen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FA2AD7C6-A79C-AB12-232C-A8388756EA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01EE6F8C-95D5-8208-0D3D-EC259229E996}"/>
              </a:ext>
            </a:extLst>
          </p:cNvPr>
          <p:cNvSpPr/>
          <p:nvPr/>
        </p:nvSpPr>
        <p:spPr>
          <a:xfrm>
            <a:off x="628650" y="1501493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l-NL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0BFCF071-4BBF-C0CB-A883-B457AF4554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5339" y="1871705"/>
            <a:ext cx="3500190" cy="3960000"/>
          </a:xfrm>
          <a:prstGeom prst="rect">
            <a:avLst/>
          </a:prstGeom>
        </p:spPr>
      </p:pic>
      <p:pic>
        <p:nvPicPr>
          <p:cNvPr id="11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0E553E3F-A4FB-CE9A-06B1-9BF6AB8178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9884" y="558802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253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3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>
                <a:latin typeface="Calibri Light" panose="020F0302020204030204" pitchFamily="34" charset="0"/>
                <a:cs typeface="Calibri Light" panose="020F0302020204030204" pitchFamily="34" charset="0"/>
              </a:rPr>
              <a:t>antwoorden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FA2AD7C6-A79C-AB12-232C-A8388756EA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01EE6F8C-95D5-8208-0D3D-EC259229E996}"/>
              </a:ext>
            </a:extLst>
          </p:cNvPr>
          <p:cNvSpPr/>
          <p:nvPr/>
        </p:nvSpPr>
        <p:spPr>
          <a:xfrm>
            <a:off x="628650" y="1501493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l-NL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57607857-958D-678B-E20E-6A21B3C2B8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0632" y="1890942"/>
            <a:ext cx="3610001" cy="3960000"/>
          </a:xfrm>
          <a:prstGeom prst="rect">
            <a:avLst/>
          </a:prstGeom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04208D6F-8055-6C28-1D54-FEB52FC6FE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8546" y="564761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381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3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>
                <a:latin typeface="Calibri Light" panose="020F0302020204030204" pitchFamily="34" charset="0"/>
                <a:cs typeface="Calibri Light" panose="020F0302020204030204" pitchFamily="34" charset="0"/>
              </a:rPr>
              <a:t>vragen stellen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FA2AD7C6-A79C-AB12-232C-A8388756EA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01EE6F8C-95D5-8208-0D3D-EC259229E996}"/>
              </a:ext>
            </a:extLst>
          </p:cNvPr>
          <p:cNvSpPr/>
          <p:nvPr/>
        </p:nvSpPr>
        <p:spPr>
          <a:xfrm>
            <a:off x="628650" y="1501493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l-NL"/>
          </a:p>
        </p:txBody>
      </p:sp>
      <p:pic>
        <p:nvPicPr>
          <p:cNvPr id="3" name="Afbeelding 2" descr="Wat is dyslexie? - Leestalent">
            <a:extLst>
              <a:ext uri="{FF2B5EF4-FFF2-40B4-BE49-F238E27FC236}">
                <a16:creationId xmlns:a16="http://schemas.microsoft.com/office/drawing/2014/main" id="{6578AA17-DE4B-700D-17C0-8AF1014B07D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7" t="7845" r="61449" b="2150"/>
          <a:stretch/>
        </p:blipFill>
        <p:spPr bwMode="auto">
          <a:xfrm>
            <a:off x="2934112" y="1740559"/>
            <a:ext cx="3275775" cy="423117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F9468079-B72D-849E-AFB3-AD9FA67143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1892" y="566627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585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9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>
                <a:latin typeface="Calibri Light" panose="020F0302020204030204" pitchFamily="34" charset="0"/>
                <a:cs typeface="Calibri Light" panose="020F0302020204030204" pitchFamily="34" charset="0"/>
              </a:rPr>
              <a:t>antwoord geven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FA2AD7C6-A79C-AB12-232C-A8388756EA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01EE6F8C-95D5-8208-0D3D-EC259229E996}"/>
              </a:ext>
            </a:extLst>
          </p:cNvPr>
          <p:cNvSpPr/>
          <p:nvPr/>
        </p:nvSpPr>
        <p:spPr>
          <a:xfrm>
            <a:off x="628650" y="1501493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7E628476-7489-68AA-12AC-9B8ADBFFE9B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27" b="4549"/>
          <a:stretch/>
        </p:blipFill>
        <p:spPr bwMode="auto">
          <a:xfrm>
            <a:off x="3083941" y="1912553"/>
            <a:ext cx="2976118" cy="393841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5B05AE6B-C1B3-3BD1-AF1C-F0A11F4363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9885" y="56896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523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eerst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57E7631-7D4D-B785-814C-B18129D97B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D1C27B2F-0AE4-96EA-6CCF-435111875DF2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Afbeelding 4" descr="logische volgorde bakker - Kleuters Thema de bakker | Pinterest">
            <a:extLst>
              <a:ext uri="{FF2B5EF4-FFF2-40B4-BE49-F238E27FC236}">
                <a16:creationId xmlns:a16="http://schemas.microsoft.com/office/drawing/2014/main" id="{6D5B0589-F6E6-1DDD-F62D-4DC0E580F54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9" t="6255" r="66698" b="7052"/>
          <a:stretch/>
        </p:blipFill>
        <p:spPr bwMode="auto">
          <a:xfrm>
            <a:off x="2860040" y="1818029"/>
            <a:ext cx="3423920" cy="406843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626DC352-8E91-B23E-4018-347B034DAA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0553" y="564278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939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91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dan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57E7631-7D4D-B785-814C-B18129D97B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2ABD7A83-D951-366D-1639-8035825FC0E5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Afbeelding 4" descr="logische volgorde bakker - Kleuters Thema de bakker | Pinterest">
            <a:extLst>
              <a:ext uri="{FF2B5EF4-FFF2-40B4-BE49-F238E27FC236}">
                <a16:creationId xmlns:a16="http://schemas.microsoft.com/office/drawing/2014/main" id="{9DF874D9-4787-EEEA-C500-6155822B736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82" t="6435" r="33885" b="6872"/>
          <a:stretch/>
        </p:blipFill>
        <p:spPr bwMode="auto">
          <a:xfrm>
            <a:off x="2914904" y="1844287"/>
            <a:ext cx="3314192" cy="39380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6B34951-0341-159C-8C34-4277E821E9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2562" y="563828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38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9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daarvoor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57E7631-7D4D-B785-814C-B18129D97B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AEE5BE1D-F3DA-E1FF-C967-707BCA678F21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Afbeelding 4" descr="Top 26 Zelf Deeg Maken Update - Cungcaphangchinhhang.com">
            <a:extLst>
              <a:ext uri="{FF2B5EF4-FFF2-40B4-BE49-F238E27FC236}">
                <a16:creationId xmlns:a16="http://schemas.microsoft.com/office/drawing/2014/main" id="{AA296859-BFFC-5130-35DD-C6F9C94A2F7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69" r="16011"/>
          <a:stretch/>
        </p:blipFill>
        <p:spPr bwMode="auto">
          <a:xfrm>
            <a:off x="2701734" y="2197988"/>
            <a:ext cx="3740531" cy="336808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F87E3EFD-305E-03CB-3CE4-3FB2263B6B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2562" y="568493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381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het mes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40199CEE-ADB2-B675-F684-A7FFE2C6DBB3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EMGA Tafelmes RVS 24cm">
            <a:extLst>
              <a:ext uri="{FF2B5EF4-FFF2-40B4-BE49-F238E27FC236}">
                <a16:creationId xmlns:a16="http://schemas.microsoft.com/office/drawing/2014/main" id="{F468A6B5-DD12-C4FB-A9DB-C0E89C84AFC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336" y="2141712"/>
            <a:ext cx="3433328" cy="343332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575EE54-F1DA-C285-66CC-A728500998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6579" y="566646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668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8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daarna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57E7631-7D4D-B785-814C-B18129D97B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F8C5DD7D-05BB-59C3-5242-C8C9090D8B54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Afbeelding 4" descr="logische volgorde bakker - Kleuters Thema de bakker | Pinterest">
            <a:extLst>
              <a:ext uri="{FF2B5EF4-FFF2-40B4-BE49-F238E27FC236}">
                <a16:creationId xmlns:a16="http://schemas.microsoft.com/office/drawing/2014/main" id="{12B645A5-2282-D808-3C37-DB1FA5C93CF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63" t="6019" r="1604" b="7288"/>
          <a:stretch/>
        </p:blipFill>
        <p:spPr bwMode="auto">
          <a:xfrm>
            <a:off x="3006344" y="1999903"/>
            <a:ext cx="3131312" cy="372074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F1EBC88A-A653-93B2-64EB-288F64F3E5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3231" y="563828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018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15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het</a:t>
            </a:r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 nummer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E3B9FD6C-F2E2-AA7A-C36D-A7A0C1518EFC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WE Games Replacement Wooden Sudoku Number Tiles - Extra Set of Pieces ...">
            <a:extLst>
              <a:ext uri="{FF2B5EF4-FFF2-40B4-BE49-F238E27FC236}">
                <a16:creationId xmlns:a16="http://schemas.microsoft.com/office/drawing/2014/main" id="{C82F55D2-D05A-32F3-5448-5C31EFE230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5540" y="1940369"/>
            <a:ext cx="3792919" cy="37929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1BFB0783-B6F4-D157-AECF-D9F912111F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1223" y="562914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632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8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de volgorde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B59D713A-83A5-5235-6133-7348AE099E27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하나몬테소리 쇼핑몰 - 수카드">
            <a:extLst>
              <a:ext uri="{FF2B5EF4-FFF2-40B4-BE49-F238E27FC236}">
                <a16:creationId xmlns:a16="http://schemas.microsoft.com/office/drawing/2014/main" id="{0596B971-B10D-BE2F-4AB7-6AB63D91195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48" r="12881" b="8993"/>
          <a:stretch/>
        </p:blipFill>
        <p:spPr bwMode="auto">
          <a:xfrm>
            <a:off x="2997962" y="1913349"/>
            <a:ext cx="3148076" cy="383613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31C1482B-1228-BF33-3B11-CFBAB82F85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9884" y="560115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020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7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de lepel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40199CEE-ADB2-B675-F684-A7FFE2C6DBB3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7A32C504-7765-94A6-44E9-D65CDCA56E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5060" y="2226517"/>
            <a:ext cx="3273879" cy="327387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3C195E6-E4DD-6752-0239-C9397035C7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7248" y="566646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974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60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de opscheplepel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40199CEE-ADB2-B675-F684-A7FFE2C6DBB3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Zwarte kunststof Keuken bestek Opschep lepel | bol">
            <a:extLst>
              <a:ext uri="{FF2B5EF4-FFF2-40B4-BE49-F238E27FC236}">
                <a16:creationId xmlns:a16="http://schemas.microsoft.com/office/drawing/2014/main" id="{3BD86195-B542-BC00-0DC5-BD028FE9F5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9579" y="2345769"/>
            <a:ext cx="3284842" cy="3032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609D6E20-5186-4064-89AC-E4009D343F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2562" y="562914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88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1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de groente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40199CEE-ADB2-B675-F684-A7FFE2C6DBB3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Afbeelding met Natuurlijke voeding, produceren, Veganistische voeding, Volwaardige voeding&#10;&#10;Automatisch gegenereerde beschrijving">
            <a:extLst>
              <a:ext uri="{FF2B5EF4-FFF2-40B4-BE49-F238E27FC236}">
                <a16:creationId xmlns:a16="http://schemas.microsoft.com/office/drawing/2014/main" id="{164F8FBF-309B-3C67-DAEA-FDA526D072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8879" y="2094617"/>
            <a:ext cx="5026242" cy="3344990"/>
          </a:xfrm>
          <a:prstGeom prst="rect">
            <a:avLst/>
          </a:prstGeom>
        </p:spPr>
      </p:pic>
      <p:pic>
        <p:nvPicPr>
          <p:cNvPr id="9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9D4EB1C1-C0D2-7AA3-E1A1-41AFFAECE9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0554" y="56571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882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37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de boon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CAB06E97-E17F-C40C-EB88-35E2FF82F05F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Afbeelding met groente, produceren, sperzieboon, Gewone boon&#10;&#10;Automatisch gegenereerde beschrijving">
            <a:extLst>
              <a:ext uri="{FF2B5EF4-FFF2-40B4-BE49-F238E27FC236}">
                <a16:creationId xmlns:a16="http://schemas.microsoft.com/office/drawing/2014/main" id="{B96B8860-5959-622C-88C0-AE62E65C3F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0218" y="1879282"/>
            <a:ext cx="3878390" cy="3878390"/>
          </a:xfrm>
          <a:prstGeom prst="rect">
            <a:avLst/>
          </a:prstGeom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D9A7950C-24E6-6E93-3AA6-203B5A3133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2561" y="561981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23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0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inhoud 2">
            <a:extLst>
              <a:ext uri="{FF2B5EF4-FFF2-40B4-BE49-F238E27FC236}">
                <a16:creationId xmlns:a16="http://schemas.microsoft.com/office/drawing/2014/main" id="{3222D3AA-7976-93E9-2079-7F5755A230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479249"/>
            <a:ext cx="7886700" cy="3697714"/>
          </a:xfrm>
        </p:spPr>
        <p:txBody>
          <a:bodyPr/>
          <a:lstStyle/>
          <a:p>
            <a:pPr marL="0" indent="0" algn="ctr">
              <a:buNone/>
            </a:pPr>
            <a:r>
              <a:rPr lang="nl-NL" sz="7200" b="1" u="sng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Week 1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3109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de sla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2B8C92D3-F036-FFAE-4004-DC9327DE890F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Afbeelding met groente, Bladgroente, sla, andijvie&#10;&#10;Automatisch gegenereerde beschrijving">
            <a:extLst>
              <a:ext uri="{FF2B5EF4-FFF2-40B4-BE49-F238E27FC236}">
                <a16:creationId xmlns:a16="http://schemas.microsoft.com/office/drawing/2014/main" id="{B0C0100F-2529-B58E-1316-1F57EA7C080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3226" y="2214561"/>
            <a:ext cx="5012246" cy="3335677"/>
          </a:xfrm>
          <a:prstGeom prst="rect">
            <a:avLst/>
          </a:prstGeom>
        </p:spPr>
      </p:pic>
      <p:pic>
        <p:nvPicPr>
          <p:cNvPr id="7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98DCDE54-0479-887A-8D93-60CEF3DE5A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1892" y="562914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348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05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de spinazie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719B4373-BDF1-FC19-578A-02B77B5448E4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Afbeelding met Bladgroente, groente, Sareptamosterd, Duizendkoppige kool&#10;&#10;Automatisch gegenereerde beschrijving">
            <a:extLst>
              <a:ext uri="{FF2B5EF4-FFF2-40B4-BE49-F238E27FC236}">
                <a16:creationId xmlns:a16="http://schemas.microsoft.com/office/drawing/2014/main" id="{EE03B2BC-B91A-60A0-7E92-67D08D9008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0762" y="2014918"/>
            <a:ext cx="4853750" cy="3636084"/>
          </a:xfrm>
          <a:prstGeom prst="rect">
            <a:avLst/>
          </a:prstGeom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258C527A-54A0-BAE4-AD0A-CA4B838C22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5984" y="565566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712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58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de tomaat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E56E1970-4BF7-4BB3-653B-BB78828C0004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F116F182-17E6-3568-4002-A5A98021B11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6981" y="1806130"/>
            <a:ext cx="4110038" cy="4110038"/>
          </a:xfrm>
          <a:prstGeom prst="rect">
            <a:avLst/>
          </a:prstGeom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10438EF4-8283-DD70-50AA-202C8F4CDF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1771" y="567248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820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38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>
                <a:latin typeface="Calibri Light" panose="020F0302020204030204" pitchFamily="34" charset="0"/>
                <a:cs typeface="Calibri Light" panose="020F0302020204030204" pitchFamily="34" charset="0"/>
              </a:rPr>
              <a:t>de prei</a:t>
            </a:r>
            <a:endParaRPr lang="nl-NL" sz="4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B40D6372-1F0B-DDCA-CCA3-7FEC46D67044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E7C57FC1-223E-9BAC-FA3C-CE461C1BA38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590" y="2616354"/>
            <a:ext cx="5334820" cy="2695293"/>
          </a:xfrm>
          <a:prstGeom prst="rect">
            <a:avLst/>
          </a:prstGeom>
        </p:spPr>
      </p:pic>
      <p:pic>
        <p:nvPicPr>
          <p:cNvPr id="7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47608FD-FB7C-E29B-5578-07C9E4D516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0553" y="559182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206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10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>
                <a:latin typeface="Calibri Light" panose="020F0302020204030204" pitchFamily="34" charset="0"/>
                <a:cs typeface="Calibri Light" panose="020F0302020204030204" pitchFamily="34" charset="0"/>
              </a:rPr>
              <a:t>de komkommer</a:t>
            </a:r>
            <a:endParaRPr lang="nl-NL" sz="4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260BD40D-F345-3D48-5724-92FE69935DB1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7FBF8BFD-AFDA-1BA8-091C-6AEFC1DA631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6728" y="1514962"/>
            <a:ext cx="3910648" cy="4696437"/>
          </a:xfrm>
          <a:prstGeom prst="rect">
            <a:avLst/>
          </a:prstGeom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8B93D01-77D9-1240-CBC1-046E64BEE6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9992" y="561981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581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07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de wortels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981B572D-4D62-3B0B-463B-2DB46ED277E2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0A6755F3-D3F2-07A1-4FCB-41020444805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9925" y="2115311"/>
            <a:ext cx="4244150" cy="3549115"/>
          </a:xfrm>
          <a:prstGeom prst="rect">
            <a:avLst/>
          </a:prstGeom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6E557360-FC22-1D6A-287D-CE91FE8D97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8243" y="566442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537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42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het</a:t>
            </a:r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 gehakt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A35F3D17-7B28-6201-E79E-18C4ED662BCE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A297FEA6-42DD-3138-3BCF-CBA6B26B7C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7733" y="1728914"/>
            <a:ext cx="4268534" cy="4268534"/>
          </a:xfrm>
          <a:prstGeom prst="rect">
            <a:avLst/>
          </a:prstGeom>
        </p:spPr>
      </p:pic>
      <p:pic>
        <p:nvPicPr>
          <p:cNvPr id="7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B6ECF61A-F27A-4B33-CA5C-9131A64659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2147" y="565713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2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58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 dirty="0">
                <a:latin typeface="Calibri Light" panose="020F0302020204030204" pitchFamily="34" charset="0"/>
                <a:cs typeface="Calibri Light" panose="020F0302020204030204" pitchFamily="34" charset="0"/>
              </a:rPr>
              <a:t>koken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FA2AD7C6-A79C-AB12-232C-A8388756EA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01EE6F8C-95D5-8208-0D3D-EC259229E996}"/>
              </a:ext>
            </a:extLst>
          </p:cNvPr>
          <p:cNvSpPr/>
          <p:nvPr/>
        </p:nvSpPr>
        <p:spPr>
          <a:xfrm>
            <a:off x="628650" y="1501493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209B53D1-8394-97EE-FD18-0AFAF555D29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5" r="10967"/>
          <a:stretch/>
        </p:blipFill>
        <p:spPr bwMode="auto">
          <a:xfrm>
            <a:off x="2301525" y="2135632"/>
            <a:ext cx="4540949" cy="36128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9ECD8522-2E9C-B4DA-A1C6-2242DE196D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8546" y="560617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355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9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 dirty="0">
                <a:latin typeface="Calibri Light" panose="020F0302020204030204" pitchFamily="34" charset="0"/>
                <a:cs typeface="Calibri Light" panose="020F0302020204030204" pitchFamily="34" charset="0"/>
              </a:rPr>
              <a:t>mengen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FA2AD7C6-A79C-AB12-232C-A8388756EA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01EE6F8C-95D5-8208-0D3D-EC259229E996}"/>
              </a:ext>
            </a:extLst>
          </p:cNvPr>
          <p:cNvSpPr/>
          <p:nvPr/>
        </p:nvSpPr>
        <p:spPr>
          <a:xfrm>
            <a:off x="628650" y="1501493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5358BC26-297D-68F2-0764-75E055138EA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73" r="11520"/>
          <a:stretch/>
        </p:blipFill>
        <p:spPr bwMode="auto">
          <a:xfrm>
            <a:off x="2568670" y="2100452"/>
            <a:ext cx="4006660" cy="364700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5BDD5F9A-1257-00BD-206A-39313AC926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2562" y="56896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071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49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 dirty="0">
                <a:latin typeface="Calibri Light" panose="020F0302020204030204" pitchFamily="34" charset="0"/>
                <a:cs typeface="Calibri Light" panose="020F0302020204030204" pitchFamily="34" charset="0"/>
              </a:rPr>
              <a:t>roeren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FA2AD7C6-A79C-AB12-232C-A8388756EA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01EE6F8C-95D5-8208-0D3D-EC259229E996}"/>
              </a:ext>
            </a:extLst>
          </p:cNvPr>
          <p:cNvSpPr/>
          <p:nvPr/>
        </p:nvSpPr>
        <p:spPr>
          <a:xfrm>
            <a:off x="628650" y="1501493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l-NL"/>
          </a:p>
        </p:txBody>
      </p:sp>
      <p:pic>
        <p:nvPicPr>
          <p:cNvPr id="3" name="Afbeelding 2" descr="Madagascar : le goûter - Ressources pour s'amuser ensemble">
            <a:extLst>
              <a:ext uri="{FF2B5EF4-FFF2-40B4-BE49-F238E27FC236}">
                <a16:creationId xmlns:a16="http://schemas.microsoft.com/office/drawing/2014/main" id="{396C5320-D842-F3C7-65A9-62DD99C1F4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9133" y="1740559"/>
            <a:ext cx="3205734" cy="428341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3A380C74-9079-210C-F45D-7559949CEB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5867" y="563416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181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22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>
                <a:latin typeface="Calibri Light" panose="020F0302020204030204" pitchFamily="34" charset="0"/>
                <a:cs typeface="Calibri Light" panose="020F0302020204030204" pitchFamily="34" charset="0"/>
              </a:rPr>
              <a:t>h</a:t>
            </a:r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et glas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40199CEE-ADB2-B675-F684-A7FFE2C6DBB3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8" name="Afbeelding 7" descr="Drinkglas glas 28cl Aqua set van 6 stuks 525500">
            <a:extLst>
              <a:ext uri="{FF2B5EF4-FFF2-40B4-BE49-F238E27FC236}">
                <a16:creationId xmlns:a16="http://schemas.microsoft.com/office/drawing/2014/main" id="{73880A9A-DB36-8636-DB5C-CF8ADD8E769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58" t="4819" r="13253" b="6024"/>
          <a:stretch/>
        </p:blipFill>
        <p:spPr bwMode="auto">
          <a:xfrm>
            <a:off x="3002995" y="1927030"/>
            <a:ext cx="3138009" cy="387067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BF166A20-3E2A-1C5E-9267-3A645209D4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1892" y="562914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517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8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 dirty="0">
                <a:latin typeface="Calibri Light" panose="020F0302020204030204" pitchFamily="34" charset="0"/>
                <a:cs typeface="Calibri Light" panose="020F0302020204030204" pitchFamily="34" charset="0"/>
              </a:rPr>
              <a:t>snijden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FA2AD7C6-A79C-AB12-232C-A8388756EA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01EE6F8C-95D5-8208-0D3D-EC259229E996}"/>
              </a:ext>
            </a:extLst>
          </p:cNvPr>
          <p:cNvSpPr/>
          <p:nvPr/>
        </p:nvSpPr>
        <p:spPr>
          <a:xfrm>
            <a:off x="628650" y="1501493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38345C9F-7D9B-B74C-7E71-BF9C4D45BB3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4" r="8817"/>
          <a:stretch/>
        </p:blipFill>
        <p:spPr bwMode="auto">
          <a:xfrm>
            <a:off x="2394712" y="2121027"/>
            <a:ext cx="4354576" cy="352147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243C62DE-49E8-054F-94DE-69F008541C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0637" y="560984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669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0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de kom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C9D62A60-03B3-F300-FDC3-4E113B5C7AC0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D06C7F14-E650-7D8B-5C79-77EBA24F8BD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94" r="10429"/>
          <a:stretch/>
        </p:blipFill>
        <p:spPr bwMode="auto">
          <a:xfrm>
            <a:off x="2526411" y="2061718"/>
            <a:ext cx="4091178" cy="369125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B2283418-4549-9523-AA5E-D6B38383D3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9164" y="559182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42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35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de pan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570D6F54-5464-2F40-723A-4E3732742BD0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5E5824CF-51AA-722F-5303-6C1753AD5C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2661" y="2144445"/>
            <a:ext cx="4658678" cy="3295162"/>
          </a:xfrm>
          <a:prstGeom prst="rect">
            <a:avLst/>
          </a:prstGeom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3171324D-432D-0D03-D07C-18BCCFE7EB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7876" y="560115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138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41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het</a:t>
            </a:r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 recept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0807410F-A357-271F-90F9-7A1372E062EF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Wortelsoep met sinaasappel en pijnboompitjes. Lezers van mijn blog kunnen  hun favoriete recept delen en ik m… | Voedsel illustraties, Recepten  soepmaker, Wortelsoep">
            <a:extLst>
              <a:ext uri="{FF2B5EF4-FFF2-40B4-BE49-F238E27FC236}">
                <a16:creationId xmlns:a16="http://schemas.microsoft.com/office/drawing/2014/main" id="{7942E82A-6CE2-52A0-B495-FDE81B8F0AA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6623" y="1540998"/>
            <a:ext cx="3230753" cy="457370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9F4E859D-7011-0815-DE11-FE4D9BAB43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7207" y="554517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047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03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de bouillon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3CD56B3B-2F93-26BF-7B01-8D3C3BD7A2ED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Bouillon de légumes : traditionnel, tout prêt, maison">
            <a:extLst>
              <a:ext uri="{FF2B5EF4-FFF2-40B4-BE49-F238E27FC236}">
                <a16:creationId xmlns:a16="http://schemas.microsoft.com/office/drawing/2014/main" id="{FA6CB0EB-C22A-09DD-24FD-BF88CE33A8D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98" r="12643"/>
          <a:stretch/>
        </p:blipFill>
        <p:spPr bwMode="auto">
          <a:xfrm>
            <a:off x="2747041" y="2133581"/>
            <a:ext cx="3649917" cy="345339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311B73E4-4FBA-B053-4F9F-A5F59A7CDA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9215" y="558230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365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94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de soep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58592CC9-E5D4-B69C-EFB9-B6A3FA83F9B9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Tomatensoep – Brasserie Lekker Gewoën">
            <a:extLst>
              <a:ext uri="{FF2B5EF4-FFF2-40B4-BE49-F238E27FC236}">
                <a16:creationId xmlns:a16="http://schemas.microsoft.com/office/drawing/2014/main" id="{00E96E56-FEC2-0CB1-3202-AF98D103563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03" r="12379"/>
          <a:stretch/>
        </p:blipFill>
        <p:spPr bwMode="auto">
          <a:xfrm>
            <a:off x="2646775" y="2124837"/>
            <a:ext cx="3850450" cy="3435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1243B06F-0683-897B-820B-A53D1C0BDF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1223" y="554584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743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66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het</a:t>
            </a:r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 ei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7DA7B019-A975-5591-7DEA-92733D372D5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1F068021-91D8-05C2-C46E-9C283F4AA47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81" r="23374"/>
          <a:stretch/>
        </p:blipFill>
        <p:spPr bwMode="auto">
          <a:xfrm>
            <a:off x="3003495" y="2069177"/>
            <a:ext cx="3171190" cy="36728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6BEA16BA-724E-D9E3-04BD-7DA153A256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8545" y="559182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50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92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de aardbei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A383A51A-2205-352A-7B54-376F89C7D18C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09E9A51F-AD8D-40C3-DD00-CE0E7AABB2B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4037" y="1891474"/>
            <a:ext cx="3975926" cy="3975926"/>
          </a:xfrm>
          <a:prstGeom prst="rect">
            <a:avLst/>
          </a:prstGeom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32BA3BF-4AE5-7278-9FB1-0268C3249D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5299" y="562371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366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91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de citroen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7A744E8E-ED20-A804-7D2A-0870CBB276F7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4ECBBA5B-5A82-14AD-E0A6-831E7E2C224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2597" y="2106766"/>
            <a:ext cx="4158806" cy="3332841"/>
          </a:xfrm>
          <a:prstGeom prst="rect">
            <a:avLst/>
          </a:prstGeom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C657AD60-AC96-90E6-A701-AA007C4D91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0554" y="561981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941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9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de framboos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20983F04-B33E-1F31-0534-5691AD6303DE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457F8FB5-0180-0B93-E6AD-90AC97A27C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571" y="1911667"/>
            <a:ext cx="3905949" cy="3989521"/>
          </a:xfrm>
          <a:prstGeom prst="rect">
            <a:avLst/>
          </a:prstGeom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1A583C6B-F4CB-2149-FFAE-9F47228B82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7876" y="558249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542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94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de fles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40199CEE-ADB2-B675-F684-A7FFE2C6DBB3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Ordal limonade Orange 1 liter Fles - Thysshop">
            <a:extLst>
              <a:ext uri="{FF2B5EF4-FFF2-40B4-BE49-F238E27FC236}">
                <a16:creationId xmlns:a16="http://schemas.microsoft.com/office/drawing/2014/main" id="{BEA5FBD6-5ED4-947B-25A8-E8C2F730099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77" r="20979"/>
          <a:stretch/>
        </p:blipFill>
        <p:spPr bwMode="auto">
          <a:xfrm>
            <a:off x="3429000" y="1817163"/>
            <a:ext cx="2286000" cy="40862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36982005-3822-E459-9D3F-BDF15C0655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3900" y="565970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663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35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de kers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E36B6BE0-44A0-0900-BE11-36E99382C878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4FED5F8B-4CDF-2D14-1C2D-2606DFEA9DD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89" r="25519"/>
          <a:stretch/>
        </p:blipFill>
        <p:spPr bwMode="auto">
          <a:xfrm>
            <a:off x="3137217" y="1924865"/>
            <a:ext cx="2869565" cy="380597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8C7D69F2-AF43-3DC4-077D-51950BDC6C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1892" y="557316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744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34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de kiwi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4F21231F-3553-37DA-6777-C1922DD5840A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683459AA-6364-E5A9-2E7F-47F74DDD4DF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8485" y="2309444"/>
            <a:ext cx="4427030" cy="3023338"/>
          </a:xfrm>
          <a:prstGeom prst="rect">
            <a:avLst/>
          </a:prstGeom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82A43F6C-7136-C63B-066A-337480902B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7206" y="554517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603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34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de meloen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F3B903B1-00B5-6CDB-258F-4A365FCE6B20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DAA9B43B-2FD2-CA95-B63F-3EB8C7B96C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1093" y="1903666"/>
            <a:ext cx="3841814" cy="3841814"/>
          </a:xfrm>
          <a:prstGeom prst="rect">
            <a:avLst/>
          </a:prstGeom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19E05510-88AC-3C3D-3804-7F04F8C8E8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9884" y="559182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003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4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de appel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FFDD6E9B-E409-E98D-8B7E-8AD456E48030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BBCCFAAA-383A-4EFC-3F3F-108E36D3E60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5477" y="1952434"/>
            <a:ext cx="3793046" cy="3793046"/>
          </a:xfrm>
          <a:prstGeom prst="rect">
            <a:avLst/>
          </a:prstGeom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0D85471E-318A-8D26-6D68-DCD97915F8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4366" y="557316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379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6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de banaan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88BBFBDF-FEBF-6D18-4C02-2E91A7417BED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9EE2E50F-30D6-9C0B-EB67-2BF996F895C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797" y="2498979"/>
            <a:ext cx="4768406" cy="2691574"/>
          </a:xfrm>
          <a:prstGeom prst="rect">
            <a:avLst/>
          </a:prstGeom>
        </p:spPr>
      </p:pic>
      <p:pic>
        <p:nvPicPr>
          <p:cNvPr id="7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B2AA2BA-6B5B-63BB-AA49-80029ED317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5199" y="555450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354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61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het</a:t>
            </a:r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 fruit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E2E7C2F5-2F5E-3962-3396-743F63FEB660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B1165A3A-A321-5875-FDB6-C9FE4E2777E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049" y="2151005"/>
            <a:ext cx="4389901" cy="3288602"/>
          </a:xfrm>
          <a:prstGeom prst="rect">
            <a:avLst/>
          </a:prstGeom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2FA8F18E-D4D0-BF8A-D40C-35089659B2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8546" y="559182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747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99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de mandarijn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78479D2A-22E7-EE15-E92E-1E882E94E181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73711EA8-BCC7-0CE7-3C67-7992061F7B5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2053" y="2025586"/>
            <a:ext cx="3719894" cy="3719894"/>
          </a:xfrm>
          <a:prstGeom prst="rect">
            <a:avLst/>
          </a:prstGeom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CA59044C-E092-0E18-08D0-D5C43A902C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0554" y="558249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721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78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de peer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74EEDD91-86E2-82CC-46F0-C361EB7AB25E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385977B7-132E-F0F0-8CA4-FD4C9420F9A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99" r="14663"/>
          <a:stretch/>
        </p:blipFill>
        <p:spPr bwMode="auto">
          <a:xfrm>
            <a:off x="3053524" y="1588261"/>
            <a:ext cx="3036951" cy="447918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808B3610-14E4-A30A-5123-A2C204F06F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9215" y="564072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557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78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de sinaasappel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E71459D8-5653-B9E8-14E0-589BA3D83F56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727390A1-F1C7-DCB2-2DE8-4A7D7A2E2C4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34" r="10797"/>
          <a:stretch/>
        </p:blipFill>
        <p:spPr bwMode="auto">
          <a:xfrm>
            <a:off x="2452370" y="2045335"/>
            <a:ext cx="4239260" cy="367962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17648E2D-16E0-1567-A01B-279CD55747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9466" y="559182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070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06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de boterham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F8B365CC-54CC-0EF0-D5AE-3C0C0C2CE710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0D1CE03C-B3A2-5260-E0FA-30C7BBC999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856" y="1781323"/>
            <a:ext cx="3066288" cy="4093058"/>
          </a:xfrm>
          <a:prstGeom prst="rect">
            <a:avLst/>
          </a:prstGeom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89795AED-2EA1-3DA9-268B-3860B3FC91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6537" y="563069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434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33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de beker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40199CEE-ADB2-B675-F684-A7FFE2C6DBB3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Drinkbeker met naam - creanita.eu">
            <a:extLst>
              <a:ext uri="{FF2B5EF4-FFF2-40B4-BE49-F238E27FC236}">
                <a16:creationId xmlns:a16="http://schemas.microsoft.com/office/drawing/2014/main" id="{C4BFA5FA-A21F-75D9-C46A-0CE4166BA1A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02" r="12097" b="2374"/>
          <a:stretch/>
        </p:blipFill>
        <p:spPr bwMode="auto">
          <a:xfrm>
            <a:off x="3060229" y="1868674"/>
            <a:ext cx="3023542" cy="393496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DEE6827A-0268-49EE-2BB5-63051A9049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9215" y="555995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372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het</a:t>
            </a:r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 brood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31290398-7243-4626-59D7-129DFE564337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Brood - Wikipedia">
            <a:extLst>
              <a:ext uri="{FF2B5EF4-FFF2-40B4-BE49-F238E27FC236}">
                <a16:creationId xmlns:a16="http://schemas.microsoft.com/office/drawing/2014/main" id="{8F5AEC2C-A2BA-F362-C386-1F36B9BD51B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9" r="3451"/>
          <a:stretch/>
        </p:blipFill>
        <p:spPr bwMode="auto">
          <a:xfrm>
            <a:off x="2537301" y="2112996"/>
            <a:ext cx="4069398" cy="319842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EA013FF-3DC6-44D4-2B43-D1EF6996C3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1893" y="561981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876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2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het</a:t>
            </a:r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 broodje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4C31FA02-C230-6BEC-FF97-7FF9EDDDD27E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0E7A5116-BB73-FE20-0F19-EDF32C9FF19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7" r="6770"/>
          <a:stretch/>
        </p:blipFill>
        <p:spPr bwMode="auto">
          <a:xfrm>
            <a:off x="3007169" y="1877758"/>
            <a:ext cx="3539935" cy="390921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72A1983B-8872-72C0-F7C0-54811440CC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5241" y="561048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862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08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het</a:t>
            </a:r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 graan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F2FF797B-4063-2830-D31E-A57090A0CFED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49A059BD-89AE-1A60-982A-984EFEB9E61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874" y="1922335"/>
            <a:ext cx="4500182" cy="3716178"/>
          </a:xfrm>
          <a:prstGeom prst="rect">
            <a:avLst/>
          </a:prstGeom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BF655730-35B5-7A88-5005-EDC3F63CB1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4580" y="557316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006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het</a:t>
            </a:r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 croissantje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0536F3F9-7F1D-93D5-0B31-8C1C65041144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E36A1CD4-B7C3-0A64-862F-4F02BE8DF3C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96" r="13015"/>
          <a:stretch/>
        </p:blipFill>
        <p:spPr bwMode="auto">
          <a:xfrm>
            <a:off x="2544699" y="2088070"/>
            <a:ext cx="4054602" cy="359746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584EE0D2-4709-2EAD-D6CA-9D61F4DE87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5630" y="561981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36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18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het</a:t>
            </a:r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 volkorenbrood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FDDB3C8E-5E2C-4BB0-779E-B5A31661FE6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Het Beste Brood Heel - Bakkerij Dunselman">
            <a:extLst>
              <a:ext uri="{FF2B5EF4-FFF2-40B4-BE49-F238E27FC236}">
                <a16:creationId xmlns:a16="http://schemas.microsoft.com/office/drawing/2014/main" id="{4B020824-F8FE-76B5-38BD-D35046C8E17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r="4900"/>
          <a:stretch/>
        </p:blipFill>
        <p:spPr bwMode="auto">
          <a:xfrm>
            <a:off x="2898521" y="1833282"/>
            <a:ext cx="3346958" cy="405979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7DE3B5AF-5D2D-2BE0-EEE5-D22B77208B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8546" y="558249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057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38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het</a:t>
            </a:r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nl-NL" sz="4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naanbrood</a:t>
            </a:r>
            <a:endParaRPr lang="nl-NL" sz="4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8BC359C5-2B7D-1D5C-50B6-0F68B71A9D5E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Naanbrood maken - makkelijk recept zonder te rijzen - Leuke Recepten">
            <a:extLst>
              <a:ext uri="{FF2B5EF4-FFF2-40B4-BE49-F238E27FC236}">
                <a16:creationId xmlns:a16="http://schemas.microsoft.com/office/drawing/2014/main" id="{51CA5795-6EB4-6499-878A-0630F8CE54C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16" t="6783" r="20206"/>
          <a:stretch/>
        </p:blipFill>
        <p:spPr bwMode="auto">
          <a:xfrm>
            <a:off x="2304351" y="2302065"/>
            <a:ext cx="4535297" cy="332751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46EA8BE3-FBD2-9F60-9AE4-0E0F0D2FAA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9884" y="562958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1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01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de graankorrel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C2040F48-F5B1-2129-3338-927846E2B8B3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Dinkelmehl ist vielseitig, gesund und lecker | Blog | Brotversand bioLöwe">
            <a:extLst>
              <a:ext uri="{FF2B5EF4-FFF2-40B4-BE49-F238E27FC236}">
                <a16:creationId xmlns:a16="http://schemas.microsoft.com/office/drawing/2014/main" id="{D8E11685-8C1E-A25C-5359-3BBD9ED46B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351770" y="2168119"/>
            <a:ext cx="4440459" cy="331946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" name="Rechte verbindingslijn met pijl 5">
            <a:extLst>
              <a:ext uri="{FF2B5EF4-FFF2-40B4-BE49-F238E27FC236}">
                <a16:creationId xmlns:a16="http://schemas.microsoft.com/office/drawing/2014/main" id="{F7656915-11EF-43AE-3D27-1B23C5F2A4F2}"/>
              </a:ext>
            </a:extLst>
          </p:cNvPr>
          <p:cNvCxnSpPr/>
          <p:nvPr/>
        </p:nvCxnSpPr>
        <p:spPr>
          <a:xfrm>
            <a:off x="3591559" y="4577277"/>
            <a:ext cx="980440" cy="862330"/>
          </a:xfrm>
          <a:prstGeom prst="straightConnector1">
            <a:avLst/>
          </a:prstGeom>
          <a:ln w="952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AD091E98-8718-0630-9D05-1176AE7D71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7206" y="556071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507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7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 dirty="0">
                <a:latin typeface="Calibri Light" panose="020F0302020204030204" pitchFamily="34" charset="0"/>
                <a:cs typeface="Calibri Light" panose="020F0302020204030204" pitchFamily="34" charset="0"/>
              </a:rPr>
              <a:t>horen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FA2AD7C6-A79C-AB12-232C-A8388756EA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01EE6F8C-95D5-8208-0D3D-EC259229E996}"/>
              </a:ext>
            </a:extLst>
          </p:cNvPr>
          <p:cNvSpPr/>
          <p:nvPr/>
        </p:nvSpPr>
        <p:spPr>
          <a:xfrm>
            <a:off x="628650" y="1501493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1F31A63F-0763-A412-BA7A-80C4221BD6A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8693" y="2104262"/>
            <a:ext cx="4146614" cy="3612033"/>
          </a:xfrm>
          <a:prstGeom prst="rect">
            <a:avLst/>
          </a:prstGeom>
        </p:spPr>
      </p:pic>
      <p:pic>
        <p:nvPicPr>
          <p:cNvPr id="7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B45C23A9-1F6F-B938-33A3-B2927FFA13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4635" y="559684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46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78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 dirty="0">
                <a:latin typeface="Calibri Light" panose="020F0302020204030204" pitchFamily="34" charset="0"/>
                <a:cs typeface="Calibri Light" panose="020F0302020204030204" pitchFamily="34" charset="0"/>
              </a:rPr>
              <a:t>proeven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FA2AD7C6-A79C-AB12-232C-A8388756EA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01EE6F8C-95D5-8208-0D3D-EC259229E996}"/>
              </a:ext>
            </a:extLst>
          </p:cNvPr>
          <p:cNvSpPr/>
          <p:nvPr/>
        </p:nvSpPr>
        <p:spPr>
          <a:xfrm>
            <a:off x="628650" y="1501493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l-NL"/>
          </a:p>
        </p:txBody>
      </p:sp>
      <p:pic>
        <p:nvPicPr>
          <p:cNvPr id="3" name="Afbeelding 2" descr="Little girl cooking stock photo. Image of chef, cook - 93296532">
            <a:extLst>
              <a:ext uri="{FF2B5EF4-FFF2-40B4-BE49-F238E27FC236}">
                <a16:creationId xmlns:a16="http://schemas.microsoft.com/office/drawing/2014/main" id="{C7B802AA-31C3-7312-A45D-314C5E7E02F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0" r="17766"/>
          <a:stretch/>
        </p:blipFill>
        <p:spPr bwMode="auto">
          <a:xfrm>
            <a:off x="2463704" y="2100262"/>
            <a:ext cx="4216591" cy="354311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A5D39334-6C51-9646-DD31-583175991C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5133" y="564337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87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 dirty="0">
                <a:latin typeface="Calibri Light" panose="020F0302020204030204" pitchFamily="34" charset="0"/>
                <a:cs typeface="Calibri Light" panose="020F0302020204030204" pitchFamily="34" charset="0"/>
              </a:rPr>
              <a:t>ruiken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FA2AD7C6-A79C-AB12-232C-A8388756EA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01EE6F8C-95D5-8208-0D3D-EC259229E996}"/>
              </a:ext>
            </a:extLst>
          </p:cNvPr>
          <p:cNvSpPr/>
          <p:nvPr/>
        </p:nvSpPr>
        <p:spPr>
          <a:xfrm>
            <a:off x="628650" y="1501493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l-NL"/>
          </a:p>
        </p:txBody>
      </p:sp>
      <p:pic>
        <p:nvPicPr>
          <p:cNvPr id="3" name="Afbeelding 2" descr="New research proves that human sense of smell is better than we thought">
            <a:extLst>
              <a:ext uri="{FF2B5EF4-FFF2-40B4-BE49-F238E27FC236}">
                <a16:creationId xmlns:a16="http://schemas.microsoft.com/office/drawing/2014/main" id="{E6ED85D6-034E-1A00-6368-839FCAAD5C2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91" r="22493"/>
          <a:stretch/>
        </p:blipFill>
        <p:spPr bwMode="auto">
          <a:xfrm>
            <a:off x="2949257" y="1732795"/>
            <a:ext cx="3245485" cy="410056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AADEE23A-4CCF-92EB-AC47-53B4D7BCB9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9884" y="560617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707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>
                <a:latin typeface="Calibri Light" panose="020F0302020204030204" pitchFamily="34" charset="0"/>
                <a:cs typeface="Calibri Light" panose="020F0302020204030204" pitchFamily="34" charset="0"/>
              </a:rPr>
              <a:t>d</a:t>
            </a:r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e kom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40199CEE-ADB2-B675-F684-A7FFE2C6DBB3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46F516A3-1469-D687-B067-FE7786B6A68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2038" b="11963"/>
          <a:stretch/>
        </p:blipFill>
        <p:spPr>
          <a:xfrm>
            <a:off x="2713792" y="2143443"/>
            <a:ext cx="3716416" cy="3433665"/>
          </a:xfrm>
          <a:prstGeom prst="rect">
            <a:avLst/>
          </a:prstGeom>
        </p:spPr>
      </p:pic>
      <p:pic>
        <p:nvPicPr>
          <p:cNvPr id="8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F3A41E0E-724B-86AF-1AA7-343F5242DB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0553" y="560510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624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12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 dirty="0">
                <a:latin typeface="Calibri Light" panose="020F0302020204030204" pitchFamily="34" charset="0"/>
                <a:cs typeface="Calibri Light" panose="020F0302020204030204" pitchFamily="34" charset="0"/>
              </a:rPr>
              <a:t>zien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FA2AD7C6-A79C-AB12-232C-A8388756EA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01EE6F8C-95D5-8208-0D3D-EC259229E996}"/>
              </a:ext>
            </a:extLst>
          </p:cNvPr>
          <p:cNvSpPr/>
          <p:nvPr/>
        </p:nvSpPr>
        <p:spPr>
          <a:xfrm>
            <a:off x="628650" y="1501493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l-NL"/>
          </a:p>
        </p:txBody>
      </p:sp>
      <p:pic>
        <p:nvPicPr>
          <p:cNvPr id="3" name="Afbeelding 2" descr="Kind - 123 Lens Blog">
            <a:extLst>
              <a:ext uri="{FF2B5EF4-FFF2-40B4-BE49-F238E27FC236}">
                <a16:creationId xmlns:a16="http://schemas.microsoft.com/office/drawing/2014/main" id="{F9A95964-949D-87E7-AA7D-7BC151138F1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39" r="23985"/>
          <a:stretch/>
        </p:blipFill>
        <p:spPr bwMode="auto">
          <a:xfrm>
            <a:off x="3055810" y="1825625"/>
            <a:ext cx="3223070" cy="410455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A8013249-9037-0D1D-BB6E-22EC3F750D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9340" y="567560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de zintuigen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5691A73C-2669-B49A-FAAE-0EE8B7353F8E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01C3C718-87F9-5E24-950F-B28421F2AA9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8" r="6334"/>
          <a:stretch/>
        </p:blipFill>
        <p:spPr bwMode="auto">
          <a:xfrm>
            <a:off x="2455132" y="2233497"/>
            <a:ext cx="4233736" cy="320611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37C406A-08AD-6CE9-6A08-215047FEEB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6537" y="559182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324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94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 dirty="0">
                <a:latin typeface="Calibri Light" panose="020F0302020204030204" pitchFamily="34" charset="0"/>
                <a:cs typeface="Calibri Light" panose="020F0302020204030204" pitchFamily="34" charset="0"/>
              </a:rPr>
              <a:t>voelen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FA2AD7C6-A79C-AB12-232C-A8388756EA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01EE6F8C-95D5-8208-0D3D-EC259229E996}"/>
              </a:ext>
            </a:extLst>
          </p:cNvPr>
          <p:cNvSpPr/>
          <p:nvPr/>
        </p:nvSpPr>
        <p:spPr>
          <a:xfrm>
            <a:off x="628650" y="1501493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l-NL"/>
          </a:p>
        </p:txBody>
      </p:sp>
      <p:pic>
        <p:nvPicPr>
          <p:cNvPr id="3" name="Afbeelding 2" descr="Zo werken onze zintuigen | Gezond Idee">
            <a:extLst>
              <a:ext uri="{FF2B5EF4-FFF2-40B4-BE49-F238E27FC236}">
                <a16:creationId xmlns:a16="http://schemas.microsoft.com/office/drawing/2014/main" id="{1590FD92-3E9B-C02D-DD42-79214D47991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" r="25460"/>
          <a:stretch/>
        </p:blipFill>
        <p:spPr bwMode="auto">
          <a:xfrm>
            <a:off x="2465927" y="2008695"/>
            <a:ext cx="4212146" cy="379693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D1F5F958-49F7-091A-8184-CA4996C01E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9591" y="562895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737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1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hard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4910"/>
            <a:ext cx="7776864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fbeelding 2" descr="Betaalbare handgemaakte keramische urn 'Kei / Steen / Bolder' | URNWINKEL.">
            <a:extLst>
              <a:ext uri="{FF2B5EF4-FFF2-40B4-BE49-F238E27FC236}">
                <a16:creationId xmlns:a16="http://schemas.microsoft.com/office/drawing/2014/main" id="{1DD9E777-0C39-27A0-2ECC-0D73FB859CA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09" b="22406"/>
          <a:stretch/>
        </p:blipFill>
        <p:spPr bwMode="auto">
          <a:xfrm>
            <a:off x="2549746" y="2117266"/>
            <a:ext cx="4044506" cy="332582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02278CDB-D552-5BCE-ADE5-07F252B4A5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5200" y="544309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83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96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zacht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4910"/>
            <a:ext cx="7776864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fbeelding 2" descr="hard/zacht - Google zoeken">
            <a:extLst>
              <a:ext uri="{FF2B5EF4-FFF2-40B4-BE49-F238E27FC236}">
                <a16:creationId xmlns:a16="http://schemas.microsoft.com/office/drawing/2014/main" id="{D1321A2E-447F-6A8B-098A-D314D767DAF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66" r="2368"/>
          <a:stretch/>
        </p:blipFill>
        <p:spPr bwMode="auto">
          <a:xfrm>
            <a:off x="2759475" y="1851912"/>
            <a:ext cx="3625047" cy="383724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7399821A-1E2D-D502-5707-4339998AAA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5868" y="544775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618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18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de eetwaar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D8A3C689-AE46-0114-E258-11023EF713E4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Giftoproep: eetwaren | Schaarbeek">
            <a:extLst>
              <a:ext uri="{FF2B5EF4-FFF2-40B4-BE49-F238E27FC236}">
                <a16:creationId xmlns:a16="http://schemas.microsoft.com/office/drawing/2014/main" id="{AF8A1D31-B09C-50DC-0764-5E4E766D29F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66" r="2031"/>
          <a:stretch/>
        </p:blipFill>
        <p:spPr bwMode="auto">
          <a:xfrm>
            <a:off x="2850070" y="1966086"/>
            <a:ext cx="3443859" cy="361597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C2BBFBF3-1F6B-B1AC-4A85-9BFB4BDA5D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8546" y="558205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313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62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de biefstuk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CE9CF583-7FDD-9FAC-0771-002E87C2C331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Afbeelding met voedsel, vlees, rood&#10;&#10;Automatisch gegenereerde beschrijving">
            <a:extLst>
              <a:ext uri="{FF2B5EF4-FFF2-40B4-BE49-F238E27FC236}">
                <a16:creationId xmlns:a16="http://schemas.microsoft.com/office/drawing/2014/main" id="{16288B25-56A4-E44F-2509-DA679EE91FF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16" r="24168"/>
          <a:stretch/>
        </p:blipFill>
        <p:spPr bwMode="auto">
          <a:xfrm>
            <a:off x="2809430" y="1690689"/>
            <a:ext cx="3525139" cy="426419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F02D938B-CD4B-7937-0F1D-721CEE4052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9215" y="561048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261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78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het</a:t>
            </a:r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 kippenvlees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E19A1F7E-F605-CE44-12C1-576EBEAC35A5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5 vragen over... kip en de ESBL-bacterie | Gezondheidsnet">
            <a:extLst>
              <a:ext uri="{FF2B5EF4-FFF2-40B4-BE49-F238E27FC236}">
                <a16:creationId xmlns:a16="http://schemas.microsoft.com/office/drawing/2014/main" id="{6A49EEF1-AD22-54BC-F5D5-A532D066D24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37"/>
          <a:stretch/>
        </p:blipFill>
        <p:spPr bwMode="auto">
          <a:xfrm>
            <a:off x="2290444" y="1947231"/>
            <a:ext cx="4793107" cy="376124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152CC6A8-74E3-97A8-B6BB-36B571C0AE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992" y="559182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892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1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het</a:t>
            </a:r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 varkensvlees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6C5C054C-0B2D-5B0C-2298-FF5884396563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De voedingswaarde van varkensvlees - aHealthylife.nl">
            <a:extLst>
              <a:ext uri="{FF2B5EF4-FFF2-40B4-BE49-F238E27FC236}">
                <a16:creationId xmlns:a16="http://schemas.microsoft.com/office/drawing/2014/main" id="{FE735434-2E40-060D-F8BA-0275997C9A3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3" r="3904"/>
          <a:stretch/>
        </p:blipFill>
        <p:spPr bwMode="auto">
          <a:xfrm>
            <a:off x="2347658" y="2095372"/>
            <a:ext cx="4790457" cy="340448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62C40904-D175-C589-8835-89CD0793D4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6537" y="558249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924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29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het</a:t>
            </a:r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 ontbijt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785736E1-1797-FE3E-52D9-5495F83A395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Ontbijten bij de boer! - Harm's Hoeve">
            <a:extLst>
              <a:ext uri="{FF2B5EF4-FFF2-40B4-BE49-F238E27FC236}">
                <a16:creationId xmlns:a16="http://schemas.microsoft.com/office/drawing/2014/main" id="{EECDFF42-B2E5-58F6-3D65-5A1EE633223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3" r="12611"/>
          <a:stretch/>
        </p:blipFill>
        <p:spPr bwMode="auto">
          <a:xfrm>
            <a:off x="2982944" y="1838197"/>
            <a:ext cx="3178112" cy="393284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BB8EF8B2-8EE5-A426-FDD4-214005AF83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5198" y="561981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973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5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het bord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40199CEE-ADB2-B675-F684-A7FFE2C6DBB3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33642C29-4F1F-720C-E414-D29A48BED7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31791" y="1906549"/>
            <a:ext cx="3280417" cy="3915754"/>
          </a:xfrm>
          <a:prstGeom prst="rect">
            <a:avLst/>
          </a:prstGeom>
        </p:spPr>
      </p:pic>
      <p:pic>
        <p:nvPicPr>
          <p:cNvPr id="8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8EA0A10B-2DEE-A261-AE0A-3DBE206302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5239" y="56571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718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14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de lunch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599F9F5C-B96B-F2C4-096A-D9A50BE29CC7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Lunch Box for Kids">
            <a:extLst>
              <a:ext uri="{FF2B5EF4-FFF2-40B4-BE49-F238E27FC236}">
                <a16:creationId xmlns:a16="http://schemas.microsoft.com/office/drawing/2014/main" id="{BD4B108E-63E2-109B-67BE-AA8E58506DA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6" r="6571"/>
          <a:stretch/>
        </p:blipFill>
        <p:spPr bwMode="auto">
          <a:xfrm>
            <a:off x="2679509" y="1623306"/>
            <a:ext cx="3784981" cy="440909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ACC4BD4B-875B-0DE2-81D4-177B8A0779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8546" y="563847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303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48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het</a:t>
            </a:r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 avondeten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6AB0A198-AB86-4162-3FBB-AF398A538B6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¿Qué puedo hacer 10 minutos al día que mejorará en gran medida mi vida ...">
            <a:extLst>
              <a:ext uri="{FF2B5EF4-FFF2-40B4-BE49-F238E27FC236}">
                <a16:creationId xmlns:a16="http://schemas.microsoft.com/office/drawing/2014/main" id="{3E2A7F57-8449-A165-8B42-7E45CDFB151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6" r="4074"/>
          <a:stretch/>
        </p:blipFill>
        <p:spPr bwMode="auto">
          <a:xfrm>
            <a:off x="2219960" y="2112327"/>
            <a:ext cx="4704080" cy="352253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D5679E9B-391C-96A8-E43F-14748F0496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9884" y="563486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74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19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het</a:t>
            </a:r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 tussendoortje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 descr="Mandarijnen - Total Produce">
            <a:extLst>
              <a:ext uri="{FF2B5EF4-FFF2-40B4-BE49-F238E27FC236}">
                <a16:creationId xmlns:a16="http://schemas.microsoft.com/office/drawing/2014/main" id="{B3492637-A3DE-7872-3F19-5631CA16AE9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37" r="14969"/>
          <a:stretch/>
        </p:blipFill>
        <p:spPr bwMode="auto">
          <a:xfrm>
            <a:off x="2155262" y="2006463"/>
            <a:ext cx="1950720" cy="184302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Afbeelding 5" descr="Voedingswaarde Mueslireep, gem. per 100 gram.">
            <a:extLst>
              <a:ext uri="{FF2B5EF4-FFF2-40B4-BE49-F238E27FC236}">
                <a16:creationId xmlns:a16="http://schemas.microsoft.com/office/drawing/2014/main" id="{B7485940-4D5E-3942-DEAF-6CC98A28C5F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89" r="4298" b="13943"/>
          <a:stretch/>
        </p:blipFill>
        <p:spPr bwMode="auto">
          <a:xfrm>
            <a:off x="4489594" y="2070874"/>
            <a:ext cx="2286000" cy="170439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Afbeelding 6" descr="Glace - Emmi Food Service">
            <a:extLst>
              <a:ext uri="{FF2B5EF4-FFF2-40B4-BE49-F238E27FC236}">
                <a16:creationId xmlns:a16="http://schemas.microsoft.com/office/drawing/2014/main" id="{67813B20-3ACE-1834-04E4-C21C1B5809A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76" t="20075" r="22144" b="22343"/>
          <a:stretch/>
        </p:blipFill>
        <p:spPr bwMode="auto">
          <a:xfrm>
            <a:off x="2155262" y="4060662"/>
            <a:ext cx="2130036" cy="159482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Rechthoek 8">
            <a:extLst>
              <a:ext uri="{FF2B5EF4-FFF2-40B4-BE49-F238E27FC236}">
                <a16:creationId xmlns:a16="http://schemas.microsoft.com/office/drawing/2014/main" id="{EB5EF3FB-885D-11DD-1FCB-E1216CA11419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3FA0313A-D401-7844-A8D3-699BCC83629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05136" y="1923386"/>
            <a:ext cx="4333727" cy="3852201"/>
          </a:xfrm>
          <a:prstGeom prst="rect">
            <a:avLst/>
          </a:prstGeom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F17F4437-BBD2-0856-70C8-3C1A38887F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85849" y="553190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617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2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eet smakelijk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5C227D1-0950-574B-3F41-00F96D34CF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349590D6-2252-3DEA-EA29-17BF3F64FE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4910"/>
            <a:ext cx="7776864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34998355-AB2B-3A84-B647-B0958B07070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5" r="12179"/>
          <a:stretch/>
        </p:blipFill>
        <p:spPr bwMode="auto">
          <a:xfrm>
            <a:off x="2500316" y="1742274"/>
            <a:ext cx="4143368" cy="40565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2536E710-479F-C3D7-06F1-494BF22A97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0898" y="551957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671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50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C694CDE-1FE8-9175-CF37-D74A2A3FAB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inhoud 2">
            <a:extLst>
              <a:ext uri="{FF2B5EF4-FFF2-40B4-BE49-F238E27FC236}">
                <a16:creationId xmlns:a16="http://schemas.microsoft.com/office/drawing/2014/main" id="{73E1056C-5FC5-E511-6131-47D4725351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479249"/>
            <a:ext cx="7886700" cy="3697714"/>
          </a:xfrm>
        </p:spPr>
        <p:txBody>
          <a:bodyPr/>
          <a:lstStyle/>
          <a:p>
            <a:pPr marL="0" indent="0" algn="ctr">
              <a:buNone/>
            </a:pPr>
            <a:r>
              <a:rPr lang="nl-NL" sz="7200" b="1" u="sng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Week 2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1968933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de zuivel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D829FB7D-83FA-9235-2853-62E61530E4DA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Zuivel | Landwinkel Zevenaar">
            <a:extLst>
              <a:ext uri="{FF2B5EF4-FFF2-40B4-BE49-F238E27FC236}">
                <a16:creationId xmlns:a16="http://schemas.microsoft.com/office/drawing/2014/main" id="{5AB0AF4B-6B70-2A0D-D130-838C89D969E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75" r="9971"/>
          <a:stretch/>
        </p:blipFill>
        <p:spPr bwMode="auto">
          <a:xfrm>
            <a:off x="2172398" y="2094102"/>
            <a:ext cx="4557586" cy="346493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035D6D14-A32A-ECB6-3A38-25F4B40D3F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0554" y="563847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631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de melk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E698CD47-8484-1D11-99BD-A970138743E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A5190AB5-4859-B0C1-3B9D-19C0051BC2E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64" r="5445"/>
          <a:stretch/>
        </p:blipFill>
        <p:spPr bwMode="auto">
          <a:xfrm>
            <a:off x="2717768" y="2002599"/>
            <a:ext cx="3708464" cy="359749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CA198072-637C-89BB-5E4B-00516B4DC8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9215" y="560009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724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71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de slagroom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09D54C70-3BC1-8058-D1A6-654F9724D963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C070D078-F235-AA91-10F8-E7DD196FA09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51" r="14369"/>
          <a:stretch/>
        </p:blipFill>
        <p:spPr bwMode="auto">
          <a:xfrm>
            <a:off x="3073463" y="1831848"/>
            <a:ext cx="2997073" cy="402404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F5E2C217-EFA4-320C-F5CA-0744FC668D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5199" y="561220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150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1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de kaas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B96DE477-A51D-98FC-8390-2E7DB16C0370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Maasdam">
            <a:extLst>
              <a:ext uri="{FF2B5EF4-FFF2-40B4-BE49-F238E27FC236}">
                <a16:creationId xmlns:a16="http://schemas.microsoft.com/office/drawing/2014/main" id="{E6695873-5A50-8394-94D9-B83968D805F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7" r="8786"/>
          <a:stretch/>
        </p:blipFill>
        <p:spPr bwMode="auto">
          <a:xfrm>
            <a:off x="2516632" y="2126111"/>
            <a:ext cx="4110736" cy="331349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D28ED5C5-5660-786C-18F9-86FC27489A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8546" y="556383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19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9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de boter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4A24541A-8859-05C9-8367-445B885E72CC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Salted Butter at Rs 440/kg | पाश्चराइज्ड बटर in Pune | ID: 13058901033">
            <a:extLst>
              <a:ext uri="{FF2B5EF4-FFF2-40B4-BE49-F238E27FC236}">
                <a16:creationId xmlns:a16="http://schemas.microsoft.com/office/drawing/2014/main" id="{28E6F429-F5CF-D1DB-8FC4-BB5ECB863DC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3" t="19220" r="5385" b="16218"/>
          <a:stretch/>
        </p:blipFill>
        <p:spPr bwMode="auto">
          <a:xfrm>
            <a:off x="2631566" y="2243644"/>
            <a:ext cx="4061841" cy="302285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B3681265-B29D-351C-C167-8728DF725D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7876" y="561981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635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94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de kop / het kopje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40199CEE-ADB2-B675-F684-A7FFE2C6DBB3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Egg Koffie Kop 15 cl. Rood">
            <a:extLst>
              <a:ext uri="{FF2B5EF4-FFF2-40B4-BE49-F238E27FC236}">
                <a16:creationId xmlns:a16="http://schemas.microsoft.com/office/drawing/2014/main" id="{C7AF401B-3126-ABB9-82E5-1C60605EA00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57" t="35360" r="36445" b="14632"/>
          <a:stretch/>
        </p:blipFill>
        <p:spPr bwMode="auto">
          <a:xfrm>
            <a:off x="2940115" y="2566328"/>
            <a:ext cx="3263770" cy="233741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DA766036-13CC-535A-C2BE-18533DD7FD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1223" y="562914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041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9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de koe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43FB6A41-115A-AF18-495B-9000DC326485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A3CADCB8-B04E-7C6F-6F11-866523C273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3597" y="2275522"/>
            <a:ext cx="4256805" cy="2832926"/>
          </a:xfrm>
          <a:prstGeom prst="rect">
            <a:avLst/>
          </a:prstGeom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5B9AADC7-F62F-CDD2-5D2D-B89563062C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7876" y="559182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980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12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de geit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A4F53D87-2547-BD16-7E3B-30D961CAE1A0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97004A8E-3522-5CB5-08DD-43D694CC4A0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62" t="12780" r="6894"/>
          <a:stretch/>
        </p:blipFill>
        <p:spPr bwMode="auto">
          <a:xfrm>
            <a:off x="3059001" y="1872104"/>
            <a:ext cx="3025998" cy="397634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117548DF-7823-67B6-284E-BAFA14D3D3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8545" y="560476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070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44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het</a:t>
            </a:r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 varken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182D73CA-C8F4-F354-5554-2A1AC816F400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Origen y trazabilidad – Alpunto">
            <a:extLst>
              <a:ext uri="{FF2B5EF4-FFF2-40B4-BE49-F238E27FC236}">
                <a16:creationId xmlns:a16="http://schemas.microsoft.com/office/drawing/2014/main" id="{6E14B649-C122-DD55-BCE7-40AB597219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6976" y="1990280"/>
            <a:ext cx="3547936" cy="3547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D85BA0A6-35D0-947F-9B96-35541B890D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7876" y="553821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193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73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het</a:t>
            </a:r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 schaap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5D505AFA-B9A8-08EF-EB76-E79BA2A888F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DF9E9D2A-8778-18B9-A541-C899F56DDD5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8"/>
          <a:stretch/>
        </p:blipFill>
        <p:spPr bwMode="auto">
          <a:xfrm>
            <a:off x="2861119" y="2063686"/>
            <a:ext cx="3421761" cy="363269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F092D865-40B5-55FE-ADFC-8D6109126F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9215" y="561048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894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39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7A63E42-3D7F-5EEC-4C87-9A1C6F9E29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CEBD62-CF58-D622-5461-C9C510EC5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 dirty="0">
                <a:latin typeface="Calibri Light" panose="020F0302020204030204" pitchFamily="34" charset="0"/>
                <a:cs typeface="Calibri Light" panose="020F0302020204030204" pitchFamily="34" charset="0"/>
              </a:rPr>
              <a:t>de smaken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29DD3C21-B234-4D2A-3F65-FD7B844B1B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4910"/>
            <a:ext cx="7776864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fbeelding 2" descr="De tong en neus">
            <a:extLst>
              <a:ext uri="{FF2B5EF4-FFF2-40B4-BE49-F238E27FC236}">
                <a16:creationId xmlns:a16="http://schemas.microsoft.com/office/drawing/2014/main" id="{2F5F64A5-7722-1C15-F91B-9D3260B26B2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20" r="1037"/>
          <a:stretch/>
        </p:blipFill>
        <p:spPr bwMode="auto">
          <a:xfrm>
            <a:off x="2647727" y="2215895"/>
            <a:ext cx="3848545" cy="324626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DFFABF06-9EF8-C8C1-4055-7CD55A8A6B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6537" y="549464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236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9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zoet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4910"/>
            <a:ext cx="7776864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fbeelding 2" descr="Dit is waarom baby's zo enthousiast reageren als ze voor het eerst fruit  proeven | Foto | gelderlander.nl">
            <a:extLst>
              <a:ext uri="{FF2B5EF4-FFF2-40B4-BE49-F238E27FC236}">
                <a16:creationId xmlns:a16="http://schemas.microsoft.com/office/drawing/2014/main" id="{F4A235EA-5D0F-8CB2-9ABE-6A8D2B29389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95" r="14655"/>
          <a:stretch/>
        </p:blipFill>
        <p:spPr bwMode="auto">
          <a:xfrm>
            <a:off x="2764869" y="1996630"/>
            <a:ext cx="3614261" cy="363549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0FCF5C07-DC40-A677-E9F3-28C8CA4F3F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3859" y="544309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46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12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zuur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4910"/>
            <a:ext cx="7776864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fbeelding 2" descr="Over zuur-base evenwicht, pH-waarde, detoxen en word je zuur van een  citroen? – Vita-Me.nl">
            <a:extLst>
              <a:ext uri="{FF2B5EF4-FFF2-40B4-BE49-F238E27FC236}">
                <a16:creationId xmlns:a16="http://schemas.microsoft.com/office/drawing/2014/main" id="{C7F44F78-4D60-3B78-DCC7-0E3B66FF2D0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62" r="9092"/>
          <a:stretch/>
        </p:blipFill>
        <p:spPr bwMode="auto">
          <a:xfrm>
            <a:off x="3013963" y="1794482"/>
            <a:ext cx="3116072" cy="395210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D306EBEC-B54B-FA81-F3FD-D9821FF057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6547" y="550290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653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9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zout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4910"/>
            <a:ext cx="7776864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BCE91324-3E1D-AD0A-366B-E14BD3C749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9536" y="1746675"/>
            <a:ext cx="3864926" cy="3986744"/>
          </a:xfrm>
          <a:prstGeom prst="rect">
            <a:avLst/>
          </a:prstGeom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DCCA46AD-1348-B4DE-532A-BB85D34F2B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6537" y="54897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428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bitter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4910"/>
            <a:ext cx="7776864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fbeelding 2" descr="Bitter Foods: Do These 20 Bitter Foods Really Boost Health? in 2020 ...">
            <a:extLst>
              <a:ext uri="{FF2B5EF4-FFF2-40B4-BE49-F238E27FC236}">
                <a16:creationId xmlns:a16="http://schemas.microsoft.com/office/drawing/2014/main" id="{05ADAEBB-12B3-4166-C6F6-4B72E80C50F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655" y="1875979"/>
            <a:ext cx="3808689" cy="380868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8280ADAA-67F3-E5E2-DC6F-1411FD3679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5867" y="544775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02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7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buiten</a:t>
            </a:r>
          </a:p>
        </p:txBody>
      </p:sp>
      <p:pic>
        <p:nvPicPr>
          <p:cNvPr id="5" name="Picture 2" descr="http://www.levelsbc.nl/wp-content/uploads/2013/02/Achtergrond_paars111.pn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 descr="Hoe maken we buitenspelen leuk en aantrekkelijk? – Allesoversport.nl">
            <a:extLst>
              <a:ext uri="{FF2B5EF4-FFF2-40B4-BE49-F238E27FC236}">
                <a16:creationId xmlns:a16="http://schemas.microsoft.com/office/drawing/2014/main" id="{5A495C87-956E-912D-B5AD-BB8F437F921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39" r="8706"/>
          <a:stretch/>
        </p:blipFill>
        <p:spPr bwMode="auto">
          <a:xfrm>
            <a:off x="3054794" y="2014918"/>
            <a:ext cx="3034411" cy="366652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63C70AF4-B88E-1151-D3F1-9492D62236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1892" y="543775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387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de schotel / het schoteltje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40199CEE-ADB2-B675-F684-A7FFE2C6DBB3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3D15D394-4AF4-DA93-4103-04B6B26F4ED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5" t="15789" r="11185" b="15789"/>
          <a:stretch/>
        </p:blipFill>
        <p:spPr bwMode="auto">
          <a:xfrm>
            <a:off x="2901585" y="2448961"/>
            <a:ext cx="3340829" cy="291989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6E592DC5-B93C-288F-550D-9F1D0D97A6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5239" y="569253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038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05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de bloem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EB0406DA-6732-FDF6-3E09-CA8A221F598D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74CA632E-B88B-E18F-2576-3654104B577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268" y="1799276"/>
            <a:ext cx="2771463" cy="4122000"/>
          </a:xfrm>
          <a:prstGeom prst="rect">
            <a:avLst/>
          </a:prstGeom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4372EAE7-EAAE-6C39-E659-0299F938AD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8546" y="560115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10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41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de steel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71424A99-BFE4-3F72-80B1-A3A23795FC90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D1122B13-5BE5-DE1D-1EEA-049E61A9D2D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8375" y="1767727"/>
            <a:ext cx="2627249" cy="4120250"/>
          </a:xfrm>
          <a:prstGeom prst="rect">
            <a:avLst/>
          </a:prstGeom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4D34D1D5-765D-04BE-642E-CDAE22F4E8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9215" y="564429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923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het</a:t>
            </a:r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 gras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1820B9A3-F529-DB54-8A1F-BF7C87291E67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Grassoorten | Soorten gras | Hendriks Graszoden">
            <a:extLst>
              <a:ext uri="{FF2B5EF4-FFF2-40B4-BE49-F238E27FC236}">
                <a16:creationId xmlns:a16="http://schemas.microsoft.com/office/drawing/2014/main" id="{6C99E2A1-76BA-7A31-226D-746C4FFACE1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10" r="26660"/>
          <a:stretch/>
        </p:blipFill>
        <p:spPr bwMode="auto">
          <a:xfrm>
            <a:off x="2839665" y="1656202"/>
            <a:ext cx="3498850" cy="439146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A1DE62EC-813E-707F-0F9F-6231FCA250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8545" y="558363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062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de wolk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F2667941-88B1-F837-DBF8-5360BD754E08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9A31AAB8-FCB7-6559-5D5C-58C1884854B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10"/>
          <a:stretch/>
        </p:blipFill>
        <p:spPr bwMode="auto">
          <a:xfrm>
            <a:off x="2733166" y="2090563"/>
            <a:ext cx="3984625" cy="331371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78170FE5-D891-A2BF-B736-9C9F9664F0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7207" y="560115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867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de lucht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4824FE92-D260-3189-5961-D602CE89D118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Blue Summer Sky Clouds Stock Photo 239835340 | Shutterstock">
            <a:extLst>
              <a:ext uri="{FF2B5EF4-FFF2-40B4-BE49-F238E27FC236}">
                <a16:creationId xmlns:a16="http://schemas.microsoft.com/office/drawing/2014/main" id="{F746A4BA-0715-224A-3473-077AC08438F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40" r="26339"/>
          <a:stretch/>
        </p:blipFill>
        <p:spPr bwMode="auto">
          <a:xfrm>
            <a:off x="2892583" y="1797059"/>
            <a:ext cx="3358833" cy="413224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973DD1E7-BE01-0151-41A0-BA66A35304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1892" y="558249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472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7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de plant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2F499BC0-F676-F332-63A3-8A5C2788F9C5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3CEC0F19-64F7-9689-3EFD-54080CEDFCA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30" r="12927"/>
          <a:stretch/>
        </p:blipFill>
        <p:spPr bwMode="auto">
          <a:xfrm>
            <a:off x="3127184" y="1916747"/>
            <a:ext cx="2889631" cy="376594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209CBC09-76DE-7F2F-A8FE-2523571A37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9215" y="565003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944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0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de grond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762ABD35-B8D3-1503-8AEF-E4EDC20BB30C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EBEF19C2-E262-CD28-CB99-21802E8EA5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3119" y="1869276"/>
            <a:ext cx="3057761" cy="3981999"/>
          </a:xfrm>
          <a:prstGeom prst="rect">
            <a:avLst/>
          </a:prstGeom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66C6089C-D792-8546-6E94-1B45009CF9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7207" y="560759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796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3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de boom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F37DAFC6-6377-F9C3-F5EE-57711DE5326F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1EC6C1DC-AD42-FFE3-30B4-C62251687A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09655" y="1716852"/>
            <a:ext cx="3324689" cy="4286848"/>
          </a:xfrm>
          <a:prstGeom prst="rect">
            <a:avLst/>
          </a:prstGeom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374F45C4-AA1A-DE9E-8F75-BB67254794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7206" y="561048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774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36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de aarde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07027569-5013-65E4-337A-EFC3A7D5E45A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ADE31A4A-E6F8-7B76-04EA-879501342C8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8"/>
          <a:stretch/>
        </p:blipFill>
        <p:spPr bwMode="auto">
          <a:xfrm>
            <a:off x="2182543" y="2140602"/>
            <a:ext cx="4778913" cy="343910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5CB7E880-F9FF-E758-C21E-E00C0FB863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7876" y="556571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26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38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 dirty="0">
                <a:latin typeface="Calibri Light" panose="020F0302020204030204" pitchFamily="34" charset="0"/>
                <a:cs typeface="Calibri Light" panose="020F0302020204030204" pitchFamily="34" charset="0"/>
              </a:rPr>
              <a:t>groeien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FA2AD7C6-A79C-AB12-232C-A8388756EA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01EE6F8C-95D5-8208-0D3D-EC259229E996}"/>
              </a:ext>
            </a:extLst>
          </p:cNvPr>
          <p:cNvSpPr/>
          <p:nvPr/>
        </p:nvSpPr>
        <p:spPr>
          <a:xfrm>
            <a:off x="628650" y="1501493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l-NL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A2346096-8E69-6C8D-A73B-34988A3F3E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3242" y="2076847"/>
            <a:ext cx="4757515" cy="3633487"/>
          </a:xfrm>
          <a:prstGeom prst="rect">
            <a:avLst/>
          </a:prstGeom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92570E8C-A273-8924-4C40-85B4AD774E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6537" y="557351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09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7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Kantoorthema">
  <a:themeElements>
    <a:clrScheme name="Kantoorthema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Kantoorthema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7EF603E5C6A7342B741E5847C80CC52" ma:contentTypeVersion="18" ma:contentTypeDescription="Een nieuw document maken." ma:contentTypeScope="" ma:versionID="ee379cd308a25673034bf96152822b22">
  <xsd:schema xmlns:xsd="http://www.w3.org/2001/XMLSchema" xmlns:xs="http://www.w3.org/2001/XMLSchema" xmlns:p="http://schemas.microsoft.com/office/2006/metadata/properties" xmlns:ns2="ebf5450b-4da8-4325-98be-37eb624cc67b" xmlns:ns3="2c6b88fd-cdb9-4555-b96c-5b041ec73eef" targetNamespace="http://schemas.microsoft.com/office/2006/metadata/properties" ma:root="true" ma:fieldsID="9d86f3cafa16b2bc0f6cd9d75494f594" ns2:_="" ns3:_="">
    <xsd:import namespace="ebf5450b-4da8-4325-98be-37eb624cc67b"/>
    <xsd:import namespace="2c6b88fd-cdb9-4555-b96c-5b041ec73ee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LengthInSeconds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TaxCatchAll" minOccurs="0"/>
                <xsd:element ref="ns2:lcf76f155ced4ddcb4097134ff3c332f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bf5450b-4da8-4325-98be-37eb624cc67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LengthInSeconds" ma:index="10" nillable="true" ma:displayName="Length (seconds)" ma:internalName="MediaLengthInSeconds" ma:readOnly="true">
      <xsd:simpleType>
        <xsd:restriction base="dms:Unknown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Afbeeldingtags" ma:readOnly="false" ma:fieldId="{5cf76f15-5ced-4ddc-b409-7134ff3c332f}" ma:taxonomyMulti="true" ma:sspId="42bc7d07-b8a2-4d0b-8b88-3461a645f2e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2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c6b88fd-cdb9-4555-b96c-5b041ec73eef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f2e5e682-18c0-4d00-b62a-1829f15b20fa}" ma:internalName="TaxCatchAll" ma:showField="CatchAllData" ma:web="2c6b88fd-cdb9-4555-b96c-5b041ec73ee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77459FD-6DCA-4DD3-BD0B-A3B0D536B6A5}"/>
</file>

<file path=customXml/itemProps2.xml><?xml version="1.0" encoding="utf-8"?>
<ds:datastoreItem xmlns:ds="http://schemas.openxmlformats.org/officeDocument/2006/customXml" ds:itemID="{22B863C5-0374-4ED9-A3C1-1DA44485A0F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208</TotalTime>
  <Words>285</Words>
  <Application>Microsoft Office PowerPoint</Application>
  <PresentationFormat>Diavoorstelling (4:3)</PresentationFormat>
  <Paragraphs>153</Paragraphs>
  <Slides>152</Slides>
  <Notes>0</Notes>
  <HiddenSlides>0</HiddenSlides>
  <MMClips>148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152</vt:i4>
      </vt:variant>
    </vt:vector>
  </HeadingPairs>
  <TitlesOfParts>
    <vt:vector size="159" baseType="lpstr">
      <vt:lpstr>Aptos</vt:lpstr>
      <vt:lpstr>Aptos Display</vt:lpstr>
      <vt:lpstr>Arial</vt:lpstr>
      <vt:lpstr>Calibri</vt:lpstr>
      <vt:lpstr>Calibri Light</vt:lpstr>
      <vt:lpstr>Wingdings</vt:lpstr>
      <vt:lpstr>Kantoorthema</vt:lpstr>
      <vt:lpstr>PowerPoint-presentatie</vt:lpstr>
      <vt:lpstr>PowerPoint-presentatie</vt:lpstr>
      <vt:lpstr>het glas</vt:lpstr>
      <vt:lpstr>de fles</vt:lpstr>
      <vt:lpstr>de beker</vt:lpstr>
      <vt:lpstr>de kom</vt:lpstr>
      <vt:lpstr>het bord </vt:lpstr>
      <vt:lpstr>de kop / het kopje </vt:lpstr>
      <vt:lpstr>de schotel / het schoteltje </vt:lpstr>
      <vt:lpstr>tafeldekken </vt:lpstr>
      <vt:lpstr>het tafelkleed </vt:lpstr>
      <vt:lpstr>het servet(je) </vt:lpstr>
      <vt:lpstr>het bestek </vt:lpstr>
      <vt:lpstr>de vork </vt:lpstr>
      <vt:lpstr>het mes</vt:lpstr>
      <vt:lpstr>de lepel </vt:lpstr>
      <vt:lpstr>de opscheplepel </vt:lpstr>
      <vt:lpstr>de groente </vt:lpstr>
      <vt:lpstr>de boon </vt:lpstr>
      <vt:lpstr>de sla </vt:lpstr>
      <vt:lpstr>de spinazie </vt:lpstr>
      <vt:lpstr>de tomaat </vt:lpstr>
      <vt:lpstr>de prei</vt:lpstr>
      <vt:lpstr>de komkommer</vt:lpstr>
      <vt:lpstr>de wortels </vt:lpstr>
      <vt:lpstr>lhet gehakt</vt:lpstr>
      <vt:lpstr>koken</vt:lpstr>
      <vt:lpstr>mengen</vt:lpstr>
      <vt:lpstr>roeren</vt:lpstr>
      <vt:lpstr>snijden</vt:lpstr>
      <vt:lpstr>de kom</vt:lpstr>
      <vt:lpstr>de pan</vt:lpstr>
      <vt:lpstr>lhet recept</vt:lpstr>
      <vt:lpstr>de bouillon </vt:lpstr>
      <vt:lpstr>de soep </vt:lpstr>
      <vt:lpstr>lhet ei</vt:lpstr>
      <vt:lpstr>de aardbei </vt:lpstr>
      <vt:lpstr>de citroen </vt:lpstr>
      <vt:lpstr>de framboos </vt:lpstr>
      <vt:lpstr>de kers</vt:lpstr>
      <vt:lpstr>de kiwi</vt:lpstr>
      <vt:lpstr>de meloen</vt:lpstr>
      <vt:lpstr>de appel</vt:lpstr>
      <vt:lpstr>de banaan</vt:lpstr>
      <vt:lpstr>lhet fruit</vt:lpstr>
      <vt:lpstr>de mandarijn</vt:lpstr>
      <vt:lpstr>de peer</vt:lpstr>
      <vt:lpstr>de sinaasappel </vt:lpstr>
      <vt:lpstr>de boterham </vt:lpstr>
      <vt:lpstr>lhet brood</vt:lpstr>
      <vt:lpstr>lhet broodje</vt:lpstr>
      <vt:lpstr>lhet graan</vt:lpstr>
      <vt:lpstr>lhet croissantje</vt:lpstr>
      <vt:lpstr>lhet volkorenbrood</vt:lpstr>
      <vt:lpstr>lhet naanbrood</vt:lpstr>
      <vt:lpstr>de graankorrel </vt:lpstr>
      <vt:lpstr>horen</vt:lpstr>
      <vt:lpstr>proeven</vt:lpstr>
      <vt:lpstr>ruiken</vt:lpstr>
      <vt:lpstr>zien</vt:lpstr>
      <vt:lpstr>de zintuigen </vt:lpstr>
      <vt:lpstr>voelen</vt:lpstr>
      <vt:lpstr>hard</vt:lpstr>
      <vt:lpstr>zacht</vt:lpstr>
      <vt:lpstr>de eetwaar </vt:lpstr>
      <vt:lpstr>de biefstuk </vt:lpstr>
      <vt:lpstr>lhet kippenvlees</vt:lpstr>
      <vt:lpstr>lhet varkensvlees</vt:lpstr>
      <vt:lpstr>lhet ontbijt</vt:lpstr>
      <vt:lpstr>de lunch </vt:lpstr>
      <vt:lpstr>lhet avondeten</vt:lpstr>
      <vt:lpstr>lhet tussendoortje</vt:lpstr>
      <vt:lpstr>eet smakelijk</vt:lpstr>
      <vt:lpstr>PowerPoint-presentatie</vt:lpstr>
      <vt:lpstr>de zuivel </vt:lpstr>
      <vt:lpstr>de melk </vt:lpstr>
      <vt:lpstr>de slagroom </vt:lpstr>
      <vt:lpstr>de kaas</vt:lpstr>
      <vt:lpstr>de boter</vt:lpstr>
      <vt:lpstr>de koe </vt:lpstr>
      <vt:lpstr>de geit </vt:lpstr>
      <vt:lpstr>lhet varken</vt:lpstr>
      <vt:lpstr>lhet schaap</vt:lpstr>
      <vt:lpstr>de smaken</vt:lpstr>
      <vt:lpstr>zoet</vt:lpstr>
      <vt:lpstr>zuur</vt:lpstr>
      <vt:lpstr>zout</vt:lpstr>
      <vt:lpstr>bitter</vt:lpstr>
      <vt:lpstr>buiten</vt:lpstr>
      <vt:lpstr>de bloem </vt:lpstr>
      <vt:lpstr>de steel </vt:lpstr>
      <vt:lpstr>lhet gras</vt:lpstr>
      <vt:lpstr>de wolk</vt:lpstr>
      <vt:lpstr>de lucht </vt:lpstr>
      <vt:lpstr>de plant </vt:lpstr>
      <vt:lpstr>de grond </vt:lpstr>
      <vt:lpstr>de boom </vt:lpstr>
      <vt:lpstr>de aarde </vt:lpstr>
      <vt:lpstr>groeien</vt:lpstr>
      <vt:lpstr>uitkomen</vt:lpstr>
      <vt:lpstr>lhet zaadje</vt:lpstr>
      <vt:lpstr>zaaien</vt:lpstr>
      <vt:lpstr>de wortels </vt:lpstr>
      <vt:lpstr>de blaadjes </vt:lpstr>
      <vt:lpstr>de pindakaas</vt:lpstr>
      <vt:lpstr>de pinda </vt:lpstr>
      <vt:lpstr>de stengel</vt:lpstr>
      <vt:lpstr>de bakker </vt:lpstr>
      <vt:lpstr>de markt </vt:lpstr>
      <vt:lpstr>lhet schap</vt:lpstr>
      <vt:lpstr>de slager </vt:lpstr>
      <vt:lpstr>de supermarkt </vt:lpstr>
      <vt:lpstr>de winkel </vt:lpstr>
      <vt:lpstr>de boodschappen</vt:lpstr>
      <vt:lpstr>boodschappen doen</vt:lpstr>
      <vt:lpstr>de boodschappenkar </vt:lpstr>
      <vt:lpstr>de boodschappentas </vt:lpstr>
      <vt:lpstr>lhet winkelmandje</vt:lpstr>
      <vt:lpstr>leggen</vt:lpstr>
      <vt:lpstr>lhet boodschappenlijstje</vt:lpstr>
      <vt:lpstr>PowerPoint-presentatie</vt:lpstr>
      <vt:lpstr>de klant </vt:lpstr>
      <vt:lpstr>kopen</vt:lpstr>
      <vt:lpstr>verkopen</vt:lpstr>
      <vt:lpstr>de winkeljuffrouw</vt:lpstr>
      <vt:lpstr>de verkoper</vt:lpstr>
      <vt:lpstr>lhet geld</vt:lpstr>
      <vt:lpstr>de kassa</vt:lpstr>
      <vt:lpstr>de portemonnee </vt:lpstr>
      <vt:lpstr>de kassière</vt:lpstr>
      <vt:lpstr>de kassabon</vt:lpstr>
      <vt:lpstr>alstublieft</vt:lpstr>
      <vt:lpstr>dank u wel</vt:lpstr>
      <vt:lpstr>lhet hapje</vt:lpstr>
      <vt:lpstr>de maaltijd </vt:lpstr>
      <vt:lpstr>lhet toetje</vt:lpstr>
      <vt:lpstr>trek (hebben)</vt:lpstr>
      <vt:lpstr>heel</vt:lpstr>
      <vt:lpstr>lhet stukje</vt:lpstr>
      <vt:lpstr>duur</vt:lpstr>
      <vt:lpstr>goedkoop</vt:lpstr>
      <vt:lpstr>scannen</vt:lpstr>
      <vt:lpstr>vragen</vt:lpstr>
      <vt:lpstr>antwoorden</vt:lpstr>
      <vt:lpstr>vragen stellen</vt:lpstr>
      <vt:lpstr>antwoord geven</vt:lpstr>
      <vt:lpstr>eerst</vt:lpstr>
      <vt:lpstr>dan</vt:lpstr>
      <vt:lpstr>daarvoor</vt:lpstr>
      <vt:lpstr>daarna</vt:lpstr>
      <vt:lpstr>lhet nummer</vt:lpstr>
      <vt:lpstr>de volgorde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Bruno Leite de Oliveira</dc:creator>
  <cp:lastModifiedBy>Floor de Bruin</cp:lastModifiedBy>
  <cp:revision>1</cp:revision>
  <dcterms:created xsi:type="dcterms:W3CDTF">2024-03-04T08:10:39Z</dcterms:created>
  <dcterms:modified xsi:type="dcterms:W3CDTF">2024-07-11T09:52:10Z</dcterms:modified>
</cp:coreProperties>
</file>