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31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6032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591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77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512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401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89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5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2364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800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495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8F7A1-7118-48BD-B34B-2F027C685FB3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05146-45BD-423C-A4B4-6010494CFD7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4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9.jpeg"/><Relationship Id="rId5" Type="http://schemas.openxmlformats.org/officeDocument/2006/relationships/hyperlink" Target="http://www.google.nl/imgres?q=opgeruimde+poppenhoek&amp;hl=nl&amp;biw=1920&amp;bih=817&amp;tbm=isch&amp;tbnid=H4YP8UTZ-4SuKM:&amp;imgrefurl=http://www.lespakket.net/blog/2011/02/09/huishoek/&amp;docid=bWqj5bdxkkvqtM&amp;imgurl=http://www.lespakket.net/blog/wp-content/uploads/2011/02/lieselot6.jpg&amp;w=300&amp;h=400&amp;ei=TTcNUPn6A42N0wWct-DhCg&amp;zoom=1&amp;iact=hc&amp;vpx=875&amp;vpy=99&amp;dur=12500&amp;hovh=259&amp;hovw=194&amp;tx=105&amp;ty=164&amp;sig=101633186458560759114&amp;page=1&amp;tbnh=103&amp;tbnw=77&amp;start=0&amp;ndsp=57&amp;ved=1t:429,r:5,s:0,i:84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2.jpeg"/><Relationship Id="rId5" Type="http://schemas.openxmlformats.org/officeDocument/2006/relationships/hyperlink" Target="http://www.google.nl/imgres?q=ouderwetse+fiets&amp;hl=nl&amp;biw=1920&amp;bih=817&amp;tbm=isch&amp;tbnid=DH2XxqdDZVNYqM:&amp;imgrefurl=http://grandmasbiking.blogspot.com/2010/12/even-een-dingetje-in-elkaar-geflanst.html&amp;docid=6q5LJApLOY-TTM&amp;imgurl=http://3.bp.blogspot.com/_J64dJso9WGw/TRsww8jse8I/AAAAAAAAC2I/Kvm9WsMCltY/s1600/hogevelocipede1880.jpg&amp;w=400&amp;h=395&amp;ei=pjgNUNKBGeK-0QWUl4zRDA&amp;zoom=1&amp;iact=hc&amp;vpx=576&amp;vpy=145&amp;dur=6159&amp;hovh=223&amp;hovw=226&amp;tx=126&amp;ty=119&amp;sig=101633186458560759114&amp;page=1&amp;tbnh=86&amp;tbnw=89&amp;start=0&amp;ndsp=66&amp;ved=1t:429,r:4,s:0,i:108" TargetMode="Externa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0.jpeg"/><Relationship Id="rId5" Type="http://schemas.openxmlformats.org/officeDocument/2006/relationships/hyperlink" Target="http://www.google.nl/imgres?q=blokken&amp;hl=nl&amp;biw=1920&amp;bih=817&amp;tbm=isch&amp;tbnid=wPWRUkBBk5iDfM:&amp;imgrefurl=http://www.duketoys.nl/grote-gekleurde-houten-blokken-stuks-p-654.html&amp;docid=lS_kw-i1VtbOjM&amp;imgurl=http://www.duketoys.nl/images/grote%20blokken%20gekleurd%20heros%2050401.jpg&amp;w=423&amp;h=263&amp;ei=4kANUNn6HJOZhQfcx5H8CQ&amp;zoom=1&amp;iact=hc&amp;vpx=851&amp;vpy=168&amp;dur=1356&amp;hovh=177&amp;hovw=285&amp;tx=192&amp;ty=124&amp;sig=101633186458560759114&amp;page=1&amp;tbnh=86&amp;tbnw=118&amp;start=0&amp;ndsp=65&amp;ved=1t:429,r:6,s:0,i:153" TargetMode="Externa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31.pn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7.gif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6.pn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1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1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1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64.jpeg"/><Relationship Id="rId5" Type="http://schemas.openxmlformats.org/officeDocument/2006/relationships/hyperlink" Target="http://www.google.nl/imgres?q=schep+in+het+zand&amp;hl=nl&amp;biw=1920&amp;bih=817&amp;tbm=isch&amp;tbnid=NVDlB8MmcexjnM:&amp;imgrefurl=http://nl.123rf.com/photo_774128_plastic-emmer-en-schep-speelgoed-te-spelen-in-het-zand.html&amp;docid=tYG2IxrKCGYQDM&amp;imgurl=http://us.123rf.com/400wm/400/400/JOETEX1/JOETEX10702/JOETEX1070200031/774128-plastic-emmer-en-schep-speelgoed-te-spelen-in-het-zand.jpg&amp;w=400&amp;h=300&amp;ei=e1gOUJ2QFZSZ0QX_p4GgCQ&amp;zoom=1&amp;iact=hc&amp;vpx=636&amp;vpy=504&amp;dur=3480&amp;hovh=194&amp;hovw=259&amp;tx=181&amp;ty=176&amp;sig=101633186458560759114&amp;page=1&amp;tbnh=120&amp;tbnw=150&amp;start=0&amp;ndsp=56&amp;ved=1t:429,r:48,s:0,i:219" TargetMode="External"/><Relationship Id="rId4" Type="http://schemas.openxmlformats.org/officeDocument/2006/relationships/image" Target="../media/image1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1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68.jpeg"/><Relationship Id="rId5" Type="http://schemas.openxmlformats.org/officeDocument/2006/relationships/hyperlink" Target="http://www.google.nl/imgres?q=paard+en+wagen&amp;hl=nl&amp;biw=1920&amp;bih=817&amp;tbm=isch&amp;tbnid=O3CJiqc-IoE2RM:&amp;imgrefurl=http://www.blokhutverhuur.com/&amp;docid=W-bPIbiyOvUXgM&amp;imgurl=http://www.blokhutverhuur.com/PIC_0182.JPG&amp;w=1600&amp;h=1200&amp;ei=rlsOUJ2lL8nE0QX0noDgAw&amp;zoom=1&amp;iact=hc&amp;vpx=626&amp;vpy=451&amp;dur=4662&amp;hovh=194&amp;hovw=259&amp;tx=172&amp;ty=115&amp;sig=101633186458560759114&amp;page=2&amp;tbnh=119&amp;tbnw=164&amp;start=56&amp;ndsp=61&amp;ved=1t:429,r:3,s:56,i:320" TargetMode="External"/><Relationship Id="rId4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hyperlink" Target="http://www.google.nl/imgres?q=omheen&amp;hl=nl&amp;biw=1920&amp;bih=817&amp;tbm=isch&amp;tbnid=Cyg1iRNpjvSiPM:&amp;imgrefurl=http://bashers.nl/de-3-gamenieuwtjes-waar-niet-gamers-niet-omheen-konden&amp;docid=umCBB1PLY6oKBM&amp;itg=1&amp;imgurl=http://bashers.nl/wp-content/uploads/2010/01/resort.jpg&amp;w=600&amp;h=300&amp;ei=lloOUMvfJYOe0QXAwYDQDw&amp;zoom=1&amp;iact=hc&amp;vpx=1014&amp;vpy=150&amp;dur=156&amp;hovh=159&amp;hovw=318&amp;tx=171&amp;ty=82&amp;sig=101633186458560759114&amp;page=1&amp;tbnh=76&amp;tbnw=152&amp;start=0&amp;ndsp=59&amp;ved=1t:429,r:6,s:0,i:87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4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4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image" Target="../media/image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83.jpeg"/><Relationship Id="rId4" Type="http://schemas.openxmlformats.org/officeDocument/2006/relationships/image" Target="../media/image1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84.jpeg"/><Relationship Id="rId4" Type="http://schemas.openxmlformats.org/officeDocument/2006/relationships/image" Target="../media/image1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85.jpeg"/><Relationship Id="rId4" Type="http://schemas.openxmlformats.org/officeDocument/2006/relationships/image" Target="../media/image11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.png"/><Relationship Id="rId5" Type="http://schemas.openxmlformats.org/officeDocument/2006/relationships/image" Target="../media/image86.jpeg"/><Relationship Id="rId4" Type="http://schemas.openxmlformats.org/officeDocument/2006/relationships/image" Target="../media/image11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87.jpeg"/><Relationship Id="rId4" Type="http://schemas.openxmlformats.org/officeDocument/2006/relationships/image" Target="../media/image1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FF0000"/>
                </a:solidFill>
              </a:rPr>
              <a:t>De woorden van cursus 3 module 1</a:t>
            </a:r>
          </a:p>
        </p:txBody>
      </p:sp>
    </p:spTree>
    <p:extLst>
      <p:ext uri="{BB962C8B-B14F-4D97-AF65-F5344CB8AC3E}">
        <p14:creationId xmlns:p14="http://schemas.microsoft.com/office/powerpoint/2010/main" val="4029641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de lip bijten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lose-up-of-woman-biting-her-li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47260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4CA40E-8EAD-4EE3-9CD7-C61FC51073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6385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opzoeken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pzoek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474" y="1772816"/>
            <a:ext cx="619268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956950-ADC0-4794-A144-BE3C4E099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424" y="57492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2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pesten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metronieuws.nl/_internal/gxml!0/4dntvuhh2yeo4npyb3igdet73odaolf$hf1w6eenmwiddprnfkc2rhuhjhfb3v6/pesten.jpeg&amp;sa=X&amp;ei=WDMNUNf4OebB0QWg_9TSCg&amp;ved=0CAwQ8wc&amp;usg=AFQjCNER6hLYPenPrQFWxbCg1eWWx1wq2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5"/>
            <a:ext cx="6408712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0623EE-830D-487A-AB05-A6FB04B40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420" y="5497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5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vinger opsteken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images2-telegraaf.nl/multimedia/archive/00788/handopsteken_788727d.jpg&amp;sa=X&amp;ei=nxkNUK2qFY200QXx3pXJCg&amp;ved=0CAsQ8wc&amp;usg=AFQjCNEgIqPSJdXbwwy-pfZyz4jZhiT17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34" y="1736812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78E75C-C0A0-4B91-BFED-40A01AA2B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053" y="5497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2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proberen </a:t>
            </a:r>
            <a:r>
              <a:rPr lang="nl-NL" sz="2400" dirty="0"/>
              <a:t>(probeer het maar eens)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ober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31" y="1772816"/>
            <a:ext cx="3572023" cy="3456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27_Moet_je_thuis_eens_proberen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54" y="1772816"/>
            <a:ext cx="3648554" cy="3456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76F4EF-A518-4560-A581-DF215413D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7293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2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netjes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3.gstatic.com/images?q=tbn:ANd9GcS2GSy1AKoGZNI-O0aqxibK2iryVBSQxXFsj4ZDBYCDNaWEsWop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628800"/>
            <a:ext cx="3528391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287F08-A3F7-4498-9883-50DC5AED5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930" y="53501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2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verkeerd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oogle.nl/url?source=imglanding&amp;ct=img&amp;q=http://www.dwotd.nl/web-log/photos/uncategorized/2010/01/13/fout_3.jpg&amp;sa=X&amp;ei=KzgNUOqKMajX0QXzseWuCg&amp;ved=0CAsQ8wc&amp;usg=AFQjCNEspphgkoTOBuG-q82yzvj8QrWLW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6480720" cy="3816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492E8C-F727-452A-AA6F-FF9EBD7DC4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158" y="5418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vroeger-nu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01" y="1600200"/>
            <a:ext cx="723399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47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3.gstatic.com/images?q=tbn:ANd9GcTP0LMJzhyJQzwJ3dRgAGBwzII3GrqUDSuN7C6mK_TY1D41Pn8wX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43" y="1700808"/>
            <a:ext cx="3283217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google.nl/url?source=imglanding&amp;ct=img&amp;q=http://www.bax.be/cache/com_zoo/images/paris%20pure%20heer_af1a8b6c56928459f8453c864da13e14.jpg&amp;sa=X&amp;ei=ITkNUPfYFoiZ0QXww9SoCg&amp;ved=0CAwQ8wc&amp;usg=AFQjCNFTMigIMGAu8J_Fw4S2IdOrMLOGbw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719261"/>
            <a:ext cx="3648112" cy="3365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F37C6C-6B23-4C15-A310-277E4DA7A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2649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9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Waarom? – daarom, omdat</a:t>
            </a:r>
          </a:p>
        </p:txBody>
      </p:sp>
      <p:pic>
        <p:nvPicPr>
          <p:cNvPr id="5" name="Content Placeholder 4" descr="WaaromDaaromSchoolmelkSchoolfruit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536504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602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1: pesten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67544" y="1556792"/>
            <a:ext cx="813690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www.metronieuws.nl/_internal/gxml!0/4dntvuhh2yeo4npyb3igdet73odaolf$hf1w6eenmwiddprnfkc2rhuhjhfb3v6/pesten.jpeg&amp;sa=X&amp;ei=WDMNUNf4OebB0QWg_9TSCg&amp;ved=0CAwQ8wc&amp;usg=AFQjCNER6hLYPenPrQFWxbCg1eWWx1wq2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3784"/>
            <a:ext cx="6449458" cy="3792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659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rgbClr val="FF0000"/>
                </a:solidFill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1863345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D:\M.N. Origineel\MN origineel\MN cursus 3 origineel\ced 3\module 1\hoofdpersoo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200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1\C3 M1 D1 peste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2790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1 peste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244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1 peste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4350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1 peste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1495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908720"/>
            <a:ext cx="7740000" cy="4680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3856301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blokken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81aSkla-IFpYiUkzGC3-ZEQEOAC_pf2k5bk8i_MRIppk3ft_3xQ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1E03FC-D877-4055-8FA9-80B2C57525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019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3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cirkel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irk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5"/>
            <a:ext cx="4032448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B1B040-26C6-415A-AB0B-5061BEAE9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624" y="55615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driehoek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riehoek_le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76064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57F3F9-8BDF-45F9-9960-F7B0871271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4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kladblaadje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lad_40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20480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10EB20-5753-43DA-B064-6E4E0660E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pestkop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kennislink.nl/system/files/000/069/601/large/3531445744_ff195f5651_z.jpg?1282728061&amp;sa=X&amp;ei=LBkNUOH5AsPA0QXtpN3NCg&amp;ved=0CAsQ8wc&amp;usg=AFQjCNFTRoJeNSHO-p3SXlEcZ5uD8aQYX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08820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578CF9-7350-4C81-8E27-EC3AE5204D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445" y="5669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5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liniaal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iniaa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7"/>
            <a:ext cx="482453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34B51E-DF35-4712-BC9C-EA02B9707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0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rechthoek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erikdams.com/damslog_images/upload/2008/01/2008-01-01Watisdit.jpg&amp;sa=X&amp;ei=UUMNUNaBNaPA0QX4upXXCg&amp;ved=0CA0Q8wc&amp;usg=AFQjCNEeFujViuO_1S_XrhxA7Hz_mAmy7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5" b="3441"/>
          <a:stretch/>
        </p:blipFill>
        <p:spPr bwMode="auto">
          <a:xfrm>
            <a:off x="2015716" y="1772816"/>
            <a:ext cx="5008539" cy="3893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3EBDB8-F590-42D7-B890-8FE0F41D4B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228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1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vierkant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sacredgeometry.nl/typo3temp/pics/7b828a67a3.png&amp;sa=X&amp;ei=EkQNUIeAKMqd0AWBscjsCg&amp;ved=0CAwQ8wc&amp;usg=AFQjCNEnWWnIOjDk2uKv5b0_PDJ_fZgI1Q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1" r="12790"/>
          <a:stretch/>
        </p:blipFill>
        <p:spPr bwMode="auto">
          <a:xfrm>
            <a:off x="2339752" y="1772816"/>
            <a:ext cx="446449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03E1BE-5D92-4986-BAE9-E220EBB773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2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vorm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16vor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49BD9A-7706-4F04-92BF-F9CEDB5FC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47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ergens bij kunnen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n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598" y="1702087"/>
            <a:ext cx="396044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AA252E-A02C-4830-8C95-B92DFA6BD5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231" y="56796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4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rond 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ro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72816"/>
            <a:ext cx="4968552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CB50718-79EC-45FA-84D7-3B8B30322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283" y="52458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6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volgende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Afbeelding 12" descr="http://www.google.nl/url?source=imglanding&amp;ct=img&amp;q=http://www.orthopedieherentals.be/uploads/images/raadplegingen/wachtruimte-afsprakendienst-nummer.jpg&amp;sa=X&amp;ei=q0UNULzhF4O-0QXiw6HoCg&amp;ved=0CAsQ8wc&amp;usg=AFQjCNGAIG22gcrM080klKzT6K3_v8VeX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39248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C7F496-22CE-4FB3-A14D-15D4FEAF0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183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9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</a:t>
            </a:r>
            <a:r>
              <a:rPr lang="nl-NL"/>
              <a:t>de vorm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0891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16vor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35266"/>
            <a:ext cx="5891530" cy="4389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2425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02000" y="1089000"/>
            <a:ext cx="7740000" cy="4680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/>
          </a:p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4205491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bus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google.nl/url?source=imglanding&amp;ct=img&amp;q=https://www.almere.nl/mmbase/images/1852743/bus_connexxion.jpg&amp;sa=X&amp;ei=YEoNUOuLL8Gm0QXN2YnTCg&amp;ved=0CAsQ8wc&amp;usg=AFQjCNGUNQuYVkkD2C0mNM1hmlINkXGlM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035292-0DFA-4F88-B34D-EED5EA335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269" y="5705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1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jewaserbij.westhoek.be/UserFiles/Uploads/Kaap%20de%20les%20-%20Zuidprik%20020312%20(5).jpg&amp;sa=X&amp;ei=fRUNUKO8L_OU0QWzqv2vCg&amp;ved=0CAwQ8wc&amp;usg=AFQjCNHcysaW6ej3SXD2Kf2oxUFqF9dhU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68863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63378F-80FF-452F-95F0-63D7D839CD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456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druppeltje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ruppeltj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34563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82AA3A-3D80-4709-85EE-344FD164B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5707" y="54519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hondenpoep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uzie_om_hondenpoep_964690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32B92A-7398-40F8-9807-B2A6498269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0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loket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gc03_Loket014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824536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E9D04A-32C0-474F-AB4A-DF376DCD1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modder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1modd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53650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4242FC-1732-4763-8760-26E01692F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2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aamloos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t="4545" r="6004" b="5719"/>
          <a:stretch/>
        </p:blipFill>
        <p:spPr bwMode="auto">
          <a:xfrm>
            <a:off x="2663788" y="1772816"/>
            <a:ext cx="381642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E27066-86D4-4995-9FA4-F43CEF72D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630" y="54148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speelwei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peelweide%20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1125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DA23AA-787D-4D63-92CB-5F1AD7580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3273" y="54793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vlecht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lech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080" y="1631608"/>
            <a:ext cx="1915839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061B9E-C3EE-43CA-B448-DB34DCB9B1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39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5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de modder vallen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pelen-in-de-modd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90465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C2EA8B-BF7F-42D4-9910-47DC6A7D52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1696" y="5654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1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bruin worden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zonn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18" y="1748943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167966-927A-43AC-B4A7-948C01139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6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1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giechelen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4%20even%20giechel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3600399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87CA35-1E7C-4E27-A521-E2D987356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1530" y="55339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1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regels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7" descr="vinger_opstek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9248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F4A996-EE26-4895-BD71-29F3F524F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4197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0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de lach schieten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3.bp.blogspot.com/-QsydgolG8vw/TZy1o2zRIVI/AAAAAAAAAB8/L2JLYPH2qNM/s320/DSC_4815.jpeg&amp;sa=X&amp;ei=4k4NUOHcI-S40QW15YzVCg&amp;ved=0CAwQ8wc4OQ&amp;usg=AFQjCNHeEsS4LhwTzb_gOdPTSlFN9ICVV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26CCF3-B529-48D7-AAA1-D50CE60A8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0039" y="55613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0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(zich) omkleden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zwemloop0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53E292-E6A2-45F2-ACA7-A16761835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534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schrikken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columbeurs.nl/Portals/0/START%20LOGO/Schrikken.jpg&amp;sa=X&amp;ei=lVUOUOKBKueU0QWm7oDgCw&amp;ved=0CAsQ8wc&amp;usg=AFQjCNErFn0S9tvYZjfE49xTGSgqtY-2t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9034C1-D90B-4B7F-BA4F-C14018525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261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7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stinken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tink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82453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4B35C6-1195-4BC9-B60B-2FF3DC846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4542" y="55264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1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wegschieten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wegschiet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40060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605B70-8609-4D46-8A91-5798F2B1D2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319" y="57194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terechtkomen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knvvl.nl/uploads/nb7TrwZC6n4QSiC9JPo24g/eUayXy-F3t66h78k4WUuCQ/437-Euromast_by__Edward_Blaauw.JPG&amp;sa=X&amp;ei=PlcOUImBB6W80QW4tIDQBg&amp;ved=0CAsQ8wc&amp;usg=AFQjCNEpMle7AP6JTCwA2uD9Q6H00ZfbK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8863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B223FE-7F2B-472D-8B16-A7ED3C67B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39" y="55613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links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pijl_link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60851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C5F47C-7E67-4847-8D36-8A208DF4D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rechts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Pijl-recht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4056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AB2D66-AE5C-4BF0-8129-92E1FB6520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828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 de modder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99288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1modder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88840"/>
            <a:ext cx="6095365" cy="4059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3945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3 modderbad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134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som(men)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malmberg.nl/upload/28522e7b-3852-4a0d-846d-0140fcea7107_Wereld-in-getallen-ankeiler-ervaring.jpg&amp;sa=X&amp;ei=TzANUJ3uGMim0QXX2YXzDA&amp;ved=0CAsQ8wc&amp;usg=AFQjCNFe1URXCq9S84tr8wl3zrXG-ChAD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87593"/>
            <a:ext cx="626469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8692B0-BA9B-417C-BE2E-7F4BB8F59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925" y="5476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1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5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3 modderbad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42301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3 modderbad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01243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1\C3 M1 D3 modderbad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5985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02000" y="908720"/>
            <a:ext cx="7740000" cy="4680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707865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insteken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Qf3g7jMvKfLgkHr6PGDXZdNgLj9eXirddIeq4PDS91d_FfiKU6IQ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70" y="1772816"/>
            <a:ext cx="446449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B401D9-5A27-4303-B68B-B0E5DAF277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6102" y="549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7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zijn hurken zitten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4116769214_1b876f8640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" t="4709" r="4014" b="4861"/>
          <a:stretch/>
        </p:blipFill>
        <p:spPr bwMode="auto">
          <a:xfrm>
            <a:off x="1403648" y="1772817"/>
            <a:ext cx="64087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8749B6-D977-49C7-ACFA-BDA548F62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030" y="56871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1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samenwerken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amenwerk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83264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67E743-C3CC-4789-8F48-C7DAC64CF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444" y="55836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8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erachter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7ztSjpWw_Ll1BfvDXSkQ8HJ2SOfCa8u170AVQ-kocAZp9X1Jv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4320480" cy="36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5361CC-CEA1-477A-A368-F7019E2695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680" y="54175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omheen</a:t>
            </a:r>
          </a:p>
        </p:txBody>
      </p:sp>
      <p:pic>
        <p:nvPicPr>
          <p:cNvPr id="4" name="Tijdelijke aanduiding voor inhoud 3" descr="http://t1.gstatic.com/images?q=tbn:ANd9GcTLajd4aOTBELmO2osu2RiydYBvqs1CjQGKViXtI8oojkxmBDOB5w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544616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CE0698-7337-42F4-AC6E-B2D51298C6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5696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5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de regels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48872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7" descr="vinger_opstek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48943"/>
            <a:ext cx="4414817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406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sproeten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926sproet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90465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375C79-7311-412D-A76F-316DA31C42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118" y="5449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4: </a:t>
            </a:r>
            <a:br>
              <a:rPr lang="nl-NL" dirty="0"/>
            </a:br>
            <a:r>
              <a:rPr lang="nl-NL" dirty="0"/>
              <a:t>om uitleg vragen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lvl="0"/>
            <a:r>
              <a:rPr lang="nl-NL" dirty="0"/>
              <a:t>ik snap het niet</a:t>
            </a:r>
          </a:p>
          <a:p>
            <a:pPr lvl="0"/>
            <a:r>
              <a:rPr lang="nl-NL" dirty="0"/>
              <a:t>juf, kunt u me helpen?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20176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089000"/>
            <a:ext cx="7740000" cy="4680000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nl-NL" sz="4400" b="1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4464170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breipen/ breinaald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reip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68051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7D16B1-51B6-4096-9EA4-61B241240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draad (wol)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raa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32048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01AD87-AB27-4BBB-85C6-A2440762D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799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3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gereedschap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ereedscha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5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E24300-D124-4225-94E5-3EDB96A5C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4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8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ame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6048672" cy="3888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FD33CB-ACC1-4A01-9A6D-8E894934A6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96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76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handenarbeid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andenarbeid_2-bestanden_01_doezelaa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33670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52445D-296D-4ABC-8742-C391455057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016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8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karton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ARTON_BRAU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7"/>
            <a:ext cx="417646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F43123-0D8A-4A76-81D8-BC283A9C0D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62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4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lijm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hop.deblauwedraad.nl/images/lijm-plakband/lij-008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244827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illemijn.comlu.com/knnv/fotos/pritstift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00808"/>
            <a:ext cx="265389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A223AE-A8AE-4722-86B1-F6C779C6A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623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naald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VN-naald-7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46449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816C5A-C840-4A97-AC57-4877E90D4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9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atschappij-taal-t149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72817"/>
            <a:ext cx="540060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014E10-13E9-4A85-8072-B71715BE0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33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6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schaar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haa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1844824"/>
            <a:ext cx="2664296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E994F5-4E3F-470E-9ED6-25780C7FC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7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8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spijker(s)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pijker_0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1764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26C2CB-0F1F-4D2A-BDCA-5F6DBD9DFF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94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4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stapel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tapel_sten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700808"/>
            <a:ext cx="3816423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C3171A-C29F-4C2D-93E3-3A7C8C2D82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0311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7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zaag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ZaagHand50cm50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772816"/>
            <a:ext cx="38164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E99CFA-F36C-4A69-91AE-7DEA5B337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630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1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breien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vrouwonline.nl/img/article/breien.jpg&amp;sa=X&amp;ei=DmcOUIumKqah0QWEz4D4AQ&amp;ved=0CAwQ8wc&amp;usg=AFQjCNHZT160RL2vuy1EmVoMs1B0nj9Aj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0C9907-1F18-4A4D-B24D-4C59FC8986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573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lei_317582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84575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013645-327D-4FBE-83B5-E2CD138D8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8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1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knutselen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nutselen_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83264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E7B0C3-2217-45E5-897D-2A22D840B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45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lijmen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bison.nl/static/uploads/bison/faq/lijmen.jpg&amp;sa=X&amp;ei=hGcOULf1DcqR0AXF1oHIDg&amp;ved=0CAwQ8wc&amp;usg=AFQjCNGFhCdj_Vnx-8jqT74rzl3mWdEkf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17646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521548-0BDD-4FBD-A98C-A05BEA8C6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850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naaien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aaien%20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566" y="1700807"/>
            <a:ext cx="4536504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D8EC800-D2AE-4E3F-B465-AAFD4D37C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9349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8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zagen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zagen">
            <a:extLst>
              <a:ext uri="{FF2B5EF4-FFF2-40B4-BE49-F238E27FC236}">
                <a16:creationId xmlns:a16="http://schemas.microsoft.com/office/drawing/2014/main" id="{EB7CB927-17F9-40EC-B7F9-9C069D5A8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519" y="2276872"/>
            <a:ext cx="537659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2A2D33-D13D-45F0-BC1D-08BBAA9A0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49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9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vlecht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lech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00808"/>
            <a:ext cx="187220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4CA265-DF55-403A-AEEE-D6FD11561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9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4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</a:t>
            </a:r>
            <a:br>
              <a:rPr lang="nl-NL" dirty="0"/>
            </a:br>
            <a:r>
              <a:rPr lang="nl-NL" dirty="0"/>
              <a:t>de handenarbeid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77686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andenarbeid_2-bestanden_01_doezelaar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130" y="2348880"/>
            <a:ext cx="6047740" cy="3413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04742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5: </a:t>
            </a:r>
            <a:br>
              <a:rPr lang="nl-NL" dirty="0"/>
            </a:br>
            <a:r>
              <a:rPr lang="nl-NL" dirty="0"/>
              <a:t>iets van iemand vragen (lenen)</a:t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096783"/>
              </p:ext>
            </p:extLst>
          </p:nvPr>
        </p:nvGraphicFramePr>
        <p:xfrm>
          <a:off x="683568" y="2276872"/>
          <a:ext cx="7255837" cy="2548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5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86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nl-NL" sz="2400" dirty="0">
                          <a:effectLst/>
                        </a:rPr>
                        <a:t>mag ik ……. van je lenen?</a:t>
                      </a:r>
                      <a:endParaRPr lang="nl-NL" sz="8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nl-NL" sz="60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14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60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herhaling van de taalfuncties dag 4: </a:t>
                      </a:r>
                      <a:endParaRPr lang="nl-NL" sz="850" dirty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om uitleg vragen</a:t>
                      </a:r>
                      <a:endParaRPr lang="nl-NL" sz="850" dirty="0"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60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1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850" dirty="0">
                          <a:effectLst/>
                        </a:rPr>
                        <a:t> 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nl-NL" sz="2400" dirty="0">
                          <a:effectLst/>
                        </a:rPr>
                        <a:t>ik snap het niet</a:t>
                      </a:r>
                      <a:endParaRPr lang="nl-NL" sz="8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ts val="1500"/>
                        </a:lnSpc>
                        <a:spcAft>
                          <a:spcPts val="0"/>
                        </a:spcAft>
                        <a:buFont typeface="Verdana"/>
                        <a:buChar char="-"/>
                      </a:pPr>
                      <a:r>
                        <a:rPr lang="nl-NL" sz="2400" dirty="0">
                          <a:effectLst/>
                        </a:rPr>
                        <a:t>juf, kunt u me helpen?</a:t>
                      </a:r>
                      <a:endParaRPr lang="nl-NL" sz="850" dirty="0">
                        <a:effectLst/>
                      </a:endParaRPr>
                    </a:p>
                    <a:p>
                      <a:pPr marL="457200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nl-NL" sz="600" dirty="0">
                          <a:effectLst/>
                        </a:rPr>
                        <a:t> </a:t>
                      </a:r>
                      <a:endParaRPr lang="nl-NL" sz="850" dirty="0"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915912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343</Words>
  <Application>Microsoft Office PowerPoint</Application>
  <PresentationFormat>Diavoorstelling (4:3)</PresentationFormat>
  <Paragraphs>115</Paragraphs>
  <Slides>91</Slides>
  <Notes>0</Notes>
  <HiddenSlides>0</HiddenSlides>
  <MMClips>68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91</vt:i4>
      </vt:variant>
    </vt:vector>
  </HeadingPairs>
  <TitlesOfParts>
    <vt:vector size="97" baseType="lpstr">
      <vt:lpstr>Arial</vt:lpstr>
      <vt:lpstr>Calibri</vt:lpstr>
      <vt:lpstr>Century Gothic</vt:lpstr>
      <vt:lpstr>Times New Roman</vt:lpstr>
      <vt:lpstr>Verdana</vt:lpstr>
      <vt:lpstr>Kantoorthema</vt:lpstr>
      <vt:lpstr>De woorden van cursus 3 module 1</vt:lpstr>
      <vt:lpstr>dag 1</vt:lpstr>
      <vt:lpstr>de pestkop</vt:lpstr>
      <vt:lpstr>de les</vt:lpstr>
      <vt:lpstr>de regels</vt:lpstr>
      <vt:lpstr>de som(men)</vt:lpstr>
      <vt:lpstr>de sproeten</vt:lpstr>
      <vt:lpstr>de taal</vt:lpstr>
      <vt:lpstr>de vlecht</vt:lpstr>
      <vt:lpstr>op de lip bijten</vt:lpstr>
      <vt:lpstr>opzoeken</vt:lpstr>
      <vt:lpstr>pesten</vt:lpstr>
      <vt:lpstr>de vinger opsteken</vt:lpstr>
      <vt:lpstr>proberen (probeer het maar eens)</vt:lpstr>
      <vt:lpstr>netjes</vt:lpstr>
      <vt:lpstr>verkeerd</vt:lpstr>
      <vt:lpstr>vroeger-nu</vt:lpstr>
      <vt:lpstr>Waarom? – daarom, omdat</vt:lpstr>
      <vt:lpstr>Het woord van de dag 1: pesten</vt:lpstr>
      <vt:lpstr> de verhaalplaten van dag 1 </vt:lpstr>
      <vt:lpstr> de verhaalplaten van dag 1 </vt:lpstr>
      <vt:lpstr> de verhaalplaten van dag 1 </vt:lpstr>
      <vt:lpstr> de verhaalplaten van dag 1 </vt:lpstr>
      <vt:lpstr> de verhaalplaten van dag 1 </vt:lpstr>
      <vt:lpstr>PowerPoint-presentatie</vt:lpstr>
      <vt:lpstr>de blokken</vt:lpstr>
      <vt:lpstr>de cirkel</vt:lpstr>
      <vt:lpstr>de driehoek</vt:lpstr>
      <vt:lpstr>het kladblaadje</vt:lpstr>
      <vt:lpstr>de liniaal</vt:lpstr>
      <vt:lpstr>de rechthoek</vt:lpstr>
      <vt:lpstr>het vierkant</vt:lpstr>
      <vt:lpstr>de vorm</vt:lpstr>
      <vt:lpstr>ergens bij kunnen</vt:lpstr>
      <vt:lpstr>rond </vt:lpstr>
      <vt:lpstr>de volgende</vt:lpstr>
      <vt:lpstr>het woord van de dag 2: de vorm</vt:lpstr>
      <vt:lpstr>PowerPoint-presentatie</vt:lpstr>
      <vt:lpstr>de bus</vt:lpstr>
      <vt:lpstr>het druppeltje</vt:lpstr>
      <vt:lpstr>de hondenpoep</vt:lpstr>
      <vt:lpstr>het loket</vt:lpstr>
      <vt:lpstr>de modder</vt:lpstr>
      <vt:lpstr>de plak</vt:lpstr>
      <vt:lpstr>de speelwei</vt:lpstr>
      <vt:lpstr>de vlecht</vt:lpstr>
      <vt:lpstr>in de modder vallen</vt:lpstr>
      <vt:lpstr>bruin worden</vt:lpstr>
      <vt:lpstr>giechelen</vt:lpstr>
      <vt:lpstr>in de lach schieten</vt:lpstr>
      <vt:lpstr>(zich) omkleden</vt:lpstr>
      <vt:lpstr>schrikken</vt:lpstr>
      <vt:lpstr>stinken</vt:lpstr>
      <vt:lpstr>wegschieten</vt:lpstr>
      <vt:lpstr>terechtkomen</vt:lpstr>
      <vt:lpstr>links</vt:lpstr>
      <vt:lpstr>rechts</vt:lpstr>
      <vt:lpstr>het woord van de dag 3: de modder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insteken</vt:lpstr>
      <vt:lpstr>op zijn hurken zitten</vt:lpstr>
      <vt:lpstr>samenwerken</vt:lpstr>
      <vt:lpstr>erachter</vt:lpstr>
      <vt:lpstr>omheen</vt:lpstr>
      <vt:lpstr>het woord van de dag 4: de regels</vt:lpstr>
      <vt:lpstr> de taalfuncties van dag 4:  om uitleg vragen </vt:lpstr>
      <vt:lpstr>PowerPoint-presentatie</vt:lpstr>
      <vt:lpstr>de breipen/ breinaald</vt:lpstr>
      <vt:lpstr>de draad (wol)</vt:lpstr>
      <vt:lpstr>het gereedschap</vt:lpstr>
      <vt:lpstr>de hamer</vt:lpstr>
      <vt:lpstr>de handenarbeid</vt:lpstr>
      <vt:lpstr>het karton</vt:lpstr>
      <vt:lpstr>de lijm</vt:lpstr>
      <vt:lpstr>de naald</vt:lpstr>
      <vt:lpstr>de schaar</vt:lpstr>
      <vt:lpstr>de spijker(s)</vt:lpstr>
      <vt:lpstr>de stapel</vt:lpstr>
      <vt:lpstr>de zaag</vt:lpstr>
      <vt:lpstr>breien</vt:lpstr>
      <vt:lpstr>kleien</vt:lpstr>
      <vt:lpstr>knutselen</vt:lpstr>
      <vt:lpstr>lijmen</vt:lpstr>
      <vt:lpstr>naaien</vt:lpstr>
      <vt:lpstr>zagen</vt:lpstr>
      <vt:lpstr>het woord van de dag 5: de handenarbeid</vt:lpstr>
      <vt:lpstr>  de taalfuncties van dag 5:  iets van iemand vragen (lenen)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C3 M1</dc:title>
  <dc:creator>Gebruiker</dc:creator>
  <cp:lastModifiedBy>Gabriëlle ten Klooster</cp:lastModifiedBy>
  <cp:revision>28</cp:revision>
  <dcterms:created xsi:type="dcterms:W3CDTF">2015-07-01T17:35:47Z</dcterms:created>
  <dcterms:modified xsi:type="dcterms:W3CDTF">2021-02-25T09:16:36Z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