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431" r:id="rId4"/>
    <p:sldId id="466" r:id="rId5"/>
    <p:sldId id="258" r:id="rId6"/>
    <p:sldId id="262" r:id="rId7"/>
    <p:sldId id="281" r:id="rId8"/>
    <p:sldId id="271" r:id="rId9"/>
    <p:sldId id="266" r:id="rId10"/>
    <p:sldId id="282" r:id="rId11"/>
    <p:sldId id="272" r:id="rId12"/>
    <p:sldId id="276" r:id="rId13"/>
    <p:sldId id="287" r:id="rId14"/>
    <p:sldId id="295" r:id="rId15"/>
    <p:sldId id="303" r:id="rId16"/>
    <p:sldId id="288" r:id="rId17"/>
    <p:sldId id="283" r:id="rId18"/>
    <p:sldId id="273" r:id="rId19"/>
    <p:sldId id="277" r:id="rId20"/>
    <p:sldId id="284" r:id="rId21"/>
    <p:sldId id="296" r:id="rId22"/>
    <p:sldId id="304" r:id="rId23"/>
    <p:sldId id="289" r:id="rId24"/>
    <p:sldId id="297" r:id="rId25"/>
    <p:sldId id="305" r:id="rId26"/>
    <p:sldId id="290" r:id="rId27"/>
    <p:sldId id="298" r:id="rId28"/>
    <p:sldId id="306" r:id="rId29"/>
    <p:sldId id="291" r:id="rId30"/>
    <p:sldId id="299" r:id="rId31"/>
    <p:sldId id="307" r:id="rId32"/>
    <p:sldId id="292" r:id="rId33"/>
    <p:sldId id="257" r:id="rId34"/>
    <p:sldId id="279" r:id="rId35"/>
    <p:sldId id="278" r:id="rId36"/>
    <p:sldId id="285" r:id="rId37"/>
    <p:sldId id="274" r:id="rId38"/>
    <p:sldId id="275" r:id="rId39"/>
    <p:sldId id="280" r:id="rId40"/>
    <p:sldId id="300" r:id="rId41"/>
    <p:sldId id="308" r:id="rId42"/>
    <p:sldId id="293" r:id="rId43"/>
    <p:sldId id="301" r:id="rId44"/>
    <p:sldId id="310" r:id="rId45"/>
    <p:sldId id="311" r:id="rId46"/>
    <p:sldId id="312" r:id="rId47"/>
    <p:sldId id="294" r:id="rId48"/>
    <p:sldId id="302" r:id="rId49"/>
    <p:sldId id="319" r:id="rId50"/>
    <p:sldId id="313" r:id="rId51"/>
    <p:sldId id="314" r:id="rId52"/>
    <p:sldId id="315" r:id="rId53"/>
    <p:sldId id="316" r:id="rId54"/>
    <p:sldId id="317" r:id="rId55"/>
    <p:sldId id="320" r:id="rId56"/>
    <p:sldId id="318" r:id="rId57"/>
    <p:sldId id="433" r:id="rId58"/>
    <p:sldId id="327" r:id="rId59"/>
    <p:sldId id="328" r:id="rId60"/>
    <p:sldId id="326" r:id="rId61"/>
    <p:sldId id="330" r:id="rId62"/>
    <p:sldId id="331" r:id="rId63"/>
    <p:sldId id="339" r:id="rId64"/>
    <p:sldId id="340" r:id="rId65"/>
    <p:sldId id="341" r:id="rId66"/>
    <p:sldId id="342" r:id="rId67"/>
    <p:sldId id="343" r:id="rId68"/>
    <p:sldId id="333" r:id="rId69"/>
    <p:sldId id="332" r:id="rId70"/>
    <p:sldId id="334" r:id="rId71"/>
    <p:sldId id="335" r:id="rId72"/>
    <p:sldId id="337" r:id="rId73"/>
    <p:sldId id="336" r:id="rId74"/>
    <p:sldId id="338" r:id="rId75"/>
    <p:sldId id="345" r:id="rId76"/>
    <p:sldId id="346" r:id="rId77"/>
    <p:sldId id="347" r:id="rId78"/>
    <p:sldId id="348" r:id="rId79"/>
    <p:sldId id="349" r:id="rId80"/>
    <p:sldId id="321" r:id="rId81"/>
    <p:sldId id="322" r:id="rId82"/>
    <p:sldId id="323" r:id="rId83"/>
    <p:sldId id="324" r:id="rId84"/>
    <p:sldId id="325" r:id="rId85"/>
    <p:sldId id="468" r:id="rId86"/>
    <p:sldId id="469" r:id="rId87"/>
    <p:sldId id="350" r:id="rId88"/>
    <p:sldId id="351" r:id="rId89"/>
    <p:sldId id="352" r:id="rId90"/>
    <p:sldId id="353" r:id="rId91"/>
    <p:sldId id="354" r:id="rId92"/>
    <p:sldId id="355" r:id="rId93"/>
    <p:sldId id="470" r:id="rId94"/>
    <p:sldId id="471" r:id="rId95"/>
    <p:sldId id="344" r:id="rId96"/>
    <p:sldId id="329" r:id="rId97"/>
    <p:sldId id="356" r:id="rId98"/>
    <p:sldId id="357" r:id="rId99"/>
    <p:sldId id="358" r:id="rId100"/>
    <p:sldId id="359" r:id="rId101"/>
    <p:sldId id="360" r:id="rId102"/>
    <p:sldId id="309" r:id="rId103"/>
    <p:sldId id="434" r:id="rId104"/>
    <p:sldId id="385" r:id="rId105"/>
    <p:sldId id="386" r:id="rId106"/>
    <p:sldId id="387" r:id="rId107"/>
    <p:sldId id="388" r:id="rId108"/>
    <p:sldId id="269" r:id="rId109"/>
    <p:sldId id="389" r:id="rId110"/>
    <p:sldId id="390" r:id="rId111"/>
    <p:sldId id="268" r:id="rId112"/>
    <p:sldId id="423" r:id="rId113"/>
    <p:sldId id="424" r:id="rId114"/>
    <p:sldId id="472" r:id="rId115"/>
    <p:sldId id="425" r:id="rId116"/>
    <p:sldId id="426" r:id="rId117"/>
    <p:sldId id="427" r:id="rId118"/>
    <p:sldId id="428" r:id="rId119"/>
    <p:sldId id="419" r:id="rId120"/>
    <p:sldId id="420" r:id="rId121"/>
    <p:sldId id="422" r:id="rId122"/>
    <p:sldId id="391" r:id="rId123"/>
    <p:sldId id="392" r:id="rId124"/>
    <p:sldId id="393" r:id="rId125"/>
    <p:sldId id="394" r:id="rId126"/>
    <p:sldId id="395" r:id="rId127"/>
    <p:sldId id="396" r:id="rId128"/>
    <p:sldId id="397" r:id="rId129"/>
    <p:sldId id="398" r:id="rId130"/>
    <p:sldId id="399" r:id="rId131"/>
    <p:sldId id="400" r:id="rId132"/>
    <p:sldId id="401" r:id="rId133"/>
    <p:sldId id="402" r:id="rId134"/>
    <p:sldId id="403" r:id="rId135"/>
    <p:sldId id="404" r:id="rId136"/>
    <p:sldId id="361" r:id="rId137"/>
    <p:sldId id="362" r:id="rId138"/>
    <p:sldId id="363" r:id="rId139"/>
    <p:sldId id="364" r:id="rId140"/>
    <p:sldId id="365" r:id="rId141"/>
    <p:sldId id="473" r:id="rId142"/>
    <p:sldId id="474" r:id="rId143"/>
    <p:sldId id="475" r:id="rId144"/>
    <p:sldId id="366" r:id="rId145"/>
    <p:sldId id="367" r:id="rId146"/>
    <p:sldId id="368" r:id="rId147"/>
    <p:sldId id="369" r:id="rId148"/>
    <p:sldId id="405" r:id="rId149"/>
    <p:sldId id="406" r:id="rId150"/>
    <p:sldId id="407" r:id="rId151"/>
    <p:sldId id="409" r:id="rId152"/>
    <p:sldId id="408" r:id="rId153"/>
    <p:sldId id="370" r:id="rId154"/>
    <p:sldId id="375" r:id="rId155"/>
    <p:sldId id="371" r:id="rId156"/>
    <p:sldId id="476" r:id="rId157"/>
    <p:sldId id="372" r:id="rId158"/>
    <p:sldId id="373" r:id="rId159"/>
    <p:sldId id="374" r:id="rId160"/>
    <p:sldId id="377" r:id="rId161"/>
    <p:sldId id="410" r:id="rId162"/>
    <p:sldId id="376" r:id="rId163"/>
    <p:sldId id="477" r:id="rId164"/>
    <p:sldId id="411" r:id="rId165"/>
    <p:sldId id="412" r:id="rId166"/>
    <p:sldId id="413" r:id="rId167"/>
    <p:sldId id="414" r:id="rId168"/>
    <p:sldId id="415" r:id="rId169"/>
    <p:sldId id="416" r:id="rId170"/>
    <p:sldId id="417" r:id="rId171"/>
    <p:sldId id="418" r:id="rId172"/>
    <p:sldId id="378" r:id="rId173"/>
    <p:sldId id="379" r:id="rId174"/>
    <p:sldId id="380" r:id="rId175"/>
    <p:sldId id="381" r:id="rId176"/>
    <p:sldId id="383" r:id="rId177"/>
    <p:sldId id="382" r:id="rId178"/>
    <p:sldId id="384" r:id="rId179"/>
    <p:sldId id="429" r:id="rId1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9CC6E-3387-4815-AE31-8521F0C91572}" v="15" dt="2024-02-26T15:18:54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presProps" Target="presProps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viewProps" Target="viewProps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microsoft.com/office/2015/10/relationships/revisionInfo" Target="revisionInfo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or de Bruin" userId="d1c5b670-a1b7-49da-b2e8-c82be91a578e" providerId="ADAL" clId="{2993DAB8-366F-455D-8447-E76D04F84867}"/>
    <pc:docChg chg="undo custSel addSld delSld modSld sldOrd">
      <pc:chgData name="Floor de Bruin" userId="d1c5b670-a1b7-49da-b2e8-c82be91a578e" providerId="ADAL" clId="{2993DAB8-366F-455D-8447-E76D04F84867}" dt="2023-11-23T15:21:07.355" v="1654" actId="207"/>
      <pc:docMkLst>
        <pc:docMk/>
      </pc:docMkLst>
      <pc:sldChg chg="addSp delSp modSp mod">
        <pc:chgData name="Floor de Bruin" userId="d1c5b670-a1b7-49da-b2e8-c82be91a578e" providerId="ADAL" clId="{2993DAB8-366F-455D-8447-E76D04F84867}" dt="2023-11-14T12:44:46.401" v="343" actId="20577"/>
        <pc:sldMkLst>
          <pc:docMk/>
          <pc:sldMk cId="1843325559" sldId="257"/>
        </pc:sldMkLst>
        <pc:spChg chg="mod">
          <ac:chgData name="Floor de Bruin" userId="d1c5b670-a1b7-49da-b2e8-c82be91a578e" providerId="ADAL" clId="{2993DAB8-366F-455D-8447-E76D04F84867}" dt="2023-11-14T12:44:46.401" v="343" actId="20577"/>
          <ac:spMkLst>
            <pc:docMk/>
            <pc:sldMk cId="1843325559" sldId="257"/>
            <ac:spMk id="2" creationId="{00000000-0000-0000-0000-000000000000}"/>
          </ac:spMkLst>
        </pc:spChg>
        <pc:spChg chg="add del mod">
          <ac:chgData name="Floor de Bruin" userId="d1c5b670-a1b7-49da-b2e8-c82be91a578e" providerId="ADAL" clId="{2993DAB8-366F-455D-8447-E76D04F84867}" dt="2023-11-14T12:42:57.835" v="300" actId="478"/>
          <ac:spMkLst>
            <pc:docMk/>
            <pc:sldMk cId="1843325559" sldId="257"/>
            <ac:spMk id="6" creationId="{3B059B4A-F0B7-2578-E923-B7CAA0B9797B}"/>
          </ac:spMkLst>
        </pc:spChg>
        <pc:spChg chg="add mod ord">
          <ac:chgData name="Floor de Bruin" userId="d1c5b670-a1b7-49da-b2e8-c82be91a578e" providerId="ADAL" clId="{2993DAB8-366F-455D-8447-E76D04F84867}" dt="2023-11-14T12:43:04.286" v="306" actId="208"/>
          <ac:spMkLst>
            <pc:docMk/>
            <pc:sldMk cId="1843325559" sldId="257"/>
            <ac:spMk id="7" creationId="{940C7BA7-B962-E00F-4094-14A0A3DA49BE}"/>
          </ac:spMkLst>
        </pc:spChg>
        <pc:picChg chg="mod">
          <ac:chgData name="Floor de Bruin" userId="d1c5b670-a1b7-49da-b2e8-c82be91a578e" providerId="ADAL" clId="{2993DAB8-366F-455D-8447-E76D04F84867}" dt="2023-11-14T12:43:09.895" v="308" actId="1076"/>
          <ac:picMkLst>
            <pc:docMk/>
            <pc:sldMk cId="1843325559" sldId="257"/>
            <ac:picMk id="3" creationId="{493C4499-0EE2-7E08-C254-E5F545957668}"/>
          </ac:picMkLst>
        </pc:picChg>
        <pc:picChg chg="del">
          <ac:chgData name="Floor de Bruin" userId="d1c5b670-a1b7-49da-b2e8-c82be91a578e" providerId="ADAL" clId="{2993DAB8-366F-455D-8447-E76D04F84867}" dt="2023-11-14T12:42:55.173" v="299" actId="478"/>
          <ac:picMkLst>
            <pc:docMk/>
            <pc:sldMk cId="1843325559" sldId="25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2:54.048" v="298" actId="478"/>
          <ac:picMkLst>
            <pc:docMk/>
            <pc:sldMk cId="1843325559" sldId="25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31:29.849" v="62" actId="208"/>
        <pc:sldMkLst>
          <pc:docMk/>
          <pc:sldMk cId="1883047808" sldId="258"/>
        </pc:sldMkLst>
        <pc:spChg chg="add mod ord">
          <ac:chgData name="Floor de Bruin" userId="d1c5b670-a1b7-49da-b2e8-c82be91a578e" providerId="ADAL" clId="{2993DAB8-366F-455D-8447-E76D04F84867}" dt="2023-11-14T12:31:29.849" v="62" actId="208"/>
          <ac:spMkLst>
            <pc:docMk/>
            <pc:sldMk cId="1883047808" sldId="258"/>
            <ac:spMk id="6" creationId="{C876FCA3-4E3B-5388-C7BC-C0106771DF51}"/>
          </ac:spMkLst>
        </pc:spChg>
        <pc:picChg chg="del">
          <ac:chgData name="Floor de Bruin" userId="d1c5b670-a1b7-49da-b2e8-c82be91a578e" providerId="ADAL" clId="{2993DAB8-366F-455D-8447-E76D04F84867}" dt="2023-11-14T12:31:15.694" v="58" actId="478"/>
          <ac:picMkLst>
            <pc:docMk/>
            <pc:sldMk cId="1883047808" sldId="25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0:58.824" v="50" actId="167"/>
        <pc:sldMkLst>
          <pc:docMk/>
          <pc:sldMk cId="3987355527" sldId="262"/>
        </pc:sldMkLst>
        <pc:spChg chg="add del mod">
          <ac:chgData name="Floor de Bruin" userId="d1c5b670-a1b7-49da-b2e8-c82be91a578e" providerId="ADAL" clId="{2993DAB8-366F-455D-8447-E76D04F84867}" dt="2023-11-14T12:29:42.512" v="32" actId="478"/>
          <ac:spMkLst>
            <pc:docMk/>
            <pc:sldMk cId="3987355527" sldId="262"/>
            <ac:spMk id="8" creationId="{703EC8FA-CFAC-B1C7-6616-3D6B76066D21}"/>
          </ac:spMkLst>
        </pc:spChg>
        <pc:spChg chg="add del mod">
          <ac:chgData name="Floor de Bruin" userId="d1c5b670-a1b7-49da-b2e8-c82be91a578e" providerId="ADAL" clId="{2993DAB8-366F-455D-8447-E76D04F84867}" dt="2023-11-14T12:30:47.888" v="45" actId="478"/>
          <ac:spMkLst>
            <pc:docMk/>
            <pc:sldMk cId="3987355527" sldId="262"/>
            <ac:spMk id="10" creationId="{AFD438EF-4E3B-26EA-C654-8970014A1FCB}"/>
          </ac:spMkLst>
        </pc:spChg>
        <pc:spChg chg="add mod ord">
          <ac:chgData name="Floor de Bruin" userId="d1c5b670-a1b7-49da-b2e8-c82be91a578e" providerId="ADAL" clId="{2993DAB8-366F-455D-8447-E76D04F84867}" dt="2023-11-14T12:30:58.824" v="50" actId="167"/>
          <ac:spMkLst>
            <pc:docMk/>
            <pc:sldMk cId="3987355527" sldId="262"/>
            <ac:spMk id="11" creationId="{A35664E7-F517-BDD5-B56C-349544BA80D9}"/>
          </ac:spMkLst>
        </pc:spChg>
        <pc:picChg chg="del">
          <ac:chgData name="Floor de Bruin" userId="d1c5b670-a1b7-49da-b2e8-c82be91a578e" providerId="ADAL" clId="{2993DAB8-366F-455D-8447-E76D04F84867}" dt="2023-11-14T12:29:21.041" v="31" actId="478"/>
          <ac:picMkLst>
            <pc:docMk/>
            <pc:sldMk cId="3987355527" sldId="26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28:55.944" v="24" actId="478"/>
          <ac:picMkLst>
            <pc:docMk/>
            <pc:sldMk cId="3987355527" sldId="262"/>
            <ac:picMk id="5" creationId="{00000000-0000-0000-0000-000000000000}"/>
          </ac:picMkLst>
        </pc:picChg>
        <pc:picChg chg="add del mod">
          <ac:chgData name="Floor de Bruin" userId="d1c5b670-a1b7-49da-b2e8-c82be91a578e" providerId="ADAL" clId="{2993DAB8-366F-455D-8447-E76D04F84867}" dt="2023-11-14T12:30:05.595" v="41" actId="478"/>
          <ac:picMkLst>
            <pc:docMk/>
            <pc:sldMk cId="3987355527" sldId="262"/>
            <ac:picMk id="7" creationId="{34AF5CE3-5B0D-5968-E544-6ABCA3C83797}"/>
          </ac:picMkLst>
        </pc:picChg>
        <pc:picChg chg="add del mod">
          <ac:chgData name="Floor de Bruin" userId="d1c5b670-a1b7-49da-b2e8-c82be91a578e" providerId="ADAL" clId="{2993DAB8-366F-455D-8447-E76D04F84867}" dt="2023-11-14T12:30:48.622" v="46" actId="478"/>
          <ac:picMkLst>
            <pc:docMk/>
            <pc:sldMk cId="3987355527" sldId="262"/>
            <ac:picMk id="9" creationId="{D8C77906-C1C8-0A86-7FC3-6130B75034BB}"/>
          </ac:picMkLst>
        </pc:picChg>
        <pc:inkChg chg="del">
          <ac:chgData name="Floor de Bruin" userId="d1c5b670-a1b7-49da-b2e8-c82be91a578e" providerId="ADAL" clId="{2993DAB8-366F-455D-8447-E76D04F84867}" dt="2023-11-14T12:29:57.034" v="38" actId="478"/>
          <ac:inkMkLst>
            <pc:docMk/>
            <pc:sldMk cId="3987355527" sldId="262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4:25:10.505" v="1637" actId="20577"/>
        <pc:sldMkLst>
          <pc:docMk/>
          <pc:sldMk cId="98783771" sldId="266"/>
        </pc:sldMkLst>
        <pc:spChg chg="mod">
          <ac:chgData name="Floor de Bruin" userId="d1c5b670-a1b7-49da-b2e8-c82be91a578e" providerId="ADAL" clId="{2993DAB8-366F-455D-8447-E76D04F84867}" dt="2023-11-14T14:25:10.505" v="1637" actId="20577"/>
          <ac:spMkLst>
            <pc:docMk/>
            <pc:sldMk cId="98783771" sldId="266"/>
            <ac:spMk id="2" creationId="{00000000-0000-0000-0000-000000000000}"/>
          </ac:spMkLst>
        </pc:spChg>
        <pc:spChg chg="del">
          <ac:chgData name="Floor de Bruin" userId="d1c5b670-a1b7-49da-b2e8-c82be91a578e" providerId="ADAL" clId="{2993DAB8-366F-455D-8447-E76D04F84867}" dt="2023-11-14T12:33:46.115" v="98" actId="478"/>
          <ac:spMkLst>
            <pc:docMk/>
            <pc:sldMk cId="98783771" sldId="266"/>
            <ac:spMk id="3" creationId="{23369FF9-E672-6F14-DC96-5A537FBAFCB4}"/>
          </ac:spMkLst>
        </pc:spChg>
        <pc:spChg chg="add del mod ord">
          <ac:chgData name="Floor de Bruin" userId="d1c5b670-a1b7-49da-b2e8-c82be91a578e" providerId="ADAL" clId="{2993DAB8-366F-455D-8447-E76D04F84867}" dt="2023-11-14T12:33:59.615" v="101" actId="478"/>
          <ac:spMkLst>
            <pc:docMk/>
            <pc:sldMk cId="98783771" sldId="266"/>
            <ac:spMk id="4" creationId="{699E3C00-409C-3AAC-214F-466E6046710B}"/>
          </ac:spMkLst>
        </pc:spChg>
      </pc:sldChg>
      <pc:sldChg chg="addSp delSp modSp mod ord">
        <pc:chgData name="Floor de Bruin" userId="d1c5b670-a1b7-49da-b2e8-c82be91a578e" providerId="ADAL" clId="{2993DAB8-366F-455D-8447-E76D04F84867}" dt="2023-11-14T13:24:01.804" v="1078" actId="208"/>
        <pc:sldMkLst>
          <pc:docMk/>
          <pc:sldMk cId="2911387961" sldId="268"/>
        </pc:sldMkLst>
        <pc:spChg chg="add del mod">
          <ac:chgData name="Floor de Bruin" userId="d1c5b670-a1b7-49da-b2e8-c82be91a578e" providerId="ADAL" clId="{2993DAB8-366F-455D-8447-E76D04F84867}" dt="2023-11-14T13:23:52.777" v="1073" actId="478"/>
          <ac:spMkLst>
            <pc:docMk/>
            <pc:sldMk cId="2911387961" sldId="268"/>
            <ac:spMk id="4" creationId="{117A0818-1EBB-6430-4FB1-37C484B24C3F}"/>
          </ac:spMkLst>
        </pc:spChg>
        <pc:spChg chg="add mod ord">
          <ac:chgData name="Floor de Bruin" userId="d1c5b670-a1b7-49da-b2e8-c82be91a578e" providerId="ADAL" clId="{2993DAB8-366F-455D-8447-E76D04F84867}" dt="2023-11-14T13:24:01.804" v="1078" actId="208"/>
          <ac:spMkLst>
            <pc:docMk/>
            <pc:sldMk cId="2911387961" sldId="268"/>
            <ac:spMk id="6" creationId="{E975D720-796D-4B20-57E7-2F1A9203900B}"/>
          </ac:spMkLst>
        </pc:spChg>
        <pc:picChg chg="del">
          <ac:chgData name="Floor de Bruin" userId="d1c5b670-a1b7-49da-b2e8-c82be91a578e" providerId="ADAL" clId="{2993DAB8-366F-455D-8447-E76D04F84867}" dt="2023-11-14T13:23:51.282" v="1072" actId="478"/>
          <ac:picMkLst>
            <pc:docMk/>
            <pc:sldMk cId="2911387961" sldId="26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23:06.938" v="1055" actId="1076"/>
        <pc:sldMkLst>
          <pc:docMk/>
          <pc:sldMk cId="3840939140" sldId="269"/>
        </pc:sldMkLst>
        <pc:spChg chg="del">
          <ac:chgData name="Floor de Bruin" userId="d1c5b670-a1b7-49da-b2e8-c82be91a578e" providerId="ADAL" clId="{2993DAB8-366F-455D-8447-E76D04F84867}" dt="2023-11-14T13:22:35.095" v="1044" actId="478"/>
          <ac:spMkLst>
            <pc:docMk/>
            <pc:sldMk cId="3840939140" sldId="269"/>
            <ac:spMk id="3" creationId="{A57E7631-7D4D-B785-814C-B18129D97B36}"/>
          </ac:spMkLst>
        </pc:spChg>
        <pc:spChg chg="del mod">
          <ac:chgData name="Floor de Bruin" userId="d1c5b670-a1b7-49da-b2e8-c82be91a578e" providerId="ADAL" clId="{2993DAB8-366F-455D-8447-E76D04F84867}" dt="2023-11-14T13:22:32.852" v="1043" actId="478"/>
          <ac:spMkLst>
            <pc:docMk/>
            <pc:sldMk cId="3840939140" sldId="269"/>
            <ac:spMk id="4" creationId="{A4098C21-8E63-2481-197A-9EBA24D49040}"/>
          </ac:spMkLst>
        </pc:spChg>
        <pc:spChg chg="add del mod">
          <ac:chgData name="Floor de Bruin" userId="d1c5b670-a1b7-49da-b2e8-c82be91a578e" providerId="ADAL" clId="{2993DAB8-366F-455D-8447-E76D04F84867}" dt="2023-11-14T13:22:40.147" v="1047" actId="478"/>
          <ac:spMkLst>
            <pc:docMk/>
            <pc:sldMk cId="3840939140" sldId="269"/>
            <ac:spMk id="6" creationId="{ADB33FDC-4538-D5F8-2ECA-ED165139D424}"/>
          </ac:spMkLst>
        </pc:spChg>
        <pc:spChg chg="add mod ord">
          <ac:chgData name="Floor de Bruin" userId="d1c5b670-a1b7-49da-b2e8-c82be91a578e" providerId="ADAL" clId="{2993DAB8-366F-455D-8447-E76D04F84867}" dt="2023-11-14T13:22:57.517" v="1052" actId="208"/>
          <ac:spMkLst>
            <pc:docMk/>
            <pc:sldMk cId="3840939140" sldId="269"/>
            <ac:spMk id="7" creationId="{3A3897ED-5A60-437C-A263-ABB10953F31C}"/>
          </ac:spMkLst>
        </pc:spChg>
        <pc:picChg chg="mod">
          <ac:chgData name="Floor de Bruin" userId="d1c5b670-a1b7-49da-b2e8-c82be91a578e" providerId="ADAL" clId="{2993DAB8-366F-455D-8447-E76D04F84867}" dt="2023-11-14T13:23:06.938" v="1055" actId="1076"/>
          <ac:picMkLst>
            <pc:docMk/>
            <pc:sldMk cId="3840939140" sldId="269"/>
            <ac:picMk id="5" creationId="{1DE01C30-37E6-CB84-6FAB-E556669890A9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31:48.521" v="65" actId="171"/>
        <pc:sldMkLst>
          <pc:docMk/>
          <pc:sldMk cId="3698517271" sldId="271"/>
        </pc:sldMkLst>
        <pc:spChg chg="add mod ord">
          <ac:chgData name="Floor de Bruin" userId="d1c5b670-a1b7-49da-b2e8-c82be91a578e" providerId="ADAL" clId="{2993DAB8-366F-455D-8447-E76D04F84867}" dt="2023-11-14T12:31:48.521" v="65" actId="171"/>
          <ac:spMkLst>
            <pc:docMk/>
            <pc:sldMk cId="3698517271" sldId="271"/>
            <ac:spMk id="6" creationId="{AA915247-C581-3BB7-92F5-95BAAC9A9E68}"/>
          </ac:spMkLst>
        </pc:spChg>
        <pc:picChg chg="del">
          <ac:chgData name="Floor de Bruin" userId="d1c5b670-a1b7-49da-b2e8-c82be91a578e" providerId="ADAL" clId="{2993DAB8-366F-455D-8447-E76D04F84867}" dt="2023-11-14T12:31:45.584" v="63" actId="478"/>
          <ac:picMkLst>
            <pc:docMk/>
            <pc:sldMk cId="3698517271" sldId="27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33:28.574" v="95" actId="1036"/>
        <pc:sldMkLst>
          <pc:docMk/>
          <pc:sldMk cId="34118801" sldId="272"/>
        </pc:sldMkLst>
        <pc:spChg chg="add mod ord">
          <ac:chgData name="Floor de Bruin" userId="d1c5b670-a1b7-49da-b2e8-c82be91a578e" providerId="ADAL" clId="{2993DAB8-366F-455D-8447-E76D04F84867}" dt="2023-11-14T12:31:57.245" v="68" actId="167"/>
          <ac:spMkLst>
            <pc:docMk/>
            <pc:sldMk cId="34118801" sldId="272"/>
            <ac:spMk id="6" creationId="{CF17F3F7-E3EC-12F4-0EA5-049FA71D9A47}"/>
          </ac:spMkLst>
        </pc:spChg>
        <pc:spChg chg="add del mod">
          <ac:chgData name="Floor de Bruin" userId="d1c5b670-a1b7-49da-b2e8-c82be91a578e" providerId="ADAL" clId="{2993DAB8-366F-455D-8447-E76D04F84867}" dt="2023-11-14T12:32:01.134" v="70" actId="478"/>
          <ac:spMkLst>
            <pc:docMk/>
            <pc:sldMk cId="34118801" sldId="272"/>
            <ac:spMk id="7" creationId="{9F2C6B63-0567-C48F-6F19-9AA25A37A843}"/>
          </ac:spMkLst>
        </pc:spChg>
        <pc:picChg chg="add del mod">
          <ac:chgData name="Floor de Bruin" userId="d1c5b670-a1b7-49da-b2e8-c82be91a578e" providerId="ADAL" clId="{2993DAB8-366F-455D-8447-E76D04F84867}" dt="2023-11-14T12:33:09.755" v="83" actId="478"/>
          <ac:picMkLst>
            <pc:docMk/>
            <pc:sldMk cId="34118801" sldId="272"/>
            <ac:picMk id="3" creationId="{9E4DAA77-ECD0-12F7-BACE-8A778DA1EB73}"/>
          </ac:picMkLst>
        </pc:picChg>
        <pc:picChg chg="del">
          <ac:chgData name="Floor de Bruin" userId="d1c5b670-a1b7-49da-b2e8-c82be91a578e" providerId="ADAL" clId="{2993DAB8-366F-455D-8447-E76D04F84867}" dt="2023-11-14T12:31:58.667" v="69" actId="478"/>
          <ac:picMkLst>
            <pc:docMk/>
            <pc:sldMk cId="34118801" sldId="27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1:52.823" v="66" actId="478"/>
          <ac:picMkLst>
            <pc:docMk/>
            <pc:sldMk cId="34118801" sldId="272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2993DAB8-366F-455D-8447-E76D04F84867}" dt="2023-11-14T12:32:20.926" v="73"/>
          <ac:picMkLst>
            <pc:docMk/>
            <pc:sldMk cId="34118801" sldId="272"/>
            <ac:picMk id="8" creationId="{0B82758B-4678-F92B-157D-99D8E8005BE1}"/>
          </ac:picMkLst>
        </pc:picChg>
        <pc:picChg chg="add mod">
          <ac:chgData name="Floor de Bruin" userId="d1c5b670-a1b7-49da-b2e8-c82be91a578e" providerId="ADAL" clId="{2993DAB8-366F-455D-8447-E76D04F84867}" dt="2023-11-14T12:33:28.574" v="95" actId="1036"/>
          <ac:picMkLst>
            <pc:docMk/>
            <pc:sldMk cId="34118801" sldId="272"/>
            <ac:picMk id="1026" creationId="{D3DD2575-7B70-F53C-E8EE-30BB6CBE93F9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37:18.011" v="164" actId="171"/>
        <pc:sldMkLst>
          <pc:docMk/>
          <pc:sldMk cId="1702765839" sldId="273"/>
        </pc:sldMkLst>
        <pc:spChg chg="add mod ord">
          <ac:chgData name="Floor de Bruin" userId="d1c5b670-a1b7-49da-b2e8-c82be91a578e" providerId="ADAL" clId="{2993DAB8-366F-455D-8447-E76D04F84867}" dt="2023-11-14T12:37:18.011" v="164" actId="171"/>
          <ac:spMkLst>
            <pc:docMk/>
            <pc:sldMk cId="1702765839" sldId="273"/>
            <ac:spMk id="6" creationId="{1A1CDEE2-A6DB-3E79-22D5-C0FB50930AB2}"/>
          </ac:spMkLst>
        </pc:spChg>
        <pc:picChg chg="del">
          <ac:chgData name="Floor de Bruin" userId="d1c5b670-a1b7-49da-b2e8-c82be91a578e" providerId="ADAL" clId="{2993DAB8-366F-455D-8447-E76D04F84867}" dt="2023-11-14T12:37:15.902" v="160" actId="478"/>
          <ac:picMkLst>
            <pc:docMk/>
            <pc:sldMk cId="1702765839" sldId="27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08:06.300" v="774" actId="20577"/>
        <pc:sldMkLst>
          <pc:docMk/>
          <pc:sldMk cId="2435796920" sldId="274"/>
        </pc:sldMkLst>
        <pc:spChg chg="mod">
          <ac:chgData name="Floor de Bruin" userId="d1c5b670-a1b7-49da-b2e8-c82be91a578e" providerId="ADAL" clId="{2993DAB8-366F-455D-8447-E76D04F84867}" dt="2023-11-14T13:08:06.300" v="774" actId="20577"/>
          <ac:spMkLst>
            <pc:docMk/>
            <pc:sldMk cId="2435796920" sldId="27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2993DAB8-366F-455D-8447-E76D04F84867}" dt="2023-11-14T12:43:47.079" v="324" actId="171"/>
          <ac:spMkLst>
            <pc:docMk/>
            <pc:sldMk cId="2435796920" sldId="274"/>
            <ac:spMk id="6" creationId="{DA372D27-DBAB-4692-37C3-397167AFF377}"/>
          </ac:spMkLst>
        </pc:spChg>
        <pc:picChg chg="del">
          <ac:chgData name="Floor de Bruin" userId="d1c5b670-a1b7-49da-b2e8-c82be91a578e" providerId="ADAL" clId="{2993DAB8-366F-455D-8447-E76D04F84867}" dt="2023-11-14T12:43:45.033" v="322" actId="478"/>
          <ac:picMkLst>
            <pc:docMk/>
            <pc:sldMk cId="2435796920" sldId="27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44:56.541" v="346" actId="171"/>
        <pc:sldMkLst>
          <pc:docMk/>
          <pc:sldMk cId="118351513" sldId="275"/>
        </pc:sldMkLst>
        <pc:spChg chg="add mod ord">
          <ac:chgData name="Floor de Bruin" userId="d1c5b670-a1b7-49da-b2e8-c82be91a578e" providerId="ADAL" clId="{2993DAB8-366F-455D-8447-E76D04F84867}" dt="2023-11-14T12:44:56.541" v="346" actId="171"/>
          <ac:spMkLst>
            <pc:docMk/>
            <pc:sldMk cId="118351513" sldId="275"/>
            <ac:spMk id="6" creationId="{DF421DAD-1D8A-BE24-6067-00108DDCB7ED}"/>
          </ac:spMkLst>
        </pc:spChg>
        <pc:picChg chg="del">
          <ac:chgData name="Floor de Bruin" userId="d1c5b670-a1b7-49da-b2e8-c82be91a578e" providerId="ADAL" clId="{2993DAB8-366F-455D-8447-E76D04F84867}" dt="2023-11-14T12:44:54.588" v="344" actId="478"/>
          <ac:picMkLst>
            <pc:docMk/>
            <pc:sldMk cId="118351513" sldId="27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4:58.700" v="117" actId="171"/>
        <pc:sldMkLst>
          <pc:docMk/>
          <pc:sldMk cId="514823263" sldId="276"/>
        </pc:sldMkLst>
        <pc:spChg chg="add mod ord">
          <ac:chgData name="Floor de Bruin" userId="d1c5b670-a1b7-49da-b2e8-c82be91a578e" providerId="ADAL" clId="{2993DAB8-366F-455D-8447-E76D04F84867}" dt="2023-11-14T12:34:58.700" v="117" actId="171"/>
          <ac:spMkLst>
            <pc:docMk/>
            <pc:sldMk cId="514823263" sldId="276"/>
            <ac:spMk id="6" creationId="{914879F6-6451-A7E7-3525-DC5291DB2586}"/>
          </ac:spMkLst>
        </pc:spChg>
        <pc:picChg chg="del">
          <ac:chgData name="Floor de Bruin" userId="d1c5b670-a1b7-49da-b2e8-c82be91a578e" providerId="ADAL" clId="{2993DAB8-366F-455D-8447-E76D04F84867}" dt="2023-11-14T12:34:56.133" v="115" actId="478"/>
          <ac:picMkLst>
            <pc:docMk/>
            <pc:sldMk cId="514823263" sldId="27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7:47.180" v="175" actId="1076"/>
        <pc:sldMkLst>
          <pc:docMk/>
          <pc:sldMk cId="1506155717" sldId="277"/>
        </pc:sldMkLst>
        <pc:spChg chg="add del mod">
          <ac:chgData name="Floor de Bruin" userId="d1c5b670-a1b7-49da-b2e8-c82be91a578e" providerId="ADAL" clId="{2993DAB8-366F-455D-8447-E76D04F84867}" dt="2023-11-14T12:37:37.947" v="169" actId="478"/>
          <ac:spMkLst>
            <pc:docMk/>
            <pc:sldMk cId="1506155717" sldId="277"/>
            <ac:spMk id="7" creationId="{B22BE3E7-D631-DC22-4949-346E5E0F49D4}"/>
          </ac:spMkLst>
        </pc:spChg>
        <pc:spChg chg="add del mod">
          <ac:chgData name="Floor de Bruin" userId="d1c5b670-a1b7-49da-b2e8-c82be91a578e" providerId="ADAL" clId="{2993DAB8-366F-455D-8447-E76D04F84867}" dt="2023-11-14T12:37:44.212" v="174" actId="478"/>
          <ac:spMkLst>
            <pc:docMk/>
            <pc:sldMk cId="1506155717" sldId="277"/>
            <ac:spMk id="8" creationId="{B9368FF0-34B4-8AAC-EB5F-AB2E8BBA2289}"/>
          </ac:spMkLst>
        </pc:spChg>
        <pc:spChg chg="add mod ord">
          <ac:chgData name="Floor de Bruin" userId="d1c5b670-a1b7-49da-b2e8-c82be91a578e" providerId="ADAL" clId="{2993DAB8-366F-455D-8447-E76D04F84867}" dt="2023-11-14T12:37:41.681" v="173" actId="171"/>
          <ac:spMkLst>
            <pc:docMk/>
            <pc:sldMk cId="1506155717" sldId="277"/>
            <ac:spMk id="9" creationId="{985A2421-1A07-99B9-D7F9-8268328C94FF}"/>
          </ac:spMkLst>
        </pc:spChg>
        <pc:picChg chg="del">
          <ac:chgData name="Floor de Bruin" userId="d1c5b670-a1b7-49da-b2e8-c82be91a578e" providerId="ADAL" clId="{2993DAB8-366F-455D-8447-E76D04F84867}" dt="2023-11-14T12:37:39.322" v="170" actId="478"/>
          <ac:picMkLst>
            <pc:docMk/>
            <pc:sldMk cId="1506155717" sldId="27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7:36.416" v="167" actId="478"/>
          <ac:picMkLst>
            <pc:docMk/>
            <pc:sldMk cId="1506155717" sldId="277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37:47.180" v="175" actId="1076"/>
          <ac:picMkLst>
            <pc:docMk/>
            <pc:sldMk cId="1506155717" sldId="277"/>
            <ac:picMk id="6" creationId="{00F3E302-0D6A-4FA2-A78A-BD80B7CE139D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3:25.800" v="315" actId="208"/>
        <pc:sldMkLst>
          <pc:docMk/>
          <pc:sldMk cId="4285224633" sldId="278"/>
        </pc:sldMkLst>
        <pc:spChg chg="add mod ord">
          <ac:chgData name="Floor de Bruin" userId="d1c5b670-a1b7-49da-b2e8-c82be91a578e" providerId="ADAL" clId="{2993DAB8-366F-455D-8447-E76D04F84867}" dt="2023-11-14T12:43:25.800" v="315" actId="208"/>
          <ac:spMkLst>
            <pc:docMk/>
            <pc:sldMk cId="4285224633" sldId="278"/>
            <ac:spMk id="6" creationId="{89D251DA-F0D0-A1D0-6EF8-99697B91B039}"/>
          </ac:spMkLst>
        </pc:spChg>
        <pc:picChg chg="del">
          <ac:chgData name="Floor de Bruin" userId="d1c5b670-a1b7-49da-b2e8-c82be91a578e" providerId="ADAL" clId="{2993DAB8-366F-455D-8447-E76D04F84867}" dt="2023-11-14T12:43:18.098" v="311" actId="478"/>
          <ac:picMkLst>
            <pc:docMk/>
            <pc:sldMk cId="4285224633" sldId="27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14:35.762" v="1629"/>
        <pc:sldMkLst>
          <pc:docMk/>
          <pc:sldMk cId="1545781383" sldId="279"/>
        </pc:sldMkLst>
        <pc:spChg chg="mod">
          <ac:chgData name="Floor de Bruin" userId="d1c5b670-a1b7-49da-b2e8-c82be91a578e" providerId="ADAL" clId="{2993DAB8-366F-455D-8447-E76D04F84867}" dt="2023-11-14T14:14:27.002" v="1625" actId="20577"/>
          <ac:spMkLst>
            <pc:docMk/>
            <pc:sldMk cId="1545781383" sldId="27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2993DAB8-366F-455D-8447-E76D04F84867}" dt="2023-11-14T14:14:32.169" v="1627" actId="208"/>
          <ac:spMkLst>
            <pc:docMk/>
            <pc:sldMk cId="1545781383" sldId="279"/>
            <ac:spMk id="6" creationId="{687CDB87-4A68-BD24-8879-2970E06B3C24}"/>
          </ac:spMkLst>
        </pc:spChg>
        <pc:picChg chg="del">
          <ac:chgData name="Floor de Bruin" userId="d1c5b670-a1b7-49da-b2e8-c82be91a578e" providerId="ADAL" clId="{2993DAB8-366F-455D-8447-E76D04F84867}" dt="2023-11-14T12:43:52.579" v="327" actId="478"/>
          <ac:picMkLst>
            <pc:docMk/>
            <pc:sldMk cId="1545781383" sldId="27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45:02.884" v="349" actId="171"/>
        <pc:sldMkLst>
          <pc:docMk/>
          <pc:sldMk cId="567097828" sldId="280"/>
        </pc:sldMkLst>
        <pc:spChg chg="add mod ord">
          <ac:chgData name="Floor de Bruin" userId="d1c5b670-a1b7-49da-b2e8-c82be91a578e" providerId="ADAL" clId="{2993DAB8-366F-455D-8447-E76D04F84867}" dt="2023-11-14T12:45:02.884" v="349" actId="171"/>
          <ac:spMkLst>
            <pc:docMk/>
            <pc:sldMk cId="567097828" sldId="280"/>
            <ac:spMk id="3" creationId="{5AB6EE10-CBAE-92A9-0D67-CADE84DA349D}"/>
          </ac:spMkLst>
        </pc:spChg>
        <pc:picChg chg="del">
          <ac:chgData name="Floor de Bruin" userId="d1c5b670-a1b7-49da-b2e8-c82be91a578e" providerId="ADAL" clId="{2993DAB8-366F-455D-8447-E76D04F84867}" dt="2023-11-14T12:45:00.509" v="347" actId="478"/>
          <ac:picMkLst>
            <pc:docMk/>
            <pc:sldMk cId="567097828" sldId="28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1:13.387" v="57" actId="478"/>
        <pc:sldMkLst>
          <pc:docMk/>
          <pc:sldMk cId="3608661310" sldId="281"/>
        </pc:sldMkLst>
        <pc:spChg chg="add del mod">
          <ac:chgData name="Floor de Bruin" userId="d1c5b670-a1b7-49da-b2e8-c82be91a578e" providerId="ADAL" clId="{2993DAB8-366F-455D-8447-E76D04F84867}" dt="2023-11-14T12:31:04.933" v="53"/>
          <ac:spMkLst>
            <pc:docMk/>
            <pc:sldMk cId="3608661310" sldId="281"/>
            <ac:spMk id="7" creationId="{64BF53D2-90FA-1F0D-1408-5BA6CD84D9DC}"/>
          </ac:spMkLst>
        </pc:spChg>
        <pc:spChg chg="add del mod">
          <ac:chgData name="Floor de Bruin" userId="d1c5b670-a1b7-49da-b2e8-c82be91a578e" providerId="ADAL" clId="{2993DAB8-366F-455D-8447-E76D04F84867}" dt="2023-11-14T12:31:13.387" v="57" actId="478"/>
          <ac:spMkLst>
            <pc:docMk/>
            <pc:sldMk cId="3608661310" sldId="281"/>
            <ac:spMk id="8" creationId="{D4F92BA2-1FF7-40D6-46AB-9079164B979A}"/>
          </ac:spMkLst>
        </pc:spChg>
        <pc:spChg chg="add mod ord">
          <ac:chgData name="Floor de Bruin" userId="d1c5b670-a1b7-49da-b2e8-c82be91a578e" providerId="ADAL" clId="{2993DAB8-366F-455D-8447-E76D04F84867}" dt="2023-11-14T12:31:10.450" v="56" actId="167"/>
          <ac:spMkLst>
            <pc:docMk/>
            <pc:sldMk cId="3608661310" sldId="281"/>
            <ac:spMk id="9" creationId="{01EE6F8C-95D5-8208-0D3D-EC259229E996}"/>
          </ac:spMkLst>
        </pc:spChg>
        <pc:picChg chg="del">
          <ac:chgData name="Floor de Bruin" userId="d1c5b670-a1b7-49da-b2e8-c82be91a578e" providerId="ADAL" clId="{2993DAB8-366F-455D-8447-E76D04F84867}" dt="2023-11-14T12:31:06.573" v="54" actId="478"/>
          <ac:picMkLst>
            <pc:docMk/>
            <pc:sldMk cId="3608661310" sldId="281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1:03.339" v="51" actId="478"/>
          <ac:picMkLst>
            <pc:docMk/>
            <pc:sldMk cId="3608661310" sldId="28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4:35.926" v="110"/>
        <pc:sldMkLst>
          <pc:docMk/>
          <pc:sldMk cId="2704072849" sldId="282"/>
        </pc:sldMkLst>
        <pc:spChg chg="add mod ord">
          <ac:chgData name="Floor de Bruin" userId="d1c5b670-a1b7-49da-b2e8-c82be91a578e" providerId="ADAL" clId="{2993DAB8-366F-455D-8447-E76D04F84867}" dt="2023-11-14T12:34:29.942" v="108" actId="171"/>
          <ac:spMkLst>
            <pc:docMk/>
            <pc:sldMk cId="2704072849" sldId="282"/>
            <ac:spMk id="6" creationId="{4807FA29-A781-F39F-5314-378029B913A1}"/>
          </ac:spMkLst>
        </pc:spChg>
        <pc:picChg chg="del">
          <ac:chgData name="Floor de Bruin" userId="d1c5b670-a1b7-49da-b2e8-c82be91a578e" providerId="ADAL" clId="{2993DAB8-366F-455D-8447-E76D04F84867}" dt="2023-11-14T12:34:26.078" v="104" actId="478"/>
          <ac:picMkLst>
            <pc:docMk/>
            <pc:sldMk cId="2704072849" sldId="28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7:12.106" v="159" actId="1076"/>
        <pc:sldMkLst>
          <pc:docMk/>
          <pc:sldMk cId="751980322" sldId="283"/>
        </pc:sldMkLst>
        <pc:spChg chg="add del mod">
          <ac:chgData name="Floor de Bruin" userId="d1c5b670-a1b7-49da-b2e8-c82be91a578e" providerId="ADAL" clId="{2993DAB8-366F-455D-8447-E76D04F84867}" dt="2023-11-14T12:36:55.526" v="150" actId="478"/>
          <ac:spMkLst>
            <pc:docMk/>
            <pc:sldMk cId="751980322" sldId="283"/>
            <ac:spMk id="7" creationId="{0DA29B11-8FC5-24EC-EE72-BBCD9A641BE8}"/>
          </ac:spMkLst>
        </pc:spChg>
        <pc:spChg chg="add del mod">
          <ac:chgData name="Floor de Bruin" userId="d1c5b670-a1b7-49da-b2e8-c82be91a578e" providerId="ADAL" clId="{2993DAB8-366F-455D-8447-E76D04F84867}" dt="2023-11-14T12:37:02.122" v="156" actId="478"/>
          <ac:spMkLst>
            <pc:docMk/>
            <pc:sldMk cId="751980322" sldId="283"/>
            <ac:spMk id="8" creationId="{B1EEE0B6-5C8D-E2BD-BAAA-A7AE52F49A0B}"/>
          </ac:spMkLst>
        </pc:spChg>
        <pc:spChg chg="add mod ord">
          <ac:chgData name="Floor de Bruin" userId="d1c5b670-a1b7-49da-b2e8-c82be91a578e" providerId="ADAL" clId="{2993DAB8-366F-455D-8447-E76D04F84867}" dt="2023-11-14T12:37:08.356" v="158" actId="208"/>
          <ac:spMkLst>
            <pc:docMk/>
            <pc:sldMk cId="751980322" sldId="283"/>
            <ac:spMk id="9" creationId="{72C87425-BA3E-C867-B32D-27BD42CA24ED}"/>
          </ac:spMkLst>
        </pc:spChg>
        <pc:picChg chg="del">
          <ac:chgData name="Floor de Bruin" userId="d1c5b670-a1b7-49da-b2e8-c82be91a578e" providerId="ADAL" clId="{2993DAB8-366F-455D-8447-E76D04F84867}" dt="2023-11-14T12:36:57.448" v="151" actId="478"/>
          <ac:picMkLst>
            <pc:docMk/>
            <pc:sldMk cId="751980322" sldId="283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6:53.854" v="148" actId="478"/>
          <ac:picMkLst>
            <pc:docMk/>
            <pc:sldMk cId="751980322" sldId="283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37:12.106" v="159" actId="1076"/>
          <ac:picMkLst>
            <pc:docMk/>
            <pc:sldMk cId="751980322" sldId="283"/>
            <ac:picMk id="6" creationId="{71C2D767-67E5-6785-B68B-990673B6F379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8:11.840" v="185" actId="171"/>
        <pc:sldMkLst>
          <pc:docMk/>
          <pc:sldMk cId="3400092377" sldId="284"/>
        </pc:sldMkLst>
        <pc:spChg chg="add mod ord">
          <ac:chgData name="Floor de Bruin" userId="d1c5b670-a1b7-49da-b2e8-c82be91a578e" providerId="ADAL" clId="{2993DAB8-366F-455D-8447-E76D04F84867}" dt="2023-11-14T12:38:11.840" v="185" actId="171"/>
          <ac:spMkLst>
            <pc:docMk/>
            <pc:sldMk cId="3400092377" sldId="284"/>
            <ac:spMk id="6" creationId="{8C822F25-F836-DA3E-A026-A3586CD3BF06}"/>
          </ac:spMkLst>
        </pc:spChg>
        <pc:picChg chg="del">
          <ac:chgData name="Floor de Bruin" userId="d1c5b670-a1b7-49da-b2e8-c82be91a578e" providerId="ADAL" clId="{2993DAB8-366F-455D-8447-E76D04F84867}" dt="2023-11-14T12:38:09.168" v="182" actId="478"/>
          <ac:picMkLst>
            <pc:docMk/>
            <pc:sldMk cId="3400092377" sldId="28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3:39.955" v="321" actId="171"/>
        <pc:sldMkLst>
          <pc:docMk/>
          <pc:sldMk cId="3540565257" sldId="285"/>
        </pc:sldMkLst>
        <pc:spChg chg="add mod ord">
          <ac:chgData name="Floor de Bruin" userId="d1c5b670-a1b7-49da-b2e8-c82be91a578e" providerId="ADAL" clId="{2993DAB8-366F-455D-8447-E76D04F84867}" dt="2023-11-14T12:43:39.955" v="321" actId="171"/>
          <ac:spMkLst>
            <pc:docMk/>
            <pc:sldMk cId="3540565257" sldId="285"/>
            <ac:spMk id="6" creationId="{F2E3B420-FB15-49B5-5D9D-0296789600EB}"/>
          </ac:spMkLst>
        </pc:spChg>
        <pc:picChg chg="del">
          <ac:chgData name="Floor de Bruin" userId="d1c5b670-a1b7-49da-b2e8-c82be91a578e" providerId="ADAL" clId="{2993DAB8-366F-455D-8447-E76D04F84867}" dt="2023-11-14T12:43:37.674" v="318" actId="478"/>
          <ac:picMkLst>
            <pc:docMk/>
            <pc:sldMk cId="3540565257" sldId="285"/>
            <ac:picMk id="5" creationId="{00000000-0000-0000-0000-000000000000}"/>
          </ac:picMkLst>
        </pc:picChg>
      </pc:sldChg>
      <pc:sldChg chg="del ord">
        <pc:chgData name="Floor de Bruin" userId="d1c5b670-a1b7-49da-b2e8-c82be91a578e" providerId="ADAL" clId="{2993DAB8-366F-455D-8447-E76D04F84867}" dt="2023-11-14T12:44:35.220" v="332" actId="47"/>
        <pc:sldMkLst>
          <pc:docMk/>
          <pc:sldMk cId="1752504613" sldId="286"/>
        </pc:sldMkLst>
      </pc:sldChg>
      <pc:sldChg chg="addSp delSp modSp mod ord">
        <pc:chgData name="Floor de Bruin" userId="d1c5b670-a1b7-49da-b2e8-c82be91a578e" providerId="ADAL" clId="{2993DAB8-366F-455D-8447-E76D04F84867}" dt="2023-11-14T12:35:24.795" v="124" actId="171"/>
        <pc:sldMkLst>
          <pc:docMk/>
          <pc:sldMk cId="1535411206" sldId="287"/>
        </pc:sldMkLst>
        <pc:spChg chg="add mod ord">
          <ac:chgData name="Floor de Bruin" userId="d1c5b670-a1b7-49da-b2e8-c82be91a578e" providerId="ADAL" clId="{2993DAB8-366F-455D-8447-E76D04F84867}" dt="2023-11-14T12:35:24.795" v="124" actId="171"/>
          <ac:spMkLst>
            <pc:docMk/>
            <pc:sldMk cId="1535411206" sldId="287"/>
            <ac:spMk id="8" creationId="{46EDF0F5-AD3E-5EB1-315F-906D719B1247}"/>
          </ac:spMkLst>
        </pc:spChg>
        <pc:picChg chg="del">
          <ac:chgData name="Floor de Bruin" userId="d1c5b670-a1b7-49da-b2e8-c82be91a578e" providerId="ADAL" clId="{2993DAB8-366F-455D-8447-E76D04F84867}" dt="2023-11-14T12:35:21.420" v="120" actId="478"/>
          <ac:picMkLst>
            <pc:docMk/>
            <pc:sldMk cId="1535411206" sldId="28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6:30.506" v="145" actId="478"/>
        <pc:sldMkLst>
          <pc:docMk/>
          <pc:sldMk cId="673633992" sldId="288"/>
        </pc:sldMkLst>
        <pc:spChg chg="add mod ord">
          <ac:chgData name="Floor de Bruin" userId="d1c5b670-a1b7-49da-b2e8-c82be91a578e" providerId="ADAL" clId="{2993DAB8-366F-455D-8447-E76D04F84867}" dt="2023-11-14T12:36:26.897" v="143" actId="171"/>
          <ac:spMkLst>
            <pc:docMk/>
            <pc:sldMk cId="673633992" sldId="288"/>
            <ac:spMk id="6" creationId="{15ADBC40-CAEC-B879-B86B-A5D0D3A98B5C}"/>
          </ac:spMkLst>
        </pc:spChg>
        <pc:spChg chg="add del mod">
          <ac:chgData name="Floor de Bruin" userId="d1c5b670-a1b7-49da-b2e8-c82be91a578e" providerId="ADAL" clId="{2993DAB8-366F-455D-8447-E76D04F84867}" dt="2023-11-14T12:36:30.506" v="145" actId="478"/>
          <ac:spMkLst>
            <pc:docMk/>
            <pc:sldMk cId="673633992" sldId="288"/>
            <ac:spMk id="7" creationId="{A0F99543-4994-D64D-39DE-F6238A6F128C}"/>
          </ac:spMkLst>
        </pc:spChg>
        <pc:picChg chg="del">
          <ac:chgData name="Floor de Bruin" userId="d1c5b670-a1b7-49da-b2e8-c82be91a578e" providerId="ADAL" clId="{2993DAB8-366F-455D-8447-E76D04F84867}" dt="2023-11-14T12:36:28.115" v="144" actId="478"/>
          <ac:picMkLst>
            <pc:docMk/>
            <pc:sldMk cId="673633992" sldId="288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6:24.100" v="139" actId="478"/>
          <ac:picMkLst>
            <pc:docMk/>
            <pc:sldMk cId="673633992" sldId="28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9:25.317" v="221" actId="171"/>
        <pc:sldMkLst>
          <pc:docMk/>
          <pc:sldMk cId="3155241945" sldId="289"/>
        </pc:sldMkLst>
        <pc:spChg chg="add mod ord">
          <ac:chgData name="Floor de Bruin" userId="d1c5b670-a1b7-49da-b2e8-c82be91a578e" providerId="ADAL" clId="{2993DAB8-366F-455D-8447-E76D04F84867}" dt="2023-11-14T12:39:25.317" v="221" actId="171"/>
          <ac:spMkLst>
            <pc:docMk/>
            <pc:sldMk cId="3155241945" sldId="289"/>
            <ac:spMk id="6" creationId="{19298167-6D4B-5298-F5BB-BC2007FA0ED6}"/>
          </ac:spMkLst>
        </pc:spChg>
        <pc:picChg chg="del">
          <ac:chgData name="Floor de Bruin" userId="d1c5b670-a1b7-49da-b2e8-c82be91a578e" providerId="ADAL" clId="{2993DAB8-366F-455D-8447-E76D04F84867}" dt="2023-11-14T12:39:22.020" v="216" actId="478"/>
          <ac:picMkLst>
            <pc:docMk/>
            <pc:sldMk cId="3155241945" sldId="28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0:40.292" v="244" actId="171"/>
        <pc:sldMkLst>
          <pc:docMk/>
          <pc:sldMk cId="980291461" sldId="290"/>
        </pc:sldMkLst>
        <pc:spChg chg="add mod ord">
          <ac:chgData name="Floor de Bruin" userId="d1c5b670-a1b7-49da-b2e8-c82be91a578e" providerId="ADAL" clId="{2993DAB8-366F-455D-8447-E76D04F84867}" dt="2023-11-14T12:40:40.292" v="244" actId="171"/>
          <ac:spMkLst>
            <pc:docMk/>
            <pc:sldMk cId="980291461" sldId="290"/>
            <ac:spMk id="6" creationId="{F4E06F91-1D7A-EC92-8F9F-2FE0E6DDD883}"/>
          </ac:spMkLst>
        </pc:spChg>
        <pc:picChg chg="del">
          <ac:chgData name="Floor de Bruin" userId="d1c5b670-a1b7-49da-b2e8-c82be91a578e" providerId="ADAL" clId="{2993DAB8-366F-455D-8447-E76D04F84867}" dt="2023-11-14T12:40:37.729" v="240" actId="478"/>
          <ac:picMkLst>
            <pc:docMk/>
            <pc:sldMk cId="980291461" sldId="29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1:41.387" v="272" actId="171"/>
        <pc:sldMkLst>
          <pc:docMk/>
          <pc:sldMk cId="4066342419" sldId="291"/>
        </pc:sldMkLst>
        <pc:spChg chg="add del mod">
          <ac:chgData name="Floor de Bruin" userId="d1c5b670-a1b7-49da-b2e8-c82be91a578e" providerId="ADAL" clId="{2993DAB8-366F-455D-8447-E76D04F84867}" dt="2023-11-14T12:41:37.668" v="266" actId="478"/>
          <ac:spMkLst>
            <pc:docMk/>
            <pc:sldMk cId="4066342419" sldId="291"/>
            <ac:spMk id="7" creationId="{556B76FF-FDA8-4D7D-9125-3D722C9379A8}"/>
          </ac:spMkLst>
        </pc:spChg>
        <pc:spChg chg="add mod ord">
          <ac:chgData name="Floor de Bruin" userId="d1c5b670-a1b7-49da-b2e8-c82be91a578e" providerId="ADAL" clId="{2993DAB8-366F-455D-8447-E76D04F84867}" dt="2023-11-14T12:41:41.387" v="272" actId="171"/>
          <ac:spMkLst>
            <pc:docMk/>
            <pc:sldMk cId="4066342419" sldId="291"/>
            <ac:spMk id="8" creationId="{65DE65D3-6F7A-64B9-0038-4FD80005ECFF}"/>
          </ac:spMkLst>
        </pc:spChg>
        <pc:picChg chg="del">
          <ac:chgData name="Floor de Bruin" userId="d1c5b670-a1b7-49da-b2e8-c82be91a578e" providerId="ADAL" clId="{2993DAB8-366F-455D-8447-E76D04F84867}" dt="2023-11-14T12:41:35.496" v="265" actId="478"/>
          <ac:picMkLst>
            <pc:docMk/>
            <pc:sldMk cId="4066342419" sldId="291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1:34.012" v="264" actId="478"/>
          <ac:picMkLst>
            <pc:docMk/>
            <pc:sldMk cId="4066342419" sldId="291"/>
            <ac:picMk id="5" creationId="{00000000-0000-0000-0000-000000000000}"/>
          </ac:picMkLst>
        </pc:picChg>
        <pc:inkChg chg="del">
          <ac:chgData name="Floor de Bruin" userId="d1c5b670-a1b7-49da-b2e8-c82be91a578e" providerId="ADAL" clId="{2993DAB8-366F-455D-8447-E76D04F84867}" dt="2023-11-14T12:41:38.449" v="267" actId="478"/>
          <ac:inkMkLst>
            <pc:docMk/>
            <pc:sldMk cId="4066342419" sldId="291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42:41.730" v="297" actId="1076"/>
        <pc:sldMkLst>
          <pc:docMk/>
          <pc:sldMk cId="2848441777" sldId="292"/>
        </pc:sldMkLst>
        <pc:spChg chg="add del mod">
          <ac:chgData name="Floor de Bruin" userId="d1c5b670-a1b7-49da-b2e8-c82be91a578e" providerId="ADAL" clId="{2993DAB8-366F-455D-8447-E76D04F84867}" dt="2023-11-14T12:42:36.559" v="293" actId="478"/>
          <ac:spMkLst>
            <pc:docMk/>
            <pc:sldMk cId="2848441777" sldId="292"/>
            <ac:spMk id="7" creationId="{C3EAF692-A012-A21A-967C-25398B9BA3B4}"/>
          </ac:spMkLst>
        </pc:spChg>
        <pc:spChg chg="add mod ord">
          <ac:chgData name="Floor de Bruin" userId="d1c5b670-a1b7-49da-b2e8-c82be91a578e" providerId="ADAL" clId="{2993DAB8-366F-455D-8447-E76D04F84867}" dt="2023-11-14T12:42:38.949" v="296" actId="171"/>
          <ac:spMkLst>
            <pc:docMk/>
            <pc:sldMk cId="2848441777" sldId="292"/>
            <ac:spMk id="8" creationId="{EC680419-002C-AB30-3719-48DEC88CC386}"/>
          </ac:spMkLst>
        </pc:spChg>
        <pc:picChg chg="del">
          <ac:chgData name="Floor de Bruin" userId="d1c5b670-a1b7-49da-b2e8-c82be91a578e" providerId="ADAL" clId="{2993DAB8-366F-455D-8447-E76D04F84867}" dt="2023-11-14T12:42:34.465" v="292" actId="478"/>
          <ac:picMkLst>
            <pc:docMk/>
            <pc:sldMk cId="2848441777" sldId="29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2:32.981" v="291" actId="478"/>
          <ac:picMkLst>
            <pc:docMk/>
            <pc:sldMk cId="2848441777" sldId="292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42:41.730" v="297" actId="1076"/>
          <ac:picMkLst>
            <pc:docMk/>
            <pc:sldMk cId="2848441777" sldId="292"/>
            <ac:picMk id="6" creationId="{1998DE9A-650C-6421-ED0D-0CB93A83B98E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46:13.234" v="371" actId="1076"/>
        <pc:sldMkLst>
          <pc:docMk/>
          <pc:sldMk cId="4087098165" sldId="293"/>
        </pc:sldMkLst>
        <pc:spChg chg="add mod ord">
          <ac:chgData name="Floor de Bruin" userId="d1c5b670-a1b7-49da-b2e8-c82be91a578e" providerId="ADAL" clId="{2993DAB8-366F-455D-8447-E76D04F84867}" dt="2023-11-14T12:46:08.344" v="370" actId="171"/>
          <ac:spMkLst>
            <pc:docMk/>
            <pc:sldMk cId="4087098165" sldId="293"/>
            <ac:spMk id="6" creationId="{518ABEA2-963D-E89F-7533-94A7A3A50BAA}"/>
          </ac:spMkLst>
        </pc:spChg>
        <pc:picChg chg="mod">
          <ac:chgData name="Floor de Bruin" userId="d1c5b670-a1b7-49da-b2e8-c82be91a578e" providerId="ADAL" clId="{2993DAB8-366F-455D-8447-E76D04F84867}" dt="2023-11-14T12:46:13.234" v="371" actId="1076"/>
          <ac:picMkLst>
            <pc:docMk/>
            <pc:sldMk cId="4087098165" sldId="293"/>
            <ac:picMk id="3" creationId="{D1899502-6D91-DA0E-F793-7D4B088201B8}"/>
          </ac:picMkLst>
        </pc:picChg>
        <pc:picChg chg="del">
          <ac:chgData name="Floor de Bruin" userId="d1c5b670-a1b7-49da-b2e8-c82be91a578e" providerId="ADAL" clId="{2993DAB8-366F-455D-8447-E76D04F84867}" dt="2023-11-14T12:46:06.615" v="368" actId="478"/>
          <ac:picMkLst>
            <pc:docMk/>
            <pc:sldMk cId="4087098165" sldId="29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48:40.242" v="418" actId="1076"/>
        <pc:sldMkLst>
          <pc:docMk/>
          <pc:sldMk cId="1886550594" sldId="294"/>
        </pc:sldMkLst>
        <pc:spChg chg="add mod ord">
          <ac:chgData name="Floor de Bruin" userId="d1c5b670-a1b7-49da-b2e8-c82be91a578e" providerId="ADAL" clId="{2993DAB8-366F-455D-8447-E76D04F84867}" dt="2023-11-14T12:48:35.518" v="417" actId="171"/>
          <ac:spMkLst>
            <pc:docMk/>
            <pc:sldMk cId="1886550594" sldId="294"/>
            <ac:spMk id="6" creationId="{5C11BDDC-2666-9A7B-4A03-7E58E8303210}"/>
          </ac:spMkLst>
        </pc:spChg>
        <pc:picChg chg="mod">
          <ac:chgData name="Floor de Bruin" userId="d1c5b670-a1b7-49da-b2e8-c82be91a578e" providerId="ADAL" clId="{2993DAB8-366F-455D-8447-E76D04F84867}" dt="2023-11-14T12:48:40.242" v="418" actId="1076"/>
          <ac:picMkLst>
            <pc:docMk/>
            <pc:sldMk cId="1886550594" sldId="294"/>
            <ac:picMk id="3" creationId="{349B2953-DD39-41CD-2EEB-1264B0094699}"/>
          </ac:picMkLst>
        </pc:picChg>
        <pc:picChg chg="del">
          <ac:chgData name="Floor de Bruin" userId="d1c5b670-a1b7-49da-b2e8-c82be91a578e" providerId="ADAL" clId="{2993DAB8-366F-455D-8447-E76D04F84867}" dt="2023-11-14T12:48:33.517" v="414" actId="478"/>
          <ac:picMkLst>
            <pc:docMk/>
            <pc:sldMk cId="1886550594" sldId="29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5:47.148" v="129" actId="171"/>
        <pc:sldMkLst>
          <pc:docMk/>
          <pc:sldMk cId="869226319" sldId="295"/>
        </pc:sldMkLst>
        <pc:spChg chg="add mod ord">
          <ac:chgData name="Floor de Bruin" userId="d1c5b670-a1b7-49da-b2e8-c82be91a578e" providerId="ADAL" clId="{2993DAB8-366F-455D-8447-E76D04F84867}" dt="2023-11-14T12:35:47.148" v="129" actId="171"/>
          <ac:spMkLst>
            <pc:docMk/>
            <pc:sldMk cId="869226319" sldId="295"/>
            <ac:spMk id="6" creationId="{F314C670-E1A6-836A-013E-81FD013A0FED}"/>
          </ac:spMkLst>
        </pc:spChg>
        <pc:picChg chg="del">
          <ac:chgData name="Floor de Bruin" userId="d1c5b670-a1b7-49da-b2e8-c82be91a578e" providerId="ADAL" clId="{2993DAB8-366F-455D-8447-E76D04F84867}" dt="2023-11-14T12:35:44.680" v="127" actId="478"/>
          <ac:picMkLst>
            <pc:docMk/>
            <pc:sldMk cId="869226319" sldId="29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8:38.993" v="200" actId="478"/>
        <pc:sldMkLst>
          <pc:docMk/>
          <pc:sldMk cId="76498734" sldId="296"/>
        </pc:sldMkLst>
        <pc:spChg chg="add del mod">
          <ac:chgData name="Floor de Bruin" userId="d1c5b670-a1b7-49da-b2e8-c82be91a578e" providerId="ADAL" clId="{2993DAB8-366F-455D-8447-E76D04F84867}" dt="2023-11-14T12:38:38.993" v="200" actId="478"/>
          <ac:spMkLst>
            <pc:docMk/>
            <pc:sldMk cId="76498734" sldId="296"/>
            <ac:spMk id="8" creationId="{9BE8A749-1DB2-CE52-6E83-4B18D6892D30}"/>
          </ac:spMkLst>
        </pc:spChg>
        <pc:spChg chg="add mod ord">
          <ac:chgData name="Floor de Bruin" userId="d1c5b670-a1b7-49da-b2e8-c82be91a578e" providerId="ADAL" clId="{2993DAB8-366F-455D-8447-E76D04F84867}" dt="2023-11-14T12:38:37.197" v="199" actId="171"/>
          <ac:spMkLst>
            <pc:docMk/>
            <pc:sldMk cId="76498734" sldId="296"/>
            <ac:spMk id="9" creationId="{75CDE7E3-9FA0-E3CF-66B2-08112ED8631B}"/>
          </ac:spMkLst>
        </pc:spChg>
        <pc:picChg chg="del">
          <ac:chgData name="Floor de Bruin" userId="d1c5b670-a1b7-49da-b2e8-c82be91a578e" providerId="ADAL" clId="{2993DAB8-366F-455D-8447-E76D04F84867}" dt="2023-11-14T12:38:27.135" v="189" actId="478"/>
          <ac:picMkLst>
            <pc:docMk/>
            <pc:sldMk cId="76498734" sldId="29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8:25.323" v="188" actId="478"/>
          <ac:picMkLst>
            <pc:docMk/>
            <pc:sldMk cId="76498734" sldId="29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9:42.347" v="226" actId="171"/>
        <pc:sldMkLst>
          <pc:docMk/>
          <pc:sldMk cId="2230746693" sldId="297"/>
        </pc:sldMkLst>
        <pc:spChg chg="add mod ord">
          <ac:chgData name="Floor de Bruin" userId="d1c5b670-a1b7-49da-b2e8-c82be91a578e" providerId="ADAL" clId="{2993DAB8-366F-455D-8447-E76D04F84867}" dt="2023-11-14T12:39:42.347" v="226" actId="171"/>
          <ac:spMkLst>
            <pc:docMk/>
            <pc:sldMk cId="2230746693" sldId="297"/>
            <ac:spMk id="6" creationId="{D7B8B8EA-E79E-5D90-7C51-88E7F5C9A6E2}"/>
          </ac:spMkLst>
        </pc:spChg>
        <pc:picChg chg="del">
          <ac:chgData name="Floor de Bruin" userId="d1c5b670-a1b7-49da-b2e8-c82be91a578e" providerId="ADAL" clId="{2993DAB8-366F-455D-8447-E76D04F84867}" dt="2023-11-14T12:39:39.987" v="224" actId="478"/>
          <ac:picMkLst>
            <pc:docMk/>
            <pc:sldMk cId="2230746693" sldId="29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0:56.391" v="249" actId="171"/>
        <pc:sldMkLst>
          <pc:docMk/>
          <pc:sldMk cId="3120694357" sldId="298"/>
        </pc:sldMkLst>
        <pc:spChg chg="add mod ord">
          <ac:chgData name="Floor de Bruin" userId="d1c5b670-a1b7-49da-b2e8-c82be91a578e" providerId="ADAL" clId="{2993DAB8-366F-455D-8447-E76D04F84867}" dt="2023-11-14T12:40:56.391" v="249" actId="171"/>
          <ac:spMkLst>
            <pc:docMk/>
            <pc:sldMk cId="3120694357" sldId="298"/>
            <ac:spMk id="6" creationId="{78ABD16E-A9EB-6EC0-8650-4231205C65F6}"/>
          </ac:spMkLst>
        </pc:spChg>
        <pc:picChg chg="del">
          <ac:chgData name="Floor de Bruin" userId="d1c5b670-a1b7-49da-b2e8-c82be91a578e" providerId="ADAL" clId="{2993DAB8-366F-455D-8447-E76D04F84867}" dt="2023-11-14T12:40:53.954" v="247" actId="478"/>
          <ac:picMkLst>
            <pc:docMk/>
            <pc:sldMk cId="3120694357" sldId="29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13:32.306" v="1620" actId="14100"/>
        <pc:sldMkLst>
          <pc:docMk/>
          <pc:sldMk cId="3060398085" sldId="299"/>
        </pc:sldMkLst>
        <pc:spChg chg="add mod ord">
          <ac:chgData name="Floor de Bruin" userId="d1c5b670-a1b7-49da-b2e8-c82be91a578e" providerId="ADAL" clId="{2993DAB8-366F-455D-8447-E76D04F84867}" dt="2023-11-14T12:41:59.838" v="278" actId="171"/>
          <ac:spMkLst>
            <pc:docMk/>
            <pc:sldMk cId="3060398085" sldId="299"/>
            <ac:spMk id="6" creationId="{BB800A10-3790-29F9-425C-ED904B5FCF9C}"/>
          </ac:spMkLst>
        </pc:spChg>
        <pc:picChg chg="del">
          <ac:chgData name="Floor de Bruin" userId="d1c5b670-a1b7-49da-b2e8-c82be91a578e" providerId="ADAL" clId="{2993DAB8-366F-455D-8447-E76D04F84867}" dt="2023-11-14T12:41:56.901" v="275" actId="478"/>
          <ac:picMkLst>
            <pc:docMk/>
            <pc:sldMk cId="3060398085" sldId="299"/>
            <ac:picMk id="5" creationId="{00000000-0000-0000-0000-000000000000}"/>
          </ac:picMkLst>
        </pc:picChg>
        <pc:cxnChg chg="add mod">
          <ac:chgData name="Floor de Bruin" userId="d1c5b670-a1b7-49da-b2e8-c82be91a578e" providerId="ADAL" clId="{2993DAB8-366F-455D-8447-E76D04F84867}" dt="2023-11-14T14:13:32.306" v="1620" actId="14100"/>
          <ac:cxnSpMkLst>
            <pc:docMk/>
            <pc:sldMk cId="3060398085" sldId="299"/>
            <ac:cxnSpMk id="7" creationId="{39C13D02-C671-75BD-496A-3BA0EE594220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2:45:35.818" v="361" actId="1076"/>
        <pc:sldMkLst>
          <pc:docMk/>
          <pc:sldMk cId="460363788" sldId="300"/>
        </pc:sldMkLst>
        <pc:spChg chg="add del mod">
          <ac:chgData name="Floor de Bruin" userId="d1c5b670-a1b7-49da-b2e8-c82be91a578e" providerId="ADAL" clId="{2993DAB8-366F-455D-8447-E76D04F84867}" dt="2023-11-14T12:45:22.320" v="356" actId="478"/>
          <ac:spMkLst>
            <pc:docMk/>
            <pc:sldMk cId="460363788" sldId="300"/>
            <ac:spMk id="7" creationId="{1C68956E-1B69-915D-F547-300C3D2A21B7}"/>
          </ac:spMkLst>
        </pc:spChg>
        <pc:spChg chg="add mod ord">
          <ac:chgData name="Floor de Bruin" userId="d1c5b670-a1b7-49da-b2e8-c82be91a578e" providerId="ADAL" clId="{2993DAB8-366F-455D-8447-E76D04F84867}" dt="2023-11-14T12:45:31.881" v="360" actId="171"/>
          <ac:spMkLst>
            <pc:docMk/>
            <pc:sldMk cId="460363788" sldId="300"/>
            <ac:spMk id="8" creationId="{E3FBD620-1B5F-9908-77A5-9AC4FC7A9271}"/>
          </ac:spMkLst>
        </pc:spChg>
        <pc:picChg chg="del">
          <ac:chgData name="Floor de Bruin" userId="d1c5b670-a1b7-49da-b2e8-c82be91a578e" providerId="ADAL" clId="{2993DAB8-366F-455D-8447-E76D04F84867}" dt="2023-11-14T12:45:19.757" v="355" actId="478"/>
          <ac:picMkLst>
            <pc:docMk/>
            <pc:sldMk cId="460363788" sldId="300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5:19.086" v="354" actId="478"/>
          <ac:picMkLst>
            <pc:docMk/>
            <pc:sldMk cId="460363788" sldId="300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45:35.818" v="361" actId="1076"/>
          <ac:picMkLst>
            <pc:docMk/>
            <pc:sldMk cId="460363788" sldId="300"/>
            <ac:picMk id="6" creationId="{0DB0241A-55BE-13D5-147D-60F4709C1A3C}"/>
          </ac:picMkLst>
        </pc:picChg>
        <pc:inkChg chg="del">
          <ac:chgData name="Floor de Bruin" userId="d1c5b670-a1b7-49da-b2e8-c82be91a578e" providerId="ADAL" clId="{2993DAB8-366F-455D-8447-E76D04F84867}" dt="2023-11-14T12:45:29.022" v="357" actId="478"/>
          <ac:inkMkLst>
            <pc:docMk/>
            <pc:sldMk cId="460363788" sldId="300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46:27.483" v="377" actId="1076"/>
        <pc:sldMkLst>
          <pc:docMk/>
          <pc:sldMk cId="2591311623" sldId="301"/>
        </pc:sldMkLst>
        <pc:spChg chg="add mod ord">
          <ac:chgData name="Floor de Bruin" userId="d1c5b670-a1b7-49da-b2e8-c82be91a578e" providerId="ADAL" clId="{2993DAB8-366F-455D-8447-E76D04F84867}" dt="2023-11-14T12:46:22.483" v="376" actId="171"/>
          <ac:spMkLst>
            <pc:docMk/>
            <pc:sldMk cId="2591311623" sldId="301"/>
            <ac:spMk id="6" creationId="{AC12554E-5D96-6205-AAC3-22D61B07ACE5}"/>
          </ac:spMkLst>
        </pc:spChg>
        <pc:picChg chg="mod">
          <ac:chgData name="Floor de Bruin" userId="d1c5b670-a1b7-49da-b2e8-c82be91a578e" providerId="ADAL" clId="{2993DAB8-366F-455D-8447-E76D04F84867}" dt="2023-11-14T12:46:27.483" v="377" actId="1076"/>
          <ac:picMkLst>
            <pc:docMk/>
            <pc:sldMk cId="2591311623" sldId="301"/>
            <ac:picMk id="3" creationId="{D4B1F9E2-B948-A2D0-CF0D-526E94C07EAD}"/>
          </ac:picMkLst>
        </pc:picChg>
        <pc:picChg chg="del">
          <ac:chgData name="Floor de Bruin" userId="d1c5b670-a1b7-49da-b2e8-c82be91a578e" providerId="ADAL" clId="{2993DAB8-366F-455D-8447-E76D04F84867}" dt="2023-11-14T12:46:20.452" v="374" actId="478"/>
          <ac:picMkLst>
            <pc:docMk/>
            <pc:sldMk cId="2591311623" sldId="30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48:54.238" v="425" actId="1076"/>
        <pc:sldMkLst>
          <pc:docMk/>
          <pc:sldMk cId="3189144503" sldId="302"/>
        </pc:sldMkLst>
        <pc:spChg chg="add mod ord">
          <ac:chgData name="Floor de Bruin" userId="d1c5b670-a1b7-49da-b2e8-c82be91a578e" providerId="ADAL" clId="{2993DAB8-366F-455D-8447-E76D04F84867}" dt="2023-11-14T12:48:48.317" v="422" actId="171"/>
          <ac:spMkLst>
            <pc:docMk/>
            <pc:sldMk cId="3189144503" sldId="302"/>
            <ac:spMk id="6" creationId="{A85A7D2F-5BDD-A300-51BB-ACBACB3C7ABE}"/>
          </ac:spMkLst>
        </pc:spChg>
        <pc:spChg chg="add del mod">
          <ac:chgData name="Floor de Bruin" userId="d1c5b670-a1b7-49da-b2e8-c82be91a578e" providerId="ADAL" clId="{2993DAB8-366F-455D-8447-E76D04F84867}" dt="2023-11-14T12:48:52.215" v="424" actId="478"/>
          <ac:spMkLst>
            <pc:docMk/>
            <pc:sldMk cId="3189144503" sldId="302"/>
            <ac:spMk id="7" creationId="{20232D97-2FDB-B4B8-849F-C234DEA08072}"/>
          </ac:spMkLst>
        </pc:spChg>
        <pc:picChg chg="mod">
          <ac:chgData name="Floor de Bruin" userId="d1c5b670-a1b7-49da-b2e8-c82be91a578e" providerId="ADAL" clId="{2993DAB8-366F-455D-8447-E76D04F84867}" dt="2023-11-14T12:48:54.238" v="425" actId="1076"/>
          <ac:picMkLst>
            <pc:docMk/>
            <pc:sldMk cId="3189144503" sldId="302"/>
            <ac:picMk id="3" creationId="{4730B43F-9834-E8FE-281F-2D07DA01B27C}"/>
          </ac:picMkLst>
        </pc:picChg>
        <pc:picChg chg="del">
          <ac:chgData name="Floor de Bruin" userId="d1c5b670-a1b7-49da-b2e8-c82be91a578e" providerId="ADAL" clId="{2993DAB8-366F-455D-8447-E76D04F84867}" dt="2023-11-14T12:48:49.854" v="423" actId="478"/>
          <ac:picMkLst>
            <pc:docMk/>
            <pc:sldMk cId="3189144503" sldId="30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8:45.711" v="419" actId="478"/>
          <ac:picMkLst>
            <pc:docMk/>
            <pc:sldMk cId="3189144503" sldId="30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6:09.387" v="136" actId="171"/>
        <pc:sldMkLst>
          <pc:docMk/>
          <pc:sldMk cId="1041335449" sldId="303"/>
        </pc:sldMkLst>
        <pc:spChg chg="add mod ord">
          <ac:chgData name="Floor de Bruin" userId="d1c5b670-a1b7-49da-b2e8-c82be91a578e" providerId="ADAL" clId="{2993DAB8-366F-455D-8447-E76D04F84867}" dt="2023-11-14T12:36:09.387" v="136" actId="171"/>
          <ac:spMkLst>
            <pc:docMk/>
            <pc:sldMk cId="1041335449" sldId="303"/>
            <ac:spMk id="6" creationId="{69B1EF70-B753-3C63-DCA6-FB04E99FC811}"/>
          </ac:spMkLst>
        </pc:spChg>
        <pc:picChg chg="del">
          <ac:chgData name="Floor de Bruin" userId="d1c5b670-a1b7-49da-b2e8-c82be91a578e" providerId="ADAL" clId="{2993DAB8-366F-455D-8447-E76D04F84867}" dt="2023-11-14T12:36:07.091" v="134" actId="478"/>
          <ac:picMkLst>
            <pc:docMk/>
            <pc:sldMk cId="1041335449" sldId="30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39:03.804" v="213" actId="478"/>
        <pc:sldMkLst>
          <pc:docMk/>
          <pc:sldMk cId="705454250" sldId="304"/>
        </pc:sldMkLst>
        <pc:spChg chg="add mod ord">
          <ac:chgData name="Floor de Bruin" userId="d1c5b670-a1b7-49da-b2e8-c82be91a578e" providerId="ADAL" clId="{2993DAB8-366F-455D-8447-E76D04F84867}" dt="2023-11-14T12:38:57.492" v="210" actId="171"/>
          <ac:spMkLst>
            <pc:docMk/>
            <pc:sldMk cId="705454250" sldId="304"/>
            <ac:spMk id="3" creationId="{7369FE95-ED24-2BE2-145B-199AE102B37F}"/>
          </ac:spMkLst>
        </pc:spChg>
        <pc:spChg chg="add del mod">
          <ac:chgData name="Floor de Bruin" userId="d1c5b670-a1b7-49da-b2e8-c82be91a578e" providerId="ADAL" clId="{2993DAB8-366F-455D-8447-E76D04F84867}" dt="2023-11-14T12:39:00.710" v="212" actId="478"/>
          <ac:spMkLst>
            <pc:docMk/>
            <pc:sldMk cId="705454250" sldId="304"/>
            <ac:spMk id="6" creationId="{1F5FA54E-895F-0A35-37FF-4AAAF873844E}"/>
          </ac:spMkLst>
        </pc:spChg>
        <pc:picChg chg="del">
          <ac:chgData name="Floor de Bruin" userId="d1c5b670-a1b7-49da-b2e8-c82be91a578e" providerId="ADAL" clId="{2993DAB8-366F-455D-8447-E76D04F84867}" dt="2023-11-14T12:38:58.788" v="211" actId="478"/>
          <ac:picMkLst>
            <pc:docMk/>
            <pc:sldMk cId="705454250" sldId="304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8:54.539" v="203" actId="478"/>
          <ac:picMkLst>
            <pc:docMk/>
            <pc:sldMk cId="705454250" sldId="304"/>
            <ac:picMk id="5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39:03.804" v="213" actId="478"/>
          <ac:picMkLst>
            <pc:docMk/>
            <pc:sldMk cId="705454250" sldId="304"/>
            <ac:picMk id="2050" creationId="{DA351641-507E-2CD8-F846-AE0F073691A9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0:15.062" v="237" actId="478"/>
        <pc:sldMkLst>
          <pc:docMk/>
          <pc:sldMk cId="2302042858" sldId="305"/>
        </pc:sldMkLst>
        <pc:spChg chg="add mod ord">
          <ac:chgData name="Floor de Bruin" userId="d1c5b670-a1b7-49da-b2e8-c82be91a578e" providerId="ADAL" clId="{2993DAB8-366F-455D-8447-E76D04F84867}" dt="2023-11-14T12:40:11.687" v="235" actId="171"/>
          <ac:spMkLst>
            <pc:docMk/>
            <pc:sldMk cId="2302042858" sldId="305"/>
            <ac:spMk id="7" creationId="{C1D67F9E-0A09-45A7-86A7-C1C17E91FD98}"/>
          </ac:spMkLst>
        </pc:spChg>
        <pc:spChg chg="add del mod">
          <ac:chgData name="Floor de Bruin" userId="d1c5b670-a1b7-49da-b2e8-c82be91a578e" providerId="ADAL" clId="{2993DAB8-366F-455D-8447-E76D04F84867}" dt="2023-11-14T12:40:15.062" v="237" actId="478"/>
          <ac:spMkLst>
            <pc:docMk/>
            <pc:sldMk cId="2302042858" sldId="305"/>
            <ac:spMk id="8" creationId="{55D061AC-EED0-0EDF-D5D9-42BEC33BE8BC}"/>
          </ac:spMkLst>
        </pc:spChg>
        <pc:picChg chg="del">
          <ac:chgData name="Floor de Bruin" userId="d1c5b670-a1b7-49da-b2e8-c82be91a578e" providerId="ADAL" clId="{2993DAB8-366F-455D-8447-E76D04F84867}" dt="2023-11-14T12:40:12.843" v="236" actId="478"/>
          <ac:picMkLst>
            <pc:docMk/>
            <pc:sldMk cId="2302042858" sldId="30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0:08.859" v="231" actId="478"/>
          <ac:picMkLst>
            <pc:docMk/>
            <pc:sldMk cId="2302042858" sldId="30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13:57.562" v="1622" actId="1036"/>
        <pc:sldMkLst>
          <pc:docMk/>
          <pc:sldMk cId="3748749536" sldId="306"/>
        </pc:sldMkLst>
        <pc:spChg chg="add del mod">
          <ac:chgData name="Floor de Bruin" userId="d1c5b670-a1b7-49da-b2e8-c82be91a578e" providerId="ADAL" clId="{2993DAB8-366F-455D-8447-E76D04F84867}" dt="2023-11-14T12:41:18.670" v="261" actId="478"/>
          <ac:spMkLst>
            <pc:docMk/>
            <pc:sldMk cId="3748749536" sldId="306"/>
            <ac:spMk id="6" creationId="{4FD070E0-72A3-9AFF-E57C-BC21F26586EB}"/>
          </ac:spMkLst>
        </pc:spChg>
        <pc:spChg chg="add mod ord">
          <ac:chgData name="Floor de Bruin" userId="d1c5b670-a1b7-49da-b2e8-c82be91a578e" providerId="ADAL" clId="{2993DAB8-366F-455D-8447-E76D04F84867}" dt="2023-11-14T12:41:16.873" v="260" actId="171"/>
          <ac:spMkLst>
            <pc:docMk/>
            <pc:sldMk cId="3748749536" sldId="306"/>
            <ac:spMk id="7" creationId="{22FAA770-3855-ABBB-02E1-0759331CC7B0}"/>
          </ac:spMkLst>
        </pc:spChg>
        <pc:picChg chg="mod">
          <ac:chgData name="Floor de Bruin" userId="d1c5b670-a1b7-49da-b2e8-c82be91a578e" providerId="ADAL" clId="{2993DAB8-366F-455D-8447-E76D04F84867}" dt="2023-11-14T14:13:57.562" v="1622" actId="1036"/>
          <ac:picMkLst>
            <pc:docMk/>
            <pc:sldMk cId="3748749536" sldId="306"/>
            <ac:picMk id="3" creationId="{20DD6A74-2639-2D87-9285-F6A9EB8A9F20}"/>
          </ac:picMkLst>
        </pc:picChg>
        <pc:picChg chg="del">
          <ac:chgData name="Floor de Bruin" userId="d1c5b670-a1b7-49da-b2e8-c82be91a578e" providerId="ADAL" clId="{2993DAB8-366F-455D-8447-E76D04F84867}" dt="2023-11-14T12:41:10.015" v="253" actId="478"/>
          <ac:picMkLst>
            <pc:docMk/>
            <pc:sldMk cId="3748749536" sldId="30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1:08.499" v="252" actId="478"/>
          <ac:picMkLst>
            <pc:docMk/>
            <pc:sldMk cId="3748749536" sldId="30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2:21.811" v="288" actId="171"/>
        <pc:sldMkLst>
          <pc:docMk/>
          <pc:sldMk cId="3067775958" sldId="307"/>
        </pc:sldMkLst>
        <pc:spChg chg="add del mod">
          <ac:chgData name="Floor de Bruin" userId="d1c5b670-a1b7-49da-b2e8-c82be91a578e" providerId="ADAL" clId="{2993DAB8-366F-455D-8447-E76D04F84867}" dt="2023-11-14T12:42:17.405" v="283" actId="478"/>
          <ac:spMkLst>
            <pc:docMk/>
            <pc:sldMk cId="3067775958" sldId="307"/>
            <ac:spMk id="7" creationId="{9048A6CB-8890-367C-AFC9-1C445B42B440}"/>
          </ac:spMkLst>
        </pc:spChg>
        <pc:spChg chg="add mod ord">
          <ac:chgData name="Floor de Bruin" userId="d1c5b670-a1b7-49da-b2e8-c82be91a578e" providerId="ADAL" clId="{2993DAB8-366F-455D-8447-E76D04F84867}" dt="2023-11-14T12:42:21.811" v="288" actId="171"/>
          <ac:spMkLst>
            <pc:docMk/>
            <pc:sldMk cId="3067775958" sldId="307"/>
            <ac:spMk id="8" creationId="{B817ACD3-4EEC-4335-DD80-3F5E3E429573}"/>
          </ac:spMkLst>
        </pc:spChg>
        <pc:picChg chg="del">
          <ac:chgData name="Floor de Bruin" userId="d1c5b670-a1b7-49da-b2e8-c82be91a578e" providerId="ADAL" clId="{2993DAB8-366F-455D-8447-E76D04F84867}" dt="2023-11-14T12:42:14.983" v="282" actId="478"/>
          <ac:picMkLst>
            <pc:docMk/>
            <pc:sldMk cId="3067775958" sldId="30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2:13.608" v="281" actId="478"/>
          <ac:picMkLst>
            <pc:docMk/>
            <pc:sldMk cId="3067775958" sldId="307"/>
            <ac:picMk id="5" creationId="{00000000-0000-0000-0000-000000000000}"/>
          </ac:picMkLst>
        </pc:picChg>
        <pc:inkChg chg="del">
          <ac:chgData name="Floor de Bruin" userId="d1c5b670-a1b7-49da-b2e8-c82be91a578e" providerId="ADAL" clId="{2993DAB8-366F-455D-8447-E76D04F84867}" dt="2023-11-14T12:42:18.452" v="284" actId="478"/>
          <ac:inkMkLst>
            <pc:docMk/>
            <pc:sldMk cId="3067775958" sldId="307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45:59.288" v="367" actId="1076"/>
        <pc:sldMkLst>
          <pc:docMk/>
          <pc:sldMk cId="1356967984" sldId="308"/>
        </pc:sldMkLst>
        <pc:spChg chg="add mod ord">
          <ac:chgData name="Floor de Bruin" userId="d1c5b670-a1b7-49da-b2e8-c82be91a578e" providerId="ADAL" clId="{2993DAB8-366F-455D-8447-E76D04F84867}" dt="2023-11-14T12:45:51.570" v="366" actId="171"/>
          <ac:spMkLst>
            <pc:docMk/>
            <pc:sldMk cId="1356967984" sldId="308"/>
            <ac:spMk id="6" creationId="{65ADD086-339F-751B-2BEF-14BE9454ACA6}"/>
          </ac:spMkLst>
        </pc:spChg>
        <pc:picChg chg="mod">
          <ac:chgData name="Floor de Bruin" userId="d1c5b670-a1b7-49da-b2e8-c82be91a578e" providerId="ADAL" clId="{2993DAB8-366F-455D-8447-E76D04F84867}" dt="2023-11-14T12:45:59.288" v="367" actId="1076"/>
          <ac:picMkLst>
            <pc:docMk/>
            <pc:sldMk cId="1356967984" sldId="308"/>
            <ac:picMk id="3" creationId="{49A8418B-59E2-0BD5-AFFD-4B6D49F7B4C5}"/>
          </ac:picMkLst>
        </pc:picChg>
        <pc:picChg chg="del">
          <ac:chgData name="Floor de Bruin" userId="d1c5b670-a1b7-49da-b2e8-c82be91a578e" providerId="ADAL" clId="{2993DAB8-366F-455D-8447-E76D04F84867}" dt="2023-11-14T12:45:49.570" v="364" actId="478"/>
          <ac:picMkLst>
            <pc:docMk/>
            <pc:sldMk cId="1356967984" sldId="30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7:52.145" v="995" actId="20577"/>
        <pc:sldMkLst>
          <pc:docMk/>
          <pc:sldMk cId="2346172155" sldId="309"/>
        </pc:sldMkLst>
        <pc:spChg chg="mod">
          <ac:chgData name="Floor de Bruin" userId="d1c5b670-a1b7-49da-b2e8-c82be91a578e" providerId="ADAL" clId="{2993DAB8-366F-455D-8447-E76D04F84867}" dt="2023-11-14T13:17:52.145" v="995" actId="20577"/>
          <ac:spMkLst>
            <pc:docMk/>
            <pc:sldMk cId="2346172155" sldId="309"/>
            <ac:spMk id="2" creationId="{00000000-0000-0000-0000-000000000000}"/>
          </ac:spMkLst>
        </pc:spChg>
        <pc:spChg chg="add del mod">
          <ac:chgData name="Floor de Bruin" userId="d1c5b670-a1b7-49da-b2e8-c82be91a578e" providerId="ADAL" clId="{2993DAB8-366F-455D-8447-E76D04F84867}" dt="2023-11-14T12:52:30.045" v="522" actId="478"/>
          <ac:spMkLst>
            <pc:docMk/>
            <pc:sldMk cId="2346172155" sldId="309"/>
            <ac:spMk id="7" creationId="{5A41EEF0-3AEE-4DDD-2572-ED900F28E57A}"/>
          </ac:spMkLst>
        </pc:spChg>
        <pc:spChg chg="add mod ord">
          <ac:chgData name="Floor de Bruin" userId="d1c5b670-a1b7-49da-b2e8-c82be91a578e" providerId="ADAL" clId="{2993DAB8-366F-455D-8447-E76D04F84867}" dt="2023-11-14T12:52:32.469" v="525" actId="171"/>
          <ac:spMkLst>
            <pc:docMk/>
            <pc:sldMk cId="2346172155" sldId="309"/>
            <ac:spMk id="8" creationId="{ED778BA8-BBA0-32FF-D1F3-A34F4BD3BDB2}"/>
          </ac:spMkLst>
        </pc:spChg>
        <pc:picChg chg="del">
          <ac:chgData name="Floor de Bruin" userId="d1c5b670-a1b7-49da-b2e8-c82be91a578e" providerId="ADAL" clId="{2993DAB8-366F-455D-8447-E76D04F84867}" dt="2023-11-14T12:52:28.518" v="521" actId="478"/>
          <ac:picMkLst>
            <pc:docMk/>
            <pc:sldMk cId="2346172155" sldId="309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2:27.954" v="520" actId="478"/>
          <ac:picMkLst>
            <pc:docMk/>
            <pc:sldMk cId="2346172155" sldId="309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52:38.060" v="526" actId="1076"/>
          <ac:picMkLst>
            <pc:docMk/>
            <pc:sldMk cId="2346172155" sldId="309"/>
            <ac:picMk id="6" creationId="{903A4F03-4AAE-2F5E-35B7-DCEE98B0FAE1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14:58.326" v="1631" actId="1076"/>
        <pc:sldMkLst>
          <pc:docMk/>
          <pc:sldMk cId="64620094" sldId="310"/>
        </pc:sldMkLst>
        <pc:spChg chg="add mod ord">
          <ac:chgData name="Floor de Bruin" userId="d1c5b670-a1b7-49da-b2e8-c82be91a578e" providerId="ADAL" clId="{2993DAB8-366F-455D-8447-E76D04F84867}" dt="2023-11-14T12:46:40.919" v="382" actId="171"/>
          <ac:spMkLst>
            <pc:docMk/>
            <pc:sldMk cId="64620094" sldId="310"/>
            <ac:spMk id="6" creationId="{D2355D4F-9C47-0E48-AB12-DC687A6F1BCE}"/>
          </ac:spMkLst>
        </pc:spChg>
        <pc:picChg chg="mod">
          <ac:chgData name="Floor de Bruin" userId="d1c5b670-a1b7-49da-b2e8-c82be91a578e" providerId="ADAL" clId="{2993DAB8-366F-455D-8447-E76D04F84867}" dt="2023-11-14T14:14:58.326" v="1631" actId="1076"/>
          <ac:picMkLst>
            <pc:docMk/>
            <pc:sldMk cId="64620094" sldId="310"/>
            <ac:picMk id="3" creationId="{81381002-4677-8B80-D220-8CC030E518A5}"/>
          </ac:picMkLst>
        </pc:picChg>
        <pc:picChg chg="del">
          <ac:chgData name="Floor de Bruin" userId="d1c5b670-a1b7-49da-b2e8-c82be91a578e" providerId="ADAL" clId="{2993DAB8-366F-455D-8447-E76D04F84867}" dt="2023-11-14T12:46:38.794" v="380" actId="478"/>
          <ac:picMkLst>
            <pc:docMk/>
            <pc:sldMk cId="64620094" sldId="31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47:08.254" v="394" actId="1076"/>
        <pc:sldMkLst>
          <pc:docMk/>
          <pc:sldMk cId="4163988496" sldId="311"/>
        </pc:sldMkLst>
        <pc:spChg chg="add del mod">
          <ac:chgData name="Floor de Bruin" userId="d1c5b670-a1b7-49da-b2e8-c82be91a578e" providerId="ADAL" clId="{2993DAB8-366F-455D-8447-E76D04F84867}" dt="2023-11-14T12:47:00.404" v="387" actId="478"/>
          <ac:spMkLst>
            <pc:docMk/>
            <pc:sldMk cId="4163988496" sldId="311"/>
            <ac:spMk id="7" creationId="{5EE69147-5115-7D7E-4AC5-E92E292F992B}"/>
          </ac:spMkLst>
        </pc:spChg>
        <pc:spChg chg="add del mod">
          <ac:chgData name="Floor de Bruin" userId="d1c5b670-a1b7-49da-b2e8-c82be91a578e" providerId="ADAL" clId="{2993DAB8-366F-455D-8447-E76D04F84867}" dt="2023-11-14T12:47:03.801" v="389" actId="478"/>
          <ac:spMkLst>
            <pc:docMk/>
            <pc:sldMk cId="4163988496" sldId="311"/>
            <ac:spMk id="8" creationId="{04D27346-4661-77A2-E12A-B76FDAF05788}"/>
          </ac:spMkLst>
        </pc:spChg>
        <pc:spChg chg="add mod ord">
          <ac:chgData name="Floor de Bruin" userId="d1c5b670-a1b7-49da-b2e8-c82be91a578e" providerId="ADAL" clId="{2993DAB8-366F-455D-8447-E76D04F84867}" dt="2023-11-14T12:47:06.833" v="393" actId="171"/>
          <ac:spMkLst>
            <pc:docMk/>
            <pc:sldMk cId="4163988496" sldId="311"/>
            <ac:spMk id="9" creationId="{C7E91609-CFA2-6047-30B6-D1844641FB25}"/>
          </ac:spMkLst>
        </pc:spChg>
        <pc:picChg chg="del">
          <ac:chgData name="Floor de Bruin" userId="d1c5b670-a1b7-49da-b2e8-c82be91a578e" providerId="ADAL" clId="{2993DAB8-366F-455D-8447-E76D04F84867}" dt="2023-11-14T12:47:02.110" v="388" actId="478"/>
          <ac:picMkLst>
            <pc:docMk/>
            <pc:sldMk cId="4163988496" sldId="311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6:58.779" v="385" actId="478"/>
          <ac:picMkLst>
            <pc:docMk/>
            <pc:sldMk cId="4163988496" sldId="311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47:08.254" v="394" actId="1076"/>
          <ac:picMkLst>
            <pc:docMk/>
            <pc:sldMk cId="4163988496" sldId="311"/>
            <ac:picMk id="6" creationId="{4EFAF382-658B-3A49-87A5-F203B7682787}"/>
          </ac:picMkLst>
        </pc:picChg>
        <pc:inkChg chg="del">
          <ac:chgData name="Floor de Bruin" userId="d1c5b670-a1b7-49da-b2e8-c82be91a578e" providerId="ADAL" clId="{2993DAB8-366F-455D-8447-E76D04F84867}" dt="2023-11-14T12:47:04.348" v="390" actId="478"/>
          <ac:inkMkLst>
            <pc:docMk/>
            <pc:sldMk cId="4163988496" sldId="311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47:23.690" v="404" actId="1076"/>
        <pc:sldMkLst>
          <pc:docMk/>
          <pc:sldMk cId="4195669786" sldId="312"/>
        </pc:sldMkLst>
        <pc:spChg chg="add del mod">
          <ac:chgData name="Floor de Bruin" userId="d1c5b670-a1b7-49da-b2e8-c82be91a578e" providerId="ADAL" clId="{2993DAB8-366F-455D-8447-E76D04F84867}" dt="2023-11-14T12:47:19.738" v="400" actId="478"/>
          <ac:spMkLst>
            <pc:docMk/>
            <pc:sldMk cId="4195669786" sldId="312"/>
            <ac:spMk id="7" creationId="{A8017A77-D93F-8281-B1DA-B76FBAF649CD}"/>
          </ac:spMkLst>
        </pc:spChg>
        <pc:spChg chg="add mod ord">
          <ac:chgData name="Floor de Bruin" userId="d1c5b670-a1b7-49da-b2e8-c82be91a578e" providerId="ADAL" clId="{2993DAB8-366F-455D-8447-E76D04F84867}" dt="2023-11-14T12:47:22.159" v="403" actId="171"/>
          <ac:spMkLst>
            <pc:docMk/>
            <pc:sldMk cId="4195669786" sldId="312"/>
            <ac:spMk id="8" creationId="{01B30301-B5C1-BED1-7619-8F843C2B0F0A}"/>
          </ac:spMkLst>
        </pc:spChg>
        <pc:picChg chg="del">
          <ac:chgData name="Floor de Bruin" userId="d1c5b670-a1b7-49da-b2e8-c82be91a578e" providerId="ADAL" clId="{2993DAB8-366F-455D-8447-E76D04F84867}" dt="2023-11-14T12:47:17.722" v="398" actId="478"/>
          <ac:picMkLst>
            <pc:docMk/>
            <pc:sldMk cId="4195669786" sldId="31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47:16.316" v="397" actId="478"/>
          <ac:picMkLst>
            <pc:docMk/>
            <pc:sldMk cId="4195669786" sldId="312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47:23.690" v="404" actId="1076"/>
          <ac:picMkLst>
            <pc:docMk/>
            <pc:sldMk cId="4195669786" sldId="312"/>
            <ac:picMk id="6" creationId="{9D209B3C-1114-280F-35B9-FE8B07A9329D}"/>
          </ac:picMkLst>
        </pc:picChg>
        <pc:inkChg chg="del">
          <ac:chgData name="Floor de Bruin" userId="d1c5b670-a1b7-49da-b2e8-c82be91a578e" providerId="ADAL" clId="{2993DAB8-366F-455D-8447-E76D04F84867}" dt="2023-11-14T12:47:18.706" v="399" actId="478"/>
          <ac:inkMkLst>
            <pc:docMk/>
            <pc:sldMk cId="4195669786" sldId="312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4:15:25.175" v="1633" actId="1076"/>
        <pc:sldMkLst>
          <pc:docMk/>
          <pc:sldMk cId="754355834" sldId="313"/>
        </pc:sldMkLst>
        <pc:spChg chg="add del mod">
          <ac:chgData name="Floor de Bruin" userId="d1c5b670-a1b7-49da-b2e8-c82be91a578e" providerId="ADAL" clId="{2993DAB8-366F-455D-8447-E76D04F84867}" dt="2023-11-14T12:50:11.403" v="452" actId="478"/>
          <ac:spMkLst>
            <pc:docMk/>
            <pc:sldMk cId="754355834" sldId="313"/>
            <ac:spMk id="6" creationId="{09CDBAFD-C12B-867C-4FE7-74381AB4F16A}"/>
          </ac:spMkLst>
        </pc:spChg>
        <pc:spChg chg="add mod ord">
          <ac:chgData name="Floor de Bruin" userId="d1c5b670-a1b7-49da-b2e8-c82be91a578e" providerId="ADAL" clId="{2993DAB8-366F-455D-8447-E76D04F84867}" dt="2023-11-14T12:50:25.500" v="460" actId="208"/>
          <ac:spMkLst>
            <pc:docMk/>
            <pc:sldMk cId="754355834" sldId="313"/>
            <ac:spMk id="8" creationId="{8407E116-362C-A75D-B0F3-3F2F250E542A}"/>
          </ac:spMkLst>
        </pc:spChg>
        <pc:picChg chg="mod">
          <ac:chgData name="Floor de Bruin" userId="d1c5b670-a1b7-49da-b2e8-c82be91a578e" providerId="ADAL" clId="{2993DAB8-366F-455D-8447-E76D04F84867}" dt="2023-11-14T14:15:25.175" v="1633" actId="1076"/>
          <ac:picMkLst>
            <pc:docMk/>
            <pc:sldMk cId="754355834" sldId="313"/>
            <ac:picMk id="3" creationId="{C804A7A3-E332-9C45-582B-E5172C2C5E5D}"/>
          </ac:picMkLst>
        </pc:picChg>
        <pc:picChg chg="del">
          <ac:chgData name="Floor de Bruin" userId="d1c5b670-a1b7-49da-b2e8-c82be91a578e" providerId="ADAL" clId="{2993DAB8-366F-455D-8447-E76D04F84867}" dt="2023-11-14T12:50:09.110" v="451" actId="478"/>
          <ac:picMkLst>
            <pc:docMk/>
            <pc:sldMk cId="754355834" sldId="313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0:07.487" v="450" actId="478"/>
          <ac:picMkLst>
            <pc:docMk/>
            <pc:sldMk cId="754355834" sldId="313"/>
            <ac:picMk id="5" creationId="{00000000-0000-0000-0000-000000000000}"/>
          </ac:picMkLst>
        </pc:picChg>
        <pc:picChg chg="add del mod">
          <ac:chgData name="Floor de Bruin" userId="d1c5b670-a1b7-49da-b2e8-c82be91a578e" providerId="ADAL" clId="{2993DAB8-366F-455D-8447-E76D04F84867}" dt="2023-11-14T12:50:13.610" v="454" actId="478"/>
          <ac:picMkLst>
            <pc:docMk/>
            <pc:sldMk cId="754355834" sldId="313"/>
            <ac:picMk id="7" creationId="{D60B364D-02C5-617D-3182-A8AD7CA2DF4D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0:45.236" v="473" actId="171"/>
        <pc:sldMkLst>
          <pc:docMk/>
          <pc:sldMk cId="3276697301" sldId="314"/>
        </pc:sldMkLst>
        <pc:spChg chg="add del mod">
          <ac:chgData name="Floor de Bruin" userId="d1c5b670-a1b7-49da-b2e8-c82be91a578e" providerId="ADAL" clId="{2993DAB8-366F-455D-8447-E76D04F84867}" dt="2023-11-14T12:50:38.578" v="467" actId="478"/>
          <ac:spMkLst>
            <pc:docMk/>
            <pc:sldMk cId="3276697301" sldId="314"/>
            <ac:spMk id="6" creationId="{D7291BE5-C17B-5FD4-97BB-9EA11D46AE44}"/>
          </ac:spMkLst>
        </pc:spChg>
        <pc:spChg chg="add del mod">
          <ac:chgData name="Floor de Bruin" userId="d1c5b670-a1b7-49da-b2e8-c82be91a578e" providerId="ADAL" clId="{2993DAB8-366F-455D-8447-E76D04F84867}" dt="2023-11-14T12:50:42.205" v="469" actId="478"/>
          <ac:spMkLst>
            <pc:docMk/>
            <pc:sldMk cId="3276697301" sldId="314"/>
            <ac:spMk id="7" creationId="{963A3F25-922D-B58E-4A4E-45B28C4F1BAA}"/>
          </ac:spMkLst>
        </pc:spChg>
        <pc:spChg chg="add mod ord">
          <ac:chgData name="Floor de Bruin" userId="d1c5b670-a1b7-49da-b2e8-c82be91a578e" providerId="ADAL" clId="{2993DAB8-366F-455D-8447-E76D04F84867}" dt="2023-11-14T12:50:45.236" v="473" actId="171"/>
          <ac:spMkLst>
            <pc:docMk/>
            <pc:sldMk cId="3276697301" sldId="314"/>
            <ac:spMk id="8" creationId="{81C51214-70AE-0621-8884-BF97C090558B}"/>
          </ac:spMkLst>
        </pc:spChg>
        <pc:picChg chg="del">
          <ac:chgData name="Floor de Bruin" userId="d1c5b670-a1b7-49da-b2e8-c82be91a578e" providerId="ADAL" clId="{2993DAB8-366F-455D-8447-E76D04F84867}" dt="2023-11-14T12:50:39.668" v="468" actId="478"/>
          <ac:picMkLst>
            <pc:docMk/>
            <pc:sldMk cId="3276697301" sldId="314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0:37.057" v="465" actId="478"/>
          <ac:picMkLst>
            <pc:docMk/>
            <pc:sldMk cId="3276697301" sldId="31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1:03.815" v="481" actId="171"/>
        <pc:sldMkLst>
          <pc:docMk/>
          <pc:sldMk cId="1448776952" sldId="315"/>
        </pc:sldMkLst>
        <pc:spChg chg="add del mod">
          <ac:chgData name="Floor de Bruin" userId="d1c5b670-a1b7-49da-b2e8-c82be91a578e" providerId="ADAL" clId="{2993DAB8-366F-455D-8447-E76D04F84867}" dt="2023-11-14T12:50:59.417" v="478" actId="478"/>
          <ac:spMkLst>
            <pc:docMk/>
            <pc:sldMk cId="1448776952" sldId="315"/>
            <ac:spMk id="6" creationId="{05F5DC88-FDC2-523E-E3A8-30B30227D91B}"/>
          </ac:spMkLst>
        </pc:spChg>
        <pc:spChg chg="add mod ord">
          <ac:chgData name="Floor de Bruin" userId="d1c5b670-a1b7-49da-b2e8-c82be91a578e" providerId="ADAL" clId="{2993DAB8-366F-455D-8447-E76D04F84867}" dt="2023-11-14T12:51:03.815" v="481" actId="171"/>
          <ac:spMkLst>
            <pc:docMk/>
            <pc:sldMk cId="1448776952" sldId="315"/>
            <ac:spMk id="7" creationId="{92A53CA6-5A46-1682-256A-BFC677E24350}"/>
          </ac:spMkLst>
        </pc:spChg>
        <pc:picChg chg="del">
          <ac:chgData name="Floor de Bruin" userId="d1c5b670-a1b7-49da-b2e8-c82be91a578e" providerId="ADAL" clId="{2993DAB8-366F-455D-8447-E76D04F84867}" dt="2023-11-14T12:50:57.139" v="477" actId="478"/>
          <ac:picMkLst>
            <pc:docMk/>
            <pc:sldMk cId="1448776952" sldId="31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0:56.103" v="476" actId="478"/>
          <ac:picMkLst>
            <pc:docMk/>
            <pc:sldMk cId="1448776952" sldId="31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1:14.611" v="490" actId="1076"/>
        <pc:sldMkLst>
          <pc:docMk/>
          <pc:sldMk cId="823375763" sldId="316"/>
        </pc:sldMkLst>
        <pc:spChg chg="add del mod">
          <ac:chgData name="Floor de Bruin" userId="d1c5b670-a1b7-49da-b2e8-c82be91a578e" providerId="ADAL" clId="{2993DAB8-366F-455D-8447-E76D04F84867}" dt="2023-11-14T12:51:10.302" v="486" actId="478"/>
          <ac:spMkLst>
            <pc:docMk/>
            <pc:sldMk cId="823375763" sldId="316"/>
            <ac:spMk id="6" creationId="{AE5B5789-D6B4-817F-B6B3-41DBA0BC9CE5}"/>
          </ac:spMkLst>
        </pc:spChg>
        <pc:spChg chg="add mod ord">
          <ac:chgData name="Floor de Bruin" userId="d1c5b670-a1b7-49da-b2e8-c82be91a578e" providerId="ADAL" clId="{2993DAB8-366F-455D-8447-E76D04F84867}" dt="2023-11-14T12:51:12.829" v="489" actId="171"/>
          <ac:spMkLst>
            <pc:docMk/>
            <pc:sldMk cId="823375763" sldId="316"/>
            <ac:spMk id="7" creationId="{7B1AB66A-2FE7-3B31-C0BD-F74AFA892DC5}"/>
          </ac:spMkLst>
        </pc:spChg>
        <pc:picChg chg="mod">
          <ac:chgData name="Floor de Bruin" userId="d1c5b670-a1b7-49da-b2e8-c82be91a578e" providerId="ADAL" clId="{2993DAB8-366F-455D-8447-E76D04F84867}" dt="2023-11-14T12:51:14.611" v="490" actId="1076"/>
          <ac:picMkLst>
            <pc:docMk/>
            <pc:sldMk cId="823375763" sldId="316"/>
            <ac:picMk id="3" creationId="{BD668AC3-FBD7-ED0C-6239-AD737C871680}"/>
          </ac:picMkLst>
        </pc:picChg>
        <pc:picChg chg="del">
          <ac:chgData name="Floor de Bruin" userId="d1c5b670-a1b7-49da-b2e8-c82be91a578e" providerId="ADAL" clId="{2993DAB8-366F-455D-8447-E76D04F84867}" dt="2023-11-14T12:51:08.650" v="485" actId="478"/>
          <ac:picMkLst>
            <pc:docMk/>
            <pc:sldMk cId="823375763" sldId="31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1:07.731" v="484" actId="478"/>
          <ac:picMkLst>
            <pc:docMk/>
            <pc:sldMk cId="823375763" sldId="31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1:30.551" v="500" actId="1076"/>
        <pc:sldMkLst>
          <pc:docMk/>
          <pc:sldMk cId="3951244012" sldId="317"/>
        </pc:sldMkLst>
        <pc:spChg chg="add del mod">
          <ac:chgData name="Floor de Bruin" userId="d1c5b670-a1b7-49da-b2e8-c82be91a578e" providerId="ADAL" clId="{2993DAB8-366F-455D-8447-E76D04F84867}" dt="2023-11-14T12:51:24.130" v="496" actId="478"/>
          <ac:spMkLst>
            <pc:docMk/>
            <pc:sldMk cId="3951244012" sldId="317"/>
            <ac:spMk id="6" creationId="{B8A7C297-D809-4ED0-CFD5-50D1A3C82097}"/>
          </ac:spMkLst>
        </pc:spChg>
        <pc:spChg chg="add mod ord">
          <ac:chgData name="Floor de Bruin" userId="d1c5b670-a1b7-49da-b2e8-c82be91a578e" providerId="ADAL" clId="{2993DAB8-366F-455D-8447-E76D04F84867}" dt="2023-11-14T12:51:27.110" v="499" actId="171"/>
          <ac:spMkLst>
            <pc:docMk/>
            <pc:sldMk cId="3951244012" sldId="317"/>
            <ac:spMk id="7" creationId="{F53A84CA-F16F-3E6F-7F29-B0C2B7582C84}"/>
          </ac:spMkLst>
        </pc:spChg>
        <pc:picChg chg="mod">
          <ac:chgData name="Floor de Bruin" userId="d1c5b670-a1b7-49da-b2e8-c82be91a578e" providerId="ADAL" clId="{2993DAB8-366F-455D-8447-E76D04F84867}" dt="2023-11-14T12:51:30.551" v="500" actId="1076"/>
          <ac:picMkLst>
            <pc:docMk/>
            <pc:sldMk cId="3951244012" sldId="317"/>
            <ac:picMk id="3" creationId="{A732CE6B-F15C-0BC9-DE7C-5589C1A64DC7}"/>
          </ac:picMkLst>
        </pc:picChg>
        <pc:picChg chg="del">
          <ac:chgData name="Floor de Bruin" userId="d1c5b670-a1b7-49da-b2e8-c82be91a578e" providerId="ADAL" clId="{2993DAB8-366F-455D-8447-E76D04F84867}" dt="2023-11-14T12:51:21.823" v="494" actId="478"/>
          <ac:picMkLst>
            <pc:docMk/>
            <pc:sldMk cId="3951244012" sldId="31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1:20.887" v="493" actId="478"/>
          <ac:picMkLst>
            <pc:docMk/>
            <pc:sldMk cId="3951244012" sldId="31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2:52:41.688" v="529" actId="171"/>
        <pc:sldMkLst>
          <pc:docMk/>
          <pc:sldMk cId="3388800711" sldId="318"/>
        </pc:sldMkLst>
        <pc:spChg chg="add del mod">
          <ac:chgData name="Floor de Bruin" userId="d1c5b670-a1b7-49da-b2e8-c82be91a578e" providerId="ADAL" clId="{2993DAB8-366F-455D-8447-E76D04F84867}" dt="2023-11-14T12:52:19.215" v="517" actId="478"/>
          <ac:spMkLst>
            <pc:docMk/>
            <pc:sldMk cId="3388800711" sldId="318"/>
            <ac:spMk id="7" creationId="{E1410BD5-7FD6-41B8-064C-966E170A837D}"/>
          </ac:spMkLst>
        </pc:spChg>
        <pc:spChg chg="add del mod">
          <ac:chgData name="Floor de Bruin" userId="d1c5b670-a1b7-49da-b2e8-c82be91a578e" providerId="ADAL" clId="{2993DAB8-366F-455D-8447-E76D04F84867}" dt="2023-11-14T12:52:22.826" v="519" actId="478"/>
          <ac:spMkLst>
            <pc:docMk/>
            <pc:sldMk cId="3388800711" sldId="318"/>
            <ac:spMk id="8" creationId="{239BD481-BEE7-416A-F2A7-7B543F4A62CD}"/>
          </ac:spMkLst>
        </pc:spChg>
        <pc:spChg chg="add mod ord">
          <ac:chgData name="Floor de Bruin" userId="d1c5b670-a1b7-49da-b2e8-c82be91a578e" providerId="ADAL" clId="{2993DAB8-366F-455D-8447-E76D04F84867}" dt="2023-11-14T12:52:41.688" v="529" actId="171"/>
          <ac:spMkLst>
            <pc:docMk/>
            <pc:sldMk cId="3388800711" sldId="318"/>
            <ac:spMk id="9" creationId="{340C38F7-E8FC-A50F-3623-B151A9102CA2}"/>
          </ac:spMkLst>
        </pc:spChg>
        <pc:picChg chg="del">
          <ac:chgData name="Floor de Bruin" userId="d1c5b670-a1b7-49da-b2e8-c82be91a578e" providerId="ADAL" clId="{2993DAB8-366F-455D-8447-E76D04F84867}" dt="2023-11-14T12:52:13.716" v="514" actId="478"/>
          <ac:picMkLst>
            <pc:docMk/>
            <pc:sldMk cId="3388800711" sldId="318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2:13.199" v="513" actId="478"/>
          <ac:picMkLst>
            <pc:docMk/>
            <pc:sldMk cId="3388800711" sldId="318"/>
            <ac:picMk id="5" creationId="{00000000-0000-0000-0000-000000000000}"/>
          </ac:picMkLst>
        </pc:picChg>
        <pc:inkChg chg="del">
          <ac:chgData name="Floor de Bruin" userId="d1c5b670-a1b7-49da-b2e8-c82be91a578e" providerId="ADAL" clId="{2993DAB8-366F-455D-8447-E76D04F84867}" dt="2023-11-14T12:52:14.633" v="515" actId="478"/>
          <ac:inkMkLst>
            <pc:docMk/>
            <pc:sldMk cId="3388800711" sldId="318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49:15.839" v="431" actId="171"/>
        <pc:sldMkLst>
          <pc:docMk/>
          <pc:sldMk cId="986818549" sldId="319"/>
        </pc:sldMkLst>
        <pc:spChg chg="add mod ord">
          <ac:chgData name="Floor de Bruin" userId="d1c5b670-a1b7-49da-b2e8-c82be91a578e" providerId="ADAL" clId="{2993DAB8-366F-455D-8447-E76D04F84867}" dt="2023-11-14T12:49:15.839" v="431" actId="171"/>
          <ac:spMkLst>
            <pc:docMk/>
            <pc:sldMk cId="986818549" sldId="319"/>
            <ac:spMk id="6" creationId="{FA4B02B1-A15C-2DEC-0DB1-AD2F5FA79396}"/>
          </ac:spMkLst>
        </pc:spChg>
        <pc:picChg chg="del">
          <ac:chgData name="Floor de Bruin" userId="d1c5b670-a1b7-49da-b2e8-c82be91a578e" providerId="ADAL" clId="{2993DAB8-366F-455D-8447-E76D04F84867}" dt="2023-11-14T12:49:13.455" v="428" actId="478"/>
          <ac:picMkLst>
            <pc:docMk/>
            <pc:sldMk cId="986818549" sldId="31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2:09.116" v="512" actId="1076"/>
        <pc:sldMkLst>
          <pc:docMk/>
          <pc:sldMk cId="246791849" sldId="320"/>
        </pc:sldMkLst>
        <pc:spChg chg="add del mod">
          <ac:chgData name="Floor de Bruin" userId="d1c5b670-a1b7-49da-b2e8-c82be91a578e" providerId="ADAL" clId="{2993DAB8-366F-455D-8447-E76D04F84867}" dt="2023-11-14T12:51:59.082" v="506" actId="478"/>
          <ac:spMkLst>
            <pc:docMk/>
            <pc:sldMk cId="246791849" sldId="320"/>
            <ac:spMk id="7" creationId="{527E37C1-94DD-BC0A-083B-74607CB00F7E}"/>
          </ac:spMkLst>
        </pc:spChg>
        <pc:spChg chg="add mod ord">
          <ac:chgData name="Floor de Bruin" userId="d1c5b670-a1b7-49da-b2e8-c82be91a578e" providerId="ADAL" clId="{2993DAB8-366F-455D-8447-E76D04F84867}" dt="2023-11-14T12:52:07.393" v="511" actId="171"/>
          <ac:spMkLst>
            <pc:docMk/>
            <pc:sldMk cId="246791849" sldId="320"/>
            <ac:spMk id="8" creationId="{03468186-3EFA-3FEE-6BA2-F12B70AA0886}"/>
          </ac:spMkLst>
        </pc:spChg>
        <pc:picChg chg="del">
          <ac:chgData name="Floor de Bruin" userId="d1c5b670-a1b7-49da-b2e8-c82be91a578e" providerId="ADAL" clId="{2993DAB8-366F-455D-8447-E76D04F84867}" dt="2023-11-14T12:51:56.827" v="504" actId="478"/>
          <ac:picMkLst>
            <pc:docMk/>
            <pc:sldMk cId="246791849" sldId="320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1:56.055" v="503" actId="478"/>
          <ac:picMkLst>
            <pc:docMk/>
            <pc:sldMk cId="246791849" sldId="320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52:09.116" v="512" actId="1076"/>
          <ac:picMkLst>
            <pc:docMk/>
            <pc:sldMk cId="246791849" sldId="320"/>
            <ac:picMk id="6" creationId="{3DA205CD-9ADD-DA2D-7F0A-48375F4762AF}"/>
          </ac:picMkLst>
        </pc:picChg>
        <pc:inkChg chg="del">
          <ac:chgData name="Floor de Bruin" userId="d1c5b670-a1b7-49da-b2e8-c82be91a578e" providerId="ADAL" clId="{2993DAB8-366F-455D-8447-E76D04F84867}" dt="2023-11-14T12:51:58.063" v="505" actId="478"/>
          <ac:inkMkLst>
            <pc:docMk/>
            <pc:sldMk cId="246791849" sldId="320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2993DAB8-366F-455D-8447-E76D04F84867}" dt="2023-11-14T13:07:04.324" v="737" actId="1076"/>
        <pc:sldMkLst>
          <pc:docMk/>
          <pc:sldMk cId="2047496618" sldId="321"/>
        </pc:sldMkLst>
        <pc:spChg chg="add mod ord">
          <ac:chgData name="Floor de Bruin" userId="d1c5b670-a1b7-49da-b2e8-c82be91a578e" providerId="ADAL" clId="{2993DAB8-366F-455D-8447-E76D04F84867}" dt="2023-11-14T13:07:00.911" v="735" actId="171"/>
          <ac:spMkLst>
            <pc:docMk/>
            <pc:sldMk cId="2047496618" sldId="321"/>
            <ac:spMk id="6" creationId="{43107897-49B8-13BE-A026-36096665C46B}"/>
          </ac:spMkLst>
        </pc:spChg>
        <pc:picChg chg="mod">
          <ac:chgData name="Floor de Bruin" userId="d1c5b670-a1b7-49da-b2e8-c82be91a578e" providerId="ADAL" clId="{2993DAB8-366F-455D-8447-E76D04F84867}" dt="2023-11-14T13:07:04.324" v="737" actId="1076"/>
          <ac:picMkLst>
            <pc:docMk/>
            <pc:sldMk cId="2047496618" sldId="321"/>
            <ac:picMk id="3" creationId="{4FB1920B-296D-9C17-2179-A1BA2AE644FA}"/>
          </ac:picMkLst>
        </pc:picChg>
        <pc:picChg chg="del">
          <ac:chgData name="Floor de Bruin" userId="d1c5b670-a1b7-49da-b2e8-c82be91a578e" providerId="ADAL" clId="{2993DAB8-366F-455D-8447-E76D04F84867}" dt="2023-11-14T13:06:58.481" v="733" actId="478"/>
          <ac:picMkLst>
            <pc:docMk/>
            <pc:sldMk cId="2047496618" sldId="32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05:27.813" v="711" actId="171"/>
        <pc:sldMkLst>
          <pc:docMk/>
          <pc:sldMk cId="940426099" sldId="322"/>
        </pc:sldMkLst>
        <pc:spChg chg="add del mod">
          <ac:chgData name="Floor de Bruin" userId="d1c5b670-a1b7-49da-b2e8-c82be91a578e" providerId="ADAL" clId="{2993DAB8-366F-455D-8447-E76D04F84867}" dt="2023-11-14T13:05:25.637" v="709" actId="478"/>
          <ac:spMkLst>
            <pc:docMk/>
            <pc:sldMk cId="940426099" sldId="322"/>
            <ac:spMk id="6" creationId="{4383F8DD-870E-2097-1882-2A4A2AAEE93C}"/>
          </ac:spMkLst>
        </pc:spChg>
        <pc:spChg chg="add mod ord">
          <ac:chgData name="Floor de Bruin" userId="d1c5b670-a1b7-49da-b2e8-c82be91a578e" providerId="ADAL" clId="{2993DAB8-366F-455D-8447-E76D04F84867}" dt="2023-11-14T13:05:27.813" v="711" actId="171"/>
          <ac:spMkLst>
            <pc:docMk/>
            <pc:sldMk cId="940426099" sldId="322"/>
            <ac:spMk id="7" creationId="{D10EA3C6-21E8-FCC1-DB0F-E520D8F0F836}"/>
          </ac:spMkLst>
        </pc:spChg>
        <pc:picChg chg="del">
          <ac:chgData name="Floor de Bruin" userId="d1c5b670-a1b7-49da-b2e8-c82be91a578e" providerId="ADAL" clId="{2993DAB8-366F-455D-8447-E76D04F84867}" dt="2023-11-14T13:05:23.786" v="708" actId="478"/>
          <ac:picMkLst>
            <pc:docMk/>
            <pc:sldMk cId="940426099" sldId="32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5:23.215" v="707" actId="478"/>
          <ac:picMkLst>
            <pc:docMk/>
            <pc:sldMk cId="940426099" sldId="32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05:36.456" v="717" actId="171"/>
        <pc:sldMkLst>
          <pc:docMk/>
          <pc:sldMk cId="2998645507" sldId="323"/>
        </pc:sldMkLst>
        <pc:spChg chg="add del mod">
          <ac:chgData name="Floor de Bruin" userId="d1c5b670-a1b7-49da-b2e8-c82be91a578e" providerId="ADAL" clId="{2993DAB8-366F-455D-8447-E76D04F84867}" dt="2023-11-14T13:05:34.151" v="715" actId="478"/>
          <ac:spMkLst>
            <pc:docMk/>
            <pc:sldMk cId="2998645507" sldId="323"/>
            <ac:spMk id="6" creationId="{D7E969F4-6CAD-E3D9-F4D7-4FF4CC333F67}"/>
          </ac:spMkLst>
        </pc:spChg>
        <pc:spChg chg="add mod ord">
          <ac:chgData name="Floor de Bruin" userId="d1c5b670-a1b7-49da-b2e8-c82be91a578e" providerId="ADAL" clId="{2993DAB8-366F-455D-8447-E76D04F84867}" dt="2023-11-14T13:05:36.456" v="717" actId="171"/>
          <ac:spMkLst>
            <pc:docMk/>
            <pc:sldMk cId="2998645507" sldId="323"/>
            <ac:spMk id="7" creationId="{8665B636-392D-606C-4020-AC73AFC3DC44}"/>
          </ac:spMkLst>
        </pc:spChg>
        <pc:picChg chg="del">
          <ac:chgData name="Floor de Bruin" userId="d1c5b670-a1b7-49da-b2e8-c82be91a578e" providerId="ADAL" clId="{2993DAB8-366F-455D-8447-E76D04F84867}" dt="2023-11-14T13:05:31.657" v="713" actId="478"/>
          <ac:picMkLst>
            <pc:docMk/>
            <pc:sldMk cId="2998645507" sldId="323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5:31.086" v="712" actId="478"/>
          <ac:picMkLst>
            <pc:docMk/>
            <pc:sldMk cId="2998645507" sldId="32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19:19.653" v="1013" actId="1076"/>
        <pc:sldMkLst>
          <pc:docMk/>
          <pc:sldMk cId="3464742817" sldId="324"/>
        </pc:sldMkLst>
        <pc:spChg chg="add del mod">
          <ac:chgData name="Floor de Bruin" userId="d1c5b670-a1b7-49da-b2e8-c82be91a578e" providerId="ADAL" clId="{2993DAB8-366F-455D-8447-E76D04F84867}" dt="2023-11-14T13:05:41.916" v="720" actId="478"/>
          <ac:spMkLst>
            <pc:docMk/>
            <pc:sldMk cId="3464742817" sldId="324"/>
            <ac:spMk id="6" creationId="{B3D6C642-FE06-CF82-4025-92186D40BC52}"/>
          </ac:spMkLst>
        </pc:spChg>
        <pc:spChg chg="add mod ord">
          <ac:chgData name="Floor de Bruin" userId="d1c5b670-a1b7-49da-b2e8-c82be91a578e" providerId="ADAL" clId="{2993DAB8-366F-455D-8447-E76D04F84867}" dt="2023-11-14T13:05:43.923" v="722" actId="171"/>
          <ac:spMkLst>
            <pc:docMk/>
            <pc:sldMk cId="3464742817" sldId="324"/>
            <ac:spMk id="7" creationId="{E76ABA29-122E-3B72-3604-0EB0EE12EF55}"/>
          </ac:spMkLst>
        </pc:spChg>
        <pc:picChg chg="mod">
          <ac:chgData name="Floor de Bruin" userId="d1c5b670-a1b7-49da-b2e8-c82be91a578e" providerId="ADAL" clId="{2993DAB8-366F-455D-8447-E76D04F84867}" dt="2023-11-14T13:19:19.653" v="1013" actId="1076"/>
          <ac:picMkLst>
            <pc:docMk/>
            <pc:sldMk cId="3464742817" sldId="324"/>
            <ac:picMk id="3" creationId="{5D58CAAE-2EA6-86E5-E180-6E63A1037E0B}"/>
          </ac:picMkLst>
        </pc:picChg>
        <pc:picChg chg="del">
          <ac:chgData name="Floor de Bruin" userId="d1c5b670-a1b7-49da-b2e8-c82be91a578e" providerId="ADAL" clId="{2993DAB8-366F-455D-8447-E76D04F84867}" dt="2023-11-14T13:05:40.497" v="719" actId="478"/>
          <ac:picMkLst>
            <pc:docMk/>
            <pc:sldMk cId="3464742817" sldId="324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5:39.881" v="718" actId="478"/>
          <ac:picMkLst>
            <pc:docMk/>
            <pc:sldMk cId="3464742817" sldId="32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06:18.905" v="732" actId="1076"/>
        <pc:sldMkLst>
          <pc:docMk/>
          <pc:sldMk cId="4096263120" sldId="325"/>
        </pc:sldMkLst>
        <pc:spChg chg="add del mod">
          <ac:chgData name="Floor de Bruin" userId="d1c5b670-a1b7-49da-b2e8-c82be91a578e" providerId="ADAL" clId="{2993DAB8-366F-455D-8447-E76D04F84867}" dt="2023-11-14T13:05:49.812" v="726" actId="478"/>
          <ac:spMkLst>
            <pc:docMk/>
            <pc:sldMk cId="4096263120" sldId="325"/>
            <ac:spMk id="6" creationId="{B0F6F5EF-3664-CF37-7599-24AAA027F2E6}"/>
          </ac:spMkLst>
        </pc:spChg>
        <pc:spChg chg="add mod ord">
          <ac:chgData name="Floor de Bruin" userId="d1c5b670-a1b7-49da-b2e8-c82be91a578e" providerId="ADAL" clId="{2993DAB8-366F-455D-8447-E76D04F84867}" dt="2023-11-14T13:05:51.613" v="728" actId="171"/>
          <ac:spMkLst>
            <pc:docMk/>
            <pc:sldMk cId="4096263120" sldId="325"/>
            <ac:spMk id="7" creationId="{C0291BAC-B343-AF83-92E0-6EA1A82C1E26}"/>
          </ac:spMkLst>
        </pc:spChg>
        <pc:picChg chg="del mod">
          <ac:chgData name="Floor de Bruin" userId="d1c5b670-a1b7-49da-b2e8-c82be91a578e" providerId="ADAL" clId="{2993DAB8-366F-455D-8447-E76D04F84867}" dt="2023-11-14T13:06:15.228" v="730" actId="478"/>
          <ac:picMkLst>
            <pc:docMk/>
            <pc:sldMk cId="4096263120" sldId="325"/>
            <ac:picMk id="3" creationId="{4B991BB4-66C2-1591-3FEE-A9194ACB1935}"/>
          </ac:picMkLst>
        </pc:picChg>
        <pc:picChg chg="del">
          <ac:chgData name="Floor de Bruin" userId="d1c5b670-a1b7-49da-b2e8-c82be91a578e" providerId="ADAL" clId="{2993DAB8-366F-455D-8447-E76D04F84867}" dt="2023-11-14T13:05:47.102" v="724" actId="478"/>
          <ac:picMkLst>
            <pc:docMk/>
            <pc:sldMk cId="4096263120" sldId="32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5:46.098" v="723" actId="478"/>
          <ac:picMkLst>
            <pc:docMk/>
            <pc:sldMk cId="4096263120" sldId="325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2993DAB8-366F-455D-8447-E76D04F84867}" dt="2023-11-14T13:06:18.905" v="732" actId="1076"/>
          <ac:picMkLst>
            <pc:docMk/>
            <pc:sldMk cId="4096263120" sldId="325"/>
            <ac:picMk id="2050" creationId="{035F011F-8B71-3760-A8C0-C7A1D40149D3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8:14.495" v="563" actId="171"/>
        <pc:sldMkLst>
          <pc:docMk/>
          <pc:sldMk cId="2649358498" sldId="326"/>
        </pc:sldMkLst>
        <pc:spChg chg="add del mod">
          <ac:chgData name="Floor de Bruin" userId="d1c5b670-a1b7-49da-b2e8-c82be91a578e" providerId="ADAL" clId="{2993DAB8-366F-455D-8447-E76D04F84867}" dt="2023-11-14T12:58:12.439" v="561" actId="478"/>
          <ac:spMkLst>
            <pc:docMk/>
            <pc:sldMk cId="2649358498" sldId="326"/>
            <ac:spMk id="7" creationId="{D5D648A5-0132-9A2B-0BF3-D4E780E0C21D}"/>
          </ac:spMkLst>
        </pc:spChg>
        <pc:spChg chg="add mod ord">
          <ac:chgData name="Floor de Bruin" userId="d1c5b670-a1b7-49da-b2e8-c82be91a578e" providerId="ADAL" clId="{2993DAB8-366F-455D-8447-E76D04F84867}" dt="2023-11-14T12:58:14.495" v="563" actId="171"/>
          <ac:spMkLst>
            <pc:docMk/>
            <pc:sldMk cId="2649358498" sldId="326"/>
            <ac:spMk id="8" creationId="{0A77B22F-C074-F10D-A3E6-F8AF6395F84B}"/>
          </ac:spMkLst>
        </pc:spChg>
        <pc:picChg chg="del">
          <ac:chgData name="Floor de Bruin" userId="d1c5b670-a1b7-49da-b2e8-c82be91a578e" providerId="ADAL" clId="{2993DAB8-366F-455D-8447-E76D04F84867}" dt="2023-11-14T12:58:11.055" v="559" actId="478"/>
          <ac:picMkLst>
            <pc:docMk/>
            <pc:sldMk cId="2649358498" sldId="32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8:10.639" v="558" actId="478"/>
          <ac:picMkLst>
            <pc:docMk/>
            <pc:sldMk cId="2649358498" sldId="326"/>
            <ac:picMk id="5" creationId="{00000000-0000-0000-0000-000000000000}"/>
          </ac:picMkLst>
        </pc:picChg>
        <pc:inkChg chg="del">
          <ac:chgData name="Floor de Bruin" userId="d1c5b670-a1b7-49da-b2e8-c82be91a578e" providerId="ADAL" clId="{2993DAB8-366F-455D-8447-E76D04F84867}" dt="2023-11-14T12:58:12.092" v="560" actId="478"/>
          <ac:inkMkLst>
            <pc:docMk/>
            <pc:sldMk cId="2649358498" sldId="326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57:39.778" v="543" actId="171"/>
        <pc:sldMkLst>
          <pc:docMk/>
          <pc:sldMk cId="3827763475" sldId="327"/>
        </pc:sldMkLst>
        <pc:spChg chg="add del mod">
          <ac:chgData name="Floor de Bruin" userId="d1c5b670-a1b7-49da-b2e8-c82be91a578e" providerId="ADAL" clId="{2993DAB8-366F-455D-8447-E76D04F84867}" dt="2023-11-14T12:57:36.320" v="538" actId="478"/>
          <ac:spMkLst>
            <pc:docMk/>
            <pc:sldMk cId="3827763475" sldId="327"/>
            <ac:spMk id="8" creationId="{9ED504BD-9B07-017D-0633-AC9B2A1DA5FA}"/>
          </ac:spMkLst>
        </pc:spChg>
        <pc:spChg chg="add mod ord">
          <ac:chgData name="Floor de Bruin" userId="d1c5b670-a1b7-49da-b2e8-c82be91a578e" providerId="ADAL" clId="{2993DAB8-366F-455D-8447-E76D04F84867}" dt="2023-11-14T12:57:39.778" v="543" actId="171"/>
          <ac:spMkLst>
            <pc:docMk/>
            <pc:sldMk cId="3827763475" sldId="327"/>
            <ac:spMk id="9" creationId="{410B770B-EC7A-AB8E-739B-1DC76180A8B2}"/>
          </ac:spMkLst>
        </pc:spChg>
        <pc:picChg chg="del">
          <ac:chgData name="Floor de Bruin" userId="d1c5b670-a1b7-49da-b2e8-c82be91a578e" providerId="ADAL" clId="{2993DAB8-366F-455D-8447-E76D04F84867}" dt="2023-11-14T12:57:34.971" v="537" actId="478"/>
          <ac:picMkLst>
            <pc:docMk/>
            <pc:sldMk cId="3827763475" sldId="32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7:33.549" v="536" actId="478"/>
          <ac:picMkLst>
            <pc:docMk/>
            <pc:sldMk cId="3827763475" sldId="327"/>
            <ac:picMk id="5" creationId="{00000000-0000-0000-0000-000000000000}"/>
          </ac:picMkLst>
        </pc:picChg>
        <pc:inkChg chg="del">
          <ac:chgData name="Floor de Bruin" userId="d1c5b670-a1b7-49da-b2e8-c82be91a578e" providerId="ADAL" clId="{2993DAB8-366F-455D-8447-E76D04F84867}" dt="2023-11-14T12:57:36.984" v="539" actId="478"/>
          <ac:inkMkLst>
            <pc:docMk/>
            <pc:sldMk cId="3827763475" sldId="327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57:57.983" v="555" actId="171"/>
        <pc:sldMkLst>
          <pc:docMk/>
          <pc:sldMk cId="1418453990" sldId="328"/>
        </pc:sldMkLst>
        <pc:spChg chg="add del mod">
          <ac:chgData name="Floor de Bruin" userId="d1c5b670-a1b7-49da-b2e8-c82be91a578e" providerId="ADAL" clId="{2993DAB8-366F-455D-8447-E76D04F84867}" dt="2023-11-14T12:57:54.591" v="551" actId="478"/>
          <ac:spMkLst>
            <pc:docMk/>
            <pc:sldMk cId="1418453990" sldId="328"/>
            <ac:spMk id="8" creationId="{AE3E93A8-D1C6-D06E-A0A6-A8DDC9C01AC0}"/>
          </ac:spMkLst>
        </pc:spChg>
        <pc:spChg chg="add mod ord">
          <ac:chgData name="Floor de Bruin" userId="d1c5b670-a1b7-49da-b2e8-c82be91a578e" providerId="ADAL" clId="{2993DAB8-366F-455D-8447-E76D04F84867}" dt="2023-11-14T12:57:57.983" v="555" actId="171"/>
          <ac:spMkLst>
            <pc:docMk/>
            <pc:sldMk cId="1418453990" sldId="328"/>
            <ac:spMk id="9" creationId="{F71E9194-A322-CBFB-C824-FEFD7D03B109}"/>
          </ac:spMkLst>
        </pc:spChg>
        <pc:picChg chg="del">
          <ac:chgData name="Floor de Bruin" userId="d1c5b670-a1b7-49da-b2e8-c82be91a578e" providerId="ADAL" clId="{2993DAB8-366F-455D-8447-E76D04F84867}" dt="2023-11-14T12:57:53.490" v="549" actId="478"/>
          <ac:picMkLst>
            <pc:docMk/>
            <pc:sldMk cId="1418453990" sldId="328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7:53.006" v="548" actId="478"/>
          <ac:picMkLst>
            <pc:docMk/>
            <pc:sldMk cId="1418453990" sldId="328"/>
            <ac:picMk id="5" creationId="{00000000-0000-0000-0000-000000000000}"/>
          </ac:picMkLst>
        </pc:picChg>
        <pc:inkChg chg="del">
          <ac:chgData name="Floor de Bruin" userId="d1c5b670-a1b7-49da-b2e8-c82be91a578e" providerId="ADAL" clId="{2993DAB8-366F-455D-8447-E76D04F84867}" dt="2023-11-14T12:57:54.223" v="550" actId="478"/>
          <ac:inkMkLst>
            <pc:docMk/>
            <pc:sldMk cId="1418453990" sldId="328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2993DAB8-366F-455D-8447-E76D04F84867}" dt="2023-11-14T13:16:16.510" v="960" actId="1076"/>
        <pc:sldMkLst>
          <pc:docMk/>
          <pc:sldMk cId="3193047636" sldId="329"/>
        </pc:sldMkLst>
        <pc:spChg chg="add del mod">
          <ac:chgData name="Floor de Bruin" userId="d1c5b670-a1b7-49da-b2e8-c82be91a578e" providerId="ADAL" clId="{2993DAB8-366F-455D-8447-E76D04F84867}" dt="2023-11-14T13:16:12.099" v="955" actId="478"/>
          <ac:spMkLst>
            <pc:docMk/>
            <pc:sldMk cId="3193047636" sldId="329"/>
            <ac:spMk id="7" creationId="{D784A1B3-C1E9-EB7B-71BF-080A5063D747}"/>
          </ac:spMkLst>
        </pc:spChg>
        <pc:spChg chg="add mod ord">
          <ac:chgData name="Floor de Bruin" userId="d1c5b670-a1b7-49da-b2e8-c82be91a578e" providerId="ADAL" clId="{2993DAB8-366F-455D-8447-E76D04F84867}" dt="2023-11-14T13:16:14.789" v="959" actId="171"/>
          <ac:spMkLst>
            <pc:docMk/>
            <pc:sldMk cId="3193047636" sldId="329"/>
            <ac:spMk id="8" creationId="{069A011E-A439-D5A1-75F7-13467C5E6A20}"/>
          </ac:spMkLst>
        </pc:spChg>
        <pc:picChg chg="del">
          <ac:chgData name="Floor de Bruin" userId="d1c5b670-a1b7-49da-b2e8-c82be91a578e" providerId="ADAL" clId="{2993DAB8-366F-455D-8447-E76D04F84867}" dt="2023-11-14T13:16:09.669" v="953" actId="478"/>
          <ac:picMkLst>
            <pc:docMk/>
            <pc:sldMk cId="3193047636" sldId="329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6:09.073" v="952" actId="478"/>
          <ac:picMkLst>
            <pc:docMk/>
            <pc:sldMk cId="3193047636" sldId="329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16:16.510" v="960" actId="1076"/>
          <ac:picMkLst>
            <pc:docMk/>
            <pc:sldMk cId="3193047636" sldId="329"/>
            <ac:picMk id="6" creationId="{E241D39D-0001-15C2-149C-D3960553DEB4}"/>
          </ac:picMkLst>
        </pc:picChg>
        <pc:inkChg chg="del">
          <ac:chgData name="Floor de Bruin" userId="d1c5b670-a1b7-49da-b2e8-c82be91a578e" providerId="ADAL" clId="{2993DAB8-366F-455D-8447-E76D04F84867}" dt="2023-11-14T13:16:12.664" v="956" actId="478"/>
          <ac:inkMkLst>
            <pc:docMk/>
            <pc:sldMk cId="3193047636" sldId="329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58:33.073" v="573" actId="208"/>
        <pc:sldMkLst>
          <pc:docMk/>
          <pc:sldMk cId="3296963615" sldId="330"/>
        </pc:sldMkLst>
        <pc:spChg chg="add mod ord">
          <ac:chgData name="Floor de Bruin" userId="d1c5b670-a1b7-49da-b2e8-c82be91a578e" providerId="ADAL" clId="{2993DAB8-366F-455D-8447-E76D04F84867}" dt="2023-11-14T12:58:33.073" v="573" actId="208"/>
          <ac:spMkLst>
            <pc:docMk/>
            <pc:sldMk cId="3296963615" sldId="330"/>
            <ac:spMk id="6" creationId="{54411B99-F094-1B15-73F2-D13FE6B5B09B}"/>
          </ac:spMkLst>
        </pc:spChg>
        <pc:picChg chg="del">
          <ac:chgData name="Floor de Bruin" userId="d1c5b670-a1b7-49da-b2e8-c82be91a578e" providerId="ADAL" clId="{2993DAB8-366F-455D-8447-E76D04F84867}" dt="2023-11-14T12:58:23.729" v="568" actId="478"/>
          <ac:picMkLst>
            <pc:docMk/>
            <pc:sldMk cId="3296963615" sldId="33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8:51.841" v="582" actId="1076"/>
        <pc:sldMkLst>
          <pc:docMk/>
          <pc:sldMk cId="4291587853" sldId="331"/>
        </pc:sldMkLst>
        <pc:spChg chg="add del mod">
          <ac:chgData name="Floor de Bruin" userId="d1c5b670-a1b7-49da-b2e8-c82be91a578e" providerId="ADAL" clId="{2993DAB8-366F-455D-8447-E76D04F84867}" dt="2023-11-14T12:58:46.458" v="579" actId="478"/>
          <ac:spMkLst>
            <pc:docMk/>
            <pc:sldMk cId="4291587853" sldId="331"/>
            <ac:spMk id="7" creationId="{EA0336FD-F26C-E9F2-F59C-9C06EE71804E}"/>
          </ac:spMkLst>
        </pc:spChg>
        <pc:spChg chg="add mod ord">
          <ac:chgData name="Floor de Bruin" userId="d1c5b670-a1b7-49da-b2e8-c82be91a578e" providerId="ADAL" clId="{2993DAB8-366F-455D-8447-E76D04F84867}" dt="2023-11-14T12:58:48.681" v="581" actId="171"/>
          <ac:spMkLst>
            <pc:docMk/>
            <pc:sldMk cId="4291587853" sldId="331"/>
            <ac:spMk id="8" creationId="{EAB4C3E5-8F04-A715-8DF3-E8CD600329FB}"/>
          </ac:spMkLst>
        </pc:spChg>
        <pc:picChg chg="del">
          <ac:chgData name="Floor de Bruin" userId="d1c5b670-a1b7-49da-b2e8-c82be91a578e" providerId="ADAL" clId="{2993DAB8-366F-455D-8447-E76D04F84867}" dt="2023-11-14T12:58:44.846" v="577" actId="478"/>
          <ac:picMkLst>
            <pc:docMk/>
            <pc:sldMk cId="4291587853" sldId="331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8:44.282" v="576" actId="478"/>
          <ac:picMkLst>
            <pc:docMk/>
            <pc:sldMk cId="4291587853" sldId="331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58:51.841" v="582" actId="1076"/>
          <ac:picMkLst>
            <pc:docMk/>
            <pc:sldMk cId="4291587853" sldId="331"/>
            <ac:picMk id="6" creationId="{DF84066A-EEB0-5C8E-13B0-DECFE7318730}"/>
          </ac:picMkLst>
        </pc:picChg>
        <pc:inkChg chg="del">
          <ac:chgData name="Floor de Bruin" userId="d1c5b670-a1b7-49da-b2e8-c82be91a578e" providerId="ADAL" clId="{2993DAB8-366F-455D-8447-E76D04F84867}" dt="2023-11-14T12:58:45.686" v="578" actId="478"/>
          <ac:inkMkLst>
            <pc:docMk/>
            <pc:sldMk cId="4291587853" sldId="331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00:25.263" v="621" actId="171"/>
        <pc:sldMkLst>
          <pc:docMk/>
          <pc:sldMk cId="1927466734" sldId="332"/>
        </pc:sldMkLst>
        <pc:spChg chg="add mod ord">
          <ac:chgData name="Floor de Bruin" userId="d1c5b670-a1b7-49da-b2e8-c82be91a578e" providerId="ADAL" clId="{2993DAB8-366F-455D-8447-E76D04F84867}" dt="2023-11-14T13:00:25.263" v="621" actId="171"/>
          <ac:spMkLst>
            <pc:docMk/>
            <pc:sldMk cId="1927466734" sldId="332"/>
            <ac:spMk id="6" creationId="{F593CEC5-F89D-099E-BA2C-5F83A0C1FAA2}"/>
          </ac:spMkLst>
        </pc:spChg>
        <pc:picChg chg="del">
          <ac:chgData name="Floor de Bruin" userId="d1c5b670-a1b7-49da-b2e8-c82be91a578e" providerId="ADAL" clId="{2993DAB8-366F-455D-8447-E76D04F84867}" dt="2023-11-14T13:00:23.357" v="619" actId="478"/>
          <ac:picMkLst>
            <pc:docMk/>
            <pc:sldMk cId="1927466734" sldId="33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00:12.638" v="616" actId="208"/>
        <pc:sldMkLst>
          <pc:docMk/>
          <pc:sldMk cId="1559134900" sldId="333"/>
        </pc:sldMkLst>
        <pc:spChg chg="add mod ord">
          <ac:chgData name="Floor de Bruin" userId="d1c5b670-a1b7-49da-b2e8-c82be91a578e" providerId="ADAL" clId="{2993DAB8-366F-455D-8447-E76D04F84867}" dt="2023-11-14T13:00:12.638" v="616" actId="208"/>
          <ac:spMkLst>
            <pc:docMk/>
            <pc:sldMk cId="1559134900" sldId="333"/>
            <ac:spMk id="6" creationId="{260FCF1B-EDCB-AB58-BDED-A54B8EB881A4}"/>
          </ac:spMkLst>
        </pc:spChg>
        <pc:picChg chg="del">
          <ac:chgData name="Floor de Bruin" userId="d1c5b670-a1b7-49da-b2e8-c82be91a578e" providerId="ADAL" clId="{2993DAB8-366F-455D-8447-E76D04F84867}" dt="2023-11-14T13:00:04.690" v="611" actId="478"/>
          <ac:picMkLst>
            <pc:docMk/>
            <pc:sldMk cId="1559134900" sldId="33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00:45.603" v="628" actId="1076"/>
        <pc:sldMkLst>
          <pc:docMk/>
          <pc:sldMk cId="1559389590" sldId="334"/>
        </pc:sldMkLst>
        <pc:spChg chg="add mod ord">
          <ac:chgData name="Floor de Bruin" userId="d1c5b670-a1b7-49da-b2e8-c82be91a578e" providerId="ADAL" clId="{2993DAB8-366F-455D-8447-E76D04F84867}" dt="2023-11-14T13:00:43.434" v="627" actId="171"/>
          <ac:spMkLst>
            <pc:docMk/>
            <pc:sldMk cId="1559389590" sldId="334"/>
            <ac:spMk id="6" creationId="{7557CE22-E4F7-4527-0600-E1A4217A8699}"/>
          </ac:spMkLst>
        </pc:spChg>
        <pc:picChg chg="mod">
          <ac:chgData name="Floor de Bruin" userId="d1c5b670-a1b7-49da-b2e8-c82be91a578e" providerId="ADAL" clId="{2993DAB8-366F-455D-8447-E76D04F84867}" dt="2023-11-14T13:00:45.603" v="628" actId="1076"/>
          <ac:picMkLst>
            <pc:docMk/>
            <pc:sldMk cId="1559389590" sldId="334"/>
            <ac:picMk id="3" creationId="{E756C124-BA32-8E5D-46A2-96260D14128E}"/>
          </ac:picMkLst>
        </pc:picChg>
        <pc:picChg chg="del">
          <ac:chgData name="Floor de Bruin" userId="d1c5b670-a1b7-49da-b2e8-c82be91a578e" providerId="ADAL" clId="{2993DAB8-366F-455D-8447-E76D04F84867}" dt="2023-11-14T13:00:41.089" v="624" actId="478"/>
          <ac:picMkLst>
            <pc:docMk/>
            <pc:sldMk cId="1559389590" sldId="33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01:49.080" v="639" actId="1076"/>
        <pc:sldMkLst>
          <pc:docMk/>
          <pc:sldMk cId="3254720686" sldId="335"/>
        </pc:sldMkLst>
        <pc:spChg chg="add del mod">
          <ac:chgData name="Floor de Bruin" userId="d1c5b670-a1b7-49da-b2e8-c82be91a578e" providerId="ADAL" clId="{2993DAB8-366F-455D-8447-E76D04F84867}" dt="2023-11-14T13:01:42.403" v="635" actId="478"/>
          <ac:spMkLst>
            <pc:docMk/>
            <pc:sldMk cId="3254720686" sldId="335"/>
            <ac:spMk id="7" creationId="{229F9D5D-AEC0-8B8A-9FAA-0749688B67D5}"/>
          </ac:spMkLst>
        </pc:spChg>
        <pc:spChg chg="add mod ord">
          <ac:chgData name="Floor de Bruin" userId="d1c5b670-a1b7-49da-b2e8-c82be91a578e" providerId="ADAL" clId="{2993DAB8-366F-455D-8447-E76D04F84867}" dt="2023-11-14T13:01:45.181" v="637" actId="171"/>
          <ac:spMkLst>
            <pc:docMk/>
            <pc:sldMk cId="3254720686" sldId="335"/>
            <ac:spMk id="8" creationId="{1FF6688B-0945-775E-F39A-BE5DBC58BB54}"/>
          </ac:spMkLst>
        </pc:spChg>
        <pc:picChg chg="del">
          <ac:chgData name="Floor de Bruin" userId="d1c5b670-a1b7-49da-b2e8-c82be91a578e" providerId="ADAL" clId="{2993DAB8-366F-455D-8447-E76D04F84867}" dt="2023-11-14T13:01:37.542" v="632" actId="478"/>
          <ac:picMkLst>
            <pc:docMk/>
            <pc:sldMk cId="3254720686" sldId="33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1:37.072" v="631" actId="478"/>
          <ac:picMkLst>
            <pc:docMk/>
            <pc:sldMk cId="3254720686" sldId="335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01:49.080" v="639" actId="1076"/>
          <ac:picMkLst>
            <pc:docMk/>
            <pc:sldMk cId="3254720686" sldId="335"/>
            <ac:picMk id="6" creationId="{6984BAB8-BE1F-1C65-1833-63A6C403FEAA}"/>
          </ac:picMkLst>
        </pc:picChg>
        <pc:inkChg chg="del">
          <ac:chgData name="Floor de Bruin" userId="d1c5b670-a1b7-49da-b2e8-c82be91a578e" providerId="ADAL" clId="{2993DAB8-366F-455D-8447-E76D04F84867}" dt="2023-11-14T13:01:40.698" v="634" actId="478"/>
          <ac:inkMkLst>
            <pc:docMk/>
            <pc:sldMk cId="3254720686" sldId="335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02:07.820" v="651" actId="1076"/>
        <pc:sldMkLst>
          <pc:docMk/>
          <pc:sldMk cId="395570748" sldId="336"/>
        </pc:sldMkLst>
        <pc:spChg chg="add del mod">
          <ac:chgData name="Floor de Bruin" userId="d1c5b670-a1b7-49da-b2e8-c82be91a578e" providerId="ADAL" clId="{2993DAB8-366F-455D-8447-E76D04F84867}" dt="2023-11-14T13:01:53.279" v="642" actId="478"/>
          <ac:spMkLst>
            <pc:docMk/>
            <pc:sldMk cId="395570748" sldId="336"/>
            <ac:spMk id="7" creationId="{B78763D6-87D0-DCF8-EB0F-2C7FAC7B979F}"/>
          </ac:spMkLst>
        </pc:spChg>
        <pc:spChg chg="add mod ord">
          <ac:chgData name="Floor de Bruin" userId="d1c5b670-a1b7-49da-b2e8-c82be91a578e" providerId="ADAL" clId="{2993DAB8-366F-455D-8447-E76D04F84867}" dt="2023-11-14T13:02:05.434" v="650" actId="171"/>
          <ac:spMkLst>
            <pc:docMk/>
            <pc:sldMk cId="395570748" sldId="336"/>
            <ac:spMk id="8" creationId="{67AA7AE5-878F-E734-F2AF-30889EB22E9C}"/>
          </ac:spMkLst>
        </pc:spChg>
        <pc:picChg chg="del">
          <ac:chgData name="Floor de Bruin" userId="d1c5b670-a1b7-49da-b2e8-c82be91a578e" providerId="ADAL" clId="{2993DAB8-366F-455D-8447-E76D04F84867}" dt="2023-11-14T13:01:52.037" v="641" actId="478"/>
          <ac:picMkLst>
            <pc:docMk/>
            <pc:sldMk cId="395570748" sldId="33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1:51.566" v="640" actId="478"/>
          <ac:picMkLst>
            <pc:docMk/>
            <pc:sldMk cId="395570748" sldId="336"/>
            <ac:picMk id="5" creationId="{00000000-0000-0000-0000-000000000000}"/>
          </ac:picMkLst>
        </pc:picChg>
        <pc:picChg chg="add del mod">
          <ac:chgData name="Floor de Bruin" userId="d1c5b670-a1b7-49da-b2e8-c82be91a578e" providerId="ADAL" clId="{2993DAB8-366F-455D-8447-E76D04F84867}" dt="2023-11-14T13:02:07.820" v="651" actId="1076"/>
          <ac:picMkLst>
            <pc:docMk/>
            <pc:sldMk cId="395570748" sldId="336"/>
            <ac:picMk id="6" creationId="{F9AB6E05-8B33-2812-5D35-4E3B8EE263CD}"/>
          </ac:picMkLst>
        </pc:picChg>
        <pc:inkChg chg="del">
          <ac:chgData name="Floor de Bruin" userId="d1c5b670-a1b7-49da-b2e8-c82be91a578e" providerId="ADAL" clId="{2993DAB8-366F-455D-8447-E76D04F84867}" dt="2023-11-14T13:02:02.811" v="647" actId="478"/>
          <ac:inkMkLst>
            <pc:docMk/>
            <pc:sldMk cId="395570748" sldId="336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02:25.534" v="661" actId="1076"/>
        <pc:sldMkLst>
          <pc:docMk/>
          <pc:sldMk cId="3029611745" sldId="337"/>
        </pc:sldMkLst>
        <pc:spChg chg="add del mod">
          <ac:chgData name="Floor de Bruin" userId="d1c5b670-a1b7-49da-b2e8-c82be91a578e" providerId="ADAL" clId="{2993DAB8-366F-455D-8447-E76D04F84867}" dt="2023-11-14T13:02:13.587" v="654" actId="478"/>
          <ac:spMkLst>
            <pc:docMk/>
            <pc:sldMk cId="3029611745" sldId="337"/>
            <ac:spMk id="7" creationId="{DB5746CD-1BA2-1A6C-B1E6-3594C382B2EF}"/>
          </ac:spMkLst>
        </pc:spChg>
        <pc:spChg chg="add mod ord">
          <ac:chgData name="Floor de Bruin" userId="d1c5b670-a1b7-49da-b2e8-c82be91a578e" providerId="ADAL" clId="{2993DAB8-366F-455D-8447-E76D04F84867}" dt="2023-11-14T13:02:16.579" v="658" actId="171"/>
          <ac:spMkLst>
            <pc:docMk/>
            <pc:sldMk cId="3029611745" sldId="337"/>
            <ac:spMk id="8" creationId="{6250D163-FD98-A357-926D-DA519E4E45B1}"/>
          </ac:spMkLst>
        </pc:spChg>
        <pc:picChg chg="del">
          <ac:chgData name="Floor de Bruin" userId="d1c5b670-a1b7-49da-b2e8-c82be91a578e" providerId="ADAL" clId="{2993DAB8-366F-455D-8447-E76D04F84867}" dt="2023-11-14T13:02:12.733" v="653" actId="478"/>
          <ac:picMkLst>
            <pc:docMk/>
            <pc:sldMk cId="3029611745" sldId="33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2:12.300" v="652" actId="478"/>
          <ac:picMkLst>
            <pc:docMk/>
            <pc:sldMk cId="3029611745" sldId="337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02:25.534" v="661" actId="1076"/>
          <ac:picMkLst>
            <pc:docMk/>
            <pc:sldMk cId="3029611745" sldId="337"/>
            <ac:picMk id="6" creationId="{56A6C04E-6B47-197C-2594-92163E04AE62}"/>
          </ac:picMkLst>
        </pc:picChg>
        <pc:inkChg chg="del">
          <ac:chgData name="Floor de Bruin" userId="d1c5b670-a1b7-49da-b2e8-c82be91a578e" providerId="ADAL" clId="{2993DAB8-366F-455D-8447-E76D04F84867}" dt="2023-11-14T13:02:14.399" v="655" actId="478"/>
          <ac:inkMkLst>
            <pc:docMk/>
            <pc:sldMk cId="3029611745" sldId="337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02:38.740" v="670" actId="1076"/>
        <pc:sldMkLst>
          <pc:docMk/>
          <pc:sldMk cId="562931481" sldId="338"/>
        </pc:sldMkLst>
        <pc:spChg chg="add del mod">
          <ac:chgData name="Floor de Bruin" userId="d1c5b670-a1b7-49da-b2e8-c82be91a578e" providerId="ADAL" clId="{2993DAB8-366F-455D-8447-E76D04F84867}" dt="2023-11-14T13:02:33.887" v="666" actId="478"/>
          <ac:spMkLst>
            <pc:docMk/>
            <pc:sldMk cId="562931481" sldId="338"/>
            <ac:spMk id="7" creationId="{172FD393-2B59-7075-6125-1CEA3804349C}"/>
          </ac:spMkLst>
        </pc:spChg>
        <pc:spChg chg="add mod ord">
          <ac:chgData name="Floor de Bruin" userId="d1c5b670-a1b7-49da-b2e8-c82be91a578e" providerId="ADAL" clId="{2993DAB8-366F-455D-8447-E76D04F84867}" dt="2023-11-14T13:02:36.445" v="669" actId="171"/>
          <ac:spMkLst>
            <pc:docMk/>
            <pc:sldMk cId="562931481" sldId="338"/>
            <ac:spMk id="8" creationId="{AE0C3C8E-0733-8ED7-8577-1554F13F39B2}"/>
          </ac:spMkLst>
        </pc:spChg>
        <pc:picChg chg="del">
          <ac:chgData name="Floor de Bruin" userId="d1c5b670-a1b7-49da-b2e8-c82be91a578e" providerId="ADAL" clId="{2993DAB8-366F-455D-8447-E76D04F84867}" dt="2023-11-14T13:02:30.662" v="663" actId="478"/>
          <ac:picMkLst>
            <pc:docMk/>
            <pc:sldMk cId="562931481" sldId="338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2:30.059" v="662" actId="478"/>
          <ac:picMkLst>
            <pc:docMk/>
            <pc:sldMk cId="562931481" sldId="338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02:38.740" v="670" actId="1076"/>
          <ac:picMkLst>
            <pc:docMk/>
            <pc:sldMk cId="562931481" sldId="338"/>
            <ac:picMk id="6" creationId="{B5545A49-F146-7F23-9885-66B857037FDC}"/>
          </ac:picMkLst>
        </pc:picChg>
        <pc:inkChg chg="del">
          <ac:chgData name="Floor de Bruin" userId="d1c5b670-a1b7-49da-b2e8-c82be91a578e" providerId="ADAL" clId="{2993DAB8-366F-455D-8447-E76D04F84867}" dt="2023-11-14T13:02:33.186" v="665" actId="478"/>
          <ac:inkMkLst>
            <pc:docMk/>
            <pc:sldMk cId="562931481" sldId="338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59:13.298" v="588" actId="1076"/>
        <pc:sldMkLst>
          <pc:docMk/>
          <pc:sldMk cId="1919850439" sldId="339"/>
        </pc:sldMkLst>
        <pc:spChg chg="add mod ord">
          <ac:chgData name="Floor de Bruin" userId="d1c5b670-a1b7-49da-b2e8-c82be91a578e" providerId="ADAL" clId="{2993DAB8-366F-455D-8447-E76D04F84867}" dt="2023-11-14T12:59:10.775" v="587" actId="171"/>
          <ac:spMkLst>
            <pc:docMk/>
            <pc:sldMk cId="1919850439" sldId="339"/>
            <ac:spMk id="6" creationId="{B5540D91-5551-EB39-5C86-9B0B8D79F00B}"/>
          </ac:spMkLst>
        </pc:spChg>
        <pc:picChg chg="mod">
          <ac:chgData name="Floor de Bruin" userId="d1c5b670-a1b7-49da-b2e8-c82be91a578e" providerId="ADAL" clId="{2993DAB8-366F-455D-8447-E76D04F84867}" dt="2023-11-14T12:59:13.298" v="588" actId="1076"/>
          <ac:picMkLst>
            <pc:docMk/>
            <pc:sldMk cId="1919850439" sldId="339"/>
            <ac:picMk id="3" creationId="{853C1DE3-43F2-D192-7FC3-9D52ADAF7083}"/>
          </ac:picMkLst>
        </pc:picChg>
        <pc:picChg chg="del">
          <ac:chgData name="Floor de Bruin" userId="d1c5b670-a1b7-49da-b2e8-c82be91a578e" providerId="ADAL" clId="{2993DAB8-366F-455D-8447-E76D04F84867}" dt="2023-11-14T12:59:07.797" v="585" actId="478"/>
          <ac:picMkLst>
            <pc:docMk/>
            <pc:sldMk cId="1919850439" sldId="33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2:59:38.463" v="603" actId="1076"/>
        <pc:sldMkLst>
          <pc:docMk/>
          <pc:sldMk cId="1548466521" sldId="340"/>
        </pc:sldMkLst>
        <pc:spChg chg="add del mod">
          <ac:chgData name="Floor de Bruin" userId="d1c5b670-a1b7-49da-b2e8-c82be91a578e" providerId="ADAL" clId="{2993DAB8-366F-455D-8447-E76D04F84867}" dt="2023-11-14T12:59:26.974" v="595" actId="478"/>
          <ac:spMkLst>
            <pc:docMk/>
            <pc:sldMk cId="1548466521" sldId="340"/>
            <ac:spMk id="7" creationId="{D42531F3-3FA8-D0DC-4D77-589844A52163}"/>
          </ac:spMkLst>
        </pc:spChg>
        <pc:spChg chg="add del mod ord">
          <ac:chgData name="Floor de Bruin" userId="d1c5b670-a1b7-49da-b2e8-c82be91a578e" providerId="ADAL" clId="{2993DAB8-366F-455D-8447-E76D04F84867}" dt="2023-11-14T12:59:30.819" v="599" actId="478"/>
          <ac:spMkLst>
            <pc:docMk/>
            <pc:sldMk cId="1548466521" sldId="340"/>
            <ac:spMk id="8" creationId="{095882AB-7881-7F7A-AD6B-26E534F8C902}"/>
          </ac:spMkLst>
        </pc:spChg>
        <pc:spChg chg="add mod ord">
          <ac:chgData name="Floor de Bruin" userId="d1c5b670-a1b7-49da-b2e8-c82be91a578e" providerId="ADAL" clId="{2993DAB8-366F-455D-8447-E76D04F84867}" dt="2023-11-14T12:59:36.628" v="602" actId="171"/>
          <ac:spMkLst>
            <pc:docMk/>
            <pc:sldMk cId="1548466521" sldId="340"/>
            <ac:spMk id="9" creationId="{5BA207A9-B784-E9FD-30B2-31422D216986}"/>
          </ac:spMkLst>
        </pc:spChg>
        <pc:picChg chg="del">
          <ac:chgData name="Floor de Bruin" userId="d1c5b670-a1b7-49da-b2e8-c82be91a578e" providerId="ADAL" clId="{2993DAB8-366F-455D-8447-E76D04F84867}" dt="2023-11-14T12:59:25.222" v="592" actId="478"/>
          <ac:picMkLst>
            <pc:docMk/>
            <pc:sldMk cId="1548466521" sldId="340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2:59:24.666" v="591" actId="478"/>
          <ac:picMkLst>
            <pc:docMk/>
            <pc:sldMk cId="1548466521" sldId="340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2:59:38.463" v="603" actId="1076"/>
          <ac:picMkLst>
            <pc:docMk/>
            <pc:sldMk cId="1548466521" sldId="340"/>
            <ac:picMk id="6" creationId="{955317FF-B259-2D77-1DC9-EF9DFE205FB3}"/>
          </ac:picMkLst>
        </pc:picChg>
        <pc:inkChg chg="del">
          <ac:chgData name="Floor de Bruin" userId="d1c5b670-a1b7-49da-b2e8-c82be91a578e" providerId="ADAL" clId="{2993DAB8-366F-455D-8447-E76D04F84867}" dt="2023-11-14T12:59:26.457" v="594" actId="478"/>
          <ac:inkMkLst>
            <pc:docMk/>
            <pc:sldMk cId="1548466521" sldId="340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2:59:53.819" v="608" actId="171"/>
        <pc:sldMkLst>
          <pc:docMk/>
          <pc:sldMk cId="3102290876" sldId="341"/>
        </pc:sldMkLst>
        <pc:spChg chg="add mod ord">
          <ac:chgData name="Floor de Bruin" userId="d1c5b670-a1b7-49da-b2e8-c82be91a578e" providerId="ADAL" clId="{2993DAB8-366F-455D-8447-E76D04F84867}" dt="2023-11-14T12:59:53.819" v="608" actId="171"/>
          <ac:spMkLst>
            <pc:docMk/>
            <pc:sldMk cId="3102290876" sldId="341"/>
            <ac:spMk id="6" creationId="{A6C57F47-F48F-E8E0-AD74-29D32FAE8079}"/>
          </ac:spMkLst>
        </pc:spChg>
        <pc:picChg chg="del">
          <ac:chgData name="Floor de Bruin" userId="d1c5b670-a1b7-49da-b2e8-c82be91a578e" providerId="ADAL" clId="{2993DAB8-366F-455D-8447-E76D04F84867}" dt="2023-11-14T12:59:51.628" v="606" actId="478"/>
          <ac:picMkLst>
            <pc:docMk/>
            <pc:sldMk cId="3102290876" sldId="34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5:05.955" v="1293"/>
        <pc:sldMkLst>
          <pc:docMk/>
          <pc:sldMk cId="2388566180" sldId="342"/>
        </pc:sldMkLst>
        <pc:spChg chg="add mod ord">
          <ac:chgData name="Floor de Bruin" userId="d1c5b670-a1b7-49da-b2e8-c82be91a578e" providerId="ADAL" clId="{2993DAB8-366F-455D-8447-E76D04F84867}" dt="2023-11-14T13:33:07.736" v="1277" actId="171"/>
          <ac:spMkLst>
            <pc:docMk/>
            <pc:sldMk cId="2388566180" sldId="342"/>
            <ac:spMk id="7" creationId="{B7B4B91E-0332-420A-7FF9-0D89F14B588F}"/>
          </ac:spMkLst>
        </pc:spChg>
        <pc:picChg chg="del">
          <ac:chgData name="Floor de Bruin" userId="d1c5b670-a1b7-49da-b2e8-c82be91a578e" providerId="ADAL" clId="{2993DAB8-366F-455D-8447-E76D04F84867}" dt="2023-11-14T13:33:02.937" v="1274" actId="478"/>
          <ac:picMkLst>
            <pc:docMk/>
            <pc:sldMk cId="2388566180" sldId="342"/>
            <ac:picMk id="5" creationId="{00000000-0000-0000-0000-000000000000}"/>
          </ac:picMkLst>
        </pc:picChg>
        <pc:cxnChg chg="mod">
          <ac:chgData name="Floor de Bruin" userId="d1c5b670-a1b7-49da-b2e8-c82be91a578e" providerId="ADAL" clId="{2993DAB8-366F-455D-8447-E76D04F84867}" dt="2023-11-14T13:33:20.388" v="1283" actId="14100"/>
          <ac:cxnSpMkLst>
            <pc:docMk/>
            <pc:sldMk cId="2388566180" sldId="342"/>
            <ac:cxnSpMk id="6" creationId="{E7968CB2-FED5-CD1F-0116-18D84759A072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3:35:47.733" v="1298" actId="171"/>
        <pc:sldMkLst>
          <pc:docMk/>
          <pc:sldMk cId="981597323" sldId="343"/>
        </pc:sldMkLst>
        <pc:spChg chg="add mod ord">
          <ac:chgData name="Floor de Bruin" userId="d1c5b670-a1b7-49da-b2e8-c82be91a578e" providerId="ADAL" clId="{2993DAB8-366F-455D-8447-E76D04F84867}" dt="2023-11-14T13:35:47.733" v="1298" actId="171"/>
          <ac:spMkLst>
            <pc:docMk/>
            <pc:sldMk cId="981597323" sldId="343"/>
            <ac:spMk id="6" creationId="{61EA9589-3B9C-EE6B-6696-A27278B1A057}"/>
          </ac:spMkLst>
        </pc:spChg>
        <pc:picChg chg="del">
          <ac:chgData name="Floor de Bruin" userId="d1c5b670-a1b7-49da-b2e8-c82be91a578e" providerId="ADAL" clId="{2993DAB8-366F-455D-8447-E76D04F84867}" dt="2023-11-14T13:35:45.817" v="1296" actId="478"/>
          <ac:picMkLst>
            <pc:docMk/>
            <pc:sldMk cId="981597323" sldId="34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5:57.547" v="951" actId="1035"/>
        <pc:sldMkLst>
          <pc:docMk/>
          <pc:sldMk cId="4052377788" sldId="344"/>
        </pc:sldMkLst>
        <pc:spChg chg="add del mod">
          <ac:chgData name="Floor de Bruin" userId="d1c5b670-a1b7-49da-b2e8-c82be91a578e" providerId="ADAL" clId="{2993DAB8-366F-455D-8447-E76D04F84867}" dt="2023-11-14T13:15:42.111" v="942" actId="478"/>
          <ac:spMkLst>
            <pc:docMk/>
            <pc:sldMk cId="4052377788" sldId="344"/>
            <ac:spMk id="8" creationId="{E02CCD0A-584F-8BA6-83D4-45028E3B132B}"/>
          </ac:spMkLst>
        </pc:spChg>
        <pc:spChg chg="add mod ord">
          <ac:chgData name="Floor de Bruin" userId="d1c5b670-a1b7-49da-b2e8-c82be91a578e" providerId="ADAL" clId="{2993DAB8-366F-455D-8447-E76D04F84867}" dt="2023-11-14T13:15:45.021" v="945" actId="171"/>
          <ac:spMkLst>
            <pc:docMk/>
            <pc:sldMk cId="4052377788" sldId="344"/>
            <ac:spMk id="9" creationId="{36A12E31-2539-F191-1633-A62C176D68AF}"/>
          </ac:spMkLst>
        </pc:spChg>
        <pc:picChg chg="del">
          <ac:chgData name="Floor de Bruin" userId="d1c5b670-a1b7-49da-b2e8-c82be91a578e" providerId="ADAL" clId="{2993DAB8-366F-455D-8447-E76D04F84867}" dt="2023-11-14T13:15:40.939" v="941" actId="478"/>
          <ac:picMkLst>
            <pc:docMk/>
            <pc:sldMk cId="4052377788" sldId="344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5:39.537" v="940" actId="478"/>
          <ac:picMkLst>
            <pc:docMk/>
            <pc:sldMk cId="4052377788" sldId="344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15:50.121" v="947" actId="1076"/>
          <ac:picMkLst>
            <pc:docMk/>
            <pc:sldMk cId="4052377788" sldId="344"/>
            <ac:picMk id="6" creationId="{286290D3-2656-61B1-57C1-4331F5FEF6C5}"/>
          </ac:picMkLst>
        </pc:picChg>
        <pc:picChg chg="mod">
          <ac:chgData name="Floor de Bruin" userId="d1c5b670-a1b7-49da-b2e8-c82be91a578e" providerId="ADAL" clId="{2993DAB8-366F-455D-8447-E76D04F84867}" dt="2023-11-14T13:15:57.547" v="951" actId="1035"/>
          <ac:picMkLst>
            <pc:docMk/>
            <pc:sldMk cId="4052377788" sldId="344"/>
            <ac:picMk id="7" creationId="{139E1857-305D-1D43-EEA9-1DF3D9C69D8F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03:16.373" v="679" actId="171"/>
        <pc:sldMkLst>
          <pc:docMk/>
          <pc:sldMk cId="3391721454" sldId="345"/>
        </pc:sldMkLst>
        <pc:spChg chg="add del mod">
          <ac:chgData name="Floor de Bruin" userId="d1c5b670-a1b7-49da-b2e8-c82be91a578e" providerId="ADAL" clId="{2993DAB8-366F-455D-8447-E76D04F84867}" dt="2023-11-14T13:03:13.009" v="675" actId="478"/>
          <ac:spMkLst>
            <pc:docMk/>
            <pc:sldMk cId="3391721454" sldId="345"/>
            <ac:spMk id="6" creationId="{6E32FA8C-8C5C-5023-ABA7-194D4790F3F8}"/>
          </ac:spMkLst>
        </pc:spChg>
        <pc:spChg chg="add mod ord">
          <ac:chgData name="Floor de Bruin" userId="d1c5b670-a1b7-49da-b2e8-c82be91a578e" providerId="ADAL" clId="{2993DAB8-366F-455D-8447-E76D04F84867}" dt="2023-11-14T13:03:16.373" v="679" actId="171"/>
          <ac:spMkLst>
            <pc:docMk/>
            <pc:sldMk cId="3391721454" sldId="345"/>
            <ac:spMk id="7" creationId="{341E6065-97C3-DE78-3E2A-DAF6F3D5BF23}"/>
          </ac:spMkLst>
        </pc:spChg>
        <pc:picChg chg="del">
          <ac:chgData name="Floor de Bruin" userId="d1c5b670-a1b7-49da-b2e8-c82be91a578e" providerId="ADAL" clId="{2993DAB8-366F-455D-8447-E76D04F84867}" dt="2023-11-14T13:03:10.838" v="674" actId="478"/>
          <ac:picMkLst>
            <pc:docMk/>
            <pc:sldMk cId="3391721454" sldId="34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3:09.555" v="673" actId="478"/>
          <ac:picMkLst>
            <pc:docMk/>
            <pc:sldMk cId="3391721454" sldId="34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03:29.312" v="688" actId="1076"/>
        <pc:sldMkLst>
          <pc:docMk/>
          <pc:sldMk cId="3463248151" sldId="346"/>
        </pc:sldMkLst>
        <pc:spChg chg="add del mod">
          <ac:chgData name="Floor de Bruin" userId="d1c5b670-a1b7-49da-b2e8-c82be91a578e" providerId="ADAL" clId="{2993DAB8-366F-455D-8447-E76D04F84867}" dt="2023-11-14T13:03:22.795" v="683" actId="478"/>
          <ac:spMkLst>
            <pc:docMk/>
            <pc:sldMk cId="3463248151" sldId="346"/>
            <ac:spMk id="7" creationId="{CDE669BF-ACD9-BE2A-93ED-076B60DFCF99}"/>
          </ac:spMkLst>
        </pc:spChg>
        <pc:spChg chg="add mod ord">
          <ac:chgData name="Floor de Bruin" userId="d1c5b670-a1b7-49da-b2e8-c82be91a578e" providerId="ADAL" clId="{2993DAB8-366F-455D-8447-E76D04F84867}" dt="2023-11-14T13:03:25.017" v="686" actId="171"/>
          <ac:spMkLst>
            <pc:docMk/>
            <pc:sldMk cId="3463248151" sldId="346"/>
            <ac:spMk id="8" creationId="{C7B787CF-4D27-0FDA-A10C-D5F03109FF54}"/>
          </ac:spMkLst>
        </pc:spChg>
        <pc:picChg chg="del">
          <ac:chgData name="Floor de Bruin" userId="d1c5b670-a1b7-49da-b2e8-c82be91a578e" providerId="ADAL" clId="{2993DAB8-366F-455D-8447-E76D04F84867}" dt="2023-11-14T13:03:20.851" v="681" actId="478"/>
          <ac:picMkLst>
            <pc:docMk/>
            <pc:sldMk cId="3463248151" sldId="34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3:20.186" v="680" actId="478"/>
          <ac:picMkLst>
            <pc:docMk/>
            <pc:sldMk cId="3463248151" sldId="346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03:29.312" v="688" actId="1076"/>
          <ac:picMkLst>
            <pc:docMk/>
            <pc:sldMk cId="3463248151" sldId="346"/>
            <ac:picMk id="6" creationId="{D37976B8-12DD-9F4A-F238-A5A34B7909B1}"/>
          </ac:picMkLst>
        </pc:picChg>
        <pc:inkChg chg="del">
          <ac:chgData name="Floor de Bruin" userId="d1c5b670-a1b7-49da-b2e8-c82be91a578e" providerId="ADAL" clId="{2993DAB8-366F-455D-8447-E76D04F84867}" dt="2023-11-14T13:03:22.324" v="682" actId="478"/>
          <ac:inkMkLst>
            <pc:docMk/>
            <pc:sldMk cId="3463248151" sldId="346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4:26:48.420" v="1640" actId="171"/>
        <pc:sldMkLst>
          <pc:docMk/>
          <pc:sldMk cId="3817184532" sldId="347"/>
        </pc:sldMkLst>
        <pc:spChg chg="add del mod ord">
          <ac:chgData name="Floor de Bruin" userId="d1c5b670-a1b7-49da-b2e8-c82be91a578e" providerId="ADAL" clId="{2993DAB8-366F-455D-8447-E76D04F84867}" dt="2023-11-14T14:26:45.934" v="1638" actId="478"/>
          <ac:spMkLst>
            <pc:docMk/>
            <pc:sldMk cId="3817184532" sldId="347"/>
            <ac:spMk id="6" creationId="{AC11E2D3-D9AC-18FD-12CD-E3C10FED591E}"/>
          </ac:spMkLst>
        </pc:spChg>
        <pc:spChg chg="add mod ord">
          <ac:chgData name="Floor de Bruin" userId="d1c5b670-a1b7-49da-b2e8-c82be91a578e" providerId="ADAL" clId="{2993DAB8-366F-455D-8447-E76D04F84867}" dt="2023-11-14T14:26:48.420" v="1640" actId="171"/>
          <ac:spMkLst>
            <pc:docMk/>
            <pc:sldMk cId="3817184532" sldId="347"/>
            <ac:spMk id="7" creationId="{34F51BEC-3782-22EA-231D-48D1576A1849}"/>
          </ac:spMkLst>
        </pc:spChg>
        <pc:picChg chg="del">
          <ac:chgData name="Floor de Bruin" userId="d1c5b670-a1b7-49da-b2e8-c82be91a578e" providerId="ADAL" clId="{2993DAB8-366F-455D-8447-E76D04F84867}" dt="2023-11-14T13:03:36.240" v="689" actId="478"/>
          <ac:picMkLst>
            <pc:docMk/>
            <pc:sldMk cId="3817184532" sldId="34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26:54.621" v="1643" actId="171"/>
        <pc:sldMkLst>
          <pc:docMk/>
          <pc:sldMk cId="682520454" sldId="348"/>
        </pc:sldMkLst>
        <pc:spChg chg="add del mod ord">
          <ac:chgData name="Floor de Bruin" userId="d1c5b670-a1b7-49da-b2e8-c82be91a578e" providerId="ADAL" clId="{2993DAB8-366F-455D-8447-E76D04F84867}" dt="2023-11-14T14:26:50.539" v="1641" actId="478"/>
          <ac:spMkLst>
            <pc:docMk/>
            <pc:sldMk cId="682520454" sldId="348"/>
            <ac:spMk id="6" creationId="{1C9382AA-9C2F-9910-BD2A-E652E95A790D}"/>
          </ac:spMkLst>
        </pc:spChg>
        <pc:spChg chg="add mod ord">
          <ac:chgData name="Floor de Bruin" userId="d1c5b670-a1b7-49da-b2e8-c82be91a578e" providerId="ADAL" clId="{2993DAB8-366F-455D-8447-E76D04F84867}" dt="2023-11-14T14:26:54.621" v="1643" actId="171"/>
          <ac:spMkLst>
            <pc:docMk/>
            <pc:sldMk cId="682520454" sldId="348"/>
            <ac:spMk id="7" creationId="{28BDDB40-5CFE-06C1-8017-5A1D6DBF754C}"/>
          </ac:spMkLst>
        </pc:spChg>
        <pc:picChg chg="del">
          <ac:chgData name="Floor de Bruin" userId="d1c5b670-a1b7-49da-b2e8-c82be91a578e" providerId="ADAL" clId="{2993DAB8-366F-455D-8447-E76D04F84867}" dt="2023-11-14T13:03:40.968" v="692" actId="478"/>
          <ac:picMkLst>
            <pc:docMk/>
            <pc:sldMk cId="682520454" sldId="34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04:08.258" v="704" actId="1076"/>
        <pc:sldMkLst>
          <pc:docMk/>
          <pc:sldMk cId="328075058" sldId="349"/>
        </pc:sldMkLst>
        <pc:spChg chg="add del mod">
          <ac:chgData name="Floor de Bruin" userId="d1c5b670-a1b7-49da-b2e8-c82be91a578e" providerId="ADAL" clId="{2993DAB8-366F-455D-8447-E76D04F84867}" dt="2023-11-14T13:03:51.724" v="697" actId="478"/>
          <ac:spMkLst>
            <pc:docMk/>
            <pc:sldMk cId="328075058" sldId="349"/>
            <ac:spMk id="6" creationId="{ED9A6D77-4A71-9030-D53F-8FE895D5D330}"/>
          </ac:spMkLst>
        </pc:spChg>
        <pc:spChg chg="add mod ord">
          <ac:chgData name="Floor de Bruin" userId="d1c5b670-a1b7-49da-b2e8-c82be91a578e" providerId="ADAL" clId="{2993DAB8-366F-455D-8447-E76D04F84867}" dt="2023-11-14T13:03:59.880" v="702" actId="171"/>
          <ac:spMkLst>
            <pc:docMk/>
            <pc:sldMk cId="328075058" sldId="349"/>
            <ac:spMk id="7" creationId="{97F4D24A-C4BD-F33F-86D5-BAF4560FC53E}"/>
          </ac:spMkLst>
        </pc:spChg>
        <pc:picChg chg="mod">
          <ac:chgData name="Floor de Bruin" userId="d1c5b670-a1b7-49da-b2e8-c82be91a578e" providerId="ADAL" clId="{2993DAB8-366F-455D-8447-E76D04F84867}" dt="2023-11-14T13:04:08.258" v="704" actId="1076"/>
          <ac:picMkLst>
            <pc:docMk/>
            <pc:sldMk cId="328075058" sldId="349"/>
            <ac:picMk id="3" creationId="{82F96EFD-3D8E-35FC-A449-3310BDEC34C1}"/>
          </ac:picMkLst>
        </pc:picChg>
        <pc:picChg chg="del">
          <ac:chgData name="Floor de Bruin" userId="d1c5b670-a1b7-49da-b2e8-c82be91a578e" providerId="ADAL" clId="{2993DAB8-366F-455D-8447-E76D04F84867}" dt="2023-11-14T13:03:49.517" v="696" actId="478"/>
          <ac:picMkLst>
            <pc:docMk/>
            <pc:sldMk cId="328075058" sldId="349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03:48.275" v="695" actId="478"/>
          <ac:picMkLst>
            <pc:docMk/>
            <pc:sldMk cId="328075058" sldId="34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09:58.763" v="806" actId="171"/>
        <pc:sldMkLst>
          <pc:docMk/>
          <pc:sldMk cId="3206859507" sldId="350"/>
        </pc:sldMkLst>
        <pc:spChg chg="add mod ord">
          <ac:chgData name="Floor de Bruin" userId="d1c5b670-a1b7-49da-b2e8-c82be91a578e" providerId="ADAL" clId="{2993DAB8-366F-455D-8447-E76D04F84867}" dt="2023-11-14T13:09:58.763" v="806" actId="171"/>
          <ac:spMkLst>
            <pc:docMk/>
            <pc:sldMk cId="3206859507" sldId="350"/>
            <ac:spMk id="6" creationId="{38635436-5CAF-7372-EAE1-B977451AA3AA}"/>
          </ac:spMkLst>
        </pc:spChg>
        <pc:picChg chg="del">
          <ac:chgData name="Floor de Bruin" userId="d1c5b670-a1b7-49da-b2e8-c82be91a578e" providerId="ADAL" clId="{2993DAB8-366F-455D-8447-E76D04F84867}" dt="2023-11-14T13:09:56.277" v="804" actId="478"/>
          <ac:picMkLst>
            <pc:docMk/>
            <pc:sldMk cId="3206859507" sldId="35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0:43.599" v="816" actId="1076"/>
        <pc:sldMkLst>
          <pc:docMk/>
          <pc:sldMk cId="1798016375" sldId="351"/>
        </pc:sldMkLst>
        <pc:spChg chg="add del mod">
          <ac:chgData name="Floor de Bruin" userId="d1c5b670-a1b7-49da-b2e8-c82be91a578e" providerId="ADAL" clId="{2993DAB8-366F-455D-8447-E76D04F84867}" dt="2023-11-14T13:10:36.163" v="811" actId="478"/>
          <ac:spMkLst>
            <pc:docMk/>
            <pc:sldMk cId="1798016375" sldId="351"/>
            <ac:spMk id="7" creationId="{A7874AE4-92FA-F76E-E8E2-20906FFA8B7A}"/>
          </ac:spMkLst>
        </pc:spChg>
        <pc:spChg chg="add mod ord">
          <ac:chgData name="Floor de Bruin" userId="d1c5b670-a1b7-49da-b2e8-c82be91a578e" providerId="ADAL" clId="{2993DAB8-366F-455D-8447-E76D04F84867}" dt="2023-11-14T13:10:40.429" v="815" actId="171"/>
          <ac:spMkLst>
            <pc:docMk/>
            <pc:sldMk cId="1798016375" sldId="351"/>
            <ac:spMk id="8" creationId="{81DD6B43-3391-C957-77B1-0B25FC20D33B}"/>
          </ac:spMkLst>
        </pc:spChg>
        <pc:picChg chg="del">
          <ac:chgData name="Floor de Bruin" userId="d1c5b670-a1b7-49da-b2e8-c82be91a578e" providerId="ADAL" clId="{2993DAB8-366F-455D-8447-E76D04F84867}" dt="2023-11-14T13:10:34.559" v="810" actId="478"/>
          <ac:picMkLst>
            <pc:docMk/>
            <pc:sldMk cId="1798016375" sldId="351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0:34.057" v="809" actId="478"/>
          <ac:picMkLst>
            <pc:docMk/>
            <pc:sldMk cId="1798016375" sldId="351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10:43.599" v="816" actId="1076"/>
          <ac:picMkLst>
            <pc:docMk/>
            <pc:sldMk cId="1798016375" sldId="351"/>
            <ac:picMk id="6" creationId="{95F5DC16-930C-3A79-66BC-DEC825CCAB0D}"/>
          </ac:picMkLst>
        </pc:picChg>
        <pc:inkChg chg="del">
          <ac:chgData name="Floor de Bruin" userId="d1c5b670-a1b7-49da-b2e8-c82be91a578e" providerId="ADAL" clId="{2993DAB8-366F-455D-8447-E76D04F84867}" dt="2023-11-14T13:10:37.538" v="812" actId="478"/>
          <ac:inkMkLst>
            <pc:docMk/>
            <pc:sldMk cId="1798016375" sldId="351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10:54.186" v="825" actId="1076"/>
        <pc:sldMkLst>
          <pc:docMk/>
          <pc:sldMk cId="1796260856" sldId="352"/>
        </pc:sldMkLst>
        <pc:spChg chg="add del mod">
          <ac:chgData name="Floor de Bruin" userId="d1c5b670-a1b7-49da-b2e8-c82be91a578e" providerId="ADAL" clId="{2993DAB8-366F-455D-8447-E76D04F84867}" dt="2023-11-14T13:10:48.789" v="820" actId="478"/>
          <ac:spMkLst>
            <pc:docMk/>
            <pc:sldMk cId="1796260856" sldId="352"/>
            <ac:spMk id="7" creationId="{306E84AA-36C4-9CC9-33CF-EA5F427E4E2A}"/>
          </ac:spMkLst>
        </pc:spChg>
        <pc:spChg chg="add mod ord">
          <ac:chgData name="Floor de Bruin" userId="d1c5b670-a1b7-49da-b2e8-c82be91a578e" providerId="ADAL" clId="{2993DAB8-366F-455D-8447-E76D04F84867}" dt="2023-11-14T13:10:51.957" v="824" actId="171"/>
          <ac:spMkLst>
            <pc:docMk/>
            <pc:sldMk cId="1796260856" sldId="352"/>
            <ac:spMk id="8" creationId="{0F288707-B34C-7C3B-8B74-3F02532084D0}"/>
          </ac:spMkLst>
        </pc:spChg>
        <pc:picChg chg="del">
          <ac:chgData name="Floor de Bruin" userId="d1c5b670-a1b7-49da-b2e8-c82be91a578e" providerId="ADAL" clId="{2993DAB8-366F-455D-8447-E76D04F84867}" dt="2023-11-14T13:10:45.977" v="818" actId="478"/>
          <ac:picMkLst>
            <pc:docMk/>
            <pc:sldMk cId="1796260856" sldId="35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0:45.444" v="817" actId="478"/>
          <ac:picMkLst>
            <pc:docMk/>
            <pc:sldMk cId="1796260856" sldId="352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10:54.186" v="825" actId="1076"/>
          <ac:picMkLst>
            <pc:docMk/>
            <pc:sldMk cId="1796260856" sldId="352"/>
            <ac:picMk id="6" creationId="{87C37749-8D12-C814-0DFC-ECACB25B9F77}"/>
          </ac:picMkLst>
        </pc:picChg>
        <pc:inkChg chg="del">
          <ac:chgData name="Floor de Bruin" userId="d1c5b670-a1b7-49da-b2e8-c82be91a578e" providerId="ADAL" clId="{2993DAB8-366F-455D-8447-E76D04F84867}" dt="2023-11-14T13:10:49.507" v="821" actId="478"/>
          <ac:inkMkLst>
            <pc:docMk/>
            <pc:sldMk cId="1796260856" sldId="352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12:05.724" v="841" actId="1076"/>
        <pc:sldMkLst>
          <pc:docMk/>
          <pc:sldMk cId="4045231492" sldId="353"/>
        </pc:sldMkLst>
        <pc:spChg chg="add del mod">
          <ac:chgData name="Floor de Bruin" userId="d1c5b670-a1b7-49da-b2e8-c82be91a578e" providerId="ADAL" clId="{2993DAB8-366F-455D-8447-E76D04F84867}" dt="2023-11-14T13:10:59.617" v="829" actId="478"/>
          <ac:spMkLst>
            <pc:docMk/>
            <pc:sldMk cId="4045231492" sldId="353"/>
            <ac:spMk id="7" creationId="{6B619027-6171-1405-D782-B70F74E32F6E}"/>
          </ac:spMkLst>
        </pc:spChg>
        <pc:spChg chg="add mod ord">
          <ac:chgData name="Floor de Bruin" userId="d1c5b670-a1b7-49da-b2e8-c82be91a578e" providerId="ADAL" clId="{2993DAB8-366F-455D-8447-E76D04F84867}" dt="2023-11-14T13:11:01.823" v="832" actId="171"/>
          <ac:spMkLst>
            <pc:docMk/>
            <pc:sldMk cId="4045231492" sldId="353"/>
            <ac:spMk id="8" creationId="{EE45A44D-47A1-C9A9-4718-9728D84BF4F2}"/>
          </ac:spMkLst>
        </pc:spChg>
        <pc:picChg chg="del">
          <ac:chgData name="Floor de Bruin" userId="d1c5b670-a1b7-49da-b2e8-c82be91a578e" providerId="ADAL" clId="{2993DAB8-366F-455D-8447-E76D04F84867}" dt="2023-11-14T13:10:58.010" v="827" actId="478"/>
          <ac:picMkLst>
            <pc:docMk/>
            <pc:sldMk cId="4045231492" sldId="353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0:57.577" v="826" actId="478"/>
          <ac:picMkLst>
            <pc:docMk/>
            <pc:sldMk cId="4045231492" sldId="353"/>
            <ac:picMk id="5" creationId="{00000000-0000-0000-0000-000000000000}"/>
          </ac:picMkLst>
        </pc:picChg>
        <pc:picChg chg="del mod">
          <ac:chgData name="Floor de Bruin" userId="d1c5b670-a1b7-49da-b2e8-c82be91a578e" providerId="ADAL" clId="{2993DAB8-366F-455D-8447-E76D04F84867}" dt="2023-11-14T13:11:40.405" v="834" actId="478"/>
          <ac:picMkLst>
            <pc:docMk/>
            <pc:sldMk cId="4045231492" sldId="353"/>
            <ac:picMk id="6" creationId="{AAA110BD-00F6-3F04-99EB-E61FDC3C2E13}"/>
          </ac:picMkLst>
        </pc:picChg>
        <pc:picChg chg="add del">
          <ac:chgData name="Floor de Bruin" userId="d1c5b670-a1b7-49da-b2e8-c82be91a578e" providerId="ADAL" clId="{2993DAB8-366F-455D-8447-E76D04F84867}" dt="2023-11-14T13:11:54.421" v="836" actId="478"/>
          <ac:picMkLst>
            <pc:docMk/>
            <pc:sldMk cId="4045231492" sldId="353"/>
            <ac:picMk id="3074" creationId="{802AFD0A-0557-E626-BA1F-A40CAF3A98A0}"/>
          </ac:picMkLst>
        </pc:picChg>
        <pc:picChg chg="add mod">
          <ac:chgData name="Floor de Bruin" userId="d1c5b670-a1b7-49da-b2e8-c82be91a578e" providerId="ADAL" clId="{2993DAB8-366F-455D-8447-E76D04F84867}" dt="2023-11-14T13:12:05.724" v="841" actId="1076"/>
          <ac:picMkLst>
            <pc:docMk/>
            <pc:sldMk cId="4045231492" sldId="353"/>
            <ac:picMk id="3076" creationId="{10D57210-3BC6-4EA1-F431-8A60398C9DFD}"/>
          </ac:picMkLst>
        </pc:picChg>
        <pc:inkChg chg="del">
          <ac:chgData name="Floor de Bruin" userId="d1c5b670-a1b7-49da-b2e8-c82be91a578e" providerId="ADAL" clId="{2993DAB8-366F-455D-8447-E76D04F84867}" dt="2023-11-14T13:10:59.200" v="828" actId="478"/>
          <ac:inkMkLst>
            <pc:docMk/>
            <pc:sldMk cId="4045231492" sldId="353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12:20.923" v="851" actId="1076"/>
        <pc:sldMkLst>
          <pc:docMk/>
          <pc:sldMk cId="3989998574" sldId="354"/>
        </pc:sldMkLst>
        <pc:spChg chg="add del mod">
          <ac:chgData name="Floor de Bruin" userId="d1c5b670-a1b7-49da-b2e8-c82be91a578e" providerId="ADAL" clId="{2993DAB8-366F-455D-8447-E76D04F84867}" dt="2023-11-14T13:12:11.893" v="843"/>
          <ac:spMkLst>
            <pc:docMk/>
            <pc:sldMk cId="3989998574" sldId="354"/>
            <ac:spMk id="7" creationId="{657806FC-E06E-CE95-A705-25264BC8F55B}"/>
          </ac:spMkLst>
        </pc:spChg>
        <pc:spChg chg="add del mod">
          <ac:chgData name="Floor de Bruin" userId="d1c5b670-a1b7-49da-b2e8-c82be91a578e" providerId="ADAL" clId="{2993DAB8-366F-455D-8447-E76D04F84867}" dt="2023-11-14T13:12:14.585" v="846" actId="478"/>
          <ac:spMkLst>
            <pc:docMk/>
            <pc:sldMk cId="3989998574" sldId="354"/>
            <ac:spMk id="8" creationId="{18719DE4-DF33-3E8F-F8F9-A64158F4E4FD}"/>
          </ac:spMkLst>
        </pc:spChg>
        <pc:spChg chg="add mod ord">
          <ac:chgData name="Floor de Bruin" userId="d1c5b670-a1b7-49da-b2e8-c82be91a578e" providerId="ADAL" clId="{2993DAB8-366F-455D-8447-E76D04F84867}" dt="2023-11-14T13:12:17.726" v="850" actId="171"/>
          <ac:spMkLst>
            <pc:docMk/>
            <pc:sldMk cId="3989998574" sldId="354"/>
            <ac:spMk id="9" creationId="{B1753E27-D48F-9C27-2BE5-153F3AA06791}"/>
          </ac:spMkLst>
        </pc:spChg>
        <pc:picChg chg="del">
          <ac:chgData name="Floor de Bruin" userId="d1c5b670-a1b7-49da-b2e8-c82be91a578e" providerId="ADAL" clId="{2993DAB8-366F-455D-8447-E76D04F84867}" dt="2023-11-14T13:12:13.497" v="845" actId="478"/>
          <ac:picMkLst>
            <pc:docMk/>
            <pc:sldMk cId="3989998574" sldId="354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2:12.842" v="844" actId="478"/>
          <ac:picMkLst>
            <pc:docMk/>
            <pc:sldMk cId="3989998574" sldId="354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12:20.923" v="851" actId="1076"/>
          <ac:picMkLst>
            <pc:docMk/>
            <pc:sldMk cId="3989998574" sldId="354"/>
            <ac:picMk id="6" creationId="{3BD0308E-E7F0-61D0-2D4D-E6A3E33B3121}"/>
          </ac:picMkLst>
        </pc:picChg>
        <pc:inkChg chg="del">
          <ac:chgData name="Floor de Bruin" userId="d1c5b670-a1b7-49da-b2e8-c82be91a578e" providerId="ADAL" clId="{2993DAB8-366F-455D-8447-E76D04F84867}" dt="2023-11-14T13:12:15.218" v="847" actId="478"/>
          <ac:inkMkLst>
            <pc:docMk/>
            <pc:sldMk cId="3989998574" sldId="354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12:55.512" v="862" actId="1076"/>
        <pc:sldMkLst>
          <pc:docMk/>
          <pc:sldMk cId="3270381274" sldId="355"/>
        </pc:sldMkLst>
        <pc:spChg chg="add del mod">
          <ac:chgData name="Floor de Bruin" userId="d1c5b670-a1b7-49da-b2e8-c82be91a578e" providerId="ADAL" clId="{2993DAB8-366F-455D-8447-E76D04F84867}" dt="2023-11-14T13:12:34.070" v="853"/>
          <ac:spMkLst>
            <pc:docMk/>
            <pc:sldMk cId="3270381274" sldId="355"/>
            <ac:spMk id="6" creationId="{9515F1FF-D0E0-E842-58A0-F2030E13C651}"/>
          </ac:spMkLst>
        </pc:spChg>
        <pc:spChg chg="add mod ord">
          <ac:chgData name="Floor de Bruin" userId="d1c5b670-a1b7-49da-b2e8-c82be91a578e" providerId="ADAL" clId="{2993DAB8-366F-455D-8447-E76D04F84867}" dt="2023-11-14T13:12:37.493" v="857" actId="171"/>
          <ac:spMkLst>
            <pc:docMk/>
            <pc:sldMk cId="3270381274" sldId="355"/>
            <ac:spMk id="7" creationId="{D8561A58-D396-A90A-FE8E-5CF4A2B1C355}"/>
          </ac:spMkLst>
        </pc:spChg>
        <pc:spChg chg="add del mod">
          <ac:chgData name="Floor de Bruin" userId="d1c5b670-a1b7-49da-b2e8-c82be91a578e" providerId="ADAL" clId="{2993DAB8-366F-455D-8447-E76D04F84867}" dt="2023-11-14T13:12:51.957" v="860" actId="478"/>
          <ac:spMkLst>
            <pc:docMk/>
            <pc:sldMk cId="3270381274" sldId="355"/>
            <ac:spMk id="8" creationId="{04586AE3-2F99-C5B7-74AA-B6F70A7097B1}"/>
          </ac:spMkLst>
        </pc:spChg>
        <pc:picChg chg="del">
          <ac:chgData name="Floor de Bruin" userId="d1c5b670-a1b7-49da-b2e8-c82be91a578e" providerId="ADAL" clId="{2993DAB8-366F-455D-8447-E76D04F84867}" dt="2023-11-14T13:12:49.125" v="858" actId="478"/>
          <ac:picMkLst>
            <pc:docMk/>
            <pc:sldMk cId="3270381274" sldId="355"/>
            <ac:picMk id="3" creationId="{E7356F7D-8086-A106-32B4-72550DFA7B58}"/>
          </ac:picMkLst>
        </pc:picChg>
        <pc:picChg chg="del">
          <ac:chgData name="Floor de Bruin" userId="d1c5b670-a1b7-49da-b2e8-c82be91a578e" providerId="ADAL" clId="{2993DAB8-366F-455D-8447-E76D04F84867}" dt="2023-11-14T13:12:49.547" v="859" actId="478"/>
          <ac:picMkLst>
            <pc:docMk/>
            <pc:sldMk cId="3270381274" sldId="35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2:34.726" v="854" actId="478"/>
          <ac:picMkLst>
            <pc:docMk/>
            <pc:sldMk cId="3270381274" sldId="355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2993DAB8-366F-455D-8447-E76D04F84867}" dt="2023-11-14T13:12:55.512" v="862" actId="1076"/>
          <ac:picMkLst>
            <pc:docMk/>
            <pc:sldMk cId="3270381274" sldId="355"/>
            <ac:picMk id="9" creationId="{5F82DDDB-3553-836B-2672-70ABE021B315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6:46.364" v="967" actId="1076"/>
        <pc:sldMkLst>
          <pc:docMk/>
          <pc:sldMk cId="828229399" sldId="356"/>
        </pc:sldMkLst>
        <pc:spChg chg="add mod ord">
          <ac:chgData name="Floor de Bruin" userId="d1c5b670-a1b7-49da-b2e8-c82be91a578e" providerId="ADAL" clId="{2993DAB8-366F-455D-8447-E76D04F84867}" dt="2023-11-14T13:16:44.660" v="966" actId="171"/>
          <ac:spMkLst>
            <pc:docMk/>
            <pc:sldMk cId="828229399" sldId="356"/>
            <ac:spMk id="6" creationId="{2F56C28D-4127-3879-44C7-04820620347B}"/>
          </ac:spMkLst>
        </pc:spChg>
        <pc:picChg chg="mod">
          <ac:chgData name="Floor de Bruin" userId="d1c5b670-a1b7-49da-b2e8-c82be91a578e" providerId="ADAL" clId="{2993DAB8-366F-455D-8447-E76D04F84867}" dt="2023-11-14T13:16:46.364" v="967" actId="1076"/>
          <ac:picMkLst>
            <pc:docMk/>
            <pc:sldMk cId="828229399" sldId="356"/>
            <ac:picMk id="3" creationId="{8F7F38D1-5546-FDBC-215B-A823FB85A2AB}"/>
          </ac:picMkLst>
        </pc:picChg>
        <pc:picChg chg="del">
          <ac:chgData name="Floor de Bruin" userId="d1c5b670-a1b7-49da-b2e8-c82be91a578e" providerId="ADAL" clId="{2993DAB8-366F-455D-8447-E76D04F84867}" dt="2023-11-14T13:16:41.894" v="963" actId="478"/>
          <ac:picMkLst>
            <pc:docMk/>
            <pc:sldMk cId="828229399" sldId="35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6:55.130" v="974" actId="171"/>
        <pc:sldMkLst>
          <pc:docMk/>
          <pc:sldMk cId="2982903832" sldId="357"/>
        </pc:sldMkLst>
        <pc:spChg chg="add del mod">
          <ac:chgData name="Floor de Bruin" userId="d1c5b670-a1b7-49da-b2e8-c82be91a578e" providerId="ADAL" clId="{2993DAB8-366F-455D-8447-E76D04F84867}" dt="2023-11-14T13:16:52.653" v="971" actId="478"/>
          <ac:spMkLst>
            <pc:docMk/>
            <pc:sldMk cId="2982903832" sldId="357"/>
            <ac:spMk id="7" creationId="{214431C7-6F61-2007-DFA4-9D0B2D9B7D7C}"/>
          </ac:spMkLst>
        </pc:spChg>
        <pc:spChg chg="add mod ord">
          <ac:chgData name="Floor de Bruin" userId="d1c5b670-a1b7-49da-b2e8-c82be91a578e" providerId="ADAL" clId="{2993DAB8-366F-455D-8447-E76D04F84867}" dt="2023-11-14T13:16:55.130" v="974" actId="171"/>
          <ac:spMkLst>
            <pc:docMk/>
            <pc:sldMk cId="2982903832" sldId="357"/>
            <ac:spMk id="8" creationId="{E5828AD8-3569-B5D0-C802-4C404B54C2F7}"/>
          </ac:spMkLst>
        </pc:spChg>
        <pc:picChg chg="del">
          <ac:chgData name="Floor de Bruin" userId="d1c5b670-a1b7-49da-b2e8-c82be91a578e" providerId="ADAL" clId="{2993DAB8-366F-455D-8447-E76D04F84867}" dt="2023-11-14T13:16:51.032" v="969" actId="478"/>
          <ac:picMkLst>
            <pc:docMk/>
            <pc:sldMk cId="2982903832" sldId="35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6:50.214" v="968" actId="478"/>
          <ac:picMkLst>
            <pc:docMk/>
            <pc:sldMk cId="2982903832" sldId="357"/>
            <ac:picMk id="5" creationId="{00000000-0000-0000-0000-000000000000}"/>
          </ac:picMkLst>
        </pc:picChg>
        <pc:inkChg chg="del">
          <ac:chgData name="Floor de Bruin" userId="d1c5b670-a1b7-49da-b2e8-c82be91a578e" providerId="ADAL" clId="{2993DAB8-366F-455D-8447-E76D04F84867}" dt="2023-11-14T13:16:52.151" v="970" actId="478"/>
          <ac:inkMkLst>
            <pc:docMk/>
            <pc:sldMk cId="2982903832" sldId="357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17:06.380" v="982" actId="1076"/>
        <pc:sldMkLst>
          <pc:docMk/>
          <pc:sldMk cId="488074527" sldId="358"/>
        </pc:sldMkLst>
        <pc:spChg chg="add del mod">
          <ac:chgData name="Floor de Bruin" userId="d1c5b670-a1b7-49da-b2e8-c82be91a578e" providerId="ADAL" clId="{2993DAB8-366F-455D-8447-E76D04F84867}" dt="2023-11-14T13:17:01.749" v="979" actId="478"/>
          <ac:spMkLst>
            <pc:docMk/>
            <pc:sldMk cId="488074527" sldId="358"/>
            <ac:spMk id="7" creationId="{D69F49F0-4D32-9FA8-5A33-D8FA97D3BABC}"/>
          </ac:spMkLst>
        </pc:spChg>
        <pc:spChg chg="add mod ord">
          <ac:chgData name="Floor de Bruin" userId="d1c5b670-a1b7-49da-b2e8-c82be91a578e" providerId="ADAL" clId="{2993DAB8-366F-455D-8447-E76D04F84867}" dt="2023-11-14T13:17:04.236" v="981" actId="171"/>
          <ac:spMkLst>
            <pc:docMk/>
            <pc:sldMk cId="488074527" sldId="358"/>
            <ac:spMk id="8" creationId="{5E0C26F8-A902-5C37-9D88-39E0DEF9D549}"/>
          </ac:spMkLst>
        </pc:spChg>
        <pc:picChg chg="del">
          <ac:chgData name="Floor de Bruin" userId="d1c5b670-a1b7-49da-b2e8-c82be91a578e" providerId="ADAL" clId="{2993DAB8-366F-455D-8447-E76D04F84867}" dt="2023-11-14T13:16:59.658" v="976" actId="478"/>
          <ac:picMkLst>
            <pc:docMk/>
            <pc:sldMk cId="488074527" sldId="358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6:58.722" v="975" actId="478"/>
          <ac:picMkLst>
            <pc:docMk/>
            <pc:sldMk cId="488074527" sldId="358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17:06.380" v="982" actId="1076"/>
          <ac:picMkLst>
            <pc:docMk/>
            <pc:sldMk cId="488074527" sldId="358"/>
            <ac:picMk id="6" creationId="{2CFA3381-C9FF-4FAD-B9CE-2E773331B62B}"/>
          </ac:picMkLst>
        </pc:picChg>
        <pc:inkChg chg="del">
          <ac:chgData name="Floor de Bruin" userId="d1c5b670-a1b7-49da-b2e8-c82be91a578e" providerId="ADAL" clId="{2993DAB8-366F-455D-8447-E76D04F84867}" dt="2023-11-14T13:17:00.507" v="977" actId="478"/>
          <ac:inkMkLst>
            <pc:docMk/>
            <pc:sldMk cId="488074527" sldId="358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23T15:20:39.538" v="1653" actId="207"/>
        <pc:sldMkLst>
          <pc:docMk/>
          <pc:sldMk cId="1340141886" sldId="359"/>
        </pc:sldMkLst>
        <pc:spChg chg="add mod ord">
          <ac:chgData name="Floor de Bruin" userId="d1c5b670-a1b7-49da-b2e8-c82be91a578e" providerId="ADAL" clId="{2993DAB8-366F-455D-8447-E76D04F84867}" dt="2023-11-23T15:20:39.538" v="1653" actId="207"/>
          <ac:spMkLst>
            <pc:docMk/>
            <pc:sldMk cId="1340141886" sldId="359"/>
            <ac:spMk id="6" creationId="{ACEDBF9D-29F9-4019-89B1-C454439E1685}"/>
          </ac:spMkLst>
        </pc:spChg>
        <pc:picChg chg="mod">
          <ac:chgData name="Floor de Bruin" userId="d1c5b670-a1b7-49da-b2e8-c82be91a578e" providerId="ADAL" clId="{2993DAB8-366F-455D-8447-E76D04F84867}" dt="2023-11-14T13:17:28.319" v="986" actId="1076"/>
          <ac:picMkLst>
            <pc:docMk/>
            <pc:sldMk cId="1340141886" sldId="359"/>
            <ac:picMk id="3" creationId="{C23C17F9-09AB-3C2B-EFFB-E21902347981}"/>
          </ac:picMkLst>
        </pc:picChg>
        <pc:picChg chg="del">
          <ac:chgData name="Floor de Bruin" userId="d1c5b670-a1b7-49da-b2e8-c82be91a578e" providerId="ADAL" clId="{2993DAB8-366F-455D-8447-E76D04F84867}" dt="2023-11-14T13:17:12.652" v="983" actId="478"/>
          <ac:picMkLst>
            <pc:docMk/>
            <pc:sldMk cId="1340141886" sldId="35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7:35.344" v="989" actId="171"/>
        <pc:sldMkLst>
          <pc:docMk/>
          <pc:sldMk cId="2766396952" sldId="360"/>
        </pc:sldMkLst>
        <pc:spChg chg="add mod ord">
          <ac:chgData name="Floor de Bruin" userId="d1c5b670-a1b7-49da-b2e8-c82be91a578e" providerId="ADAL" clId="{2993DAB8-366F-455D-8447-E76D04F84867}" dt="2023-11-14T13:17:35.344" v="989" actId="171"/>
          <ac:spMkLst>
            <pc:docMk/>
            <pc:sldMk cId="2766396952" sldId="360"/>
            <ac:spMk id="6" creationId="{BD6D99F1-59F5-578D-8165-E31981E78F46}"/>
          </ac:spMkLst>
        </pc:spChg>
        <pc:picChg chg="del">
          <ac:chgData name="Floor de Bruin" userId="d1c5b670-a1b7-49da-b2e8-c82be91a578e" providerId="ADAL" clId="{2993DAB8-366F-455D-8447-E76D04F84867}" dt="2023-11-14T13:17:33.306" v="987" actId="478"/>
          <ac:picMkLst>
            <pc:docMk/>
            <pc:sldMk cId="2766396952" sldId="36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6:00.896" v="1301" actId="171"/>
        <pc:sldMkLst>
          <pc:docMk/>
          <pc:sldMk cId="2906534719" sldId="361"/>
        </pc:sldMkLst>
        <pc:spChg chg="add mod ord">
          <ac:chgData name="Floor de Bruin" userId="d1c5b670-a1b7-49da-b2e8-c82be91a578e" providerId="ADAL" clId="{2993DAB8-366F-455D-8447-E76D04F84867}" dt="2023-11-14T13:36:00.896" v="1301" actId="171"/>
          <ac:spMkLst>
            <pc:docMk/>
            <pc:sldMk cId="2906534719" sldId="361"/>
            <ac:spMk id="6" creationId="{170925BD-AF6F-E446-742A-F1EDD1D3E56E}"/>
          </ac:spMkLst>
        </pc:spChg>
        <pc:picChg chg="del">
          <ac:chgData name="Floor de Bruin" userId="d1c5b670-a1b7-49da-b2e8-c82be91a578e" providerId="ADAL" clId="{2993DAB8-366F-455D-8447-E76D04F84867}" dt="2023-11-14T13:35:58.918" v="1299" actId="478"/>
          <ac:picMkLst>
            <pc:docMk/>
            <pc:sldMk cId="2906534719" sldId="36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6:16.098" v="1305" actId="1076"/>
        <pc:sldMkLst>
          <pc:docMk/>
          <pc:sldMk cId="1100542227" sldId="362"/>
        </pc:sldMkLst>
        <pc:spChg chg="add mod ord">
          <ac:chgData name="Floor de Bruin" userId="d1c5b670-a1b7-49da-b2e8-c82be91a578e" providerId="ADAL" clId="{2993DAB8-366F-455D-8447-E76D04F84867}" dt="2023-11-14T13:36:13.117" v="1304" actId="171"/>
          <ac:spMkLst>
            <pc:docMk/>
            <pc:sldMk cId="1100542227" sldId="362"/>
            <ac:spMk id="3" creationId="{B745C738-4643-BC60-D999-313CB0123047}"/>
          </ac:spMkLst>
        </pc:spChg>
        <pc:picChg chg="del">
          <ac:chgData name="Floor de Bruin" userId="d1c5b670-a1b7-49da-b2e8-c82be91a578e" providerId="ADAL" clId="{2993DAB8-366F-455D-8447-E76D04F84867}" dt="2023-11-14T13:36:11.282" v="1302" actId="478"/>
          <ac:picMkLst>
            <pc:docMk/>
            <pc:sldMk cId="1100542227" sldId="362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36:16.098" v="1305" actId="1076"/>
          <ac:picMkLst>
            <pc:docMk/>
            <pc:sldMk cId="1100542227" sldId="362"/>
            <ac:picMk id="6" creationId="{5B2C1D28-2CE8-6A0D-BEE9-D9BA47C2D64D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6:20.531" v="1308" actId="171"/>
        <pc:sldMkLst>
          <pc:docMk/>
          <pc:sldMk cId="3431716842" sldId="363"/>
        </pc:sldMkLst>
        <pc:spChg chg="add mod ord">
          <ac:chgData name="Floor de Bruin" userId="d1c5b670-a1b7-49da-b2e8-c82be91a578e" providerId="ADAL" clId="{2993DAB8-366F-455D-8447-E76D04F84867}" dt="2023-11-14T13:36:20.531" v="1308" actId="171"/>
          <ac:spMkLst>
            <pc:docMk/>
            <pc:sldMk cId="3431716842" sldId="363"/>
            <ac:spMk id="6" creationId="{99302BC0-2837-DB74-8C9A-C1B05A160B93}"/>
          </ac:spMkLst>
        </pc:spChg>
        <pc:picChg chg="del">
          <ac:chgData name="Floor de Bruin" userId="d1c5b670-a1b7-49da-b2e8-c82be91a578e" providerId="ADAL" clId="{2993DAB8-366F-455D-8447-E76D04F84867}" dt="2023-11-14T13:36:18.762" v="1306" actId="478"/>
          <ac:picMkLst>
            <pc:docMk/>
            <pc:sldMk cId="3431716842" sldId="36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6:34.162" v="1314" actId="20577"/>
        <pc:sldMkLst>
          <pc:docMk/>
          <pc:sldMk cId="2074339009" sldId="364"/>
        </pc:sldMkLst>
        <pc:spChg chg="mod">
          <ac:chgData name="Floor de Bruin" userId="d1c5b670-a1b7-49da-b2e8-c82be91a578e" providerId="ADAL" clId="{2993DAB8-366F-455D-8447-E76D04F84867}" dt="2023-11-14T13:36:34.162" v="1314" actId="20577"/>
          <ac:spMkLst>
            <pc:docMk/>
            <pc:sldMk cId="2074339009" sldId="36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2993DAB8-366F-455D-8447-E76D04F84867}" dt="2023-11-14T13:36:26.508" v="1311" actId="171"/>
          <ac:spMkLst>
            <pc:docMk/>
            <pc:sldMk cId="2074339009" sldId="364"/>
            <ac:spMk id="6" creationId="{CE8EA54B-EBCB-7FB2-0460-03E9AACF31AD}"/>
          </ac:spMkLst>
        </pc:spChg>
        <pc:picChg chg="mod">
          <ac:chgData name="Floor de Bruin" userId="d1c5b670-a1b7-49da-b2e8-c82be91a578e" providerId="ADAL" clId="{2993DAB8-366F-455D-8447-E76D04F84867}" dt="2023-11-14T13:36:29.785" v="1312" actId="1076"/>
          <ac:picMkLst>
            <pc:docMk/>
            <pc:sldMk cId="2074339009" sldId="364"/>
            <ac:picMk id="3" creationId="{7830E86F-1080-A3DB-73FF-0C1A55D24735}"/>
          </ac:picMkLst>
        </pc:picChg>
        <pc:picChg chg="del">
          <ac:chgData name="Floor de Bruin" userId="d1c5b670-a1b7-49da-b2e8-c82be91a578e" providerId="ADAL" clId="{2993DAB8-366F-455D-8447-E76D04F84867}" dt="2023-11-14T13:36:24.677" v="1309" actId="478"/>
          <ac:picMkLst>
            <pc:docMk/>
            <pc:sldMk cId="2074339009" sldId="36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6:38.749" v="1317" actId="171"/>
        <pc:sldMkLst>
          <pc:docMk/>
          <pc:sldMk cId="3872805611" sldId="365"/>
        </pc:sldMkLst>
        <pc:spChg chg="add mod ord">
          <ac:chgData name="Floor de Bruin" userId="d1c5b670-a1b7-49da-b2e8-c82be91a578e" providerId="ADAL" clId="{2993DAB8-366F-455D-8447-E76D04F84867}" dt="2023-11-14T13:36:38.749" v="1317" actId="171"/>
          <ac:spMkLst>
            <pc:docMk/>
            <pc:sldMk cId="3872805611" sldId="365"/>
            <ac:spMk id="6" creationId="{44522CC4-6BF6-BC3D-6326-9AB55C2F8EF4}"/>
          </ac:spMkLst>
        </pc:spChg>
        <pc:picChg chg="del">
          <ac:chgData name="Floor de Bruin" userId="d1c5b670-a1b7-49da-b2e8-c82be91a578e" providerId="ADAL" clId="{2993DAB8-366F-455D-8447-E76D04F84867}" dt="2023-11-14T13:36:36.479" v="1315" actId="478"/>
          <ac:picMkLst>
            <pc:docMk/>
            <pc:sldMk cId="3872805611" sldId="36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8:12.604" v="1375" actId="171"/>
        <pc:sldMkLst>
          <pc:docMk/>
          <pc:sldMk cId="1177029060" sldId="366"/>
        </pc:sldMkLst>
        <pc:spChg chg="add mod ord">
          <ac:chgData name="Floor de Bruin" userId="d1c5b670-a1b7-49da-b2e8-c82be91a578e" providerId="ADAL" clId="{2993DAB8-366F-455D-8447-E76D04F84867}" dt="2023-11-14T13:38:12.604" v="1375" actId="171"/>
          <ac:spMkLst>
            <pc:docMk/>
            <pc:sldMk cId="1177029060" sldId="366"/>
            <ac:spMk id="6" creationId="{F493BCE6-AA1C-7913-44BF-321BF50D0E5E}"/>
          </ac:spMkLst>
        </pc:spChg>
        <pc:picChg chg="del">
          <ac:chgData name="Floor de Bruin" userId="d1c5b670-a1b7-49da-b2e8-c82be91a578e" providerId="ADAL" clId="{2993DAB8-366F-455D-8447-E76D04F84867}" dt="2023-11-14T13:38:10.583" v="1373" actId="478"/>
          <ac:picMkLst>
            <pc:docMk/>
            <pc:sldMk cId="1177029060" sldId="36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8:24.043" v="1380" actId="1076"/>
        <pc:sldMkLst>
          <pc:docMk/>
          <pc:sldMk cId="3806179007" sldId="367"/>
        </pc:sldMkLst>
        <pc:spChg chg="add mod ord">
          <ac:chgData name="Floor de Bruin" userId="d1c5b670-a1b7-49da-b2e8-c82be91a578e" providerId="ADAL" clId="{2993DAB8-366F-455D-8447-E76D04F84867}" dt="2023-11-14T13:38:19.828" v="1378" actId="171"/>
          <ac:spMkLst>
            <pc:docMk/>
            <pc:sldMk cId="3806179007" sldId="367"/>
            <ac:spMk id="6" creationId="{4E8500E4-CDE6-9846-EEC7-C43B3F5CDB52}"/>
          </ac:spMkLst>
        </pc:spChg>
        <pc:picChg chg="mod">
          <ac:chgData name="Floor de Bruin" userId="d1c5b670-a1b7-49da-b2e8-c82be91a578e" providerId="ADAL" clId="{2993DAB8-366F-455D-8447-E76D04F84867}" dt="2023-11-14T13:38:24.043" v="1380" actId="1076"/>
          <ac:picMkLst>
            <pc:docMk/>
            <pc:sldMk cId="3806179007" sldId="367"/>
            <ac:picMk id="3" creationId="{B95C7447-E938-570B-F96F-B6C0AB62F25E}"/>
          </ac:picMkLst>
        </pc:picChg>
        <pc:picChg chg="del">
          <ac:chgData name="Floor de Bruin" userId="d1c5b670-a1b7-49da-b2e8-c82be91a578e" providerId="ADAL" clId="{2993DAB8-366F-455D-8447-E76D04F84867}" dt="2023-11-14T13:38:17.825" v="1376" actId="478"/>
          <ac:picMkLst>
            <pc:docMk/>
            <pc:sldMk cId="3806179007" sldId="36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8:30.360" v="1383" actId="171"/>
        <pc:sldMkLst>
          <pc:docMk/>
          <pc:sldMk cId="2146199592" sldId="368"/>
        </pc:sldMkLst>
        <pc:spChg chg="add mod ord">
          <ac:chgData name="Floor de Bruin" userId="d1c5b670-a1b7-49da-b2e8-c82be91a578e" providerId="ADAL" clId="{2993DAB8-366F-455D-8447-E76D04F84867}" dt="2023-11-14T13:38:30.360" v="1383" actId="171"/>
          <ac:spMkLst>
            <pc:docMk/>
            <pc:sldMk cId="2146199592" sldId="368"/>
            <ac:spMk id="6" creationId="{B2DFD808-A27F-F7FE-36B5-2D833BB21CF7}"/>
          </ac:spMkLst>
        </pc:spChg>
        <pc:picChg chg="del">
          <ac:chgData name="Floor de Bruin" userId="d1c5b670-a1b7-49da-b2e8-c82be91a578e" providerId="ADAL" clId="{2993DAB8-366F-455D-8447-E76D04F84867}" dt="2023-11-14T13:38:28.509" v="1381" actId="478"/>
          <ac:picMkLst>
            <pc:docMk/>
            <pc:sldMk cId="2146199592" sldId="36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38:52.995" v="1390" actId="1076"/>
        <pc:sldMkLst>
          <pc:docMk/>
          <pc:sldMk cId="2915534066" sldId="369"/>
        </pc:sldMkLst>
        <pc:spChg chg="add del mod">
          <ac:chgData name="Floor de Bruin" userId="d1c5b670-a1b7-49da-b2e8-c82be91a578e" providerId="ADAL" clId="{2993DAB8-366F-455D-8447-E76D04F84867}" dt="2023-11-14T13:38:47.360" v="1386" actId="478"/>
          <ac:spMkLst>
            <pc:docMk/>
            <pc:sldMk cId="2915534066" sldId="369"/>
            <ac:spMk id="7" creationId="{34D2F934-5501-E81D-3194-D085C89C1F09}"/>
          </ac:spMkLst>
        </pc:spChg>
        <pc:spChg chg="add mod ord">
          <ac:chgData name="Floor de Bruin" userId="d1c5b670-a1b7-49da-b2e8-c82be91a578e" providerId="ADAL" clId="{2993DAB8-366F-455D-8447-E76D04F84867}" dt="2023-11-14T13:38:50.532" v="1389" actId="171"/>
          <ac:spMkLst>
            <pc:docMk/>
            <pc:sldMk cId="2915534066" sldId="369"/>
            <ac:spMk id="8" creationId="{D36F1DE4-97EB-FF47-82A7-E7961BE870B9}"/>
          </ac:spMkLst>
        </pc:spChg>
        <pc:picChg chg="del">
          <ac:chgData name="Floor de Bruin" userId="d1c5b670-a1b7-49da-b2e8-c82be91a578e" providerId="ADAL" clId="{2993DAB8-366F-455D-8447-E76D04F84867}" dt="2023-11-14T13:38:46.187" v="1385" actId="478"/>
          <ac:picMkLst>
            <pc:docMk/>
            <pc:sldMk cId="2915534066" sldId="369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38:45.670" v="1384" actId="478"/>
          <ac:picMkLst>
            <pc:docMk/>
            <pc:sldMk cId="2915534066" sldId="369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38:52.995" v="1390" actId="1076"/>
          <ac:picMkLst>
            <pc:docMk/>
            <pc:sldMk cId="2915534066" sldId="369"/>
            <ac:picMk id="6" creationId="{D381999D-BD3D-E699-3178-2055B6863A15}"/>
          </ac:picMkLst>
        </pc:picChg>
        <pc:inkChg chg="del">
          <ac:chgData name="Floor de Bruin" userId="d1c5b670-a1b7-49da-b2e8-c82be91a578e" providerId="ADAL" clId="{2993DAB8-366F-455D-8447-E76D04F84867}" dt="2023-11-14T13:38:48.410" v="1387" actId="478"/>
          <ac:inkMkLst>
            <pc:docMk/>
            <pc:sldMk cId="2915534066" sldId="369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2993DAB8-366F-455D-8447-E76D04F84867}" dt="2023-11-14T13:40:34.652" v="1427" actId="1076"/>
        <pc:sldMkLst>
          <pc:docMk/>
          <pc:sldMk cId="1032016211" sldId="370"/>
        </pc:sldMkLst>
        <pc:spChg chg="add mod ord">
          <ac:chgData name="Floor de Bruin" userId="d1c5b670-a1b7-49da-b2e8-c82be91a578e" providerId="ADAL" clId="{2993DAB8-366F-455D-8447-E76D04F84867}" dt="2023-11-14T13:40:32.963" v="1426" actId="171"/>
          <ac:spMkLst>
            <pc:docMk/>
            <pc:sldMk cId="1032016211" sldId="370"/>
            <ac:spMk id="6" creationId="{D63CCC2F-0B2D-FF08-40B0-1A54080B08F0}"/>
          </ac:spMkLst>
        </pc:spChg>
        <pc:picChg chg="mod">
          <ac:chgData name="Floor de Bruin" userId="d1c5b670-a1b7-49da-b2e8-c82be91a578e" providerId="ADAL" clId="{2993DAB8-366F-455D-8447-E76D04F84867}" dt="2023-11-14T13:40:34.652" v="1427" actId="1076"/>
          <ac:picMkLst>
            <pc:docMk/>
            <pc:sldMk cId="1032016211" sldId="370"/>
            <ac:picMk id="3" creationId="{6123451E-7AB1-69F1-7E58-54CF38AA2181}"/>
          </ac:picMkLst>
        </pc:picChg>
        <pc:picChg chg="del">
          <ac:chgData name="Floor de Bruin" userId="d1c5b670-a1b7-49da-b2e8-c82be91a578e" providerId="ADAL" clId="{2993DAB8-366F-455D-8447-E76D04F84867}" dt="2023-11-14T13:40:30.471" v="1424" actId="478"/>
          <ac:picMkLst>
            <pc:docMk/>
            <pc:sldMk cId="1032016211" sldId="37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41:34.560" v="1443" actId="1076"/>
        <pc:sldMkLst>
          <pc:docMk/>
          <pc:sldMk cId="3345078770" sldId="371"/>
        </pc:sldMkLst>
        <pc:spChg chg="add mod ord">
          <ac:chgData name="Floor de Bruin" userId="d1c5b670-a1b7-49da-b2e8-c82be91a578e" providerId="ADAL" clId="{2993DAB8-366F-455D-8447-E76D04F84867}" dt="2023-11-14T13:40:47.396" v="1430" actId="171"/>
          <ac:spMkLst>
            <pc:docMk/>
            <pc:sldMk cId="3345078770" sldId="371"/>
            <ac:spMk id="6" creationId="{1BC55AB3-4E1B-7C5C-5412-8C6CCB46F6E7}"/>
          </ac:spMkLst>
        </pc:spChg>
        <pc:picChg chg="del mod">
          <ac:chgData name="Floor de Bruin" userId="d1c5b670-a1b7-49da-b2e8-c82be91a578e" providerId="ADAL" clId="{2993DAB8-366F-455D-8447-E76D04F84867}" dt="2023-11-14T13:41:18.553" v="1438" actId="478"/>
          <ac:picMkLst>
            <pc:docMk/>
            <pc:sldMk cId="3345078770" sldId="371"/>
            <ac:picMk id="3" creationId="{A6EE0EC5-43C3-3759-4243-F4D6D679E70F}"/>
          </ac:picMkLst>
        </pc:picChg>
        <pc:picChg chg="del">
          <ac:chgData name="Floor de Bruin" userId="d1c5b670-a1b7-49da-b2e8-c82be91a578e" providerId="ADAL" clId="{2993DAB8-366F-455D-8447-E76D04F84867}" dt="2023-11-14T13:40:44.347" v="1428" actId="478"/>
          <ac:picMkLst>
            <pc:docMk/>
            <pc:sldMk cId="3345078770" sldId="371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2993DAB8-366F-455D-8447-E76D04F84867}" dt="2023-11-14T13:41:34.560" v="1443" actId="1076"/>
          <ac:picMkLst>
            <pc:docMk/>
            <pc:sldMk cId="3345078770" sldId="371"/>
            <ac:picMk id="7" creationId="{65E1098E-0D07-F3C9-3DDA-FF6FEA68A344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3:41:44.237" v="1446" actId="171"/>
        <pc:sldMkLst>
          <pc:docMk/>
          <pc:sldMk cId="1754623078" sldId="372"/>
        </pc:sldMkLst>
        <pc:spChg chg="add mod ord">
          <ac:chgData name="Floor de Bruin" userId="d1c5b670-a1b7-49da-b2e8-c82be91a578e" providerId="ADAL" clId="{2993DAB8-366F-455D-8447-E76D04F84867}" dt="2023-11-14T13:41:44.237" v="1446" actId="171"/>
          <ac:spMkLst>
            <pc:docMk/>
            <pc:sldMk cId="1754623078" sldId="372"/>
            <ac:spMk id="6" creationId="{57EB62B0-D541-DF90-28F6-D377A814C492}"/>
          </ac:spMkLst>
        </pc:spChg>
        <pc:picChg chg="del">
          <ac:chgData name="Floor de Bruin" userId="d1c5b670-a1b7-49da-b2e8-c82be91a578e" providerId="ADAL" clId="{2993DAB8-366F-455D-8447-E76D04F84867}" dt="2023-11-14T13:41:42.288" v="1444" actId="478"/>
          <ac:picMkLst>
            <pc:docMk/>
            <pc:sldMk cId="1754623078" sldId="37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00:51.980" v="1453" actId="1076"/>
        <pc:sldMkLst>
          <pc:docMk/>
          <pc:sldMk cId="383143312" sldId="373"/>
        </pc:sldMkLst>
        <pc:spChg chg="add mod ord">
          <ac:chgData name="Floor de Bruin" userId="d1c5b670-a1b7-49da-b2e8-c82be91a578e" providerId="ADAL" clId="{2993DAB8-366F-455D-8447-E76D04F84867}" dt="2023-11-14T14:00:48.984" v="1451" actId="208"/>
          <ac:spMkLst>
            <pc:docMk/>
            <pc:sldMk cId="383143312" sldId="373"/>
            <ac:spMk id="6" creationId="{1F9661AD-ECF3-3BAF-F1F7-8BBE6CC7DA65}"/>
          </ac:spMkLst>
        </pc:spChg>
        <pc:picChg chg="mod">
          <ac:chgData name="Floor de Bruin" userId="d1c5b670-a1b7-49da-b2e8-c82be91a578e" providerId="ADAL" clId="{2993DAB8-366F-455D-8447-E76D04F84867}" dt="2023-11-14T14:00:51.980" v="1453" actId="1076"/>
          <ac:picMkLst>
            <pc:docMk/>
            <pc:sldMk cId="383143312" sldId="373"/>
            <ac:picMk id="3" creationId="{05AC080D-97FA-1344-8686-22BB251B732C}"/>
          </ac:picMkLst>
        </pc:picChg>
        <pc:picChg chg="del">
          <ac:chgData name="Floor de Bruin" userId="d1c5b670-a1b7-49da-b2e8-c82be91a578e" providerId="ADAL" clId="{2993DAB8-366F-455D-8447-E76D04F84867}" dt="2023-11-14T14:00:42.337" v="1447" actId="478"/>
          <ac:picMkLst>
            <pc:docMk/>
            <pc:sldMk cId="383143312" sldId="37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00:57.576" v="1456" actId="171"/>
        <pc:sldMkLst>
          <pc:docMk/>
          <pc:sldMk cId="1334208458" sldId="374"/>
        </pc:sldMkLst>
        <pc:spChg chg="add mod ord">
          <ac:chgData name="Floor de Bruin" userId="d1c5b670-a1b7-49da-b2e8-c82be91a578e" providerId="ADAL" clId="{2993DAB8-366F-455D-8447-E76D04F84867}" dt="2023-11-14T14:00:57.576" v="1456" actId="171"/>
          <ac:spMkLst>
            <pc:docMk/>
            <pc:sldMk cId="1334208458" sldId="374"/>
            <ac:spMk id="6" creationId="{98ADBC25-CC1F-DDAF-8A39-0A04A8B69885}"/>
          </ac:spMkLst>
        </pc:spChg>
        <pc:picChg chg="del">
          <ac:chgData name="Floor de Bruin" userId="d1c5b670-a1b7-49da-b2e8-c82be91a578e" providerId="ADAL" clId="{2993DAB8-366F-455D-8447-E76D04F84867}" dt="2023-11-14T14:00:54.837" v="1454" actId="478"/>
          <ac:picMkLst>
            <pc:docMk/>
            <pc:sldMk cId="1334208458" sldId="37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1:11.840" v="1462"/>
        <pc:sldMkLst>
          <pc:docMk/>
          <pc:sldMk cId="2748537426" sldId="375"/>
        </pc:sldMkLst>
        <pc:spChg chg="add mod ord">
          <ac:chgData name="Floor de Bruin" userId="d1c5b670-a1b7-49da-b2e8-c82be91a578e" providerId="ADAL" clId="{2993DAB8-366F-455D-8447-E76D04F84867}" dt="2023-11-14T14:01:07.125" v="1459" actId="171"/>
          <ac:spMkLst>
            <pc:docMk/>
            <pc:sldMk cId="2748537426" sldId="375"/>
            <ac:spMk id="3" creationId="{0795E5FB-A37A-9FBD-8044-F9546E1F1F06}"/>
          </ac:spMkLst>
        </pc:spChg>
        <pc:picChg chg="del">
          <ac:chgData name="Floor de Bruin" userId="d1c5b670-a1b7-49da-b2e8-c82be91a578e" providerId="ADAL" clId="{2993DAB8-366F-455D-8447-E76D04F84867}" dt="2023-11-14T14:01:00.956" v="1457" actId="478"/>
          <ac:picMkLst>
            <pc:docMk/>
            <pc:sldMk cId="2748537426" sldId="375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4:01:09.217" v="1460" actId="1076"/>
          <ac:picMkLst>
            <pc:docMk/>
            <pc:sldMk cId="2748537426" sldId="375"/>
            <ac:picMk id="6" creationId="{B94C5C01-284E-E57F-93D1-AD496E4267A5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2:51.885" v="1487"/>
        <pc:sldMkLst>
          <pc:docMk/>
          <pc:sldMk cId="3439201594" sldId="376"/>
        </pc:sldMkLst>
        <pc:spChg chg="add del mod">
          <ac:chgData name="Floor de Bruin" userId="d1c5b670-a1b7-49da-b2e8-c82be91a578e" providerId="ADAL" clId="{2993DAB8-366F-455D-8447-E76D04F84867}" dt="2023-11-14T14:01:27.844" v="1465" actId="478"/>
          <ac:spMkLst>
            <pc:docMk/>
            <pc:sldMk cId="3439201594" sldId="376"/>
            <ac:spMk id="6" creationId="{423D3AE8-BF28-8B44-9CEA-BD754A799089}"/>
          </ac:spMkLst>
        </pc:spChg>
        <pc:spChg chg="add del mod">
          <ac:chgData name="Floor de Bruin" userId="d1c5b670-a1b7-49da-b2e8-c82be91a578e" providerId="ADAL" clId="{2993DAB8-366F-455D-8447-E76D04F84867}" dt="2023-11-14T14:01:32.709" v="1467" actId="478"/>
          <ac:spMkLst>
            <pc:docMk/>
            <pc:sldMk cId="3439201594" sldId="376"/>
            <ac:spMk id="7" creationId="{AB7A5AF3-6E3D-C6D4-365E-0B9B4D37863B}"/>
          </ac:spMkLst>
        </pc:spChg>
        <pc:spChg chg="add mod ord">
          <ac:chgData name="Floor de Bruin" userId="d1c5b670-a1b7-49da-b2e8-c82be91a578e" providerId="ADAL" clId="{2993DAB8-366F-455D-8447-E76D04F84867}" dt="2023-11-14T14:01:35.169" v="1469" actId="171"/>
          <ac:spMkLst>
            <pc:docMk/>
            <pc:sldMk cId="3439201594" sldId="376"/>
            <ac:spMk id="8" creationId="{8B810286-5FBE-4217-DB6B-704F68712842}"/>
          </ac:spMkLst>
        </pc:spChg>
        <pc:picChg chg="mod">
          <ac:chgData name="Floor de Bruin" userId="d1c5b670-a1b7-49da-b2e8-c82be91a578e" providerId="ADAL" clId="{2993DAB8-366F-455D-8447-E76D04F84867}" dt="2023-11-14T14:01:38.341" v="1470" actId="1076"/>
          <ac:picMkLst>
            <pc:docMk/>
            <pc:sldMk cId="3439201594" sldId="376"/>
            <ac:picMk id="3" creationId="{94F8D1F6-07E4-BCC3-0DFC-D7C4A9F4D10C}"/>
          </ac:picMkLst>
        </pc:picChg>
        <pc:picChg chg="del">
          <ac:chgData name="Floor de Bruin" userId="d1c5b670-a1b7-49da-b2e8-c82be91a578e" providerId="ADAL" clId="{2993DAB8-366F-455D-8447-E76D04F84867}" dt="2023-11-14T14:01:29.866" v="1466" actId="478"/>
          <ac:picMkLst>
            <pc:docMk/>
            <pc:sldMk cId="3439201594" sldId="37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4:01:26.170" v="1463" actId="478"/>
          <ac:picMkLst>
            <pc:docMk/>
            <pc:sldMk cId="3439201594" sldId="37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01:49.227" v="1475" actId="171"/>
        <pc:sldMkLst>
          <pc:docMk/>
          <pc:sldMk cId="2682213094" sldId="377"/>
        </pc:sldMkLst>
        <pc:spChg chg="add del mod">
          <ac:chgData name="Floor de Bruin" userId="d1c5b670-a1b7-49da-b2e8-c82be91a578e" providerId="ADAL" clId="{2993DAB8-366F-455D-8447-E76D04F84867}" dt="2023-11-14T14:01:45.947" v="1472" actId="478"/>
          <ac:spMkLst>
            <pc:docMk/>
            <pc:sldMk cId="2682213094" sldId="377"/>
            <ac:spMk id="6" creationId="{8D094005-305C-3525-4315-BF8FB5098450}"/>
          </ac:spMkLst>
        </pc:spChg>
        <pc:spChg chg="add mod ord">
          <ac:chgData name="Floor de Bruin" userId="d1c5b670-a1b7-49da-b2e8-c82be91a578e" providerId="ADAL" clId="{2993DAB8-366F-455D-8447-E76D04F84867}" dt="2023-11-14T14:01:49.227" v="1475" actId="171"/>
          <ac:spMkLst>
            <pc:docMk/>
            <pc:sldMk cId="2682213094" sldId="377"/>
            <ac:spMk id="7" creationId="{9F20120A-5367-244C-658D-EA04A935CD3C}"/>
          </ac:spMkLst>
        </pc:spChg>
        <pc:picChg chg="del">
          <ac:chgData name="Floor de Bruin" userId="d1c5b670-a1b7-49da-b2e8-c82be91a578e" providerId="ADAL" clId="{2993DAB8-366F-455D-8447-E76D04F84867}" dt="2023-11-14T14:01:47.220" v="1473" actId="478"/>
          <ac:picMkLst>
            <pc:docMk/>
            <pc:sldMk cId="2682213094" sldId="37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05:49.721" v="1545" actId="1076"/>
        <pc:sldMkLst>
          <pc:docMk/>
          <pc:sldMk cId="1436183958" sldId="378"/>
        </pc:sldMkLst>
        <pc:spChg chg="add mod ord">
          <ac:chgData name="Floor de Bruin" userId="d1c5b670-a1b7-49da-b2e8-c82be91a578e" providerId="ADAL" clId="{2993DAB8-366F-455D-8447-E76D04F84867}" dt="2023-11-14T14:05:48.385" v="1544" actId="171"/>
          <ac:spMkLst>
            <pc:docMk/>
            <pc:sldMk cId="1436183958" sldId="378"/>
            <ac:spMk id="6" creationId="{61A5C6E9-497A-7BA4-5E48-4F5B303A0EEB}"/>
          </ac:spMkLst>
        </pc:spChg>
        <pc:picChg chg="mod">
          <ac:chgData name="Floor de Bruin" userId="d1c5b670-a1b7-49da-b2e8-c82be91a578e" providerId="ADAL" clId="{2993DAB8-366F-455D-8447-E76D04F84867}" dt="2023-11-14T14:05:49.721" v="1545" actId="1076"/>
          <ac:picMkLst>
            <pc:docMk/>
            <pc:sldMk cId="1436183958" sldId="378"/>
            <ac:picMk id="3" creationId="{FA85602B-BB67-9F15-C336-55C6C16CA214}"/>
          </ac:picMkLst>
        </pc:picChg>
        <pc:picChg chg="del">
          <ac:chgData name="Floor de Bruin" userId="d1c5b670-a1b7-49da-b2e8-c82be91a578e" providerId="ADAL" clId="{2993DAB8-366F-455D-8447-E76D04F84867}" dt="2023-11-14T14:05:46.180" v="1542" actId="478"/>
          <ac:picMkLst>
            <pc:docMk/>
            <pc:sldMk cId="1436183958" sldId="37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05:58.586" v="1549" actId="1076"/>
        <pc:sldMkLst>
          <pc:docMk/>
          <pc:sldMk cId="4091152416" sldId="379"/>
        </pc:sldMkLst>
        <pc:spChg chg="add mod ord">
          <ac:chgData name="Floor de Bruin" userId="d1c5b670-a1b7-49da-b2e8-c82be91a578e" providerId="ADAL" clId="{2993DAB8-366F-455D-8447-E76D04F84867}" dt="2023-11-14T14:05:57.029" v="1548" actId="171"/>
          <ac:spMkLst>
            <pc:docMk/>
            <pc:sldMk cId="4091152416" sldId="379"/>
            <ac:spMk id="6" creationId="{525E7B02-BB9F-CF81-09FA-88C5C9FA6F3A}"/>
          </ac:spMkLst>
        </pc:spChg>
        <pc:picChg chg="mod">
          <ac:chgData name="Floor de Bruin" userId="d1c5b670-a1b7-49da-b2e8-c82be91a578e" providerId="ADAL" clId="{2993DAB8-366F-455D-8447-E76D04F84867}" dt="2023-11-14T14:05:58.586" v="1549" actId="1076"/>
          <ac:picMkLst>
            <pc:docMk/>
            <pc:sldMk cId="4091152416" sldId="379"/>
            <ac:picMk id="3" creationId="{B66F7328-2F91-FA6D-BD48-B133FF95F462}"/>
          </ac:picMkLst>
        </pc:picChg>
        <pc:picChg chg="del">
          <ac:chgData name="Floor de Bruin" userId="d1c5b670-a1b7-49da-b2e8-c82be91a578e" providerId="ADAL" clId="{2993DAB8-366F-455D-8447-E76D04F84867}" dt="2023-11-14T14:05:54.452" v="1546" actId="478"/>
          <ac:picMkLst>
            <pc:docMk/>
            <pc:sldMk cId="4091152416" sldId="37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06:15.329" v="1556" actId="1076"/>
        <pc:sldMkLst>
          <pc:docMk/>
          <pc:sldMk cId="316853714" sldId="380"/>
        </pc:sldMkLst>
        <pc:spChg chg="add del mod">
          <ac:chgData name="Floor de Bruin" userId="d1c5b670-a1b7-49da-b2e8-c82be91a578e" providerId="ADAL" clId="{2993DAB8-366F-455D-8447-E76D04F84867}" dt="2023-11-14T14:06:10.884" v="1552" actId="478"/>
          <ac:spMkLst>
            <pc:docMk/>
            <pc:sldMk cId="316853714" sldId="380"/>
            <ac:spMk id="7" creationId="{BCA282FB-F903-34FD-11BD-B10A011FE44B}"/>
          </ac:spMkLst>
        </pc:spChg>
        <pc:spChg chg="add mod ord">
          <ac:chgData name="Floor de Bruin" userId="d1c5b670-a1b7-49da-b2e8-c82be91a578e" providerId="ADAL" clId="{2993DAB8-366F-455D-8447-E76D04F84867}" dt="2023-11-14T14:06:13.167" v="1555" actId="171"/>
          <ac:spMkLst>
            <pc:docMk/>
            <pc:sldMk cId="316853714" sldId="380"/>
            <ac:spMk id="8" creationId="{8F68A64A-3BC0-507C-BD3A-2F8C63C90D29}"/>
          </ac:spMkLst>
        </pc:spChg>
        <pc:picChg chg="del">
          <ac:chgData name="Floor de Bruin" userId="d1c5b670-a1b7-49da-b2e8-c82be91a578e" providerId="ADAL" clId="{2993DAB8-366F-455D-8447-E76D04F84867}" dt="2023-11-14T14:06:09.997" v="1551" actId="478"/>
          <ac:picMkLst>
            <pc:docMk/>
            <pc:sldMk cId="316853714" sldId="380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4:06:08.338" v="1550" actId="478"/>
          <ac:picMkLst>
            <pc:docMk/>
            <pc:sldMk cId="316853714" sldId="380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4:06:15.329" v="1556" actId="1076"/>
          <ac:picMkLst>
            <pc:docMk/>
            <pc:sldMk cId="316853714" sldId="380"/>
            <ac:picMk id="6" creationId="{9CB75A1D-AFEC-1945-FB8C-18653C8A48B5}"/>
          </ac:picMkLst>
        </pc:picChg>
        <pc:inkChg chg="del">
          <ac:chgData name="Floor de Bruin" userId="d1c5b670-a1b7-49da-b2e8-c82be91a578e" providerId="ADAL" clId="{2993DAB8-366F-455D-8447-E76D04F84867}" dt="2023-11-14T14:06:11.247" v="1553" actId="478"/>
          <ac:inkMkLst>
            <pc:docMk/>
            <pc:sldMk cId="316853714" sldId="380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2993DAB8-366F-455D-8447-E76D04F84867}" dt="2023-11-14T14:07:24.662" v="1569" actId="1076"/>
        <pc:sldMkLst>
          <pc:docMk/>
          <pc:sldMk cId="3452941635" sldId="381"/>
        </pc:sldMkLst>
        <pc:spChg chg="add del mod">
          <ac:chgData name="Floor de Bruin" userId="d1c5b670-a1b7-49da-b2e8-c82be91a578e" providerId="ADAL" clId="{2993DAB8-366F-455D-8447-E76D04F84867}" dt="2023-11-14T14:06:20.426" v="1561" actId="478"/>
          <ac:spMkLst>
            <pc:docMk/>
            <pc:sldMk cId="3452941635" sldId="381"/>
            <ac:spMk id="7" creationId="{65B23BC6-CD71-8867-ED99-E2CF3FD93ACB}"/>
          </ac:spMkLst>
        </pc:spChg>
        <pc:spChg chg="add mod ord">
          <ac:chgData name="Floor de Bruin" userId="d1c5b670-a1b7-49da-b2e8-c82be91a578e" providerId="ADAL" clId="{2993DAB8-366F-455D-8447-E76D04F84867}" dt="2023-11-14T14:06:22.494" v="1563" actId="171"/>
          <ac:spMkLst>
            <pc:docMk/>
            <pc:sldMk cId="3452941635" sldId="381"/>
            <ac:spMk id="8" creationId="{67863F45-A086-86B7-720C-08FEEB5DF2C3}"/>
          </ac:spMkLst>
        </pc:spChg>
        <pc:picChg chg="del">
          <ac:chgData name="Floor de Bruin" userId="d1c5b670-a1b7-49da-b2e8-c82be91a578e" providerId="ADAL" clId="{2993DAB8-366F-455D-8447-E76D04F84867}" dt="2023-11-14T14:06:18.653" v="1558" actId="478"/>
          <ac:picMkLst>
            <pc:docMk/>
            <pc:sldMk cId="3452941635" sldId="381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4:06:18.036" v="1557" actId="478"/>
          <ac:picMkLst>
            <pc:docMk/>
            <pc:sldMk cId="3452941635" sldId="381"/>
            <ac:picMk id="5" creationId="{00000000-0000-0000-0000-000000000000}"/>
          </ac:picMkLst>
        </pc:picChg>
        <pc:picChg chg="del mod">
          <ac:chgData name="Floor de Bruin" userId="d1c5b670-a1b7-49da-b2e8-c82be91a578e" providerId="ADAL" clId="{2993DAB8-366F-455D-8447-E76D04F84867}" dt="2023-11-14T14:07:21.844" v="1567" actId="478"/>
          <ac:picMkLst>
            <pc:docMk/>
            <pc:sldMk cId="3452941635" sldId="381"/>
            <ac:picMk id="6" creationId="{FA3E26AE-0CA4-1D69-7B42-774B1E424054}"/>
          </ac:picMkLst>
        </pc:picChg>
        <pc:picChg chg="add mod">
          <ac:chgData name="Floor de Bruin" userId="d1c5b670-a1b7-49da-b2e8-c82be91a578e" providerId="ADAL" clId="{2993DAB8-366F-455D-8447-E76D04F84867}" dt="2023-11-14T14:07:24.662" v="1569" actId="1076"/>
          <ac:picMkLst>
            <pc:docMk/>
            <pc:sldMk cId="3452941635" sldId="381"/>
            <ac:picMk id="6146" creationId="{3DE43C9B-5A38-E059-4A05-9D8786E62AA1}"/>
          </ac:picMkLst>
        </pc:picChg>
        <pc:inkChg chg="del">
          <ac:chgData name="Floor de Bruin" userId="d1c5b670-a1b7-49da-b2e8-c82be91a578e" providerId="ADAL" clId="{2993DAB8-366F-455D-8447-E76D04F84867}" dt="2023-11-14T14:06:19.271" v="1559" actId="478"/>
          <ac:inkMkLst>
            <pc:docMk/>
            <pc:sldMk cId="3452941635" sldId="381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4:11:06.760" v="1593"/>
        <pc:sldMkLst>
          <pc:docMk/>
          <pc:sldMk cId="3561475892" sldId="382"/>
        </pc:sldMkLst>
        <pc:spChg chg="add del mod">
          <ac:chgData name="Floor de Bruin" userId="d1c5b670-a1b7-49da-b2e8-c82be91a578e" providerId="ADAL" clId="{2993DAB8-366F-455D-8447-E76D04F84867}" dt="2023-11-14T14:10:17.315" v="1572" actId="478"/>
          <ac:spMkLst>
            <pc:docMk/>
            <pc:sldMk cId="3561475892" sldId="382"/>
            <ac:spMk id="7" creationId="{5B519235-C813-9B0F-6B73-1E4EEAFADE67}"/>
          </ac:spMkLst>
        </pc:spChg>
        <pc:spChg chg="add mod ord">
          <ac:chgData name="Floor de Bruin" userId="d1c5b670-a1b7-49da-b2e8-c82be91a578e" providerId="ADAL" clId="{2993DAB8-366F-455D-8447-E76D04F84867}" dt="2023-11-14T14:10:20.087" v="1575" actId="171"/>
          <ac:spMkLst>
            <pc:docMk/>
            <pc:sldMk cId="3561475892" sldId="382"/>
            <ac:spMk id="8" creationId="{A1607A33-CD75-A0BE-9A73-E228DEB5FFE1}"/>
          </ac:spMkLst>
        </pc:spChg>
        <pc:picChg chg="del">
          <ac:chgData name="Floor de Bruin" userId="d1c5b670-a1b7-49da-b2e8-c82be91a578e" providerId="ADAL" clId="{2993DAB8-366F-455D-8447-E76D04F84867}" dt="2023-11-14T14:10:15.742" v="1571" actId="478"/>
          <ac:picMkLst>
            <pc:docMk/>
            <pc:sldMk cId="3561475892" sldId="38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4:07:38.489" v="1570" actId="478"/>
          <ac:picMkLst>
            <pc:docMk/>
            <pc:sldMk cId="3561475892" sldId="382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4:10:28.183" v="1578" actId="1076"/>
          <ac:picMkLst>
            <pc:docMk/>
            <pc:sldMk cId="3561475892" sldId="382"/>
            <ac:picMk id="6" creationId="{8AB87769-90F2-B718-D29A-4DC50A8833C5}"/>
          </ac:picMkLst>
        </pc:picChg>
        <pc:inkChg chg="del">
          <ac:chgData name="Floor de Bruin" userId="d1c5b670-a1b7-49da-b2e8-c82be91a578e" providerId="ADAL" clId="{2993DAB8-366F-455D-8447-E76D04F84867}" dt="2023-11-14T14:10:17.685" v="1573" actId="478"/>
          <ac:inkMkLst>
            <pc:docMk/>
            <pc:sldMk cId="3561475892" sldId="382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2993DAB8-366F-455D-8447-E76D04F84867}" dt="2023-11-14T14:10:52.503" v="1591"/>
        <pc:sldMkLst>
          <pc:docMk/>
          <pc:sldMk cId="3250173375" sldId="383"/>
        </pc:sldMkLst>
        <pc:spChg chg="add mod ord">
          <ac:chgData name="Floor de Bruin" userId="d1c5b670-a1b7-49da-b2e8-c82be91a578e" providerId="ADAL" clId="{2993DAB8-366F-455D-8447-E76D04F84867}" dt="2023-11-14T14:10:35.591" v="1581" actId="171"/>
          <ac:spMkLst>
            <pc:docMk/>
            <pc:sldMk cId="3250173375" sldId="383"/>
            <ac:spMk id="6" creationId="{E3F8E9BE-28C7-C38D-045F-695CEB06C54F}"/>
          </ac:spMkLst>
        </pc:spChg>
        <pc:picChg chg="mod">
          <ac:chgData name="Floor de Bruin" userId="d1c5b670-a1b7-49da-b2e8-c82be91a578e" providerId="ADAL" clId="{2993DAB8-366F-455D-8447-E76D04F84867}" dt="2023-11-14T14:10:52.503" v="1591"/>
          <ac:picMkLst>
            <pc:docMk/>
            <pc:sldMk cId="3250173375" sldId="383"/>
            <ac:picMk id="3" creationId="{8F15F3D1-D031-1445-2DA8-FEA855BAD25A}"/>
          </ac:picMkLst>
        </pc:picChg>
        <pc:picChg chg="del">
          <ac:chgData name="Floor de Bruin" userId="d1c5b670-a1b7-49da-b2e8-c82be91a578e" providerId="ADAL" clId="{2993DAB8-366F-455D-8447-E76D04F84867}" dt="2023-11-14T14:10:33.178" v="1579" actId="478"/>
          <ac:picMkLst>
            <pc:docMk/>
            <pc:sldMk cId="3250173375" sldId="38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11:18.632" v="1596" actId="171"/>
        <pc:sldMkLst>
          <pc:docMk/>
          <pc:sldMk cId="2607613743" sldId="384"/>
        </pc:sldMkLst>
        <pc:spChg chg="add mod ord">
          <ac:chgData name="Floor de Bruin" userId="d1c5b670-a1b7-49da-b2e8-c82be91a578e" providerId="ADAL" clId="{2993DAB8-366F-455D-8447-E76D04F84867}" dt="2023-11-14T14:11:18.632" v="1596" actId="171"/>
          <ac:spMkLst>
            <pc:docMk/>
            <pc:sldMk cId="2607613743" sldId="384"/>
            <ac:spMk id="6" creationId="{CB075F68-3AE0-1294-60C5-EA31F53C22A6}"/>
          </ac:spMkLst>
        </pc:spChg>
        <pc:picChg chg="del">
          <ac:chgData name="Floor de Bruin" userId="d1c5b670-a1b7-49da-b2e8-c82be91a578e" providerId="ADAL" clId="{2993DAB8-366F-455D-8447-E76D04F84867}" dt="2023-11-14T14:11:15.943" v="1594" actId="478"/>
          <ac:picMkLst>
            <pc:docMk/>
            <pc:sldMk cId="2607613743" sldId="38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9:32.507" v="1018" actId="171"/>
        <pc:sldMkLst>
          <pc:docMk/>
          <pc:sldMk cId="3232447933" sldId="385"/>
        </pc:sldMkLst>
        <pc:spChg chg="add del mod">
          <ac:chgData name="Floor de Bruin" userId="d1c5b670-a1b7-49da-b2e8-c82be91a578e" providerId="ADAL" clId="{2993DAB8-366F-455D-8447-E76D04F84867}" dt="2023-11-14T13:19:30.336" v="1016" actId="478"/>
          <ac:spMkLst>
            <pc:docMk/>
            <pc:sldMk cId="3232447933" sldId="385"/>
            <ac:spMk id="6" creationId="{3C68BBA3-36CE-DBF8-6B8B-D989D730C630}"/>
          </ac:spMkLst>
        </pc:spChg>
        <pc:spChg chg="add mod ord">
          <ac:chgData name="Floor de Bruin" userId="d1c5b670-a1b7-49da-b2e8-c82be91a578e" providerId="ADAL" clId="{2993DAB8-366F-455D-8447-E76D04F84867}" dt="2023-11-14T13:19:32.507" v="1018" actId="171"/>
          <ac:spMkLst>
            <pc:docMk/>
            <pc:sldMk cId="3232447933" sldId="385"/>
            <ac:spMk id="7" creationId="{1F0EE83E-C556-8C2A-3D43-BCF4C90BDD72}"/>
          </ac:spMkLst>
        </pc:spChg>
        <pc:picChg chg="del">
          <ac:chgData name="Floor de Bruin" userId="d1c5b670-a1b7-49da-b2e8-c82be91a578e" providerId="ADAL" clId="{2993DAB8-366F-455D-8447-E76D04F84867}" dt="2023-11-14T13:19:28.653" v="1015" actId="478"/>
          <ac:picMkLst>
            <pc:docMk/>
            <pc:sldMk cId="3232447933" sldId="38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9:27.262" v="1014" actId="478"/>
          <ac:picMkLst>
            <pc:docMk/>
            <pc:sldMk cId="3232447933" sldId="38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9:39.713" v="1023" actId="171"/>
        <pc:sldMkLst>
          <pc:docMk/>
          <pc:sldMk cId="3426151707" sldId="386"/>
        </pc:sldMkLst>
        <pc:spChg chg="add del mod">
          <ac:chgData name="Floor de Bruin" userId="d1c5b670-a1b7-49da-b2e8-c82be91a578e" providerId="ADAL" clId="{2993DAB8-366F-455D-8447-E76D04F84867}" dt="2023-11-14T13:19:36.821" v="1021" actId="478"/>
          <ac:spMkLst>
            <pc:docMk/>
            <pc:sldMk cId="3426151707" sldId="386"/>
            <ac:spMk id="6" creationId="{4D20411A-3110-A6B3-FA43-6A3C38D600E3}"/>
          </ac:spMkLst>
        </pc:spChg>
        <pc:spChg chg="add mod ord">
          <ac:chgData name="Floor de Bruin" userId="d1c5b670-a1b7-49da-b2e8-c82be91a578e" providerId="ADAL" clId="{2993DAB8-366F-455D-8447-E76D04F84867}" dt="2023-11-14T13:19:39.713" v="1023" actId="171"/>
          <ac:spMkLst>
            <pc:docMk/>
            <pc:sldMk cId="3426151707" sldId="386"/>
            <ac:spMk id="7" creationId="{4FD52242-CC15-87EB-A7E1-DA656C9B3E4F}"/>
          </ac:spMkLst>
        </pc:spChg>
        <pc:picChg chg="del">
          <ac:chgData name="Floor de Bruin" userId="d1c5b670-a1b7-49da-b2e8-c82be91a578e" providerId="ADAL" clId="{2993DAB8-366F-455D-8447-E76D04F84867}" dt="2023-11-14T13:19:35.802" v="1020" actId="478"/>
          <ac:picMkLst>
            <pc:docMk/>
            <pc:sldMk cId="3426151707" sldId="386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9:35.168" v="1019" actId="478"/>
          <ac:picMkLst>
            <pc:docMk/>
            <pc:sldMk cId="3426151707" sldId="38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19:56.226" v="1030" actId="1076"/>
        <pc:sldMkLst>
          <pc:docMk/>
          <pc:sldMk cId="2683535403" sldId="387"/>
        </pc:sldMkLst>
        <pc:spChg chg="add del mod">
          <ac:chgData name="Floor de Bruin" userId="d1c5b670-a1b7-49da-b2e8-c82be91a578e" providerId="ADAL" clId="{2993DAB8-366F-455D-8447-E76D04F84867}" dt="2023-11-14T13:19:51.357" v="1026" actId="478"/>
          <ac:spMkLst>
            <pc:docMk/>
            <pc:sldMk cId="2683535403" sldId="387"/>
            <ac:spMk id="7" creationId="{55C17C5B-3F94-3F4A-E317-2B7A3D63DCFB}"/>
          </ac:spMkLst>
        </pc:spChg>
        <pc:spChg chg="add mod ord">
          <ac:chgData name="Floor de Bruin" userId="d1c5b670-a1b7-49da-b2e8-c82be91a578e" providerId="ADAL" clId="{2993DAB8-366F-455D-8447-E76D04F84867}" dt="2023-11-14T13:19:54.335" v="1029" actId="171"/>
          <ac:spMkLst>
            <pc:docMk/>
            <pc:sldMk cId="2683535403" sldId="387"/>
            <ac:spMk id="8" creationId="{460DA3B5-7736-A44C-A976-72BAB3609820}"/>
          </ac:spMkLst>
        </pc:spChg>
        <pc:picChg chg="del">
          <ac:chgData name="Floor de Bruin" userId="d1c5b670-a1b7-49da-b2e8-c82be91a578e" providerId="ADAL" clId="{2993DAB8-366F-455D-8447-E76D04F84867}" dt="2023-11-14T13:19:49.824" v="1025" actId="478"/>
          <ac:picMkLst>
            <pc:docMk/>
            <pc:sldMk cId="2683535403" sldId="387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9:49.240" v="1024" actId="478"/>
          <ac:picMkLst>
            <pc:docMk/>
            <pc:sldMk cId="2683535403" sldId="387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19:56.226" v="1030" actId="1076"/>
          <ac:picMkLst>
            <pc:docMk/>
            <pc:sldMk cId="2683535403" sldId="387"/>
            <ac:picMk id="6" creationId="{CCDF05EE-EE56-D3F2-51A5-D64862B89C21}"/>
          </ac:picMkLst>
        </pc:picChg>
        <pc:inkChg chg="del">
          <ac:chgData name="Floor de Bruin" userId="d1c5b670-a1b7-49da-b2e8-c82be91a578e" providerId="ADAL" clId="{2993DAB8-366F-455D-8447-E76D04F84867}" dt="2023-11-14T13:19:52.190" v="1027" actId="478"/>
          <ac:inkMkLst>
            <pc:docMk/>
            <pc:sldMk cId="2683535403" sldId="387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22:36.685" v="1045" actId="478"/>
        <pc:sldMkLst>
          <pc:docMk/>
          <pc:sldMk cId="1451221581" sldId="388"/>
        </pc:sldMkLst>
        <pc:spChg chg="add del mod">
          <ac:chgData name="Floor de Bruin" userId="d1c5b670-a1b7-49da-b2e8-c82be91a578e" providerId="ADAL" clId="{2993DAB8-366F-455D-8447-E76D04F84867}" dt="2023-11-14T13:19:59.686" v="1033" actId="478"/>
          <ac:spMkLst>
            <pc:docMk/>
            <pc:sldMk cId="1451221581" sldId="388"/>
            <ac:spMk id="7" creationId="{279B9153-12AC-C8A1-26A6-D1168123995C}"/>
          </ac:spMkLst>
        </pc:spChg>
        <pc:spChg chg="add mod ord">
          <ac:chgData name="Floor de Bruin" userId="d1c5b670-a1b7-49da-b2e8-c82be91a578e" providerId="ADAL" clId="{2993DAB8-366F-455D-8447-E76D04F84867}" dt="2023-11-14T13:20:02.603" v="1036" actId="171"/>
          <ac:spMkLst>
            <pc:docMk/>
            <pc:sldMk cId="1451221581" sldId="388"/>
            <ac:spMk id="8" creationId="{BA222A8D-7246-CAA5-69FD-82D06F226DB0}"/>
          </ac:spMkLst>
        </pc:spChg>
        <pc:spChg chg="add del mod">
          <ac:chgData name="Floor de Bruin" userId="d1c5b670-a1b7-49da-b2e8-c82be91a578e" providerId="ADAL" clId="{2993DAB8-366F-455D-8447-E76D04F84867}" dt="2023-11-14T13:22:36.685" v="1045" actId="478"/>
          <ac:spMkLst>
            <pc:docMk/>
            <pc:sldMk cId="1451221581" sldId="388"/>
            <ac:spMk id="9" creationId="{C9296F08-5D35-6F9C-DAD5-0F6411D42CC4}"/>
          </ac:spMkLst>
        </pc:spChg>
        <pc:picChg chg="del">
          <ac:chgData name="Floor de Bruin" userId="d1c5b670-a1b7-49da-b2e8-c82be91a578e" providerId="ADAL" clId="{2993DAB8-366F-455D-8447-E76D04F84867}" dt="2023-11-14T13:19:58.535" v="1032" actId="478"/>
          <ac:picMkLst>
            <pc:docMk/>
            <pc:sldMk cId="1451221581" sldId="388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19:57.895" v="1031" actId="478"/>
          <ac:picMkLst>
            <pc:docMk/>
            <pc:sldMk cId="1451221581" sldId="388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20:05.728" v="1037" actId="1076"/>
          <ac:picMkLst>
            <pc:docMk/>
            <pc:sldMk cId="1451221581" sldId="388"/>
            <ac:picMk id="6" creationId="{02B81670-BCEC-ADEE-EB57-D9A770DCFA92}"/>
          </ac:picMkLst>
        </pc:picChg>
        <pc:inkChg chg="del">
          <ac:chgData name="Floor de Bruin" userId="d1c5b670-a1b7-49da-b2e8-c82be91a578e" providerId="ADAL" clId="{2993DAB8-366F-455D-8447-E76D04F84867}" dt="2023-11-14T13:20:00.687" v="1034" actId="478"/>
          <ac:inkMkLst>
            <pc:docMk/>
            <pc:sldMk cId="1451221581" sldId="388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23:13.604" v="1059" actId="171"/>
        <pc:sldMkLst>
          <pc:docMk/>
          <pc:sldMk cId="3381609406" sldId="389"/>
        </pc:sldMkLst>
        <pc:spChg chg="del">
          <ac:chgData name="Floor de Bruin" userId="d1c5b670-a1b7-49da-b2e8-c82be91a578e" providerId="ADAL" clId="{2993DAB8-366F-455D-8447-E76D04F84867}" dt="2023-11-14T13:23:11.350" v="1057" actId="478"/>
          <ac:spMkLst>
            <pc:docMk/>
            <pc:sldMk cId="3381609406" sldId="389"/>
            <ac:spMk id="3" creationId="{A57E7631-7D4D-B785-814C-B18129D97B36}"/>
          </ac:spMkLst>
        </pc:spChg>
        <pc:spChg chg="del">
          <ac:chgData name="Floor de Bruin" userId="d1c5b670-a1b7-49da-b2e8-c82be91a578e" providerId="ADAL" clId="{2993DAB8-366F-455D-8447-E76D04F84867}" dt="2023-11-14T13:23:09.630" v="1056" actId="478"/>
          <ac:spMkLst>
            <pc:docMk/>
            <pc:sldMk cId="3381609406" sldId="389"/>
            <ac:spMk id="4" creationId="{A4098C21-8E63-2481-197A-9EBA24D49040}"/>
          </ac:spMkLst>
        </pc:spChg>
        <pc:spChg chg="add mod ord">
          <ac:chgData name="Floor de Bruin" userId="d1c5b670-a1b7-49da-b2e8-c82be91a578e" providerId="ADAL" clId="{2993DAB8-366F-455D-8447-E76D04F84867}" dt="2023-11-14T13:23:13.604" v="1059" actId="171"/>
          <ac:spMkLst>
            <pc:docMk/>
            <pc:sldMk cId="3381609406" sldId="389"/>
            <ac:spMk id="6" creationId="{E996C92D-9E43-62C6-00BC-DA0F3E9FF721}"/>
          </ac:spMkLst>
        </pc:spChg>
      </pc:sldChg>
      <pc:sldChg chg="addSp delSp modSp mod ord">
        <pc:chgData name="Floor de Bruin" userId="d1c5b670-a1b7-49da-b2e8-c82be91a578e" providerId="ADAL" clId="{2993DAB8-366F-455D-8447-E76D04F84867}" dt="2023-11-14T13:23:27.665" v="1069" actId="1035"/>
        <pc:sldMkLst>
          <pc:docMk/>
          <pc:sldMk cId="343446147" sldId="390"/>
        </pc:sldMkLst>
        <pc:spChg chg="del">
          <ac:chgData name="Floor de Bruin" userId="d1c5b670-a1b7-49da-b2e8-c82be91a578e" providerId="ADAL" clId="{2993DAB8-366F-455D-8447-E76D04F84867}" dt="2023-11-14T13:23:18.448" v="1061" actId="478"/>
          <ac:spMkLst>
            <pc:docMk/>
            <pc:sldMk cId="343446147" sldId="390"/>
            <ac:spMk id="3" creationId="{A57E7631-7D4D-B785-814C-B18129D97B36}"/>
          </ac:spMkLst>
        </pc:spChg>
        <pc:spChg chg="del">
          <ac:chgData name="Floor de Bruin" userId="d1c5b670-a1b7-49da-b2e8-c82be91a578e" providerId="ADAL" clId="{2993DAB8-366F-455D-8447-E76D04F84867}" dt="2023-11-14T13:23:16.894" v="1060" actId="478"/>
          <ac:spMkLst>
            <pc:docMk/>
            <pc:sldMk cId="343446147" sldId="390"/>
            <ac:spMk id="4" creationId="{A4098C21-8E63-2481-197A-9EBA24D49040}"/>
          </ac:spMkLst>
        </pc:spChg>
        <pc:spChg chg="add mod ord">
          <ac:chgData name="Floor de Bruin" userId="d1c5b670-a1b7-49da-b2e8-c82be91a578e" providerId="ADAL" clId="{2993DAB8-366F-455D-8447-E76D04F84867}" dt="2023-11-14T13:23:21.774" v="1065" actId="171"/>
          <ac:spMkLst>
            <pc:docMk/>
            <pc:sldMk cId="343446147" sldId="390"/>
            <ac:spMk id="7" creationId="{366028EC-D8AB-9B5D-9C21-8E12DA7CA173}"/>
          </ac:spMkLst>
        </pc:spChg>
        <pc:picChg chg="mod">
          <ac:chgData name="Floor de Bruin" userId="d1c5b670-a1b7-49da-b2e8-c82be91a578e" providerId="ADAL" clId="{2993DAB8-366F-455D-8447-E76D04F84867}" dt="2023-11-14T13:23:27.665" v="1069" actId="1035"/>
          <ac:picMkLst>
            <pc:docMk/>
            <pc:sldMk cId="343446147" sldId="390"/>
            <ac:picMk id="5" creationId="{8E53F402-9BF5-5157-BDB6-B8F6DBDDC83F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29:45.165" v="1193" actId="171"/>
        <pc:sldMkLst>
          <pc:docMk/>
          <pc:sldMk cId="460926462" sldId="391"/>
        </pc:sldMkLst>
        <pc:spChg chg="add mod ord">
          <ac:chgData name="Floor de Bruin" userId="d1c5b670-a1b7-49da-b2e8-c82be91a578e" providerId="ADAL" clId="{2993DAB8-366F-455D-8447-E76D04F84867}" dt="2023-11-14T13:29:45.165" v="1193" actId="171"/>
          <ac:spMkLst>
            <pc:docMk/>
            <pc:sldMk cId="460926462" sldId="391"/>
            <ac:spMk id="6" creationId="{9D9BD5BF-5535-4DE9-AB2C-211102CFED26}"/>
          </ac:spMkLst>
        </pc:spChg>
        <pc:picChg chg="del">
          <ac:chgData name="Floor de Bruin" userId="d1c5b670-a1b7-49da-b2e8-c82be91a578e" providerId="ADAL" clId="{2993DAB8-366F-455D-8447-E76D04F84867}" dt="2023-11-14T13:29:43.192" v="1191" actId="478"/>
          <ac:picMkLst>
            <pc:docMk/>
            <pc:sldMk cId="460926462" sldId="39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29:56.128" v="1200" actId="478"/>
        <pc:sldMkLst>
          <pc:docMk/>
          <pc:sldMk cId="1379530118" sldId="392"/>
        </pc:sldMkLst>
        <pc:spChg chg="add mod ord">
          <ac:chgData name="Floor de Bruin" userId="d1c5b670-a1b7-49da-b2e8-c82be91a578e" providerId="ADAL" clId="{2993DAB8-366F-455D-8447-E76D04F84867}" dt="2023-11-14T13:29:53.838" v="1198" actId="208"/>
          <ac:spMkLst>
            <pc:docMk/>
            <pc:sldMk cId="1379530118" sldId="392"/>
            <ac:spMk id="6" creationId="{8D4345C2-FD0C-31B1-79FD-DCC4E181429F}"/>
          </ac:spMkLst>
        </pc:spChg>
        <pc:spChg chg="add del mod">
          <ac:chgData name="Floor de Bruin" userId="d1c5b670-a1b7-49da-b2e8-c82be91a578e" providerId="ADAL" clId="{2993DAB8-366F-455D-8447-E76D04F84867}" dt="2023-11-14T13:29:56.128" v="1200" actId="478"/>
          <ac:spMkLst>
            <pc:docMk/>
            <pc:sldMk cId="1379530118" sldId="392"/>
            <ac:spMk id="7" creationId="{E0ECEE20-7BB0-5B8A-72D3-8FFCCD679046}"/>
          </ac:spMkLst>
        </pc:spChg>
        <pc:picChg chg="del">
          <ac:chgData name="Floor de Bruin" userId="d1c5b670-a1b7-49da-b2e8-c82be91a578e" providerId="ADAL" clId="{2993DAB8-366F-455D-8447-E76D04F84867}" dt="2023-11-14T13:29:48.591" v="1194" actId="478"/>
          <ac:picMkLst>
            <pc:docMk/>
            <pc:sldMk cId="1379530118" sldId="39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0:02.496" v="1203" actId="171"/>
        <pc:sldMkLst>
          <pc:docMk/>
          <pc:sldMk cId="2123602252" sldId="393"/>
        </pc:sldMkLst>
        <pc:spChg chg="add mod ord">
          <ac:chgData name="Floor de Bruin" userId="d1c5b670-a1b7-49da-b2e8-c82be91a578e" providerId="ADAL" clId="{2993DAB8-366F-455D-8447-E76D04F84867}" dt="2023-11-14T13:30:02.496" v="1203" actId="171"/>
          <ac:spMkLst>
            <pc:docMk/>
            <pc:sldMk cId="2123602252" sldId="393"/>
            <ac:spMk id="6" creationId="{C8243EF4-024F-6550-75DA-15E3B84F92ED}"/>
          </ac:spMkLst>
        </pc:spChg>
        <pc:picChg chg="del">
          <ac:chgData name="Floor de Bruin" userId="d1c5b670-a1b7-49da-b2e8-c82be91a578e" providerId="ADAL" clId="{2993DAB8-366F-455D-8447-E76D04F84867}" dt="2023-11-14T13:30:00.611" v="1201" actId="478"/>
          <ac:picMkLst>
            <pc:docMk/>
            <pc:sldMk cId="2123602252" sldId="39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0:07.394" v="1206" actId="171"/>
        <pc:sldMkLst>
          <pc:docMk/>
          <pc:sldMk cId="3509808195" sldId="394"/>
        </pc:sldMkLst>
        <pc:spChg chg="add mod ord">
          <ac:chgData name="Floor de Bruin" userId="d1c5b670-a1b7-49da-b2e8-c82be91a578e" providerId="ADAL" clId="{2993DAB8-366F-455D-8447-E76D04F84867}" dt="2023-11-14T13:30:07.394" v="1206" actId="171"/>
          <ac:spMkLst>
            <pc:docMk/>
            <pc:sldMk cId="3509808195" sldId="394"/>
            <ac:spMk id="6" creationId="{21C38DC6-13CC-46E0-9A3D-36B493CE79DA}"/>
          </ac:spMkLst>
        </pc:spChg>
        <pc:picChg chg="del">
          <ac:chgData name="Floor de Bruin" userId="d1c5b670-a1b7-49da-b2e8-c82be91a578e" providerId="ADAL" clId="{2993DAB8-366F-455D-8447-E76D04F84867}" dt="2023-11-14T13:30:05.348" v="1204" actId="478"/>
          <ac:picMkLst>
            <pc:docMk/>
            <pc:sldMk cId="3509808195" sldId="39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0:14.227" v="1210" actId="1076"/>
        <pc:sldMkLst>
          <pc:docMk/>
          <pc:sldMk cId="2372318440" sldId="395"/>
        </pc:sldMkLst>
        <pc:spChg chg="add mod ord">
          <ac:chgData name="Floor de Bruin" userId="d1c5b670-a1b7-49da-b2e8-c82be91a578e" providerId="ADAL" clId="{2993DAB8-366F-455D-8447-E76D04F84867}" dt="2023-11-14T13:30:12.119" v="1209" actId="171"/>
          <ac:spMkLst>
            <pc:docMk/>
            <pc:sldMk cId="2372318440" sldId="395"/>
            <ac:spMk id="6" creationId="{24438C22-B5EA-67C4-677E-E149EED9B066}"/>
          </ac:spMkLst>
        </pc:spChg>
        <pc:picChg chg="mod">
          <ac:chgData name="Floor de Bruin" userId="d1c5b670-a1b7-49da-b2e8-c82be91a578e" providerId="ADAL" clId="{2993DAB8-366F-455D-8447-E76D04F84867}" dt="2023-11-14T13:30:14.227" v="1210" actId="1076"/>
          <ac:picMkLst>
            <pc:docMk/>
            <pc:sldMk cId="2372318440" sldId="395"/>
            <ac:picMk id="3" creationId="{35CF65AA-4C37-6EC3-1B4D-7B41D3919E4C}"/>
          </ac:picMkLst>
        </pc:picChg>
        <pc:picChg chg="del">
          <ac:chgData name="Floor de Bruin" userId="d1c5b670-a1b7-49da-b2e8-c82be91a578e" providerId="ADAL" clId="{2993DAB8-366F-455D-8447-E76D04F84867}" dt="2023-11-14T13:30:09.111" v="1207" actId="478"/>
          <ac:picMkLst>
            <pc:docMk/>
            <pc:sldMk cId="2372318440" sldId="39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0:34.774" v="1215" actId="171"/>
        <pc:sldMkLst>
          <pc:docMk/>
          <pc:sldMk cId="3824055319" sldId="396"/>
        </pc:sldMkLst>
        <pc:spChg chg="add mod ord">
          <ac:chgData name="Floor de Bruin" userId="d1c5b670-a1b7-49da-b2e8-c82be91a578e" providerId="ADAL" clId="{2993DAB8-366F-455D-8447-E76D04F84867}" dt="2023-11-14T13:30:34.774" v="1215" actId="171"/>
          <ac:spMkLst>
            <pc:docMk/>
            <pc:sldMk cId="3824055319" sldId="396"/>
            <ac:spMk id="6" creationId="{D181A441-5AAD-BBC7-AC66-904A6EA4CCE9}"/>
          </ac:spMkLst>
        </pc:spChg>
        <pc:picChg chg="del">
          <ac:chgData name="Floor de Bruin" userId="d1c5b670-a1b7-49da-b2e8-c82be91a578e" providerId="ADAL" clId="{2993DAB8-366F-455D-8447-E76D04F84867}" dt="2023-11-14T13:30:32.383" v="1213" actId="478"/>
          <ac:picMkLst>
            <pc:docMk/>
            <pc:sldMk cId="3824055319" sldId="39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1:07.566" v="1220" actId="171"/>
        <pc:sldMkLst>
          <pc:docMk/>
          <pc:sldMk cId="257079780" sldId="397"/>
        </pc:sldMkLst>
        <pc:spChg chg="add mod ord">
          <ac:chgData name="Floor de Bruin" userId="d1c5b670-a1b7-49da-b2e8-c82be91a578e" providerId="ADAL" clId="{2993DAB8-366F-455D-8447-E76D04F84867}" dt="2023-11-14T13:31:07.566" v="1220" actId="171"/>
          <ac:spMkLst>
            <pc:docMk/>
            <pc:sldMk cId="257079780" sldId="397"/>
            <ac:spMk id="6" creationId="{2B0D9B71-51EF-9371-6E9C-21494D41394E}"/>
          </ac:spMkLst>
        </pc:spChg>
        <pc:picChg chg="del">
          <ac:chgData name="Floor de Bruin" userId="d1c5b670-a1b7-49da-b2e8-c82be91a578e" providerId="ADAL" clId="{2993DAB8-366F-455D-8447-E76D04F84867}" dt="2023-11-14T13:31:05.295" v="1218" actId="478"/>
          <ac:picMkLst>
            <pc:docMk/>
            <pc:sldMk cId="257079780" sldId="39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1:14.501" v="1223" actId="171"/>
        <pc:sldMkLst>
          <pc:docMk/>
          <pc:sldMk cId="1993580484" sldId="398"/>
        </pc:sldMkLst>
        <pc:spChg chg="add mod ord">
          <ac:chgData name="Floor de Bruin" userId="d1c5b670-a1b7-49da-b2e8-c82be91a578e" providerId="ADAL" clId="{2993DAB8-366F-455D-8447-E76D04F84867}" dt="2023-11-14T13:31:14.501" v="1223" actId="171"/>
          <ac:spMkLst>
            <pc:docMk/>
            <pc:sldMk cId="1993580484" sldId="398"/>
            <ac:spMk id="6" creationId="{87D13088-BE65-F4CC-1245-5FAEA43614E5}"/>
          </ac:spMkLst>
        </pc:spChg>
        <pc:picChg chg="del">
          <ac:chgData name="Floor de Bruin" userId="d1c5b670-a1b7-49da-b2e8-c82be91a578e" providerId="ADAL" clId="{2993DAB8-366F-455D-8447-E76D04F84867}" dt="2023-11-14T13:31:12.602" v="1221" actId="478"/>
          <ac:picMkLst>
            <pc:docMk/>
            <pc:sldMk cId="1993580484" sldId="39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1:19.722" v="1226" actId="171"/>
        <pc:sldMkLst>
          <pc:docMk/>
          <pc:sldMk cId="721679140" sldId="399"/>
        </pc:sldMkLst>
        <pc:spChg chg="add mod ord">
          <ac:chgData name="Floor de Bruin" userId="d1c5b670-a1b7-49da-b2e8-c82be91a578e" providerId="ADAL" clId="{2993DAB8-366F-455D-8447-E76D04F84867}" dt="2023-11-14T13:31:19.722" v="1226" actId="171"/>
          <ac:spMkLst>
            <pc:docMk/>
            <pc:sldMk cId="721679140" sldId="399"/>
            <ac:spMk id="6" creationId="{E8609BB8-0BB7-629A-9335-3F5AA000FF47}"/>
          </ac:spMkLst>
        </pc:spChg>
        <pc:picChg chg="del">
          <ac:chgData name="Floor de Bruin" userId="d1c5b670-a1b7-49da-b2e8-c82be91a578e" providerId="ADAL" clId="{2993DAB8-366F-455D-8447-E76D04F84867}" dt="2023-11-14T13:31:17.017" v="1224" actId="478"/>
          <ac:picMkLst>
            <pc:docMk/>
            <pc:sldMk cId="721679140" sldId="39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1:39.935" v="1238" actId="14100"/>
        <pc:sldMkLst>
          <pc:docMk/>
          <pc:sldMk cId="1629084537" sldId="400"/>
        </pc:sldMkLst>
        <pc:spChg chg="add mod ord">
          <ac:chgData name="Floor de Bruin" userId="d1c5b670-a1b7-49da-b2e8-c82be91a578e" providerId="ADAL" clId="{2993DAB8-366F-455D-8447-E76D04F84867}" dt="2023-11-14T13:31:26.173" v="1230" actId="171"/>
          <ac:spMkLst>
            <pc:docMk/>
            <pc:sldMk cId="1629084537" sldId="400"/>
            <ac:spMk id="7" creationId="{F45600A0-D102-91E6-428D-198F8C3E86D3}"/>
          </ac:spMkLst>
        </pc:spChg>
        <pc:picChg chg="del">
          <ac:chgData name="Floor de Bruin" userId="d1c5b670-a1b7-49da-b2e8-c82be91a578e" providerId="ADAL" clId="{2993DAB8-366F-455D-8447-E76D04F84867}" dt="2023-11-14T13:31:22.246" v="1227" actId="478"/>
          <ac:picMkLst>
            <pc:docMk/>
            <pc:sldMk cId="1629084537" sldId="400"/>
            <ac:picMk id="5" creationId="{00000000-0000-0000-0000-000000000000}"/>
          </ac:picMkLst>
        </pc:picChg>
        <pc:cxnChg chg="mod">
          <ac:chgData name="Floor de Bruin" userId="d1c5b670-a1b7-49da-b2e8-c82be91a578e" providerId="ADAL" clId="{2993DAB8-366F-455D-8447-E76D04F84867}" dt="2023-11-14T13:31:39.935" v="1238" actId="14100"/>
          <ac:cxnSpMkLst>
            <pc:docMk/>
            <pc:sldMk cId="1629084537" sldId="400"/>
            <ac:cxnSpMk id="6" creationId="{2B0434DA-2A44-A1D1-3B4B-0A194C0DCF73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3:32:02.094" v="1245" actId="1076"/>
        <pc:sldMkLst>
          <pc:docMk/>
          <pc:sldMk cId="4235001803" sldId="401"/>
        </pc:sldMkLst>
        <pc:spChg chg="add mod ord">
          <ac:chgData name="Floor de Bruin" userId="d1c5b670-a1b7-49da-b2e8-c82be91a578e" providerId="ADAL" clId="{2993DAB8-366F-455D-8447-E76D04F84867}" dt="2023-11-14T13:31:51.782" v="1242" actId="171"/>
          <ac:spMkLst>
            <pc:docMk/>
            <pc:sldMk cId="4235001803" sldId="401"/>
            <ac:spMk id="7" creationId="{D6DAE899-27ED-6DF2-402E-0C3AA603B14E}"/>
          </ac:spMkLst>
        </pc:spChg>
        <pc:picChg chg="del">
          <ac:chgData name="Floor de Bruin" userId="d1c5b670-a1b7-49da-b2e8-c82be91a578e" providerId="ADAL" clId="{2993DAB8-366F-455D-8447-E76D04F84867}" dt="2023-11-14T13:31:48.865" v="1239" actId="478"/>
          <ac:picMkLst>
            <pc:docMk/>
            <pc:sldMk cId="4235001803" sldId="401"/>
            <ac:picMk id="5" creationId="{00000000-0000-0000-0000-000000000000}"/>
          </ac:picMkLst>
        </pc:picChg>
        <pc:cxnChg chg="del">
          <ac:chgData name="Floor de Bruin" userId="d1c5b670-a1b7-49da-b2e8-c82be91a578e" providerId="ADAL" clId="{2993DAB8-366F-455D-8447-E76D04F84867}" dt="2023-11-14T13:31:56.999" v="1243" actId="478"/>
          <ac:cxnSpMkLst>
            <pc:docMk/>
            <pc:sldMk cId="4235001803" sldId="401"/>
            <ac:cxnSpMk id="6" creationId="{2B0434DA-2A44-A1D1-3B4B-0A194C0DCF73}"/>
          </ac:cxnSpMkLst>
        </pc:cxnChg>
        <pc:cxnChg chg="add mod">
          <ac:chgData name="Floor de Bruin" userId="d1c5b670-a1b7-49da-b2e8-c82be91a578e" providerId="ADAL" clId="{2993DAB8-366F-455D-8447-E76D04F84867}" dt="2023-11-14T13:32:02.094" v="1245" actId="1076"/>
          <ac:cxnSpMkLst>
            <pc:docMk/>
            <pc:sldMk cId="4235001803" sldId="401"/>
            <ac:cxnSpMk id="8" creationId="{0A6E64D3-2021-5BEC-5D73-06045B834705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3:32:25.286" v="1256" actId="14100"/>
        <pc:sldMkLst>
          <pc:docMk/>
          <pc:sldMk cId="398993238" sldId="402"/>
        </pc:sldMkLst>
        <pc:spChg chg="add mod ord">
          <ac:chgData name="Floor de Bruin" userId="d1c5b670-a1b7-49da-b2e8-c82be91a578e" providerId="ADAL" clId="{2993DAB8-366F-455D-8447-E76D04F84867}" dt="2023-11-14T13:32:12.615" v="1251" actId="171"/>
          <ac:spMkLst>
            <pc:docMk/>
            <pc:sldMk cId="398993238" sldId="402"/>
            <ac:spMk id="8" creationId="{A6F9D217-B677-E9CC-97C3-7307D575C7A2}"/>
          </ac:spMkLst>
        </pc:spChg>
        <pc:picChg chg="del">
          <ac:chgData name="Floor de Bruin" userId="d1c5b670-a1b7-49da-b2e8-c82be91a578e" providerId="ADAL" clId="{2993DAB8-366F-455D-8447-E76D04F84867}" dt="2023-11-14T13:32:04.772" v="1246" actId="478"/>
          <ac:picMkLst>
            <pc:docMk/>
            <pc:sldMk cId="398993238" sldId="402"/>
            <ac:picMk id="5" creationId="{00000000-0000-0000-0000-000000000000}"/>
          </ac:picMkLst>
        </pc:picChg>
        <pc:cxnChg chg="del">
          <ac:chgData name="Floor de Bruin" userId="d1c5b670-a1b7-49da-b2e8-c82be91a578e" providerId="ADAL" clId="{2993DAB8-366F-455D-8447-E76D04F84867}" dt="2023-11-14T13:32:15.125" v="1252" actId="478"/>
          <ac:cxnSpMkLst>
            <pc:docMk/>
            <pc:sldMk cId="398993238" sldId="402"/>
            <ac:cxnSpMk id="6" creationId="{2B0434DA-2A44-A1D1-3B4B-0A194C0DCF73}"/>
          </ac:cxnSpMkLst>
        </pc:cxnChg>
        <pc:cxnChg chg="add del mod">
          <ac:chgData name="Floor de Bruin" userId="d1c5b670-a1b7-49da-b2e8-c82be91a578e" providerId="ADAL" clId="{2993DAB8-366F-455D-8447-E76D04F84867}" dt="2023-11-14T13:32:07.482" v="1248"/>
          <ac:cxnSpMkLst>
            <pc:docMk/>
            <pc:sldMk cId="398993238" sldId="402"/>
            <ac:cxnSpMk id="7" creationId="{B5E81110-EB32-4B4E-FC16-9E6B62A840C3}"/>
          </ac:cxnSpMkLst>
        </pc:cxnChg>
        <pc:cxnChg chg="add mod">
          <ac:chgData name="Floor de Bruin" userId="d1c5b670-a1b7-49da-b2e8-c82be91a578e" providerId="ADAL" clId="{2993DAB8-366F-455D-8447-E76D04F84867}" dt="2023-11-14T13:32:25.286" v="1256" actId="14100"/>
          <ac:cxnSpMkLst>
            <pc:docMk/>
            <pc:sldMk cId="398993238" sldId="402"/>
            <ac:cxnSpMk id="9" creationId="{EBA33918-66D6-446E-0552-365AB28F5F45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3:32:50.274" v="1270" actId="1036"/>
        <pc:sldMkLst>
          <pc:docMk/>
          <pc:sldMk cId="3376064887" sldId="403"/>
        </pc:sldMkLst>
        <pc:spChg chg="add mod ord">
          <ac:chgData name="Floor de Bruin" userId="d1c5b670-a1b7-49da-b2e8-c82be91a578e" providerId="ADAL" clId="{2993DAB8-366F-455D-8447-E76D04F84867}" dt="2023-11-14T13:32:44.883" v="1267" actId="171"/>
          <ac:spMkLst>
            <pc:docMk/>
            <pc:sldMk cId="3376064887" sldId="403"/>
            <ac:spMk id="7" creationId="{7A56650E-321F-9222-D8E0-3F5FC94CE64A}"/>
          </ac:spMkLst>
        </pc:spChg>
        <pc:picChg chg="del">
          <ac:chgData name="Floor de Bruin" userId="d1c5b670-a1b7-49da-b2e8-c82be91a578e" providerId="ADAL" clId="{2993DAB8-366F-455D-8447-E76D04F84867}" dt="2023-11-14T13:32:32.727" v="1257" actId="478"/>
          <ac:picMkLst>
            <pc:docMk/>
            <pc:sldMk cId="3376064887" sldId="403"/>
            <ac:picMk id="5" creationId="{00000000-0000-0000-0000-000000000000}"/>
          </ac:picMkLst>
        </pc:picChg>
        <pc:cxnChg chg="del">
          <ac:chgData name="Floor de Bruin" userId="d1c5b670-a1b7-49da-b2e8-c82be91a578e" providerId="ADAL" clId="{2993DAB8-366F-455D-8447-E76D04F84867}" dt="2023-11-14T13:32:41.191" v="1264" actId="478"/>
          <ac:cxnSpMkLst>
            <pc:docMk/>
            <pc:sldMk cId="3376064887" sldId="403"/>
            <ac:cxnSpMk id="6" creationId="{2B0434DA-2A44-A1D1-3B4B-0A194C0DCF73}"/>
          </ac:cxnSpMkLst>
        </pc:cxnChg>
        <pc:cxnChg chg="add mod ord">
          <ac:chgData name="Floor de Bruin" userId="d1c5b670-a1b7-49da-b2e8-c82be91a578e" providerId="ADAL" clId="{2993DAB8-366F-455D-8447-E76D04F84867}" dt="2023-11-14T13:32:50.274" v="1270" actId="1036"/>
          <ac:cxnSpMkLst>
            <pc:docMk/>
            <pc:sldMk cId="3376064887" sldId="403"/>
            <ac:cxnSpMk id="8" creationId="{5490DA8F-AC2F-BF75-5EC8-A1FDC31BB7DB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3:33:00.486" v="1273" actId="171"/>
        <pc:sldMkLst>
          <pc:docMk/>
          <pc:sldMk cId="3191471231" sldId="404"/>
        </pc:sldMkLst>
        <pc:spChg chg="add mod ord">
          <ac:chgData name="Floor de Bruin" userId="d1c5b670-a1b7-49da-b2e8-c82be91a578e" providerId="ADAL" clId="{2993DAB8-366F-455D-8447-E76D04F84867}" dt="2023-11-14T13:33:00.486" v="1273" actId="171"/>
          <ac:spMkLst>
            <pc:docMk/>
            <pc:sldMk cId="3191471231" sldId="404"/>
            <ac:spMk id="6" creationId="{F343BD43-EE8F-23AA-179A-06940A357885}"/>
          </ac:spMkLst>
        </pc:spChg>
        <pc:picChg chg="del">
          <ac:chgData name="Floor de Bruin" userId="d1c5b670-a1b7-49da-b2e8-c82be91a578e" providerId="ADAL" clId="{2993DAB8-366F-455D-8447-E76D04F84867}" dt="2023-11-14T13:32:58.596" v="1271" actId="478"/>
          <ac:picMkLst>
            <pc:docMk/>
            <pc:sldMk cId="3191471231" sldId="40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9:22.536" v="1399" actId="1076"/>
        <pc:sldMkLst>
          <pc:docMk/>
          <pc:sldMk cId="226993332" sldId="405"/>
        </pc:sldMkLst>
        <pc:spChg chg="add del mod">
          <ac:chgData name="Floor de Bruin" userId="d1c5b670-a1b7-49da-b2e8-c82be91a578e" providerId="ADAL" clId="{2993DAB8-366F-455D-8447-E76D04F84867}" dt="2023-11-14T13:39:18.075" v="1395" actId="478"/>
          <ac:spMkLst>
            <pc:docMk/>
            <pc:sldMk cId="226993332" sldId="405"/>
            <ac:spMk id="7" creationId="{FEF26391-CDB7-111A-18E8-813F1C18C4DF}"/>
          </ac:spMkLst>
        </pc:spChg>
        <pc:spChg chg="add mod ord">
          <ac:chgData name="Floor de Bruin" userId="d1c5b670-a1b7-49da-b2e8-c82be91a578e" providerId="ADAL" clId="{2993DAB8-366F-455D-8447-E76D04F84867}" dt="2023-11-14T13:39:20.583" v="1398" actId="171"/>
          <ac:spMkLst>
            <pc:docMk/>
            <pc:sldMk cId="226993332" sldId="405"/>
            <ac:spMk id="8" creationId="{ADD2156E-DFEC-FA19-B583-27A58B24DE4F}"/>
          </ac:spMkLst>
        </pc:spChg>
        <pc:picChg chg="del">
          <ac:chgData name="Floor de Bruin" userId="d1c5b670-a1b7-49da-b2e8-c82be91a578e" providerId="ADAL" clId="{2993DAB8-366F-455D-8447-E76D04F84867}" dt="2023-11-14T13:39:17.075" v="1394" actId="478"/>
          <ac:picMkLst>
            <pc:docMk/>
            <pc:sldMk cId="226993332" sldId="405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39:16.543" v="1393" actId="478"/>
          <ac:picMkLst>
            <pc:docMk/>
            <pc:sldMk cId="226993332" sldId="405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39:22.536" v="1399" actId="1076"/>
          <ac:picMkLst>
            <pc:docMk/>
            <pc:sldMk cId="226993332" sldId="405"/>
            <ac:picMk id="6" creationId="{6D3E9C71-5968-217C-FF6D-6A1DEB5D417B}"/>
          </ac:picMkLst>
        </pc:picChg>
        <pc:inkChg chg="del">
          <ac:chgData name="Floor de Bruin" userId="d1c5b670-a1b7-49da-b2e8-c82be91a578e" providerId="ADAL" clId="{2993DAB8-366F-455D-8447-E76D04F84867}" dt="2023-11-14T13:39:18.624" v="1396" actId="478"/>
          <ac:inkMkLst>
            <pc:docMk/>
            <pc:sldMk cId="226993332" sldId="405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39:31.875" v="1403" actId="1076"/>
        <pc:sldMkLst>
          <pc:docMk/>
          <pc:sldMk cId="2962398098" sldId="406"/>
        </pc:sldMkLst>
        <pc:spChg chg="add mod ord">
          <ac:chgData name="Floor de Bruin" userId="d1c5b670-a1b7-49da-b2e8-c82be91a578e" providerId="ADAL" clId="{2993DAB8-366F-455D-8447-E76D04F84867}" dt="2023-11-14T13:39:29.874" v="1402" actId="171"/>
          <ac:spMkLst>
            <pc:docMk/>
            <pc:sldMk cId="2962398098" sldId="406"/>
            <ac:spMk id="6" creationId="{C074C142-3F44-DDE9-1F11-5D32CE3B6FD0}"/>
          </ac:spMkLst>
        </pc:spChg>
        <pc:picChg chg="mod">
          <ac:chgData name="Floor de Bruin" userId="d1c5b670-a1b7-49da-b2e8-c82be91a578e" providerId="ADAL" clId="{2993DAB8-366F-455D-8447-E76D04F84867}" dt="2023-11-14T13:39:31.875" v="1403" actId="1076"/>
          <ac:picMkLst>
            <pc:docMk/>
            <pc:sldMk cId="2962398098" sldId="406"/>
            <ac:picMk id="3" creationId="{955D0870-C5E4-3004-F39B-2466045FBFC0}"/>
          </ac:picMkLst>
        </pc:picChg>
        <pc:picChg chg="del">
          <ac:chgData name="Floor de Bruin" userId="d1c5b670-a1b7-49da-b2e8-c82be91a578e" providerId="ADAL" clId="{2993DAB8-366F-455D-8447-E76D04F84867}" dt="2023-11-14T13:39:28.036" v="1400" actId="478"/>
          <ac:picMkLst>
            <pc:docMk/>
            <pc:sldMk cId="2962398098" sldId="40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9:38.226" v="1407" actId="1076"/>
        <pc:sldMkLst>
          <pc:docMk/>
          <pc:sldMk cId="3088651801" sldId="407"/>
        </pc:sldMkLst>
        <pc:spChg chg="add mod ord">
          <ac:chgData name="Floor de Bruin" userId="d1c5b670-a1b7-49da-b2e8-c82be91a578e" providerId="ADAL" clId="{2993DAB8-366F-455D-8447-E76D04F84867}" dt="2023-11-14T13:39:36.452" v="1406" actId="171"/>
          <ac:spMkLst>
            <pc:docMk/>
            <pc:sldMk cId="3088651801" sldId="407"/>
            <ac:spMk id="6" creationId="{77A57836-9E19-4D15-B492-A93C975E8C0F}"/>
          </ac:spMkLst>
        </pc:spChg>
        <pc:picChg chg="mod">
          <ac:chgData name="Floor de Bruin" userId="d1c5b670-a1b7-49da-b2e8-c82be91a578e" providerId="ADAL" clId="{2993DAB8-366F-455D-8447-E76D04F84867}" dt="2023-11-14T13:39:38.226" v="1407" actId="1076"/>
          <ac:picMkLst>
            <pc:docMk/>
            <pc:sldMk cId="3088651801" sldId="407"/>
            <ac:picMk id="3" creationId="{2C541271-D6A5-6F66-D12F-39C871018F18}"/>
          </ac:picMkLst>
        </pc:picChg>
        <pc:picChg chg="del">
          <ac:chgData name="Floor de Bruin" userId="d1c5b670-a1b7-49da-b2e8-c82be91a578e" providerId="ADAL" clId="{2993DAB8-366F-455D-8447-E76D04F84867}" dt="2023-11-14T13:39:34.044" v="1404" actId="478"/>
          <ac:picMkLst>
            <pc:docMk/>
            <pc:sldMk cId="3088651801" sldId="40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39:59.390" v="1415" actId="1076"/>
        <pc:sldMkLst>
          <pc:docMk/>
          <pc:sldMk cId="1036615849" sldId="408"/>
        </pc:sldMkLst>
        <pc:spChg chg="add del mod">
          <ac:chgData name="Floor de Bruin" userId="d1c5b670-a1b7-49da-b2e8-c82be91a578e" providerId="ADAL" clId="{2993DAB8-366F-455D-8447-E76D04F84867}" dt="2023-11-14T13:39:45.217" v="1410" actId="478"/>
          <ac:spMkLst>
            <pc:docMk/>
            <pc:sldMk cId="1036615849" sldId="408"/>
            <ac:spMk id="6" creationId="{A82F830F-168C-EDA8-3DDF-5A02F6F744F5}"/>
          </ac:spMkLst>
        </pc:spChg>
        <pc:spChg chg="add mod ord">
          <ac:chgData name="Floor de Bruin" userId="d1c5b670-a1b7-49da-b2e8-c82be91a578e" providerId="ADAL" clId="{2993DAB8-366F-455D-8447-E76D04F84867}" dt="2023-11-14T13:39:57.418" v="1414" actId="208"/>
          <ac:spMkLst>
            <pc:docMk/>
            <pc:sldMk cId="1036615849" sldId="408"/>
            <ac:spMk id="7" creationId="{280A4D80-00E1-65D2-D881-83B0225B9B53}"/>
          </ac:spMkLst>
        </pc:spChg>
        <pc:picChg chg="mod">
          <ac:chgData name="Floor de Bruin" userId="d1c5b670-a1b7-49da-b2e8-c82be91a578e" providerId="ADAL" clId="{2993DAB8-366F-455D-8447-E76D04F84867}" dt="2023-11-14T13:39:59.390" v="1415" actId="1076"/>
          <ac:picMkLst>
            <pc:docMk/>
            <pc:sldMk cId="1036615849" sldId="408"/>
            <ac:picMk id="3" creationId="{B5BB0CC7-A478-64AC-F696-343586118D47}"/>
          </ac:picMkLst>
        </pc:picChg>
        <pc:picChg chg="del">
          <ac:chgData name="Floor de Bruin" userId="d1c5b670-a1b7-49da-b2e8-c82be91a578e" providerId="ADAL" clId="{2993DAB8-366F-455D-8447-E76D04F84867}" dt="2023-11-14T13:39:43.574" v="1409" actId="478"/>
          <ac:picMkLst>
            <pc:docMk/>
            <pc:sldMk cId="1036615849" sldId="408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39:41.970" v="1408" actId="478"/>
          <ac:picMkLst>
            <pc:docMk/>
            <pc:sldMk cId="1036615849" sldId="40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29:49.678" v="1652"/>
        <pc:sldMkLst>
          <pc:docMk/>
          <pc:sldMk cId="3261048042" sldId="409"/>
        </pc:sldMkLst>
        <pc:spChg chg="add del mod">
          <ac:chgData name="Floor de Bruin" userId="d1c5b670-a1b7-49da-b2e8-c82be91a578e" providerId="ADAL" clId="{2993DAB8-366F-455D-8447-E76D04F84867}" dt="2023-11-14T13:40:07.095" v="1418" actId="478"/>
          <ac:spMkLst>
            <pc:docMk/>
            <pc:sldMk cId="3261048042" sldId="409"/>
            <ac:spMk id="7" creationId="{60AADC04-AF82-322D-9E57-273D08833A66}"/>
          </ac:spMkLst>
        </pc:spChg>
        <pc:spChg chg="add mod ord">
          <ac:chgData name="Floor de Bruin" userId="d1c5b670-a1b7-49da-b2e8-c82be91a578e" providerId="ADAL" clId="{2993DAB8-366F-455D-8447-E76D04F84867}" dt="2023-11-14T13:40:10.553" v="1422" actId="171"/>
          <ac:spMkLst>
            <pc:docMk/>
            <pc:sldMk cId="3261048042" sldId="409"/>
            <ac:spMk id="8" creationId="{18A9DDE2-9046-7F27-8E06-53F2929CE92E}"/>
          </ac:spMkLst>
        </pc:spChg>
        <pc:picChg chg="del">
          <ac:chgData name="Floor de Bruin" userId="d1c5b670-a1b7-49da-b2e8-c82be91a578e" providerId="ADAL" clId="{2993DAB8-366F-455D-8447-E76D04F84867}" dt="2023-11-14T13:40:06.493" v="1417" actId="478"/>
          <ac:picMkLst>
            <pc:docMk/>
            <pc:sldMk cId="3261048042" sldId="409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40:04.936" v="1416" actId="478"/>
          <ac:picMkLst>
            <pc:docMk/>
            <pc:sldMk cId="3261048042" sldId="409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40:12.059" v="1423" actId="1076"/>
          <ac:picMkLst>
            <pc:docMk/>
            <pc:sldMk cId="3261048042" sldId="409"/>
            <ac:picMk id="6" creationId="{7F1CE6B6-51FF-FC9A-465C-464A86BFBD4B}"/>
          </ac:picMkLst>
        </pc:picChg>
        <pc:inkChg chg="del">
          <ac:chgData name="Floor de Bruin" userId="d1c5b670-a1b7-49da-b2e8-c82be91a578e" providerId="ADAL" clId="{2993DAB8-366F-455D-8447-E76D04F84867}" dt="2023-11-14T13:40:07.480" v="1419" actId="478"/>
          <ac:inkMkLst>
            <pc:docMk/>
            <pc:sldMk cId="3261048042" sldId="409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4:02:29.610" v="1481" actId="1076"/>
        <pc:sldMkLst>
          <pc:docMk/>
          <pc:sldMk cId="1164910891" sldId="410"/>
        </pc:sldMkLst>
        <pc:spChg chg="add mod ord">
          <ac:chgData name="Floor de Bruin" userId="d1c5b670-a1b7-49da-b2e8-c82be91a578e" providerId="ADAL" clId="{2993DAB8-366F-455D-8447-E76D04F84867}" dt="2023-11-14T14:02:27.595" v="1480" actId="171"/>
          <ac:spMkLst>
            <pc:docMk/>
            <pc:sldMk cId="1164910891" sldId="410"/>
            <ac:spMk id="6" creationId="{BE0E22C1-53E0-DB2B-4315-AA107B9E93CD}"/>
          </ac:spMkLst>
        </pc:spChg>
        <pc:picChg chg="mod">
          <ac:chgData name="Floor de Bruin" userId="d1c5b670-a1b7-49da-b2e8-c82be91a578e" providerId="ADAL" clId="{2993DAB8-366F-455D-8447-E76D04F84867}" dt="2023-11-14T14:02:29.610" v="1481" actId="1076"/>
          <ac:picMkLst>
            <pc:docMk/>
            <pc:sldMk cId="1164910891" sldId="410"/>
            <ac:picMk id="3" creationId="{E6E2EB1F-F527-5A43-950B-3CE7901A2CFA}"/>
          </ac:picMkLst>
        </pc:picChg>
        <pc:picChg chg="del">
          <ac:chgData name="Floor de Bruin" userId="d1c5b670-a1b7-49da-b2e8-c82be91a578e" providerId="ADAL" clId="{2993DAB8-366F-455D-8447-E76D04F84867}" dt="2023-11-14T14:02:25.806" v="1478" actId="478"/>
          <ac:picMkLst>
            <pc:docMk/>
            <pc:sldMk cId="1164910891" sldId="41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2:38.714" v="1485" actId="1076"/>
        <pc:sldMkLst>
          <pc:docMk/>
          <pc:sldMk cId="3589758899" sldId="411"/>
        </pc:sldMkLst>
        <pc:spChg chg="add mod ord">
          <ac:chgData name="Floor de Bruin" userId="d1c5b670-a1b7-49da-b2e8-c82be91a578e" providerId="ADAL" clId="{2993DAB8-366F-455D-8447-E76D04F84867}" dt="2023-11-14T14:02:36.541" v="1484" actId="171"/>
          <ac:spMkLst>
            <pc:docMk/>
            <pc:sldMk cId="3589758899" sldId="411"/>
            <ac:spMk id="6" creationId="{0F376530-814B-03A9-4017-F47FAA55029D}"/>
          </ac:spMkLst>
        </pc:spChg>
        <pc:picChg chg="mod">
          <ac:chgData name="Floor de Bruin" userId="d1c5b670-a1b7-49da-b2e8-c82be91a578e" providerId="ADAL" clId="{2993DAB8-366F-455D-8447-E76D04F84867}" dt="2023-11-14T14:02:38.714" v="1485" actId="1076"/>
          <ac:picMkLst>
            <pc:docMk/>
            <pc:sldMk cId="3589758899" sldId="411"/>
            <ac:picMk id="3" creationId="{03FE5933-D6C3-50EA-56BF-9248A4D4A7F4}"/>
          </ac:picMkLst>
        </pc:picChg>
        <pc:picChg chg="del">
          <ac:chgData name="Floor de Bruin" userId="d1c5b670-a1b7-49da-b2e8-c82be91a578e" providerId="ADAL" clId="{2993DAB8-366F-455D-8447-E76D04F84867}" dt="2023-11-14T14:02:34.335" v="1482" actId="478"/>
          <ac:picMkLst>
            <pc:docMk/>
            <pc:sldMk cId="3589758899" sldId="41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4:05.382" v="1516" actId="1076"/>
        <pc:sldMkLst>
          <pc:docMk/>
          <pc:sldMk cId="1638548547" sldId="412"/>
        </pc:sldMkLst>
        <pc:spChg chg="add del mod">
          <ac:chgData name="Floor de Bruin" userId="d1c5b670-a1b7-49da-b2e8-c82be91a578e" providerId="ADAL" clId="{2993DAB8-366F-455D-8447-E76D04F84867}" dt="2023-11-14T14:03:49.586" v="1508" actId="478"/>
          <ac:spMkLst>
            <pc:docMk/>
            <pc:sldMk cId="1638548547" sldId="412"/>
            <ac:spMk id="8" creationId="{D26C6376-A3E1-5944-6FBF-923CFFAFA4DF}"/>
          </ac:spMkLst>
        </pc:spChg>
        <pc:spChg chg="add mod ord">
          <ac:chgData name="Floor de Bruin" userId="d1c5b670-a1b7-49da-b2e8-c82be91a578e" providerId="ADAL" clId="{2993DAB8-366F-455D-8447-E76D04F84867}" dt="2023-11-14T14:03:56.302" v="1513" actId="171"/>
          <ac:spMkLst>
            <pc:docMk/>
            <pc:sldMk cId="1638548547" sldId="412"/>
            <ac:spMk id="10" creationId="{A226F070-0F3B-AEF1-0622-5501A1A0CFAF}"/>
          </ac:spMkLst>
        </pc:spChg>
        <pc:picChg chg="del">
          <ac:chgData name="Floor de Bruin" userId="d1c5b670-a1b7-49da-b2e8-c82be91a578e" providerId="ADAL" clId="{2993DAB8-366F-455D-8447-E76D04F84867}" dt="2023-11-14T14:03:47.566" v="1505" actId="478"/>
          <ac:picMkLst>
            <pc:docMk/>
            <pc:sldMk cId="1638548547" sldId="412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4:03:46.847" v="1504" actId="478"/>
          <ac:picMkLst>
            <pc:docMk/>
            <pc:sldMk cId="1638548547" sldId="412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4:04:02.856" v="1515" actId="1076"/>
          <ac:picMkLst>
            <pc:docMk/>
            <pc:sldMk cId="1638548547" sldId="412"/>
            <ac:picMk id="6" creationId="{C3F1051B-17F8-6273-DFFF-66F0F6A28FBE}"/>
          </ac:picMkLst>
        </pc:picChg>
        <pc:picChg chg="mod">
          <ac:chgData name="Floor de Bruin" userId="d1c5b670-a1b7-49da-b2e8-c82be91a578e" providerId="ADAL" clId="{2993DAB8-366F-455D-8447-E76D04F84867}" dt="2023-11-14T14:04:05.382" v="1516" actId="1076"/>
          <ac:picMkLst>
            <pc:docMk/>
            <pc:sldMk cId="1638548547" sldId="412"/>
            <ac:picMk id="7" creationId="{2406D2FF-2FAC-9CD6-4DDD-8B859B6151FC}"/>
          </ac:picMkLst>
        </pc:picChg>
        <pc:picChg chg="add del mod">
          <ac:chgData name="Floor de Bruin" userId="d1c5b670-a1b7-49da-b2e8-c82be91a578e" providerId="ADAL" clId="{2993DAB8-366F-455D-8447-E76D04F84867}" dt="2023-11-14T14:03:51.710" v="1510" actId="478"/>
          <ac:picMkLst>
            <pc:docMk/>
            <pc:sldMk cId="1638548547" sldId="412"/>
            <ac:picMk id="9" creationId="{2BB015C2-87CF-A3EB-A367-0C8A46AF6445}"/>
          </ac:picMkLst>
        </pc:picChg>
        <pc:inkChg chg="del">
          <ac:chgData name="Floor de Bruin" userId="d1c5b670-a1b7-49da-b2e8-c82be91a578e" providerId="ADAL" clId="{2993DAB8-366F-455D-8447-E76D04F84867}" dt="2023-11-14T14:03:48.345" v="1506" actId="478"/>
          <ac:inkMkLst>
            <pc:docMk/>
            <pc:sldMk cId="1638548547" sldId="412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4:04:13.726" v="1519" actId="171"/>
        <pc:sldMkLst>
          <pc:docMk/>
          <pc:sldMk cId="2466969364" sldId="413"/>
        </pc:sldMkLst>
        <pc:spChg chg="add mod ord">
          <ac:chgData name="Floor de Bruin" userId="d1c5b670-a1b7-49da-b2e8-c82be91a578e" providerId="ADAL" clId="{2993DAB8-366F-455D-8447-E76D04F84867}" dt="2023-11-14T14:04:13.726" v="1519" actId="171"/>
          <ac:spMkLst>
            <pc:docMk/>
            <pc:sldMk cId="2466969364" sldId="413"/>
            <ac:spMk id="6" creationId="{D7768249-F5BB-8497-D0B1-67DE2FBF07BD}"/>
          </ac:spMkLst>
        </pc:spChg>
        <pc:picChg chg="del">
          <ac:chgData name="Floor de Bruin" userId="d1c5b670-a1b7-49da-b2e8-c82be91a578e" providerId="ADAL" clId="{2993DAB8-366F-455D-8447-E76D04F84867}" dt="2023-11-14T14:04:12.107" v="1517" actId="478"/>
          <ac:picMkLst>
            <pc:docMk/>
            <pc:sldMk cId="2466969364" sldId="41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4:31.235" v="1523" actId="1076"/>
        <pc:sldMkLst>
          <pc:docMk/>
          <pc:sldMk cId="2394366039" sldId="414"/>
        </pc:sldMkLst>
        <pc:spChg chg="add mod ord">
          <ac:chgData name="Floor de Bruin" userId="d1c5b670-a1b7-49da-b2e8-c82be91a578e" providerId="ADAL" clId="{2993DAB8-366F-455D-8447-E76D04F84867}" dt="2023-11-14T14:04:28.409" v="1522" actId="171"/>
          <ac:spMkLst>
            <pc:docMk/>
            <pc:sldMk cId="2394366039" sldId="414"/>
            <ac:spMk id="6" creationId="{C12419EE-9F9A-7023-3AA1-9435738BD1EB}"/>
          </ac:spMkLst>
        </pc:spChg>
        <pc:picChg chg="mod">
          <ac:chgData name="Floor de Bruin" userId="d1c5b670-a1b7-49da-b2e8-c82be91a578e" providerId="ADAL" clId="{2993DAB8-366F-455D-8447-E76D04F84867}" dt="2023-11-14T14:04:31.235" v="1523" actId="1076"/>
          <ac:picMkLst>
            <pc:docMk/>
            <pc:sldMk cId="2394366039" sldId="414"/>
            <ac:picMk id="3" creationId="{619A8E63-D4C3-E53B-0C61-21E81EEDBC70}"/>
          </ac:picMkLst>
        </pc:picChg>
        <pc:picChg chg="del">
          <ac:chgData name="Floor de Bruin" userId="d1c5b670-a1b7-49da-b2e8-c82be91a578e" providerId="ADAL" clId="{2993DAB8-366F-455D-8447-E76D04F84867}" dt="2023-11-14T14:04:26.842" v="1520" actId="478"/>
          <ac:picMkLst>
            <pc:docMk/>
            <pc:sldMk cId="2394366039" sldId="41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4:41.623" v="1527" actId="1076"/>
        <pc:sldMkLst>
          <pc:docMk/>
          <pc:sldMk cId="1951958172" sldId="415"/>
        </pc:sldMkLst>
        <pc:spChg chg="add mod ord">
          <ac:chgData name="Floor de Bruin" userId="d1c5b670-a1b7-49da-b2e8-c82be91a578e" providerId="ADAL" clId="{2993DAB8-366F-455D-8447-E76D04F84867}" dt="2023-11-14T14:04:38.010" v="1526" actId="171"/>
          <ac:spMkLst>
            <pc:docMk/>
            <pc:sldMk cId="1951958172" sldId="415"/>
            <ac:spMk id="6" creationId="{075793E9-3AA4-EECF-BCE5-6A743ABCAD00}"/>
          </ac:spMkLst>
        </pc:spChg>
        <pc:picChg chg="mod">
          <ac:chgData name="Floor de Bruin" userId="d1c5b670-a1b7-49da-b2e8-c82be91a578e" providerId="ADAL" clId="{2993DAB8-366F-455D-8447-E76D04F84867}" dt="2023-11-14T14:04:41.623" v="1527" actId="1076"/>
          <ac:picMkLst>
            <pc:docMk/>
            <pc:sldMk cId="1951958172" sldId="415"/>
            <ac:picMk id="3" creationId="{11C96AAF-16AC-32FF-F00B-B2DBF729FA1D}"/>
          </ac:picMkLst>
        </pc:picChg>
        <pc:picChg chg="del">
          <ac:chgData name="Floor de Bruin" userId="d1c5b670-a1b7-49da-b2e8-c82be91a578e" providerId="ADAL" clId="{2993DAB8-366F-455D-8447-E76D04F84867}" dt="2023-11-14T14:04:36.119" v="1524" actId="478"/>
          <ac:picMkLst>
            <pc:docMk/>
            <pc:sldMk cId="1951958172" sldId="41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4:55.364" v="1533" actId="1076"/>
        <pc:sldMkLst>
          <pc:docMk/>
          <pc:sldMk cId="634065378" sldId="416"/>
        </pc:sldMkLst>
        <pc:spChg chg="add mod ord">
          <ac:chgData name="Floor de Bruin" userId="d1c5b670-a1b7-49da-b2e8-c82be91a578e" providerId="ADAL" clId="{2993DAB8-366F-455D-8447-E76D04F84867}" dt="2023-11-14T14:04:48.227" v="1530" actId="171"/>
          <ac:spMkLst>
            <pc:docMk/>
            <pc:sldMk cId="634065378" sldId="416"/>
            <ac:spMk id="6" creationId="{FBC908F7-9E7B-D112-F7D3-D74C3DA50E73}"/>
          </ac:spMkLst>
        </pc:spChg>
        <pc:picChg chg="mod">
          <ac:chgData name="Floor de Bruin" userId="d1c5b670-a1b7-49da-b2e8-c82be91a578e" providerId="ADAL" clId="{2993DAB8-366F-455D-8447-E76D04F84867}" dt="2023-11-14T14:04:55.364" v="1533" actId="1076"/>
          <ac:picMkLst>
            <pc:docMk/>
            <pc:sldMk cId="634065378" sldId="416"/>
            <ac:picMk id="3" creationId="{4FACD861-EB87-A9EE-C185-79EFE86F15CC}"/>
          </ac:picMkLst>
        </pc:picChg>
        <pc:picChg chg="del">
          <ac:chgData name="Floor de Bruin" userId="d1c5b670-a1b7-49da-b2e8-c82be91a578e" providerId="ADAL" clId="{2993DAB8-366F-455D-8447-E76D04F84867}" dt="2023-11-14T14:04:46.592" v="1528" actId="478"/>
          <ac:picMkLst>
            <pc:docMk/>
            <pc:sldMk cId="634065378" sldId="41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4:05:41.243" v="1541"/>
        <pc:sldMkLst>
          <pc:docMk/>
          <pc:sldMk cId="9774418" sldId="417"/>
        </pc:sldMkLst>
        <pc:spChg chg="add mod ord">
          <ac:chgData name="Floor de Bruin" userId="d1c5b670-a1b7-49da-b2e8-c82be91a578e" providerId="ADAL" clId="{2993DAB8-366F-455D-8447-E76D04F84867}" dt="2023-11-14T14:05:00.728" v="1536" actId="171"/>
          <ac:spMkLst>
            <pc:docMk/>
            <pc:sldMk cId="9774418" sldId="417"/>
            <ac:spMk id="6" creationId="{4748DA0D-16B3-FA48-C149-2B89D9524429}"/>
          </ac:spMkLst>
        </pc:spChg>
        <pc:spChg chg="add del mod">
          <ac:chgData name="Floor de Bruin" userId="d1c5b670-a1b7-49da-b2e8-c82be91a578e" providerId="ADAL" clId="{2993DAB8-366F-455D-8447-E76D04F84867}" dt="2023-11-14T14:05:41.243" v="1541"/>
          <ac:spMkLst>
            <pc:docMk/>
            <pc:sldMk cId="9774418" sldId="417"/>
            <ac:spMk id="7" creationId="{3253CA61-7364-C33C-A103-272EEB03DFFC}"/>
          </ac:spMkLst>
        </pc:spChg>
        <pc:picChg chg="del">
          <ac:chgData name="Floor de Bruin" userId="d1c5b670-a1b7-49da-b2e8-c82be91a578e" providerId="ADAL" clId="{2993DAB8-366F-455D-8447-E76D04F84867}" dt="2023-11-14T14:04:59.005" v="1534" actId="478"/>
          <ac:picMkLst>
            <pc:docMk/>
            <pc:sldMk cId="9774418" sldId="417"/>
            <ac:picMk id="5" creationId="{00000000-0000-0000-0000-000000000000}"/>
          </ac:picMkLst>
        </pc:picChg>
      </pc:sldChg>
      <pc:sldChg chg="addSp modSp mod ord">
        <pc:chgData name="Floor de Bruin" userId="d1c5b670-a1b7-49da-b2e8-c82be91a578e" providerId="ADAL" clId="{2993DAB8-366F-455D-8447-E76D04F84867}" dt="2023-11-14T14:05:35.905" v="1539" actId="1076"/>
        <pc:sldMkLst>
          <pc:docMk/>
          <pc:sldMk cId="53059592" sldId="418"/>
        </pc:sldMkLst>
        <pc:spChg chg="add mod ord">
          <ac:chgData name="Floor de Bruin" userId="d1c5b670-a1b7-49da-b2e8-c82be91a578e" providerId="ADAL" clId="{2993DAB8-366F-455D-8447-E76D04F84867}" dt="2023-11-14T14:05:33.743" v="1538" actId="171"/>
          <ac:spMkLst>
            <pc:docMk/>
            <pc:sldMk cId="53059592" sldId="418"/>
            <ac:spMk id="4" creationId="{FA574484-912B-46E6-A0A5-E283B7ED1D9E}"/>
          </ac:spMkLst>
        </pc:spChg>
        <pc:picChg chg="mod">
          <ac:chgData name="Floor de Bruin" userId="d1c5b670-a1b7-49da-b2e8-c82be91a578e" providerId="ADAL" clId="{2993DAB8-366F-455D-8447-E76D04F84867}" dt="2023-11-14T14:05:35.905" v="1539" actId="1076"/>
          <ac:picMkLst>
            <pc:docMk/>
            <pc:sldMk cId="53059592" sldId="418"/>
            <ac:picMk id="3" creationId="{0ACD0721-B11F-8E61-D103-7325CE41C99F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28:40.792" v="1178" actId="1076"/>
        <pc:sldMkLst>
          <pc:docMk/>
          <pc:sldMk cId="219918815" sldId="419"/>
        </pc:sldMkLst>
        <pc:spChg chg="add del mod">
          <ac:chgData name="Floor de Bruin" userId="d1c5b670-a1b7-49da-b2e8-c82be91a578e" providerId="ADAL" clId="{2993DAB8-366F-455D-8447-E76D04F84867}" dt="2023-11-14T13:28:35.207" v="1173" actId="478"/>
          <ac:spMkLst>
            <pc:docMk/>
            <pc:sldMk cId="219918815" sldId="419"/>
            <ac:spMk id="7" creationId="{4C3A384F-C79C-2B86-780D-FC2779F9DA3C}"/>
          </ac:spMkLst>
        </pc:spChg>
        <pc:spChg chg="add mod ord">
          <ac:chgData name="Floor de Bruin" userId="d1c5b670-a1b7-49da-b2e8-c82be91a578e" providerId="ADAL" clId="{2993DAB8-366F-455D-8447-E76D04F84867}" dt="2023-11-14T13:28:39.220" v="1177" actId="171"/>
          <ac:spMkLst>
            <pc:docMk/>
            <pc:sldMk cId="219918815" sldId="419"/>
            <ac:spMk id="8" creationId="{728049B0-20D7-83DD-76E0-0BC6621A55C8}"/>
          </ac:spMkLst>
        </pc:spChg>
        <pc:picChg chg="del">
          <ac:chgData name="Floor de Bruin" userId="d1c5b670-a1b7-49da-b2e8-c82be91a578e" providerId="ADAL" clId="{2993DAB8-366F-455D-8447-E76D04F84867}" dt="2023-11-14T13:28:34.321" v="1172" actId="478"/>
          <ac:picMkLst>
            <pc:docMk/>
            <pc:sldMk cId="219918815" sldId="419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3:28:33.457" v="1171" actId="478"/>
          <ac:picMkLst>
            <pc:docMk/>
            <pc:sldMk cId="219918815" sldId="419"/>
            <ac:picMk id="5" creationId="{00000000-0000-0000-0000-000000000000}"/>
          </ac:picMkLst>
        </pc:picChg>
        <pc:picChg chg="mod">
          <ac:chgData name="Floor de Bruin" userId="d1c5b670-a1b7-49da-b2e8-c82be91a578e" providerId="ADAL" clId="{2993DAB8-366F-455D-8447-E76D04F84867}" dt="2023-11-14T13:28:40.792" v="1178" actId="1076"/>
          <ac:picMkLst>
            <pc:docMk/>
            <pc:sldMk cId="219918815" sldId="419"/>
            <ac:picMk id="6" creationId="{BC37C810-5EAF-0EF1-BDD3-263E95AF0A1D}"/>
          </ac:picMkLst>
        </pc:picChg>
        <pc:inkChg chg="del">
          <ac:chgData name="Floor de Bruin" userId="d1c5b670-a1b7-49da-b2e8-c82be91a578e" providerId="ADAL" clId="{2993DAB8-366F-455D-8447-E76D04F84867}" dt="2023-11-14T13:28:36.628" v="1174" actId="478"/>
          <ac:inkMkLst>
            <pc:docMk/>
            <pc:sldMk cId="219918815" sldId="419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2993DAB8-366F-455D-8447-E76D04F84867}" dt="2023-11-14T13:28:47.783" v="1181" actId="171"/>
        <pc:sldMkLst>
          <pc:docMk/>
          <pc:sldMk cId="1401035743" sldId="420"/>
        </pc:sldMkLst>
        <pc:spChg chg="add mod ord">
          <ac:chgData name="Floor de Bruin" userId="d1c5b670-a1b7-49da-b2e8-c82be91a578e" providerId="ADAL" clId="{2993DAB8-366F-455D-8447-E76D04F84867}" dt="2023-11-14T13:28:47.783" v="1181" actId="171"/>
          <ac:spMkLst>
            <pc:docMk/>
            <pc:sldMk cId="1401035743" sldId="420"/>
            <ac:spMk id="6" creationId="{6B81C194-FCBF-6B9E-9ECC-7C80952F2472}"/>
          </ac:spMkLst>
        </pc:spChg>
        <pc:picChg chg="del">
          <ac:chgData name="Floor de Bruin" userId="d1c5b670-a1b7-49da-b2e8-c82be91a578e" providerId="ADAL" clId="{2993DAB8-366F-455D-8447-E76D04F84867}" dt="2023-11-14T13:28:45.407" v="1179" actId="478"/>
          <ac:picMkLst>
            <pc:docMk/>
            <pc:sldMk cId="1401035743" sldId="420"/>
            <ac:picMk id="5" creationId="{00000000-0000-0000-0000-000000000000}"/>
          </ac:picMkLst>
        </pc:picChg>
      </pc:sldChg>
      <pc:sldChg chg="addSp delSp modSp del mod ord">
        <pc:chgData name="Floor de Bruin" userId="d1c5b670-a1b7-49da-b2e8-c82be91a578e" providerId="ADAL" clId="{2993DAB8-366F-455D-8447-E76D04F84867}" dt="2023-11-14T14:28:50.583" v="1646" actId="47"/>
        <pc:sldMkLst>
          <pc:docMk/>
          <pc:sldMk cId="1474584050" sldId="421"/>
        </pc:sldMkLst>
        <pc:spChg chg="add mod ord">
          <ac:chgData name="Floor de Bruin" userId="d1c5b670-a1b7-49da-b2e8-c82be91a578e" providerId="ADAL" clId="{2993DAB8-366F-455D-8447-E76D04F84867}" dt="2023-11-14T13:28:59.613" v="1184" actId="171"/>
          <ac:spMkLst>
            <pc:docMk/>
            <pc:sldMk cId="1474584050" sldId="421"/>
            <ac:spMk id="6" creationId="{6832B89C-C5E1-4B1E-631C-0F8C8D96E279}"/>
          </ac:spMkLst>
        </pc:spChg>
        <pc:picChg chg="mod">
          <ac:chgData name="Floor de Bruin" userId="d1c5b670-a1b7-49da-b2e8-c82be91a578e" providerId="ADAL" clId="{2993DAB8-366F-455D-8447-E76D04F84867}" dt="2023-11-14T13:29:01.119" v="1185" actId="1076"/>
          <ac:picMkLst>
            <pc:docMk/>
            <pc:sldMk cId="1474584050" sldId="421"/>
            <ac:picMk id="3" creationId="{E5326039-4455-312E-92D2-DB1ECCD3A2AE}"/>
          </ac:picMkLst>
        </pc:picChg>
        <pc:picChg chg="del">
          <ac:chgData name="Floor de Bruin" userId="d1c5b670-a1b7-49da-b2e8-c82be91a578e" providerId="ADAL" clId="{2993DAB8-366F-455D-8447-E76D04F84867}" dt="2023-11-14T13:28:57.421" v="1182" actId="478"/>
          <ac:picMkLst>
            <pc:docMk/>
            <pc:sldMk cId="1474584050" sldId="42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23T15:21:07.355" v="1654" actId="207"/>
        <pc:sldMkLst>
          <pc:docMk/>
          <pc:sldMk cId="3613015982" sldId="422"/>
        </pc:sldMkLst>
        <pc:spChg chg="mod">
          <ac:chgData name="Floor de Bruin" userId="d1c5b670-a1b7-49da-b2e8-c82be91a578e" providerId="ADAL" clId="{2993DAB8-366F-455D-8447-E76D04F84867}" dt="2023-11-14T14:28:58.568" v="1650" actId="20577"/>
          <ac:spMkLst>
            <pc:docMk/>
            <pc:sldMk cId="3613015982" sldId="42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2993DAB8-366F-455D-8447-E76D04F84867}" dt="2023-11-23T15:21:07.355" v="1654" actId="207"/>
          <ac:spMkLst>
            <pc:docMk/>
            <pc:sldMk cId="3613015982" sldId="422"/>
            <ac:spMk id="6" creationId="{DC704523-0736-1A6B-1127-40A2D3C95A4F}"/>
          </ac:spMkLst>
        </pc:spChg>
        <pc:picChg chg="del">
          <ac:chgData name="Floor de Bruin" userId="d1c5b670-a1b7-49da-b2e8-c82be91a578e" providerId="ADAL" clId="{2993DAB8-366F-455D-8447-E76D04F84867}" dt="2023-11-14T13:29:03.067" v="1186" actId="478"/>
          <ac:picMkLst>
            <pc:docMk/>
            <pc:sldMk cId="3613015982" sldId="42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25:51.655" v="1117" actId="171"/>
        <pc:sldMkLst>
          <pc:docMk/>
          <pc:sldMk cId="2093103716" sldId="423"/>
        </pc:sldMkLst>
        <pc:spChg chg="add del mod">
          <ac:chgData name="Floor de Bruin" userId="d1c5b670-a1b7-49da-b2e8-c82be91a578e" providerId="ADAL" clId="{2993DAB8-366F-455D-8447-E76D04F84867}" dt="2023-11-14T13:24:08.173" v="1080" actId="478"/>
          <ac:spMkLst>
            <pc:docMk/>
            <pc:sldMk cId="2093103716" sldId="423"/>
            <ac:spMk id="4" creationId="{5DB80B1B-F152-1E1C-9DB3-71D200FC6A84}"/>
          </ac:spMkLst>
        </pc:spChg>
        <pc:spChg chg="add mod ord">
          <ac:chgData name="Floor de Bruin" userId="d1c5b670-a1b7-49da-b2e8-c82be91a578e" providerId="ADAL" clId="{2993DAB8-366F-455D-8447-E76D04F84867}" dt="2023-11-14T13:24:10.380" v="1083" actId="171"/>
          <ac:spMkLst>
            <pc:docMk/>
            <pc:sldMk cId="2093103716" sldId="423"/>
            <ac:spMk id="6" creationId="{37BC36DF-A799-F0C2-41F7-807B09041702}"/>
          </ac:spMkLst>
        </pc:spChg>
        <pc:picChg chg="del mod">
          <ac:chgData name="Floor de Bruin" userId="d1c5b670-a1b7-49da-b2e8-c82be91a578e" providerId="ADAL" clId="{2993DAB8-366F-455D-8447-E76D04F84867}" dt="2023-11-14T13:25:48.109" v="1115" actId="478"/>
          <ac:picMkLst>
            <pc:docMk/>
            <pc:sldMk cId="2093103716" sldId="423"/>
            <ac:picMk id="3" creationId="{B1CB0E53-8708-BAD8-C751-B8C99700918A}"/>
          </ac:picMkLst>
        </pc:picChg>
        <pc:picChg chg="del">
          <ac:chgData name="Floor de Bruin" userId="d1c5b670-a1b7-49da-b2e8-c82be91a578e" providerId="ADAL" clId="{2993DAB8-366F-455D-8447-E76D04F84867}" dt="2023-11-14T13:24:05.564" v="1079" actId="478"/>
          <ac:picMkLst>
            <pc:docMk/>
            <pc:sldMk cId="2093103716" sldId="423"/>
            <ac:picMk id="5" creationId="{00000000-0000-0000-0000-000000000000}"/>
          </ac:picMkLst>
        </pc:picChg>
        <pc:picChg chg="add mod ord">
          <ac:chgData name="Floor de Bruin" userId="d1c5b670-a1b7-49da-b2e8-c82be91a578e" providerId="ADAL" clId="{2993DAB8-366F-455D-8447-E76D04F84867}" dt="2023-11-14T13:25:51.655" v="1117" actId="171"/>
          <ac:picMkLst>
            <pc:docMk/>
            <pc:sldMk cId="2093103716" sldId="423"/>
            <ac:picMk id="9" creationId="{096DE870-B20A-4C0A-BC98-0F27F0692AA4}"/>
          </ac:picMkLst>
        </pc:picChg>
        <pc:cxnChg chg="add mod">
          <ac:chgData name="Floor de Bruin" userId="d1c5b670-a1b7-49da-b2e8-c82be91a578e" providerId="ADAL" clId="{2993DAB8-366F-455D-8447-E76D04F84867}" dt="2023-11-14T13:25:13.601" v="1102" actId="1076"/>
          <ac:cxnSpMkLst>
            <pc:docMk/>
            <pc:sldMk cId="2093103716" sldId="423"/>
            <ac:cxnSpMk id="7" creationId="{C50126CF-F199-DCA8-2285-C4C8219054EE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3:25:37.693" v="1114" actId="14100"/>
        <pc:sldMkLst>
          <pc:docMk/>
          <pc:sldMk cId="1778835967" sldId="424"/>
        </pc:sldMkLst>
        <pc:spChg chg="add del mod">
          <ac:chgData name="Floor de Bruin" userId="d1c5b670-a1b7-49da-b2e8-c82be91a578e" providerId="ADAL" clId="{2993DAB8-366F-455D-8447-E76D04F84867}" dt="2023-11-14T13:24:20.518" v="1087" actId="478"/>
          <ac:spMkLst>
            <pc:docMk/>
            <pc:sldMk cId="1778835967" sldId="424"/>
            <ac:spMk id="6" creationId="{222065DB-09DF-E8EE-D0B4-8DC55B10AFF0}"/>
          </ac:spMkLst>
        </pc:spChg>
        <pc:spChg chg="add mod ord">
          <ac:chgData name="Floor de Bruin" userId="d1c5b670-a1b7-49da-b2e8-c82be91a578e" providerId="ADAL" clId="{2993DAB8-366F-455D-8447-E76D04F84867}" dt="2023-11-14T13:24:23.476" v="1091" actId="171"/>
          <ac:spMkLst>
            <pc:docMk/>
            <pc:sldMk cId="1778835967" sldId="424"/>
            <ac:spMk id="7" creationId="{1745781E-BA62-4B57-FD61-B351F88D19CF}"/>
          </ac:spMkLst>
        </pc:spChg>
        <pc:picChg chg="mod">
          <ac:chgData name="Floor de Bruin" userId="d1c5b670-a1b7-49da-b2e8-c82be91a578e" providerId="ADAL" clId="{2993DAB8-366F-455D-8447-E76D04F84867}" dt="2023-11-14T13:24:30.320" v="1093" actId="1076"/>
          <ac:picMkLst>
            <pc:docMk/>
            <pc:sldMk cId="1778835967" sldId="424"/>
            <ac:picMk id="3" creationId="{3F3D148E-6546-7BF5-2152-F5CF57B9D391}"/>
          </ac:picMkLst>
        </pc:picChg>
        <pc:picChg chg="del">
          <ac:chgData name="Floor de Bruin" userId="d1c5b670-a1b7-49da-b2e8-c82be91a578e" providerId="ADAL" clId="{2993DAB8-366F-455D-8447-E76D04F84867}" dt="2023-11-14T13:24:18.424" v="1086" actId="478"/>
          <ac:picMkLst>
            <pc:docMk/>
            <pc:sldMk cId="1778835967" sldId="424"/>
            <ac:picMk id="5" creationId="{00000000-0000-0000-0000-000000000000}"/>
          </ac:picMkLst>
        </pc:picChg>
        <pc:cxnChg chg="mod">
          <ac:chgData name="Floor de Bruin" userId="d1c5b670-a1b7-49da-b2e8-c82be91a578e" providerId="ADAL" clId="{2993DAB8-366F-455D-8447-E76D04F84867}" dt="2023-11-14T13:25:37.693" v="1114" actId="14100"/>
          <ac:cxnSpMkLst>
            <pc:docMk/>
            <pc:sldMk cId="1778835967" sldId="424"/>
            <ac:cxnSpMk id="4" creationId="{31787128-B665-8A9B-00B4-9E2E9A4D0D97}"/>
          </ac:cxnSpMkLst>
        </pc:cxnChg>
      </pc:sldChg>
      <pc:sldChg chg="addSp delSp modSp mod ord">
        <pc:chgData name="Floor de Bruin" userId="d1c5b670-a1b7-49da-b2e8-c82be91a578e" providerId="ADAL" clId="{2993DAB8-366F-455D-8447-E76D04F84867}" dt="2023-11-14T13:27:32.390" v="1156" actId="1076"/>
        <pc:sldMkLst>
          <pc:docMk/>
          <pc:sldMk cId="4238690467" sldId="425"/>
        </pc:sldMkLst>
        <pc:spChg chg="add mod ord">
          <ac:chgData name="Floor de Bruin" userId="d1c5b670-a1b7-49da-b2e8-c82be91a578e" providerId="ADAL" clId="{2993DAB8-366F-455D-8447-E76D04F84867}" dt="2023-11-14T13:27:30.366" v="1155" actId="171"/>
          <ac:spMkLst>
            <pc:docMk/>
            <pc:sldMk cId="4238690467" sldId="425"/>
            <ac:spMk id="6" creationId="{A8DF5C74-E8D7-E2E2-DCA9-F86B9034C5D3}"/>
          </ac:spMkLst>
        </pc:spChg>
        <pc:picChg chg="mod">
          <ac:chgData name="Floor de Bruin" userId="d1c5b670-a1b7-49da-b2e8-c82be91a578e" providerId="ADAL" clId="{2993DAB8-366F-455D-8447-E76D04F84867}" dt="2023-11-14T13:27:32.390" v="1156" actId="1076"/>
          <ac:picMkLst>
            <pc:docMk/>
            <pc:sldMk cId="4238690467" sldId="425"/>
            <ac:picMk id="3" creationId="{618FD52F-A41A-B083-A3D5-5F4326A7FDB9}"/>
          </ac:picMkLst>
        </pc:picChg>
        <pc:picChg chg="del">
          <ac:chgData name="Floor de Bruin" userId="d1c5b670-a1b7-49da-b2e8-c82be91a578e" providerId="ADAL" clId="{2993DAB8-366F-455D-8447-E76D04F84867}" dt="2023-11-14T13:27:27.980" v="1153" actId="478"/>
          <ac:picMkLst>
            <pc:docMk/>
            <pc:sldMk cId="4238690467" sldId="42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27:37.731" v="1160" actId="1076"/>
        <pc:sldMkLst>
          <pc:docMk/>
          <pc:sldMk cId="3655861500" sldId="426"/>
        </pc:sldMkLst>
        <pc:spChg chg="add mod ord">
          <ac:chgData name="Floor de Bruin" userId="d1c5b670-a1b7-49da-b2e8-c82be91a578e" providerId="ADAL" clId="{2993DAB8-366F-455D-8447-E76D04F84867}" dt="2023-11-14T13:27:36.250" v="1159" actId="171"/>
          <ac:spMkLst>
            <pc:docMk/>
            <pc:sldMk cId="3655861500" sldId="426"/>
            <ac:spMk id="6" creationId="{B994CA9C-7BD9-95FC-648D-F499F05C0048}"/>
          </ac:spMkLst>
        </pc:spChg>
        <pc:picChg chg="mod">
          <ac:chgData name="Floor de Bruin" userId="d1c5b670-a1b7-49da-b2e8-c82be91a578e" providerId="ADAL" clId="{2993DAB8-366F-455D-8447-E76D04F84867}" dt="2023-11-14T13:27:37.731" v="1160" actId="1076"/>
          <ac:picMkLst>
            <pc:docMk/>
            <pc:sldMk cId="3655861500" sldId="426"/>
            <ac:picMk id="3" creationId="{89719CD5-F07C-E2B4-F28B-1299756E0819}"/>
          </ac:picMkLst>
        </pc:picChg>
        <pc:picChg chg="del">
          <ac:chgData name="Floor de Bruin" userId="d1c5b670-a1b7-49da-b2e8-c82be91a578e" providerId="ADAL" clId="{2993DAB8-366F-455D-8447-E76D04F84867}" dt="2023-11-14T13:27:34.194" v="1157" actId="478"/>
          <ac:picMkLst>
            <pc:docMk/>
            <pc:sldMk cId="3655861500" sldId="42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2993DAB8-366F-455D-8447-E76D04F84867}" dt="2023-11-14T13:27:43.798" v="1164" actId="1076"/>
        <pc:sldMkLst>
          <pc:docMk/>
          <pc:sldMk cId="2596149287" sldId="427"/>
        </pc:sldMkLst>
        <pc:spChg chg="add mod ord">
          <ac:chgData name="Floor de Bruin" userId="d1c5b670-a1b7-49da-b2e8-c82be91a578e" providerId="ADAL" clId="{2993DAB8-366F-455D-8447-E76D04F84867}" dt="2023-11-14T13:27:42.495" v="1163" actId="171"/>
          <ac:spMkLst>
            <pc:docMk/>
            <pc:sldMk cId="2596149287" sldId="427"/>
            <ac:spMk id="6" creationId="{1351161F-00DD-FA3B-9F03-6B0DCADF2195}"/>
          </ac:spMkLst>
        </pc:spChg>
        <pc:picChg chg="mod">
          <ac:chgData name="Floor de Bruin" userId="d1c5b670-a1b7-49da-b2e8-c82be91a578e" providerId="ADAL" clId="{2993DAB8-366F-455D-8447-E76D04F84867}" dt="2023-11-14T13:27:43.798" v="1164" actId="1076"/>
          <ac:picMkLst>
            <pc:docMk/>
            <pc:sldMk cId="2596149287" sldId="427"/>
            <ac:picMk id="3" creationId="{4EC174B1-7A30-D886-4391-2867F0728D5C}"/>
          </ac:picMkLst>
        </pc:picChg>
        <pc:picChg chg="del">
          <ac:chgData name="Floor de Bruin" userId="d1c5b670-a1b7-49da-b2e8-c82be91a578e" providerId="ADAL" clId="{2993DAB8-366F-455D-8447-E76D04F84867}" dt="2023-11-14T13:27:39.823" v="1161" actId="478"/>
          <ac:picMkLst>
            <pc:docMk/>
            <pc:sldMk cId="2596149287" sldId="427"/>
            <ac:picMk id="5" creationId="{00000000-0000-0000-0000-000000000000}"/>
          </ac:picMkLst>
        </pc:picChg>
      </pc:sldChg>
      <pc:sldChg chg="modSp mod ord">
        <pc:chgData name="Floor de Bruin" userId="d1c5b670-a1b7-49da-b2e8-c82be91a578e" providerId="ADAL" clId="{2993DAB8-366F-455D-8447-E76D04F84867}" dt="2023-11-14T13:27:51.929" v="1168" actId="14100"/>
        <pc:sldMkLst>
          <pc:docMk/>
          <pc:sldMk cId="3790285567" sldId="428"/>
        </pc:sldMkLst>
        <pc:picChg chg="mod">
          <ac:chgData name="Floor de Bruin" userId="d1c5b670-a1b7-49da-b2e8-c82be91a578e" providerId="ADAL" clId="{2993DAB8-366F-455D-8447-E76D04F84867}" dt="2023-11-14T13:27:51.929" v="1168" actId="14100"/>
          <ac:picMkLst>
            <pc:docMk/>
            <pc:sldMk cId="3790285567" sldId="428"/>
            <ac:picMk id="3" creationId="{83EC3485-FDC5-AC0B-A90E-257B9294E15D}"/>
          </ac:picMkLst>
        </pc:picChg>
      </pc:sldChg>
      <pc:sldChg chg="addSp delSp modSp mod">
        <pc:chgData name="Floor de Bruin" userId="d1c5b670-a1b7-49da-b2e8-c82be91a578e" providerId="ADAL" clId="{2993DAB8-366F-455D-8447-E76D04F84867}" dt="2023-11-14T14:11:42.809" v="1603" actId="208"/>
        <pc:sldMkLst>
          <pc:docMk/>
          <pc:sldMk cId="43289817" sldId="429"/>
        </pc:sldMkLst>
        <pc:spChg chg="add del mod">
          <ac:chgData name="Floor de Bruin" userId="d1c5b670-a1b7-49da-b2e8-c82be91a578e" providerId="ADAL" clId="{2993DAB8-366F-455D-8447-E76D04F84867}" dt="2023-11-14T14:11:37.266" v="1599" actId="478"/>
          <ac:spMkLst>
            <pc:docMk/>
            <pc:sldMk cId="43289817" sldId="429"/>
            <ac:spMk id="6" creationId="{C7C6EB7D-9106-DFDF-0DE2-B84CDBED9254}"/>
          </ac:spMkLst>
        </pc:spChg>
        <pc:spChg chg="add mod ord">
          <ac:chgData name="Floor de Bruin" userId="d1c5b670-a1b7-49da-b2e8-c82be91a578e" providerId="ADAL" clId="{2993DAB8-366F-455D-8447-E76D04F84867}" dt="2023-11-14T14:11:42.809" v="1603" actId="208"/>
          <ac:spMkLst>
            <pc:docMk/>
            <pc:sldMk cId="43289817" sldId="429"/>
            <ac:spMk id="7" creationId="{F3D7F4DB-D1A6-1550-CC14-5AA508F53B8F}"/>
          </ac:spMkLst>
        </pc:spChg>
        <pc:picChg chg="del">
          <ac:chgData name="Floor de Bruin" userId="d1c5b670-a1b7-49da-b2e8-c82be91a578e" providerId="ADAL" clId="{2993DAB8-366F-455D-8447-E76D04F84867}" dt="2023-11-14T14:11:36.216" v="1598" actId="478"/>
          <ac:picMkLst>
            <pc:docMk/>
            <pc:sldMk cId="43289817" sldId="429"/>
            <ac:picMk id="4" creationId="{00000000-0000-0000-0000-000000000000}"/>
          </ac:picMkLst>
        </pc:picChg>
        <pc:picChg chg="del">
          <ac:chgData name="Floor de Bruin" userId="d1c5b670-a1b7-49da-b2e8-c82be91a578e" providerId="ADAL" clId="{2993DAB8-366F-455D-8447-E76D04F84867}" dt="2023-11-14T14:11:35.228" v="1597" actId="478"/>
          <ac:picMkLst>
            <pc:docMk/>
            <pc:sldMk cId="43289817" sldId="429"/>
            <ac:picMk id="5" creationId="{00000000-0000-0000-0000-000000000000}"/>
          </ac:picMkLst>
        </pc:picChg>
      </pc:sldChg>
      <pc:sldChg chg="addSp delSp modSp del mod">
        <pc:chgData name="Floor de Bruin" userId="d1c5b670-a1b7-49da-b2e8-c82be91a578e" providerId="ADAL" clId="{2993DAB8-366F-455D-8447-E76D04F84867}" dt="2023-11-14T14:11:58.242" v="1607" actId="47"/>
        <pc:sldMkLst>
          <pc:docMk/>
          <pc:sldMk cId="1983379212" sldId="430"/>
        </pc:sldMkLst>
        <pc:spChg chg="add mod ord">
          <ac:chgData name="Floor de Bruin" userId="d1c5b670-a1b7-49da-b2e8-c82be91a578e" providerId="ADAL" clId="{2993DAB8-366F-455D-8447-E76D04F84867}" dt="2023-11-14T14:11:53.728" v="1606" actId="171"/>
          <ac:spMkLst>
            <pc:docMk/>
            <pc:sldMk cId="1983379212" sldId="430"/>
            <ac:spMk id="6" creationId="{3DFC9B3C-EB39-5881-9585-55A256232546}"/>
          </ac:spMkLst>
        </pc:spChg>
        <pc:picChg chg="del">
          <ac:chgData name="Floor de Bruin" userId="d1c5b670-a1b7-49da-b2e8-c82be91a578e" providerId="ADAL" clId="{2993DAB8-366F-455D-8447-E76D04F84867}" dt="2023-11-14T14:11:51.404" v="1604" actId="478"/>
          <ac:picMkLst>
            <pc:docMk/>
            <pc:sldMk cId="1983379212" sldId="430"/>
            <ac:picMk id="5" creationId="{00000000-0000-0000-0000-000000000000}"/>
          </ac:picMkLst>
        </pc:picChg>
      </pc:sldChg>
      <pc:sldChg chg="del">
        <pc:chgData name="Floor de Bruin" userId="d1c5b670-a1b7-49da-b2e8-c82be91a578e" providerId="ADAL" clId="{2993DAB8-366F-455D-8447-E76D04F84867}" dt="2023-11-14T12:23:58.698" v="2" actId="47"/>
        <pc:sldMkLst>
          <pc:docMk/>
          <pc:sldMk cId="3727820118" sldId="432"/>
        </pc:sldMkLst>
      </pc:sldChg>
      <pc:sldChg chg="modSp mod ord">
        <pc:chgData name="Floor de Bruin" userId="d1c5b670-a1b7-49da-b2e8-c82be91a578e" providerId="ADAL" clId="{2993DAB8-366F-455D-8447-E76D04F84867}" dt="2023-11-14T13:34:41.704" v="1287" actId="20577"/>
        <pc:sldMkLst>
          <pc:docMk/>
          <pc:sldMk cId="3091267811" sldId="434"/>
        </pc:sldMkLst>
        <pc:spChg chg="mod">
          <ac:chgData name="Floor de Bruin" userId="d1c5b670-a1b7-49da-b2e8-c82be91a578e" providerId="ADAL" clId="{2993DAB8-366F-455D-8447-E76D04F84867}" dt="2023-11-14T13:34:41.704" v="1287" actId="20577"/>
          <ac:spMkLst>
            <pc:docMk/>
            <pc:sldMk cId="3091267811" sldId="434"/>
            <ac:spMk id="3" creationId="{A2B3D48A-01C6-8AA3-49F1-0F5A41EB9CA0}"/>
          </ac:spMkLst>
        </pc:spChg>
      </pc:sldChg>
      <pc:sldChg chg="add del setBg">
        <pc:chgData name="Floor de Bruin" userId="d1c5b670-a1b7-49da-b2e8-c82be91a578e" providerId="ADAL" clId="{2993DAB8-366F-455D-8447-E76D04F84867}" dt="2023-11-14T12:23:59.292" v="3" actId="47"/>
        <pc:sldMkLst>
          <pc:docMk/>
          <pc:sldMk cId="4024783303" sldId="464"/>
        </pc:sldMkLst>
      </pc:sldChg>
      <pc:sldChg chg="add del setBg">
        <pc:chgData name="Floor de Bruin" userId="d1c5b670-a1b7-49da-b2e8-c82be91a578e" providerId="ADAL" clId="{2993DAB8-366F-455D-8447-E76D04F84867}" dt="2023-11-14T12:24:20.933" v="9" actId="47"/>
        <pc:sldMkLst>
          <pc:docMk/>
          <pc:sldMk cId="4248030697" sldId="465"/>
        </pc:sldMkLst>
      </pc:sldChg>
      <pc:sldChg chg="addSp delSp modSp add mod">
        <pc:chgData name="Floor de Bruin" userId="d1c5b670-a1b7-49da-b2e8-c82be91a578e" providerId="ADAL" clId="{2993DAB8-366F-455D-8447-E76D04F84867}" dt="2023-11-14T12:24:18.980" v="8"/>
        <pc:sldMkLst>
          <pc:docMk/>
          <pc:sldMk cId="15310937" sldId="466"/>
        </pc:sldMkLst>
        <pc:spChg chg="del">
          <ac:chgData name="Floor de Bruin" userId="d1c5b670-a1b7-49da-b2e8-c82be91a578e" providerId="ADAL" clId="{2993DAB8-366F-455D-8447-E76D04F84867}" dt="2023-11-14T12:24:13.290" v="5" actId="478"/>
          <ac:spMkLst>
            <pc:docMk/>
            <pc:sldMk cId="15310937" sldId="466"/>
            <ac:spMk id="3" creationId="{A2B3D48A-01C6-8AA3-49F1-0F5A41EB9CA0}"/>
          </ac:spMkLst>
        </pc:spChg>
        <pc:spChg chg="add del mod">
          <ac:chgData name="Floor de Bruin" userId="d1c5b670-a1b7-49da-b2e8-c82be91a578e" providerId="ADAL" clId="{2993DAB8-366F-455D-8447-E76D04F84867}" dt="2023-11-14T12:24:17.368" v="6" actId="478"/>
          <ac:spMkLst>
            <pc:docMk/>
            <pc:sldMk cId="15310937" sldId="466"/>
            <ac:spMk id="4" creationId="{5C38424E-FDD5-89F0-2009-E179BDC174DE}"/>
          </ac:spMkLst>
        </pc:spChg>
        <pc:spChg chg="add mod">
          <ac:chgData name="Floor de Bruin" userId="d1c5b670-a1b7-49da-b2e8-c82be91a578e" providerId="ADAL" clId="{2993DAB8-366F-455D-8447-E76D04F84867}" dt="2023-11-14T12:24:18.980" v="8"/>
          <ac:spMkLst>
            <pc:docMk/>
            <pc:sldMk cId="15310937" sldId="466"/>
            <ac:spMk id="5" creationId="{3222D3AA-7976-93E9-2079-7F5755A2304A}"/>
          </ac:spMkLst>
        </pc:spChg>
        <pc:picChg chg="del">
          <ac:chgData name="Floor de Bruin" userId="d1c5b670-a1b7-49da-b2e8-c82be91a578e" providerId="ADAL" clId="{2993DAB8-366F-455D-8447-E76D04F84867}" dt="2023-11-14T12:24:18.165" v="7" actId="478"/>
          <ac:picMkLst>
            <pc:docMk/>
            <pc:sldMk cId="15310937" sldId="466"/>
            <ac:picMk id="1026" creationId="{BD66985B-5108-DDDA-01DE-E5953FA80F63}"/>
          </ac:picMkLst>
        </pc:picChg>
      </pc:sldChg>
      <pc:sldChg chg="addSp delSp modSp add del mod ord">
        <pc:chgData name="Floor de Bruin" userId="d1c5b670-a1b7-49da-b2e8-c82be91a578e" providerId="ADAL" clId="{2993DAB8-366F-455D-8447-E76D04F84867}" dt="2023-11-14T12:48:21.043" v="413" actId="47"/>
        <pc:sldMkLst>
          <pc:docMk/>
          <pc:sldMk cId="322779587" sldId="467"/>
        </pc:sldMkLst>
        <pc:picChg chg="del">
          <ac:chgData name="Floor de Bruin" userId="d1c5b670-a1b7-49da-b2e8-c82be91a578e" providerId="ADAL" clId="{2993DAB8-366F-455D-8447-E76D04F84867}" dt="2023-11-14T12:48:11.343" v="408" actId="478"/>
          <ac:picMkLst>
            <pc:docMk/>
            <pc:sldMk cId="322779587" sldId="467"/>
            <ac:picMk id="3" creationId="{81381002-4677-8B80-D220-8CC030E518A5}"/>
          </ac:picMkLst>
        </pc:picChg>
        <pc:picChg chg="add del mod">
          <ac:chgData name="Floor de Bruin" userId="d1c5b670-a1b7-49da-b2e8-c82be91a578e" providerId="ADAL" clId="{2993DAB8-366F-455D-8447-E76D04F84867}" dt="2023-11-14T12:48:19.569" v="412" actId="478"/>
          <ac:picMkLst>
            <pc:docMk/>
            <pc:sldMk cId="322779587" sldId="467"/>
            <ac:picMk id="5" creationId="{90974C8F-9B5E-10A0-C0C5-09698080C6BE}"/>
          </ac:picMkLst>
        </pc:picChg>
      </pc:sldChg>
      <pc:sldChg chg="addSp delSp modSp add mod ord">
        <pc:chgData name="Floor de Bruin" userId="d1c5b670-a1b7-49da-b2e8-c82be91a578e" providerId="ADAL" clId="{2993DAB8-366F-455D-8447-E76D04F84867}" dt="2023-11-14T12:49:53.940" v="447" actId="1076"/>
        <pc:sldMkLst>
          <pc:docMk/>
          <pc:sldMk cId="3904770163" sldId="467"/>
        </pc:sldMkLst>
        <pc:spChg chg="mod">
          <ac:chgData name="Floor de Bruin" userId="d1c5b670-a1b7-49da-b2e8-c82be91a578e" providerId="ADAL" clId="{2993DAB8-366F-455D-8447-E76D04F84867}" dt="2023-11-14T12:49:38.454" v="442" actId="20577"/>
          <ac:spMkLst>
            <pc:docMk/>
            <pc:sldMk cId="3904770163" sldId="467"/>
            <ac:spMk id="2" creationId="{00000000-0000-0000-0000-000000000000}"/>
          </ac:spMkLst>
        </pc:spChg>
        <pc:picChg chg="add mod">
          <ac:chgData name="Floor de Bruin" userId="d1c5b670-a1b7-49da-b2e8-c82be91a578e" providerId="ADAL" clId="{2993DAB8-366F-455D-8447-E76D04F84867}" dt="2023-11-14T12:49:53.940" v="447" actId="1076"/>
          <ac:picMkLst>
            <pc:docMk/>
            <pc:sldMk cId="3904770163" sldId="467"/>
            <ac:picMk id="3" creationId="{DB706AB1-F1C4-BF0E-2163-BE48B7396CE7}"/>
          </ac:picMkLst>
        </pc:picChg>
        <pc:picChg chg="del">
          <ac:chgData name="Floor de Bruin" userId="d1c5b670-a1b7-49da-b2e8-c82be91a578e" providerId="ADAL" clId="{2993DAB8-366F-455D-8447-E76D04F84867}" dt="2023-11-14T12:49:40.193" v="443" actId="478"/>
          <ac:picMkLst>
            <pc:docMk/>
            <pc:sldMk cId="3904770163" sldId="467"/>
            <ac:picMk id="6" creationId="{9D209B3C-1114-280F-35B9-FE8B07A9329D}"/>
          </ac:picMkLst>
        </pc:picChg>
      </pc:sldChg>
      <pc:sldChg chg="addSp delSp modSp add mod modAnim">
        <pc:chgData name="Floor de Bruin" userId="d1c5b670-a1b7-49da-b2e8-c82be91a578e" providerId="ADAL" clId="{2993DAB8-366F-455D-8447-E76D04F84867}" dt="2023-11-14T13:07:47.062" v="758" actId="1076"/>
        <pc:sldMkLst>
          <pc:docMk/>
          <pc:sldMk cId="238281597" sldId="468"/>
        </pc:sldMkLst>
        <pc:spChg chg="mod">
          <ac:chgData name="Floor de Bruin" userId="d1c5b670-a1b7-49da-b2e8-c82be91a578e" providerId="ADAL" clId="{2993DAB8-366F-455D-8447-E76D04F84867}" dt="2023-11-14T13:07:24.814" v="752" actId="20577"/>
          <ac:spMkLst>
            <pc:docMk/>
            <pc:sldMk cId="238281597" sldId="468"/>
            <ac:spMk id="2" creationId="{00000000-0000-0000-0000-000000000000}"/>
          </ac:spMkLst>
        </pc:spChg>
        <pc:spChg chg="add mod">
          <ac:chgData name="Floor de Bruin" userId="d1c5b670-a1b7-49da-b2e8-c82be91a578e" providerId="ADAL" clId="{2993DAB8-366F-455D-8447-E76D04F84867}" dt="2023-11-14T13:07:29.392" v="753"/>
          <ac:spMkLst>
            <pc:docMk/>
            <pc:sldMk cId="238281597" sldId="468"/>
            <ac:spMk id="3" creationId="{941115B1-29E4-7CFF-BCC3-73A11FF52FB6}"/>
          </ac:spMkLst>
        </pc:spChg>
        <pc:spChg chg="del">
          <ac:chgData name="Floor de Bruin" userId="d1c5b670-a1b7-49da-b2e8-c82be91a578e" providerId="ADAL" clId="{2993DAB8-366F-455D-8447-E76D04F84867}" dt="2023-11-14T13:07:20.700" v="741" actId="478"/>
          <ac:spMkLst>
            <pc:docMk/>
            <pc:sldMk cId="238281597" sldId="468"/>
            <ac:spMk id="7" creationId="{C0291BAC-B343-AF83-92E0-6EA1A82C1E26}"/>
          </ac:spMkLst>
        </pc:spChg>
        <pc:picChg chg="add mod">
          <ac:chgData name="Floor de Bruin" userId="d1c5b670-a1b7-49da-b2e8-c82be91a578e" providerId="ADAL" clId="{2993DAB8-366F-455D-8447-E76D04F84867}" dt="2023-11-14T13:07:47.062" v="758" actId="1076"/>
          <ac:picMkLst>
            <pc:docMk/>
            <pc:sldMk cId="238281597" sldId="468"/>
            <ac:picMk id="4" creationId="{662D3380-C539-0CCC-EE99-2E73963020DF}"/>
          </ac:picMkLst>
        </pc:picChg>
        <pc:picChg chg="del">
          <ac:chgData name="Floor de Bruin" userId="d1c5b670-a1b7-49da-b2e8-c82be91a578e" providerId="ADAL" clId="{2993DAB8-366F-455D-8447-E76D04F84867}" dt="2023-11-14T13:07:21.086" v="742" actId="478"/>
          <ac:picMkLst>
            <pc:docMk/>
            <pc:sldMk cId="238281597" sldId="468"/>
            <ac:picMk id="2050" creationId="{035F011F-8B71-3760-A8C0-C7A1D40149D3}"/>
          </ac:picMkLst>
        </pc:picChg>
      </pc:sldChg>
      <pc:sldChg chg="add del setBg">
        <pc:chgData name="Floor de Bruin" userId="d1c5b670-a1b7-49da-b2e8-c82be91a578e" providerId="ADAL" clId="{2993DAB8-366F-455D-8447-E76D04F84867}" dt="2023-11-14T13:07:15.555" v="739"/>
        <pc:sldMkLst>
          <pc:docMk/>
          <pc:sldMk cId="1102127386" sldId="468"/>
        </pc:sldMkLst>
      </pc:sldChg>
      <pc:sldChg chg="addSp delSp modSp add mod modAnim">
        <pc:chgData name="Floor de Bruin" userId="d1c5b670-a1b7-49da-b2e8-c82be91a578e" providerId="ADAL" clId="{2993DAB8-366F-455D-8447-E76D04F84867}" dt="2023-11-14T14:27:20.854" v="1645" actId="208"/>
        <pc:sldMkLst>
          <pc:docMk/>
          <pc:sldMk cId="3757897424" sldId="469"/>
        </pc:sldMkLst>
        <pc:spChg chg="mod">
          <ac:chgData name="Floor de Bruin" userId="d1c5b670-a1b7-49da-b2e8-c82be91a578e" providerId="ADAL" clId="{2993DAB8-366F-455D-8447-E76D04F84867}" dt="2023-11-14T13:08:57.737" v="801"/>
          <ac:spMkLst>
            <pc:docMk/>
            <pc:sldMk cId="3757897424" sldId="469"/>
            <ac:spMk id="2" creationId="{00000000-0000-0000-0000-000000000000}"/>
          </ac:spMkLst>
        </pc:spChg>
        <pc:spChg chg="mod">
          <ac:chgData name="Floor de Bruin" userId="d1c5b670-a1b7-49da-b2e8-c82be91a578e" providerId="ADAL" clId="{2993DAB8-366F-455D-8447-E76D04F84867}" dt="2023-11-14T14:27:20.854" v="1645" actId="208"/>
          <ac:spMkLst>
            <pc:docMk/>
            <pc:sldMk cId="3757897424" sldId="469"/>
            <ac:spMk id="3" creationId="{941115B1-29E4-7CFF-BCC3-73A11FF52FB6}"/>
          </ac:spMkLst>
        </pc:spChg>
        <pc:picChg chg="del">
          <ac:chgData name="Floor de Bruin" userId="d1c5b670-a1b7-49da-b2e8-c82be91a578e" providerId="ADAL" clId="{2993DAB8-366F-455D-8447-E76D04F84867}" dt="2023-11-14T13:08:36.326" v="776" actId="478"/>
          <ac:picMkLst>
            <pc:docMk/>
            <pc:sldMk cId="3757897424" sldId="469"/>
            <ac:picMk id="4" creationId="{662D3380-C539-0CCC-EE99-2E73963020DF}"/>
          </ac:picMkLst>
        </pc:picChg>
        <pc:picChg chg="add mod">
          <ac:chgData name="Floor de Bruin" userId="d1c5b670-a1b7-49da-b2e8-c82be91a578e" providerId="ADAL" clId="{2993DAB8-366F-455D-8447-E76D04F84867}" dt="2023-11-14T13:08:42.144" v="779" actId="1076"/>
          <ac:picMkLst>
            <pc:docMk/>
            <pc:sldMk cId="3757897424" sldId="469"/>
            <ac:picMk id="5" creationId="{9276A056-77E0-86B3-1439-F8A495029276}"/>
          </ac:picMkLst>
        </pc:picChg>
      </pc:sldChg>
      <pc:sldChg chg="addSp delSp modSp add mod modAnim">
        <pc:chgData name="Floor de Bruin" userId="d1c5b670-a1b7-49da-b2e8-c82be91a578e" providerId="ADAL" clId="{2993DAB8-366F-455D-8447-E76D04F84867}" dt="2023-11-14T13:13:50.998" v="892" actId="1076"/>
        <pc:sldMkLst>
          <pc:docMk/>
          <pc:sldMk cId="2444244812" sldId="470"/>
        </pc:sldMkLst>
        <pc:spChg chg="mod">
          <ac:chgData name="Floor de Bruin" userId="d1c5b670-a1b7-49da-b2e8-c82be91a578e" providerId="ADAL" clId="{2993DAB8-366F-455D-8447-E76D04F84867}" dt="2023-11-14T13:13:44.961" v="889" actId="20577"/>
          <ac:spMkLst>
            <pc:docMk/>
            <pc:sldMk cId="2444244812" sldId="470"/>
            <ac:spMk id="2" creationId="{00000000-0000-0000-0000-000000000000}"/>
          </ac:spMkLst>
        </pc:spChg>
        <pc:picChg chg="add mod">
          <ac:chgData name="Floor de Bruin" userId="d1c5b670-a1b7-49da-b2e8-c82be91a578e" providerId="ADAL" clId="{2993DAB8-366F-455D-8447-E76D04F84867}" dt="2023-11-14T13:13:40.515" v="879"/>
          <ac:picMkLst>
            <pc:docMk/>
            <pc:sldMk cId="2444244812" sldId="470"/>
            <ac:picMk id="3" creationId="{0BE928FC-1FBA-695E-7035-8946F40CB763}"/>
          </ac:picMkLst>
        </pc:picChg>
        <pc:picChg chg="add mod">
          <ac:chgData name="Floor de Bruin" userId="d1c5b670-a1b7-49da-b2e8-c82be91a578e" providerId="ADAL" clId="{2993DAB8-366F-455D-8447-E76D04F84867}" dt="2023-11-14T13:13:50.998" v="892" actId="1076"/>
          <ac:picMkLst>
            <pc:docMk/>
            <pc:sldMk cId="2444244812" sldId="470"/>
            <ac:picMk id="4" creationId="{6B310CAD-2F56-4AD3-597C-AB7532E58D14}"/>
          </ac:picMkLst>
        </pc:picChg>
        <pc:picChg chg="del">
          <ac:chgData name="Floor de Bruin" userId="d1c5b670-a1b7-49da-b2e8-c82be91a578e" providerId="ADAL" clId="{2993DAB8-366F-455D-8447-E76D04F84867}" dt="2023-11-14T13:13:27.458" v="864" actId="478"/>
          <ac:picMkLst>
            <pc:docMk/>
            <pc:sldMk cId="2444244812" sldId="470"/>
            <ac:picMk id="9" creationId="{5F82DDDB-3553-836B-2672-70ABE021B315}"/>
          </ac:picMkLst>
        </pc:picChg>
      </pc:sldChg>
      <pc:sldChg chg="addSp delSp modSp add mod modAnim">
        <pc:chgData name="Floor de Bruin" userId="d1c5b670-a1b7-49da-b2e8-c82be91a578e" providerId="ADAL" clId="{2993DAB8-366F-455D-8447-E76D04F84867}" dt="2023-11-14T13:15:29.523" v="939" actId="207"/>
        <pc:sldMkLst>
          <pc:docMk/>
          <pc:sldMk cId="753590728" sldId="471"/>
        </pc:sldMkLst>
        <pc:spChg chg="mod">
          <ac:chgData name="Floor de Bruin" userId="d1c5b670-a1b7-49da-b2e8-c82be91a578e" providerId="ADAL" clId="{2993DAB8-366F-455D-8447-E76D04F84867}" dt="2023-11-14T13:14:29.894" v="915" actId="20577"/>
          <ac:spMkLst>
            <pc:docMk/>
            <pc:sldMk cId="753590728" sldId="471"/>
            <ac:spMk id="2" creationId="{00000000-0000-0000-0000-000000000000}"/>
          </ac:spMkLst>
        </pc:spChg>
        <pc:spChg chg="add del mod">
          <ac:chgData name="Floor de Bruin" userId="d1c5b670-a1b7-49da-b2e8-c82be91a578e" providerId="ADAL" clId="{2993DAB8-366F-455D-8447-E76D04F84867}" dt="2023-11-14T13:14:42.073" v="922"/>
          <ac:spMkLst>
            <pc:docMk/>
            <pc:sldMk cId="753590728" sldId="471"/>
            <ac:spMk id="3" creationId="{0C0E36BE-EDA5-5E6C-A123-BC31247EDDF3}"/>
          </ac:spMkLst>
        </pc:spChg>
        <pc:spChg chg="add del mod">
          <ac:chgData name="Floor de Bruin" userId="d1c5b670-a1b7-49da-b2e8-c82be91a578e" providerId="ADAL" clId="{2993DAB8-366F-455D-8447-E76D04F84867}" dt="2023-11-14T13:14:42.073" v="922"/>
          <ac:spMkLst>
            <pc:docMk/>
            <pc:sldMk cId="753590728" sldId="471"/>
            <ac:spMk id="5" creationId="{1293DAFB-55D3-9A32-6834-CC1C496304C4}"/>
          </ac:spMkLst>
        </pc:spChg>
        <pc:spChg chg="add mod">
          <ac:chgData name="Floor de Bruin" userId="d1c5b670-a1b7-49da-b2e8-c82be91a578e" providerId="ADAL" clId="{2993DAB8-366F-455D-8447-E76D04F84867}" dt="2023-11-14T13:15:27.269" v="938" actId="207"/>
          <ac:spMkLst>
            <pc:docMk/>
            <pc:sldMk cId="753590728" sldId="471"/>
            <ac:spMk id="8" creationId="{C215E65B-2668-2CDF-E43F-06DD98424252}"/>
          </ac:spMkLst>
        </pc:spChg>
        <pc:spChg chg="add mod">
          <ac:chgData name="Floor de Bruin" userId="d1c5b670-a1b7-49da-b2e8-c82be91a578e" providerId="ADAL" clId="{2993DAB8-366F-455D-8447-E76D04F84867}" dt="2023-11-14T13:15:29.523" v="939" actId="207"/>
          <ac:spMkLst>
            <pc:docMk/>
            <pc:sldMk cId="753590728" sldId="471"/>
            <ac:spMk id="9" creationId="{4997D650-27ED-CD23-D120-35433938C16E}"/>
          </ac:spMkLst>
        </pc:spChg>
        <pc:picChg chg="del">
          <ac:chgData name="Floor de Bruin" userId="d1c5b670-a1b7-49da-b2e8-c82be91a578e" providerId="ADAL" clId="{2993DAB8-366F-455D-8447-E76D04F84867}" dt="2023-11-14T13:14:31.228" v="916" actId="478"/>
          <ac:picMkLst>
            <pc:docMk/>
            <pc:sldMk cId="753590728" sldId="471"/>
            <ac:picMk id="4" creationId="{6B310CAD-2F56-4AD3-597C-AB7532E58D14}"/>
          </ac:picMkLst>
        </pc:picChg>
        <pc:picChg chg="add mod">
          <ac:chgData name="Floor de Bruin" userId="d1c5b670-a1b7-49da-b2e8-c82be91a578e" providerId="ADAL" clId="{2993DAB8-366F-455D-8447-E76D04F84867}" dt="2023-11-14T13:14:51.158" v="925" actId="1076"/>
          <ac:picMkLst>
            <pc:docMk/>
            <pc:sldMk cId="753590728" sldId="471"/>
            <ac:picMk id="6" creationId="{5E5F8F31-3E9D-6BFD-1691-EFEF4D53F1DC}"/>
          </ac:picMkLst>
        </pc:picChg>
        <pc:picChg chg="add del mod">
          <ac:chgData name="Floor de Bruin" userId="d1c5b670-a1b7-49da-b2e8-c82be91a578e" providerId="ADAL" clId="{2993DAB8-366F-455D-8447-E76D04F84867}" dt="2023-11-14T13:14:42.073" v="922"/>
          <ac:picMkLst>
            <pc:docMk/>
            <pc:sldMk cId="753590728" sldId="471"/>
            <ac:picMk id="4097" creationId="{2585F929-9C18-D29A-9D1D-6B55F89E0DD3}"/>
          </ac:picMkLst>
        </pc:picChg>
      </pc:sldChg>
      <pc:sldChg chg="addSp delSp modSp add mod ord">
        <pc:chgData name="Floor de Bruin" userId="d1c5b670-a1b7-49da-b2e8-c82be91a578e" providerId="ADAL" clId="{2993DAB8-366F-455D-8447-E76D04F84867}" dt="2023-11-14T13:26:59.920" v="1150"/>
        <pc:sldMkLst>
          <pc:docMk/>
          <pc:sldMk cId="2165188221" sldId="472"/>
        </pc:sldMkLst>
        <pc:spChg chg="mod">
          <ac:chgData name="Floor de Bruin" userId="d1c5b670-a1b7-49da-b2e8-c82be91a578e" providerId="ADAL" clId="{2993DAB8-366F-455D-8447-E76D04F84867}" dt="2023-11-14T13:26:59.920" v="1150"/>
          <ac:spMkLst>
            <pc:docMk/>
            <pc:sldMk cId="2165188221" sldId="472"/>
            <ac:spMk id="2" creationId="{00000000-0000-0000-0000-000000000000}"/>
          </ac:spMkLst>
        </pc:spChg>
        <pc:picChg chg="del">
          <ac:chgData name="Floor de Bruin" userId="d1c5b670-a1b7-49da-b2e8-c82be91a578e" providerId="ADAL" clId="{2993DAB8-366F-455D-8447-E76D04F84867}" dt="2023-11-14T13:26:26.568" v="1121" actId="478"/>
          <ac:picMkLst>
            <pc:docMk/>
            <pc:sldMk cId="2165188221" sldId="472"/>
            <ac:picMk id="3" creationId="{932D41F5-7DCD-9A32-945D-7A93E8A0DDB5}"/>
          </ac:picMkLst>
        </pc:picChg>
        <pc:picChg chg="add mod">
          <ac:chgData name="Floor de Bruin" userId="d1c5b670-a1b7-49da-b2e8-c82be91a578e" providerId="ADAL" clId="{2993DAB8-366F-455D-8447-E76D04F84867}" dt="2023-11-14T13:26:32.283" v="1124" actId="1076"/>
          <ac:picMkLst>
            <pc:docMk/>
            <pc:sldMk cId="2165188221" sldId="472"/>
            <ac:picMk id="5" creationId="{1BA76FC4-25E8-EE83-3CE9-C92A4C57A99A}"/>
          </ac:picMkLst>
        </pc:picChg>
      </pc:sldChg>
      <pc:sldChg chg="addSp delSp modSp add mod modAnim">
        <pc:chgData name="Floor de Bruin" userId="d1c5b670-a1b7-49da-b2e8-c82be91a578e" providerId="ADAL" clId="{2993DAB8-366F-455D-8447-E76D04F84867}" dt="2023-11-14T13:37:22.227" v="1334" actId="20577"/>
        <pc:sldMkLst>
          <pc:docMk/>
          <pc:sldMk cId="3994256713" sldId="473"/>
        </pc:sldMkLst>
        <pc:spChg chg="mod">
          <ac:chgData name="Floor de Bruin" userId="d1c5b670-a1b7-49da-b2e8-c82be91a578e" providerId="ADAL" clId="{2993DAB8-366F-455D-8447-E76D04F84867}" dt="2023-11-14T13:37:22.227" v="1334" actId="20577"/>
          <ac:spMkLst>
            <pc:docMk/>
            <pc:sldMk cId="3994256713" sldId="473"/>
            <ac:spMk id="2" creationId="{00000000-0000-0000-0000-000000000000}"/>
          </ac:spMkLst>
        </pc:spChg>
        <pc:picChg chg="del">
          <ac:chgData name="Floor de Bruin" userId="d1c5b670-a1b7-49da-b2e8-c82be91a578e" providerId="ADAL" clId="{2993DAB8-366F-455D-8447-E76D04F84867}" dt="2023-11-14T13:37:07.312" v="1319" actId="478"/>
          <ac:picMkLst>
            <pc:docMk/>
            <pc:sldMk cId="3994256713" sldId="473"/>
            <ac:picMk id="3" creationId="{91C5586F-FFBF-22A8-5A15-C9D3B08D718E}"/>
          </ac:picMkLst>
        </pc:picChg>
        <pc:picChg chg="add mod">
          <ac:chgData name="Floor de Bruin" userId="d1c5b670-a1b7-49da-b2e8-c82be91a578e" providerId="ADAL" clId="{2993DAB8-366F-455D-8447-E76D04F84867}" dt="2023-11-14T13:37:12.797" v="1322" actId="1076"/>
          <ac:picMkLst>
            <pc:docMk/>
            <pc:sldMk cId="3994256713" sldId="473"/>
            <ac:picMk id="5" creationId="{BCEF7FC3-C400-4D00-5153-81C09219456E}"/>
          </ac:picMkLst>
        </pc:picChg>
      </pc:sldChg>
      <pc:sldChg chg="addSp delSp modSp add mod modAnim">
        <pc:chgData name="Floor de Bruin" userId="d1c5b670-a1b7-49da-b2e8-c82be91a578e" providerId="ADAL" clId="{2993DAB8-366F-455D-8447-E76D04F84867}" dt="2023-11-14T13:37:45.115" v="1362" actId="20577"/>
        <pc:sldMkLst>
          <pc:docMk/>
          <pc:sldMk cId="3692173186" sldId="474"/>
        </pc:sldMkLst>
        <pc:spChg chg="mod">
          <ac:chgData name="Floor de Bruin" userId="d1c5b670-a1b7-49da-b2e8-c82be91a578e" providerId="ADAL" clId="{2993DAB8-366F-455D-8447-E76D04F84867}" dt="2023-11-14T13:37:45.115" v="1362" actId="20577"/>
          <ac:spMkLst>
            <pc:docMk/>
            <pc:sldMk cId="3692173186" sldId="474"/>
            <ac:spMk id="2" creationId="{00000000-0000-0000-0000-000000000000}"/>
          </ac:spMkLst>
        </pc:spChg>
        <pc:picChg chg="add mod">
          <ac:chgData name="Floor de Bruin" userId="d1c5b670-a1b7-49da-b2e8-c82be91a578e" providerId="ADAL" clId="{2993DAB8-366F-455D-8447-E76D04F84867}" dt="2023-11-14T13:37:39.718" v="1341" actId="1076"/>
          <ac:picMkLst>
            <pc:docMk/>
            <pc:sldMk cId="3692173186" sldId="474"/>
            <ac:picMk id="3" creationId="{A603B7CC-8FB1-C6EB-A471-9EBC2AD23A41}"/>
          </ac:picMkLst>
        </pc:picChg>
        <pc:picChg chg="del">
          <ac:chgData name="Floor de Bruin" userId="d1c5b670-a1b7-49da-b2e8-c82be91a578e" providerId="ADAL" clId="{2993DAB8-366F-455D-8447-E76D04F84867}" dt="2023-11-14T13:37:34.582" v="1337" actId="478"/>
          <ac:picMkLst>
            <pc:docMk/>
            <pc:sldMk cId="3692173186" sldId="474"/>
            <ac:picMk id="5" creationId="{BCEF7FC3-C400-4D00-5153-81C09219456E}"/>
          </ac:picMkLst>
        </pc:picChg>
      </pc:sldChg>
      <pc:sldChg chg="addSp delSp modSp add mod">
        <pc:chgData name="Floor de Bruin" userId="d1c5b670-a1b7-49da-b2e8-c82be91a578e" providerId="ADAL" clId="{2993DAB8-366F-455D-8447-E76D04F84867}" dt="2023-11-14T13:38:05.084" v="1372" actId="20577"/>
        <pc:sldMkLst>
          <pc:docMk/>
          <pc:sldMk cId="235047571" sldId="475"/>
        </pc:sldMkLst>
        <pc:spChg chg="mod">
          <ac:chgData name="Floor de Bruin" userId="d1c5b670-a1b7-49da-b2e8-c82be91a578e" providerId="ADAL" clId="{2993DAB8-366F-455D-8447-E76D04F84867}" dt="2023-11-14T13:38:05.084" v="1372" actId="20577"/>
          <ac:spMkLst>
            <pc:docMk/>
            <pc:sldMk cId="235047571" sldId="475"/>
            <ac:spMk id="2" creationId="{00000000-0000-0000-0000-000000000000}"/>
          </ac:spMkLst>
        </pc:spChg>
        <pc:picChg chg="del">
          <ac:chgData name="Floor de Bruin" userId="d1c5b670-a1b7-49da-b2e8-c82be91a578e" providerId="ADAL" clId="{2993DAB8-366F-455D-8447-E76D04F84867}" dt="2023-11-14T13:37:58.566" v="1364" actId="478"/>
          <ac:picMkLst>
            <pc:docMk/>
            <pc:sldMk cId="235047571" sldId="475"/>
            <ac:picMk id="3" creationId="{A603B7CC-8FB1-C6EB-A471-9EBC2AD23A41}"/>
          </ac:picMkLst>
        </pc:picChg>
        <pc:picChg chg="add mod">
          <ac:chgData name="Floor de Bruin" userId="d1c5b670-a1b7-49da-b2e8-c82be91a578e" providerId="ADAL" clId="{2993DAB8-366F-455D-8447-E76D04F84867}" dt="2023-11-14T13:38:03.016" v="1367" actId="1076"/>
          <ac:picMkLst>
            <pc:docMk/>
            <pc:sldMk cId="235047571" sldId="475"/>
            <ac:picMk id="5" creationId="{CC1A31CB-A6E0-0ACF-2B4F-4F2A5FAB32E2}"/>
          </ac:picMkLst>
        </pc:picChg>
      </pc:sldChg>
      <pc:sldChg chg="modSp add">
        <pc:chgData name="Floor de Bruin" userId="d1c5b670-a1b7-49da-b2e8-c82be91a578e" providerId="ADAL" clId="{2993DAB8-366F-455D-8447-E76D04F84867}" dt="2023-11-14T13:40:58.406" v="1437" actId="20577"/>
        <pc:sldMkLst>
          <pc:docMk/>
          <pc:sldMk cId="3863854891" sldId="476"/>
        </pc:sldMkLst>
        <pc:spChg chg="mod">
          <ac:chgData name="Floor de Bruin" userId="d1c5b670-a1b7-49da-b2e8-c82be91a578e" providerId="ADAL" clId="{2993DAB8-366F-455D-8447-E76D04F84867}" dt="2023-11-14T13:40:58.406" v="1437" actId="20577"/>
          <ac:spMkLst>
            <pc:docMk/>
            <pc:sldMk cId="3863854891" sldId="476"/>
            <ac:spMk id="2" creationId="{00000000-0000-0000-0000-000000000000}"/>
          </ac:spMkLst>
        </pc:spChg>
      </pc:sldChg>
      <pc:sldChg chg="addSp delSp modSp add mod">
        <pc:chgData name="Floor de Bruin" userId="d1c5b670-a1b7-49da-b2e8-c82be91a578e" providerId="ADAL" clId="{2993DAB8-366F-455D-8447-E76D04F84867}" dt="2023-11-14T14:03:40.505" v="1503" actId="208"/>
        <pc:sldMkLst>
          <pc:docMk/>
          <pc:sldMk cId="1559519823" sldId="477"/>
        </pc:sldMkLst>
        <pc:spChg chg="mod">
          <ac:chgData name="Floor de Bruin" userId="d1c5b670-a1b7-49da-b2e8-c82be91a578e" providerId="ADAL" clId="{2993DAB8-366F-455D-8447-E76D04F84867}" dt="2023-11-14T14:03:34.207" v="1501" actId="20577"/>
          <ac:spMkLst>
            <pc:docMk/>
            <pc:sldMk cId="1559519823" sldId="477"/>
            <ac:spMk id="2" creationId="{00000000-0000-0000-0000-000000000000}"/>
          </ac:spMkLst>
        </pc:spChg>
        <pc:spChg chg="mod">
          <ac:chgData name="Floor de Bruin" userId="d1c5b670-a1b7-49da-b2e8-c82be91a578e" providerId="ADAL" clId="{2993DAB8-366F-455D-8447-E76D04F84867}" dt="2023-11-14T14:03:40.505" v="1503" actId="208"/>
          <ac:spMkLst>
            <pc:docMk/>
            <pc:sldMk cId="1559519823" sldId="477"/>
            <ac:spMk id="8" creationId="{8B810286-5FBE-4217-DB6B-704F68712842}"/>
          </ac:spMkLst>
        </pc:spChg>
        <pc:picChg chg="del">
          <ac:chgData name="Floor de Bruin" userId="d1c5b670-a1b7-49da-b2e8-c82be91a578e" providerId="ADAL" clId="{2993DAB8-366F-455D-8447-E76D04F84867}" dt="2023-11-14T14:03:24.047" v="1489" actId="478"/>
          <ac:picMkLst>
            <pc:docMk/>
            <pc:sldMk cId="1559519823" sldId="477"/>
            <ac:picMk id="3" creationId="{94F8D1F6-07E4-BCC3-0DFC-D7C4A9F4D10C}"/>
          </ac:picMkLst>
        </pc:picChg>
        <pc:picChg chg="add mod">
          <ac:chgData name="Floor de Bruin" userId="d1c5b670-a1b7-49da-b2e8-c82be91a578e" providerId="ADAL" clId="{2993DAB8-366F-455D-8447-E76D04F84867}" dt="2023-11-14T14:03:30.642" v="1492" actId="1076"/>
          <ac:picMkLst>
            <pc:docMk/>
            <pc:sldMk cId="1559519823" sldId="477"/>
            <ac:picMk id="4" creationId="{E06B7113-D4D7-D4EF-8333-5763B83E9CA2}"/>
          </ac:picMkLst>
        </pc:picChg>
      </pc:sldChg>
    </pc:docChg>
  </pc:docChgLst>
  <pc:docChgLst>
    <pc:chgData name="Bruno Leite de Oliveira" userId="94c6123e-6042-4879-9904-6c6fe6cfef04" providerId="ADAL" clId="{99568F66-3ADA-45EA-9CBB-4929D1411F9A}"/>
    <pc:docChg chg="addSld modSld">
      <pc:chgData name="Bruno Leite de Oliveira" userId="94c6123e-6042-4879-9904-6c6fe6cfef04" providerId="ADAL" clId="{99568F66-3ADA-45EA-9CBB-4929D1411F9A}" dt="2023-10-31T09:04:39.320" v="4"/>
      <pc:docMkLst>
        <pc:docMk/>
      </pc:docMkLst>
      <pc:sldChg chg="add setBg">
        <pc:chgData name="Bruno Leite de Oliveira" userId="94c6123e-6042-4879-9904-6c6fe6cfef04" providerId="ADAL" clId="{99568F66-3ADA-45EA-9CBB-4929D1411F9A}" dt="2023-10-31T09:02:18.328" v="2"/>
        <pc:sldMkLst>
          <pc:docMk/>
          <pc:sldMk cId="1881871672" sldId="433"/>
        </pc:sldMkLst>
      </pc:sldChg>
      <pc:sldChg chg="add setBg">
        <pc:chgData name="Bruno Leite de Oliveira" userId="94c6123e-6042-4879-9904-6c6fe6cfef04" providerId="ADAL" clId="{99568F66-3ADA-45EA-9CBB-4929D1411F9A}" dt="2023-10-31T09:04:39.320" v="4"/>
        <pc:sldMkLst>
          <pc:docMk/>
          <pc:sldMk cId="3091267811" sldId="434"/>
        </pc:sldMkLst>
      </pc:sldChg>
    </pc:docChg>
  </pc:docChgLst>
  <pc:docChgLst>
    <pc:chgData name="Willemijn Gerritsen" userId="8aa5d691-83b3-4c6f-b406-da0a76de7bd5" providerId="ADAL" clId="{94A0024D-1A2B-4433-8C34-E743970E2888}"/>
    <pc:docChg chg="undo custSel modSld sldOrd">
      <pc:chgData name="Willemijn Gerritsen" userId="8aa5d691-83b3-4c6f-b406-da0a76de7bd5" providerId="ADAL" clId="{94A0024D-1A2B-4433-8C34-E743970E2888}" dt="2023-11-23T13:06:48.607" v="204" actId="1076"/>
      <pc:docMkLst>
        <pc:docMk/>
      </pc:docMkLst>
      <pc:sldChg chg="modSp mod">
        <pc:chgData name="Willemijn Gerritsen" userId="8aa5d691-83b3-4c6f-b406-da0a76de7bd5" providerId="ADAL" clId="{94A0024D-1A2B-4433-8C34-E743970E2888}" dt="2023-11-23T11:32:40.094" v="42" actId="1076"/>
        <pc:sldMkLst>
          <pc:docMk/>
          <pc:sldMk cId="1843325559" sldId="257"/>
        </pc:sldMkLst>
        <pc:picChg chg="mod">
          <ac:chgData name="Willemijn Gerritsen" userId="8aa5d691-83b3-4c6f-b406-da0a76de7bd5" providerId="ADAL" clId="{94A0024D-1A2B-4433-8C34-E743970E2888}" dt="2023-11-23T11:32:40.094" v="42" actId="1076"/>
          <ac:picMkLst>
            <pc:docMk/>
            <pc:sldMk cId="1843325559" sldId="257"/>
            <ac:picMk id="4" creationId="{CC9904E4-F90A-5827-A1D9-33AA6CFE58D1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1:27:24.697" v="9" actId="1076"/>
        <pc:sldMkLst>
          <pc:docMk/>
          <pc:sldMk cId="1883047808" sldId="258"/>
        </pc:sldMkLst>
        <pc:picChg chg="del mod">
          <ac:chgData name="Willemijn Gerritsen" userId="8aa5d691-83b3-4c6f-b406-da0a76de7bd5" providerId="ADAL" clId="{94A0024D-1A2B-4433-8C34-E743970E2888}" dt="2023-11-23T11:27:14.408" v="8" actId="478"/>
          <ac:picMkLst>
            <pc:docMk/>
            <pc:sldMk cId="1883047808" sldId="258"/>
            <ac:picMk id="5" creationId="{62A27C39-C7F6-7F7A-6CB0-ECD4F9FA3C16}"/>
          </ac:picMkLst>
        </pc:picChg>
        <pc:picChg chg="del">
          <ac:chgData name="Willemijn Gerritsen" userId="8aa5d691-83b3-4c6f-b406-da0a76de7bd5" providerId="ADAL" clId="{94A0024D-1A2B-4433-8C34-E743970E2888}" dt="2023-11-23T11:21:25.285" v="0" actId="478"/>
          <ac:picMkLst>
            <pc:docMk/>
            <pc:sldMk cId="1883047808" sldId="258"/>
            <ac:picMk id="5" creationId="{BEBA26EE-A5F2-B629-C8D9-E46EB7F74F5E}"/>
          </ac:picMkLst>
        </pc:picChg>
        <pc:picChg chg="mod">
          <ac:chgData name="Willemijn Gerritsen" userId="8aa5d691-83b3-4c6f-b406-da0a76de7bd5" providerId="ADAL" clId="{94A0024D-1A2B-4433-8C34-E743970E2888}" dt="2023-11-23T11:27:24.697" v="9" actId="1076"/>
          <ac:picMkLst>
            <pc:docMk/>
            <pc:sldMk cId="1883047808" sldId="258"/>
            <ac:picMk id="7" creationId="{0D80944A-B930-B06D-51CF-83669FAC6827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1:27:10.990" v="7" actId="1076"/>
        <pc:sldMkLst>
          <pc:docMk/>
          <pc:sldMk cId="3987355527" sldId="262"/>
        </pc:sldMkLst>
        <pc:picChg chg="del">
          <ac:chgData name="Willemijn Gerritsen" userId="8aa5d691-83b3-4c6f-b406-da0a76de7bd5" providerId="ADAL" clId="{94A0024D-1A2B-4433-8C34-E743970E2888}" dt="2023-11-23T11:26:12.004" v="2" actId="478"/>
          <ac:picMkLst>
            <pc:docMk/>
            <pc:sldMk cId="3987355527" sldId="262"/>
            <ac:picMk id="3" creationId="{D18F9189-39BF-ACAA-6B43-AA07989AEA2E}"/>
          </ac:picMkLst>
        </pc:picChg>
        <pc:picChg chg="del mod">
          <ac:chgData name="Willemijn Gerritsen" userId="8aa5d691-83b3-4c6f-b406-da0a76de7bd5" providerId="ADAL" clId="{94A0024D-1A2B-4433-8C34-E743970E2888}" dt="2023-11-23T11:26:59.642" v="6" actId="478"/>
          <ac:picMkLst>
            <pc:docMk/>
            <pc:sldMk cId="3987355527" sldId="262"/>
            <ac:picMk id="4" creationId="{5CE4A9B2-BCF6-E361-1811-40E82FEC290A}"/>
          </ac:picMkLst>
        </pc:picChg>
        <pc:picChg chg="mod">
          <ac:chgData name="Willemijn Gerritsen" userId="8aa5d691-83b3-4c6f-b406-da0a76de7bd5" providerId="ADAL" clId="{94A0024D-1A2B-4433-8C34-E743970E2888}" dt="2023-11-23T11:27:10.990" v="7" actId="1076"/>
          <ac:picMkLst>
            <pc:docMk/>
            <pc:sldMk cId="3987355527" sldId="262"/>
            <ac:picMk id="5" creationId="{B45DD475-640A-1ECB-3F39-F01D86E0E97D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7:48.575" v="11" actId="1076"/>
        <pc:sldMkLst>
          <pc:docMk/>
          <pc:sldMk cId="98783771" sldId="266"/>
        </pc:sldMkLst>
        <pc:picChg chg="mod">
          <ac:chgData name="Willemijn Gerritsen" userId="8aa5d691-83b3-4c6f-b406-da0a76de7bd5" providerId="ADAL" clId="{94A0024D-1A2B-4433-8C34-E743970E2888}" dt="2023-11-23T11:27:48.575" v="11" actId="1076"/>
          <ac:picMkLst>
            <pc:docMk/>
            <pc:sldMk cId="98783771" sldId="266"/>
            <ac:picMk id="3" creationId="{42BB35D1-A42C-CD3D-3894-95AEB30E8F0F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1:43.486" v="124" actId="1076"/>
        <pc:sldMkLst>
          <pc:docMk/>
          <pc:sldMk cId="2911387961" sldId="268"/>
        </pc:sldMkLst>
        <pc:picChg chg="mod">
          <ac:chgData name="Willemijn Gerritsen" userId="8aa5d691-83b3-4c6f-b406-da0a76de7bd5" providerId="ADAL" clId="{94A0024D-1A2B-4433-8C34-E743970E2888}" dt="2023-11-23T12:51:43.486" v="124" actId="1076"/>
          <ac:picMkLst>
            <pc:docMk/>
            <pc:sldMk cId="2911387961" sldId="268"/>
            <ac:picMk id="4" creationId="{5B76007C-BDE7-6623-54D8-8AD2C3FF3D2E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1:03.623" v="119" actId="1076"/>
        <pc:sldMkLst>
          <pc:docMk/>
          <pc:sldMk cId="3840939140" sldId="269"/>
        </pc:sldMkLst>
        <pc:picChg chg="mod">
          <ac:chgData name="Willemijn Gerritsen" userId="8aa5d691-83b3-4c6f-b406-da0a76de7bd5" providerId="ADAL" clId="{94A0024D-1A2B-4433-8C34-E743970E2888}" dt="2023-11-23T12:51:03.623" v="119" actId="1076"/>
          <ac:picMkLst>
            <pc:docMk/>
            <pc:sldMk cId="3840939140" sldId="269"/>
            <ac:picMk id="3" creationId="{14EDCAC0-FCC0-112C-21DC-586ACADC90A9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7:38.057" v="10" actId="1076"/>
        <pc:sldMkLst>
          <pc:docMk/>
          <pc:sldMk cId="3698517271" sldId="271"/>
        </pc:sldMkLst>
        <pc:picChg chg="mod">
          <ac:chgData name="Willemijn Gerritsen" userId="8aa5d691-83b3-4c6f-b406-da0a76de7bd5" providerId="ADAL" clId="{94A0024D-1A2B-4433-8C34-E743970E2888}" dt="2023-11-23T11:27:38.057" v="10" actId="1076"/>
          <ac:picMkLst>
            <pc:docMk/>
            <pc:sldMk cId="3698517271" sldId="271"/>
            <ac:picMk id="5" creationId="{92C66726-C235-BE0D-C72C-A1892F5A5454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8:12.237" v="13" actId="1076"/>
        <pc:sldMkLst>
          <pc:docMk/>
          <pc:sldMk cId="34118801" sldId="272"/>
        </pc:sldMkLst>
        <pc:picChg chg="mod">
          <ac:chgData name="Willemijn Gerritsen" userId="8aa5d691-83b3-4c6f-b406-da0a76de7bd5" providerId="ADAL" clId="{94A0024D-1A2B-4433-8C34-E743970E2888}" dt="2023-11-23T11:28:12.237" v="13" actId="1076"/>
          <ac:picMkLst>
            <pc:docMk/>
            <pc:sldMk cId="34118801" sldId="272"/>
            <ac:picMk id="3" creationId="{5555CABC-8C8F-3F90-7A05-A62B54E26169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9:46.007" v="22" actId="1076"/>
        <pc:sldMkLst>
          <pc:docMk/>
          <pc:sldMk cId="1702765839" sldId="273"/>
        </pc:sldMkLst>
        <pc:picChg chg="mod">
          <ac:chgData name="Willemijn Gerritsen" userId="8aa5d691-83b3-4c6f-b406-da0a76de7bd5" providerId="ADAL" clId="{94A0024D-1A2B-4433-8C34-E743970E2888}" dt="2023-11-23T11:29:46.007" v="22" actId="1076"/>
          <ac:picMkLst>
            <pc:docMk/>
            <pc:sldMk cId="1702765839" sldId="273"/>
            <ac:picMk id="5" creationId="{8E23B132-14EA-27C0-81BB-A7AA7B060E7E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3:30.554" v="46" actId="1076"/>
        <pc:sldMkLst>
          <pc:docMk/>
          <pc:sldMk cId="2435796920" sldId="274"/>
        </pc:sldMkLst>
        <pc:picChg chg="mod">
          <ac:chgData name="Willemijn Gerritsen" userId="8aa5d691-83b3-4c6f-b406-da0a76de7bd5" providerId="ADAL" clId="{94A0024D-1A2B-4433-8C34-E743970E2888}" dt="2023-11-23T11:33:30.554" v="46" actId="1076"/>
          <ac:picMkLst>
            <pc:docMk/>
            <pc:sldMk cId="2435796920" sldId="274"/>
            <ac:picMk id="5" creationId="{93932F0E-58B7-D277-A678-80AE62A57AD9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3:46.906" v="47" actId="1076"/>
        <pc:sldMkLst>
          <pc:docMk/>
          <pc:sldMk cId="118351513" sldId="275"/>
        </pc:sldMkLst>
        <pc:picChg chg="mod">
          <ac:chgData name="Willemijn Gerritsen" userId="8aa5d691-83b3-4c6f-b406-da0a76de7bd5" providerId="ADAL" clId="{94A0024D-1A2B-4433-8C34-E743970E2888}" dt="2023-11-23T11:33:46.906" v="47" actId="1076"/>
          <ac:picMkLst>
            <pc:docMk/>
            <pc:sldMk cId="118351513" sldId="275"/>
            <ac:picMk id="5" creationId="{1F1B0875-E060-DAB5-185F-5B7774B78E7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8:24.299" v="14" actId="1076"/>
        <pc:sldMkLst>
          <pc:docMk/>
          <pc:sldMk cId="514823263" sldId="276"/>
        </pc:sldMkLst>
        <pc:picChg chg="mod">
          <ac:chgData name="Willemijn Gerritsen" userId="8aa5d691-83b3-4c6f-b406-da0a76de7bd5" providerId="ADAL" clId="{94A0024D-1A2B-4433-8C34-E743970E2888}" dt="2023-11-23T11:28:24.299" v="14" actId="1076"/>
          <ac:picMkLst>
            <pc:docMk/>
            <pc:sldMk cId="514823263" sldId="276"/>
            <ac:picMk id="5" creationId="{EC2BC015-E294-527E-AF1D-B157FDC94FF8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9:56.132" v="23" actId="1076"/>
        <pc:sldMkLst>
          <pc:docMk/>
          <pc:sldMk cId="1506155717" sldId="277"/>
        </pc:sldMkLst>
        <pc:picChg chg="mod">
          <ac:chgData name="Willemijn Gerritsen" userId="8aa5d691-83b3-4c6f-b406-da0a76de7bd5" providerId="ADAL" clId="{94A0024D-1A2B-4433-8C34-E743970E2888}" dt="2023-11-23T11:29:56.132" v="23" actId="1076"/>
          <ac:picMkLst>
            <pc:docMk/>
            <pc:sldMk cId="1506155717" sldId="277"/>
            <ac:picMk id="4" creationId="{70B407D4-F247-AB27-E931-E039F45D5860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3:02.830" v="44" actId="1076"/>
        <pc:sldMkLst>
          <pc:docMk/>
          <pc:sldMk cId="4285224633" sldId="278"/>
        </pc:sldMkLst>
        <pc:picChg chg="mod">
          <ac:chgData name="Willemijn Gerritsen" userId="8aa5d691-83b3-4c6f-b406-da0a76de7bd5" providerId="ADAL" clId="{94A0024D-1A2B-4433-8C34-E743970E2888}" dt="2023-11-23T11:33:02.830" v="44" actId="1076"/>
          <ac:picMkLst>
            <pc:docMk/>
            <pc:sldMk cId="4285224633" sldId="278"/>
            <ac:picMk id="5" creationId="{271DFA6F-1BAC-5330-5824-9056416A2368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2:52.695" v="43" actId="1076"/>
        <pc:sldMkLst>
          <pc:docMk/>
          <pc:sldMk cId="1545781383" sldId="279"/>
        </pc:sldMkLst>
        <pc:picChg chg="mod">
          <ac:chgData name="Willemijn Gerritsen" userId="8aa5d691-83b3-4c6f-b406-da0a76de7bd5" providerId="ADAL" clId="{94A0024D-1A2B-4433-8C34-E743970E2888}" dt="2023-11-23T11:32:52.695" v="43" actId="1076"/>
          <ac:picMkLst>
            <pc:docMk/>
            <pc:sldMk cId="1545781383" sldId="279"/>
            <ac:picMk id="5" creationId="{0A230D2E-977B-B10D-1E3E-90053EE21FB1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3:59.154" v="48" actId="1076"/>
        <pc:sldMkLst>
          <pc:docMk/>
          <pc:sldMk cId="567097828" sldId="280"/>
        </pc:sldMkLst>
        <pc:picChg chg="mod">
          <ac:chgData name="Willemijn Gerritsen" userId="8aa5d691-83b3-4c6f-b406-da0a76de7bd5" providerId="ADAL" clId="{94A0024D-1A2B-4433-8C34-E743970E2888}" dt="2023-11-23T11:33:59.154" v="48" actId="1076"/>
          <ac:picMkLst>
            <pc:docMk/>
            <pc:sldMk cId="567097828" sldId="280"/>
            <ac:picMk id="5" creationId="{64114C3C-D7C9-5AB8-B1C7-78EB9B70CDAB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1:26:56.924" v="5" actId="1076"/>
        <pc:sldMkLst>
          <pc:docMk/>
          <pc:sldMk cId="3608661310" sldId="281"/>
        </pc:sldMkLst>
        <pc:picChg chg="del">
          <ac:chgData name="Willemijn Gerritsen" userId="8aa5d691-83b3-4c6f-b406-da0a76de7bd5" providerId="ADAL" clId="{94A0024D-1A2B-4433-8C34-E743970E2888}" dt="2023-11-23T11:26:45.376" v="4" actId="478"/>
          <ac:picMkLst>
            <pc:docMk/>
            <pc:sldMk cId="3608661310" sldId="281"/>
            <ac:picMk id="4" creationId="{A76DCF0A-4AEF-264C-8131-597FB7997D6D}"/>
          </ac:picMkLst>
        </pc:picChg>
        <pc:picChg chg="mod">
          <ac:chgData name="Willemijn Gerritsen" userId="8aa5d691-83b3-4c6f-b406-da0a76de7bd5" providerId="ADAL" clId="{94A0024D-1A2B-4433-8C34-E743970E2888}" dt="2023-11-23T11:26:56.924" v="5" actId="1076"/>
          <ac:picMkLst>
            <pc:docMk/>
            <pc:sldMk cId="3608661310" sldId="281"/>
            <ac:picMk id="5" creationId="{405B1556-3F39-6DF6-65B4-C07E7130C840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7:59.775" v="12" actId="1076"/>
        <pc:sldMkLst>
          <pc:docMk/>
          <pc:sldMk cId="2704072849" sldId="282"/>
        </pc:sldMkLst>
        <pc:picChg chg="mod">
          <ac:chgData name="Willemijn Gerritsen" userId="8aa5d691-83b3-4c6f-b406-da0a76de7bd5" providerId="ADAL" clId="{94A0024D-1A2B-4433-8C34-E743970E2888}" dt="2023-11-23T11:27:59.775" v="12" actId="1076"/>
          <ac:picMkLst>
            <pc:docMk/>
            <pc:sldMk cId="2704072849" sldId="282"/>
            <ac:picMk id="5" creationId="{65ED3241-2797-B7B1-832F-E8A2E67359CE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9:32.727" v="21" actId="1076"/>
        <pc:sldMkLst>
          <pc:docMk/>
          <pc:sldMk cId="751980322" sldId="283"/>
        </pc:sldMkLst>
        <pc:picChg chg="mod">
          <ac:chgData name="Willemijn Gerritsen" userId="8aa5d691-83b3-4c6f-b406-da0a76de7bd5" providerId="ADAL" clId="{94A0024D-1A2B-4433-8C34-E743970E2888}" dt="2023-11-23T11:29:32.727" v="21" actId="1076"/>
          <ac:picMkLst>
            <pc:docMk/>
            <pc:sldMk cId="751980322" sldId="283"/>
            <ac:picMk id="4" creationId="{02CED55B-FA32-9567-5571-82E697F85AB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0:09.128" v="24" actId="1076"/>
        <pc:sldMkLst>
          <pc:docMk/>
          <pc:sldMk cId="3400092377" sldId="284"/>
        </pc:sldMkLst>
        <pc:picChg chg="mod">
          <ac:chgData name="Willemijn Gerritsen" userId="8aa5d691-83b3-4c6f-b406-da0a76de7bd5" providerId="ADAL" clId="{94A0024D-1A2B-4433-8C34-E743970E2888}" dt="2023-11-23T11:30:09.128" v="24" actId="1076"/>
          <ac:picMkLst>
            <pc:docMk/>
            <pc:sldMk cId="3400092377" sldId="284"/>
            <ac:picMk id="5" creationId="{DA9E3551-3CA4-0349-F041-BE017CFACC0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3:13.865" v="45" actId="1076"/>
        <pc:sldMkLst>
          <pc:docMk/>
          <pc:sldMk cId="3540565257" sldId="285"/>
        </pc:sldMkLst>
        <pc:picChg chg="mod">
          <ac:chgData name="Willemijn Gerritsen" userId="8aa5d691-83b3-4c6f-b406-da0a76de7bd5" providerId="ADAL" clId="{94A0024D-1A2B-4433-8C34-E743970E2888}" dt="2023-11-23T11:33:13.865" v="45" actId="1076"/>
          <ac:picMkLst>
            <pc:docMk/>
            <pc:sldMk cId="3540565257" sldId="285"/>
            <ac:picMk id="5" creationId="{54AA3FC2-DE8B-2ACC-9E6D-F1FCE67A03FA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8:42.916" v="17" actId="1076"/>
        <pc:sldMkLst>
          <pc:docMk/>
          <pc:sldMk cId="1535411206" sldId="287"/>
        </pc:sldMkLst>
        <pc:picChg chg="mod">
          <ac:chgData name="Willemijn Gerritsen" userId="8aa5d691-83b3-4c6f-b406-da0a76de7bd5" providerId="ADAL" clId="{94A0024D-1A2B-4433-8C34-E743970E2888}" dt="2023-11-23T11:28:42.916" v="17" actId="1076"/>
          <ac:picMkLst>
            <pc:docMk/>
            <pc:sldMk cId="1535411206" sldId="287"/>
            <ac:picMk id="5" creationId="{C8141181-D698-C152-A1F1-698322979674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9:19.798" v="20" actId="1076"/>
        <pc:sldMkLst>
          <pc:docMk/>
          <pc:sldMk cId="673633992" sldId="288"/>
        </pc:sldMkLst>
        <pc:picChg chg="mod">
          <ac:chgData name="Willemijn Gerritsen" userId="8aa5d691-83b3-4c6f-b406-da0a76de7bd5" providerId="ADAL" clId="{94A0024D-1A2B-4433-8C34-E743970E2888}" dt="2023-11-23T11:29:19.798" v="20" actId="1076"/>
          <ac:picMkLst>
            <pc:docMk/>
            <pc:sldMk cId="673633992" sldId="288"/>
            <ac:picMk id="4" creationId="{7D49BEF7-7140-06DD-FD7C-FA8D0CFEEC2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0:40.406" v="27" actId="1076"/>
        <pc:sldMkLst>
          <pc:docMk/>
          <pc:sldMk cId="3155241945" sldId="289"/>
        </pc:sldMkLst>
        <pc:picChg chg="mod">
          <ac:chgData name="Willemijn Gerritsen" userId="8aa5d691-83b3-4c6f-b406-da0a76de7bd5" providerId="ADAL" clId="{94A0024D-1A2B-4433-8C34-E743970E2888}" dt="2023-11-23T11:30:40.406" v="27" actId="1076"/>
          <ac:picMkLst>
            <pc:docMk/>
            <pc:sldMk cId="3155241945" sldId="289"/>
            <ac:picMk id="5" creationId="{74C45C41-FE7F-B2A1-9244-5AD9CB57702E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1:15.692" v="32" actId="1076"/>
        <pc:sldMkLst>
          <pc:docMk/>
          <pc:sldMk cId="980291461" sldId="290"/>
        </pc:sldMkLst>
        <pc:picChg chg="mod">
          <ac:chgData name="Willemijn Gerritsen" userId="8aa5d691-83b3-4c6f-b406-da0a76de7bd5" providerId="ADAL" clId="{94A0024D-1A2B-4433-8C34-E743970E2888}" dt="2023-11-23T11:31:15.692" v="32" actId="1076"/>
          <ac:picMkLst>
            <pc:docMk/>
            <pc:sldMk cId="980291461" sldId="290"/>
            <ac:picMk id="5" creationId="{19025852-7C10-FD42-E69C-4650AD5B06E6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1:50.573" v="35" actId="1076"/>
        <pc:sldMkLst>
          <pc:docMk/>
          <pc:sldMk cId="4066342419" sldId="291"/>
        </pc:sldMkLst>
        <pc:picChg chg="mod">
          <ac:chgData name="Willemijn Gerritsen" userId="8aa5d691-83b3-4c6f-b406-da0a76de7bd5" providerId="ADAL" clId="{94A0024D-1A2B-4433-8C34-E743970E2888}" dt="2023-11-23T11:31:50.573" v="35" actId="1076"/>
          <ac:picMkLst>
            <pc:docMk/>
            <pc:sldMk cId="4066342419" sldId="291"/>
            <ac:picMk id="3" creationId="{CCF1C2A4-BFF7-7DE7-B806-F4921FCF2A8D}"/>
          </ac:picMkLst>
        </pc:picChg>
      </pc:sldChg>
      <pc:sldChg chg="modSp mod ord">
        <pc:chgData name="Willemijn Gerritsen" userId="8aa5d691-83b3-4c6f-b406-da0a76de7bd5" providerId="ADAL" clId="{94A0024D-1A2B-4433-8C34-E743970E2888}" dt="2023-11-23T11:32:27.466" v="41" actId="1076"/>
        <pc:sldMkLst>
          <pc:docMk/>
          <pc:sldMk cId="2848441777" sldId="292"/>
        </pc:sldMkLst>
        <pc:picChg chg="mod">
          <ac:chgData name="Willemijn Gerritsen" userId="8aa5d691-83b3-4c6f-b406-da0a76de7bd5" providerId="ADAL" clId="{94A0024D-1A2B-4433-8C34-E743970E2888}" dt="2023-11-23T11:32:27.466" v="41" actId="1076"/>
          <ac:picMkLst>
            <pc:docMk/>
            <pc:sldMk cId="2848441777" sldId="292"/>
            <ac:picMk id="4" creationId="{B93BD8A1-6D0F-9DBD-5B4A-BB56A6828188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4:32.809" v="51" actId="1076"/>
        <pc:sldMkLst>
          <pc:docMk/>
          <pc:sldMk cId="4087098165" sldId="293"/>
        </pc:sldMkLst>
        <pc:picChg chg="mod">
          <ac:chgData name="Willemijn Gerritsen" userId="8aa5d691-83b3-4c6f-b406-da0a76de7bd5" providerId="ADAL" clId="{94A0024D-1A2B-4433-8C34-E743970E2888}" dt="2023-11-23T11:34:32.809" v="51" actId="1076"/>
          <ac:picMkLst>
            <pc:docMk/>
            <pc:sldMk cId="4087098165" sldId="293"/>
            <ac:picMk id="5" creationId="{DC046CAF-977F-A83F-E5F1-E06E924AD5D9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5:54.272" v="56" actId="1076"/>
        <pc:sldMkLst>
          <pc:docMk/>
          <pc:sldMk cId="1886550594" sldId="294"/>
        </pc:sldMkLst>
        <pc:picChg chg="mod">
          <ac:chgData name="Willemijn Gerritsen" userId="8aa5d691-83b3-4c6f-b406-da0a76de7bd5" providerId="ADAL" clId="{94A0024D-1A2B-4433-8C34-E743970E2888}" dt="2023-11-23T11:35:54.272" v="56" actId="1076"/>
          <ac:picMkLst>
            <pc:docMk/>
            <pc:sldMk cId="1886550594" sldId="294"/>
            <ac:picMk id="5" creationId="{CCDFBE33-9D40-7EFB-79E3-0628C0362882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8:55.764" v="18" actId="1076"/>
        <pc:sldMkLst>
          <pc:docMk/>
          <pc:sldMk cId="869226319" sldId="295"/>
        </pc:sldMkLst>
        <pc:picChg chg="mod">
          <ac:chgData name="Willemijn Gerritsen" userId="8aa5d691-83b3-4c6f-b406-da0a76de7bd5" providerId="ADAL" clId="{94A0024D-1A2B-4433-8C34-E743970E2888}" dt="2023-11-23T11:28:55.764" v="18" actId="1076"/>
          <ac:picMkLst>
            <pc:docMk/>
            <pc:sldMk cId="869226319" sldId="295"/>
            <ac:picMk id="5" creationId="{F566A11F-9360-5FA3-712A-ED822024723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0:18.378" v="25" actId="1076"/>
        <pc:sldMkLst>
          <pc:docMk/>
          <pc:sldMk cId="76498734" sldId="296"/>
        </pc:sldMkLst>
        <pc:picChg chg="mod">
          <ac:chgData name="Willemijn Gerritsen" userId="8aa5d691-83b3-4c6f-b406-da0a76de7bd5" providerId="ADAL" clId="{94A0024D-1A2B-4433-8C34-E743970E2888}" dt="2023-11-23T11:30:18.378" v="25" actId="1076"/>
          <ac:picMkLst>
            <pc:docMk/>
            <pc:sldMk cId="76498734" sldId="296"/>
            <ac:picMk id="4" creationId="{1E6C9AA9-6539-0FBC-7846-397AC0EC7AA4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0:52.781" v="30" actId="1076"/>
        <pc:sldMkLst>
          <pc:docMk/>
          <pc:sldMk cId="2230746693" sldId="297"/>
        </pc:sldMkLst>
        <pc:picChg chg="mod">
          <ac:chgData name="Willemijn Gerritsen" userId="8aa5d691-83b3-4c6f-b406-da0a76de7bd5" providerId="ADAL" clId="{94A0024D-1A2B-4433-8C34-E743970E2888}" dt="2023-11-23T11:30:52.781" v="30" actId="1076"/>
          <ac:picMkLst>
            <pc:docMk/>
            <pc:sldMk cId="2230746693" sldId="297"/>
            <ac:picMk id="5" creationId="{73E8EA4C-B72A-5572-96C5-8B286B30FFD5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1:25.739" v="33" actId="1076"/>
        <pc:sldMkLst>
          <pc:docMk/>
          <pc:sldMk cId="3120694357" sldId="298"/>
        </pc:sldMkLst>
        <pc:picChg chg="mod">
          <ac:chgData name="Willemijn Gerritsen" userId="8aa5d691-83b3-4c6f-b406-da0a76de7bd5" providerId="ADAL" clId="{94A0024D-1A2B-4433-8C34-E743970E2888}" dt="2023-11-23T11:31:25.739" v="33" actId="1076"/>
          <ac:picMkLst>
            <pc:docMk/>
            <pc:sldMk cId="3120694357" sldId="298"/>
            <ac:picMk id="5" creationId="{F55B41D2-FDC8-3D3C-673E-C4820C45416E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2:03.744" v="39" actId="1076"/>
        <pc:sldMkLst>
          <pc:docMk/>
          <pc:sldMk cId="3060398085" sldId="299"/>
        </pc:sldMkLst>
        <pc:picChg chg="mod">
          <ac:chgData name="Willemijn Gerritsen" userId="8aa5d691-83b3-4c6f-b406-da0a76de7bd5" providerId="ADAL" clId="{94A0024D-1A2B-4433-8C34-E743970E2888}" dt="2023-11-23T11:32:03.744" v="39" actId="1076"/>
          <ac:picMkLst>
            <pc:docMk/>
            <pc:sldMk cId="3060398085" sldId="299"/>
            <ac:picMk id="5" creationId="{4E301DB3-C7E4-303C-DA96-89F5A5B7BA58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4:08.958" v="49" actId="1076"/>
        <pc:sldMkLst>
          <pc:docMk/>
          <pc:sldMk cId="460363788" sldId="300"/>
        </pc:sldMkLst>
        <pc:picChg chg="mod">
          <ac:chgData name="Willemijn Gerritsen" userId="8aa5d691-83b3-4c6f-b406-da0a76de7bd5" providerId="ADAL" clId="{94A0024D-1A2B-4433-8C34-E743970E2888}" dt="2023-11-23T11:34:08.958" v="49" actId="1076"/>
          <ac:picMkLst>
            <pc:docMk/>
            <pc:sldMk cId="460363788" sldId="300"/>
            <ac:picMk id="3" creationId="{C063D7BD-46F9-43D0-E939-2AAA3306939B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4:44.913" v="52" actId="1076"/>
        <pc:sldMkLst>
          <pc:docMk/>
          <pc:sldMk cId="2591311623" sldId="301"/>
        </pc:sldMkLst>
        <pc:picChg chg="mod">
          <ac:chgData name="Willemijn Gerritsen" userId="8aa5d691-83b3-4c6f-b406-da0a76de7bd5" providerId="ADAL" clId="{94A0024D-1A2B-4433-8C34-E743970E2888}" dt="2023-11-23T11:34:44.913" v="52" actId="1076"/>
          <ac:picMkLst>
            <pc:docMk/>
            <pc:sldMk cId="2591311623" sldId="301"/>
            <ac:picMk id="5" creationId="{A130EF1A-2663-5464-127C-572BE5FF6CB2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6:04.576" v="57" actId="1076"/>
        <pc:sldMkLst>
          <pc:docMk/>
          <pc:sldMk cId="3189144503" sldId="302"/>
        </pc:sldMkLst>
        <pc:picChg chg="mod">
          <ac:chgData name="Willemijn Gerritsen" userId="8aa5d691-83b3-4c6f-b406-da0a76de7bd5" providerId="ADAL" clId="{94A0024D-1A2B-4433-8C34-E743970E2888}" dt="2023-11-23T11:36:04.576" v="57" actId="1076"/>
          <ac:picMkLst>
            <pc:docMk/>
            <pc:sldMk cId="3189144503" sldId="302"/>
            <ac:picMk id="4" creationId="{146F6282-DD8D-9CE2-C8F1-AF05BA0E6104}"/>
          </ac:picMkLst>
        </pc:picChg>
      </pc:sldChg>
      <pc:sldChg chg="modSp mod">
        <pc:chgData name="Willemijn Gerritsen" userId="8aa5d691-83b3-4c6f-b406-da0a76de7bd5" providerId="ADAL" clId="{94A0024D-1A2B-4433-8C34-E743970E2888}" dt="2023-11-23T11:29:07.767" v="19" actId="1076"/>
        <pc:sldMkLst>
          <pc:docMk/>
          <pc:sldMk cId="1041335449" sldId="303"/>
        </pc:sldMkLst>
        <pc:picChg chg="mod">
          <ac:chgData name="Willemijn Gerritsen" userId="8aa5d691-83b3-4c6f-b406-da0a76de7bd5" providerId="ADAL" clId="{94A0024D-1A2B-4433-8C34-E743970E2888}" dt="2023-11-23T11:29:07.767" v="19" actId="1076"/>
          <ac:picMkLst>
            <pc:docMk/>
            <pc:sldMk cId="1041335449" sldId="303"/>
            <ac:picMk id="5" creationId="{1FB62F0F-482A-AA14-7867-19013151D6A2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0:29.730" v="26" actId="1076"/>
        <pc:sldMkLst>
          <pc:docMk/>
          <pc:sldMk cId="705454250" sldId="304"/>
        </pc:sldMkLst>
        <pc:picChg chg="mod">
          <ac:chgData name="Willemijn Gerritsen" userId="8aa5d691-83b3-4c6f-b406-da0a76de7bd5" providerId="ADAL" clId="{94A0024D-1A2B-4433-8C34-E743970E2888}" dt="2023-11-23T11:30:29.730" v="26" actId="1076"/>
          <ac:picMkLst>
            <pc:docMk/>
            <pc:sldMk cId="705454250" sldId="304"/>
            <ac:picMk id="4" creationId="{BEDDC7C5-FA3B-4D3B-556B-1D7A4DF4A13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1:03.464" v="31" actId="1076"/>
        <pc:sldMkLst>
          <pc:docMk/>
          <pc:sldMk cId="2302042858" sldId="305"/>
        </pc:sldMkLst>
        <pc:picChg chg="mod">
          <ac:chgData name="Willemijn Gerritsen" userId="8aa5d691-83b3-4c6f-b406-da0a76de7bd5" providerId="ADAL" clId="{94A0024D-1A2B-4433-8C34-E743970E2888}" dt="2023-11-23T11:31:03.464" v="31" actId="1076"/>
          <ac:picMkLst>
            <pc:docMk/>
            <pc:sldMk cId="2302042858" sldId="305"/>
            <ac:picMk id="4" creationId="{2D416B7A-73A9-0570-E918-4BE5C2A67C6D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1:35.522" v="34" actId="1076"/>
        <pc:sldMkLst>
          <pc:docMk/>
          <pc:sldMk cId="3748749536" sldId="306"/>
        </pc:sldMkLst>
        <pc:picChg chg="mod">
          <ac:chgData name="Willemijn Gerritsen" userId="8aa5d691-83b3-4c6f-b406-da0a76de7bd5" providerId="ADAL" clId="{94A0024D-1A2B-4433-8C34-E743970E2888}" dt="2023-11-23T11:31:35.522" v="34" actId="1076"/>
          <ac:picMkLst>
            <pc:docMk/>
            <pc:sldMk cId="3748749536" sldId="306"/>
            <ac:picMk id="4" creationId="{F91D974B-E94D-A371-B0E8-1ABDA118459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2:17.881" v="40" actId="1076"/>
        <pc:sldMkLst>
          <pc:docMk/>
          <pc:sldMk cId="3067775958" sldId="307"/>
        </pc:sldMkLst>
        <pc:picChg chg="mod">
          <ac:chgData name="Willemijn Gerritsen" userId="8aa5d691-83b3-4c6f-b406-da0a76de7bd5" providerId="ADAL" clId="{94A0024D-1A2B-4433-8C34-E743970E2888}" dt="2023-11-23T11:32:17.881" v="40" actId="1076"/>
          <ac:picMkLst>
            <pc:docMk/>
            <pc:sldMk cId="3067775958" sldId="307"/>
            <ac:picMk id="3" creationId="{DE473681-4B26-9AB8-4FEC-3840156112BB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4:19.785" v="50" actId="1076"/>
        <pc:sldMkLst>
          <pc:docMk/>
          <pc:sldMk cId="1356967984" sldId="308"/>
        </pc:sldMkLst>
        <pc:picChg chg="mod">
          <ac:chgData name="Willemijn Gerritsen" userId="8aa5d691-83b3-4c6f-b406-da0a76de7bd5" providerId="ADAL" clId="{94A0024D-1A2B-4433-8C34-E743970E2888}" dt="2023-11-23T11:34:19.785" v="50" actId="1076"/>
          <ac:picMkLst>
            <pc:docMk/>
            <pc:sldMk cId="1356967984" sldId="308"/>
            <ac:picMk id="5" creationId="{963A9809-AE50-45BA-8C7A-CF50A82202B7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0:00.927" v="114" actId="1076"/>
        <pc:sldMkLst>
          <pc:docMk/>
          <pc:sldMk cId="2346172155" sldId="309"/>
        </pc:sldMkLst>
        <pc:picChg chg="mod">
          <ac:chgData name="Willemijn Gerritsen" userId="8aa5d691-83b3-4c6f-b406-da0a76de7bd5" providerId="ADAL" clId="{94A0024D-1A2B-4433-8C34-E743970E2888}" dt="2023-11-23T12:50:00.927" v="114" actId="1076"/>
          <ac:picMkLst>
            <pc:docMk/>
            <pc:sldMk cId="2346172155" sldId="309"/>
            <ac:picMk id="4" creationId="{C455B448-587C-948C-54E7-E92B11A9592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4:57.619" v="53" actId="1076"/>
        <pc:sldMkLst>
          <pc:docMk/>
          <pc:sldMk cId="64620094" sldId="310"/>
        </pc:sldMkLst>
        <pc:picChg chg="mod">
          <ac:chgData name="Willemijn Gerritsen" userId="8aa5d691-83b3-4c6f-b406-da0a76de7bd5" providerId="ADAL" clId="{94A0024D-1A2B-4433-8C34-E743970E2888}" dt="2023-11-23T11:34:57.619" v="53" actId="1076"/>
          <ac:picMkLst>
            <pc:docMk/>
            <pc:sldMk cId="64620094" sldId="310"/>
            <ac:picMk id="5" creationId="{568FF37F-6690-D330-5F21-4DFFB95696F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5:08.344" v="54" actId="1076"/>
        <pc:sldMkLst>
          <pc:docMk/>
          <pc:sldMk cId="4163988496" sldId="311"/>
        </pc:sldMkLst>
        <pc:picChg chg="mod">
          <ac:chgData name="Willemijn Gerritsen" userId="8aa5d691-83b3-4c6f-b406-da0a76de7bd5" providerId="ADAL" clId="{94A0024D-1A2B-4433-8C34-E743970E2888}" dt="2023-11-23T11:35:08.344" v="54" actId="1076"/>
          <ac:picMkLst>
            <pc:docMk/>
            <pc:sldMk cId="4163988496" sldId="311"/>
            <ac:picMk id="3" creationId="{EF961476-462C-3970-EEAB-805B73345844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5:41.923" v="55" actId="1076"/>
        <pc:sldMkLst>
          <pc:docMk/>
          <pc:sldMk cId="4195669786" sldId="312"/>
        </pc:sldMkLst>
        <pc:picChg chg="mod">
          <ac:chgData name="Willemijn Gerritsen" userId="8aa5d691-83b3-4c6f-b406-da0a76de7bd5" providerId="ADAL" clId="{94A0024D-1A2B-4433-8C34-E743970E2888}" dt="2023-11-23T11:35:41.923" v="55" actId="1076"/>
          <ac:picMkLst>
            <pc:docMk/>
            <pc:sldMk cId="4195669786" sldId="312"/>
            <ac:picMk id="3" creationId="{DC536796-1DB7-F26F-ACCE-A986DD93D167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6:40.873" v="60" actId="1076"/>
        <pc:sldMkLst>
          <pc:docMk/>
          <pc:sldMk cId="754355834" sldId="313"/>
        </pc:sldMkLst>
        <pc:picChg chg="mod">
          <ac:chgData name="Willemijn Gerritsen" userId="8aa5d691-83b3-4c6f-b406-da0a76de7bd5" providerId="ADAL" clId="{94A0024D-1A2B-4433-8C34-E743970E2888}" dt="2023-11-23T11:36:40.873" v="60" actId="1076"/>
          <ac:picMkLst>
            <pc:docMk/>
            <pc:sldMk cId="754355834" sldId="313"/>
            <ac:picMk id="4" creationId="{BA4601CD-E75F-AA78-D67D-0DB7A5CF84A7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6:50.758" v="61" actId="1076"/>
        <pc:sldMkLst>
          <pc:docMk/>
          <pc:sldMk cId="3276697301" sldId="314"/>
        </pc:sldMkLst>
        <pc:picChg chg="mod">
          <ac:chgData name="Willemijn Gerritsen" userId="8aa5d691-83b3-4c6f-b406-da0a76de7bd5" providerId="ADAL" clId="{94A0024D-1A2B-4433-8C34-E743970E2888}" dt="2023-11-23T11:36:50.758" v="61" actId="1076"/>
          <ac:picMkLst>
            <pc:docMk/>
            <pc:sldMk cId="3276697301" sldId="314"/>
            <ac:picMk id="4" creationId="{607615C5-EECD-51A1-F94B-6450F4D1A29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7:00.966" v="62" actId="1076"/>
        <pc:sldMkLst>
          <pc:docMk/>
          <pc:sldMk cId="1448776952" sldId="315"/>
        </pc:sldMkLst>
        <pc:picChg chg="mod">
          <ac:chgData name="Willemijn Gerritsen" userId="8aa5d691-83b3-4c6f-b406-da0a76de7bd5" providerId="ADAL" clId="{94A0024D-1A2B-4433-8C34-E743970E2888}" dt="2023-11-23T11:37:00.966" v="62" actId="1076"/>
          <ac:picMkLst>
            <pc:docMk/>
            <pc:sldMk cId="1448776952" sldId="315"/>
            <ac:picMk id="4" creationId="{82FB6DD5-F66A-0399-7997-7CBEB0B87907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7:12.672" v="63" actId="1076"/>
        <pc:sldMkLst>
          <pc:docMk/>
          <pc:sldMk cId="823375763" sldId="316"/>
        </pc:sldMkLst>
        <pc:picChg chg="mod">
          <ac:chgData name="Willemijn Gerritsen" userId="8aa5d691-83b3-4c6f-b406-da0a76de7bd5" providerId="ADAL" clId="{94A0024D-1A2B-4433-8C34-E743970E2888}" dt="2023-11-23T11:37:12.672" v="63" actId="1076"/>
          <ac:picMkLst>
            <pc:docMk/>
            <pc:sldMk cId="823375763" sldId="316"/>
            <ac:picMk id="4" creationId="{0CE7FD7D-F2A2-D9DE-30B4-06A769185CF0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7:21.474" v="64" actId="1076"/>
        <pc:sldMkLst>
          <pc:docMk/>
          <pc:sldMk cId="3951244012" sldId="317"/>
        </pc:sldMkLst>
        <pc:picChg chg="mod">
          <ac:chgData name="Willemijn Gerritsen" userId="8aa5d691-83b3-4c6f-b406-da0a76de7bd5" providerId="ADAL" clId="{94A0024D-1A2B-4433-8C34-E743970E2888}" dt="2023-11-23T11:37:21.474" v="64" actId="1076"/>
          <ac:picMkLst>
            <pc:docMk/>
            <pc:sldMk cId="3951244012" sldId="317"/>
            <ac:picMk id="4" creationId="{D6FFE1AA-428D-E64B-73F8-64662F64528D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7:42.817" v="66" actId="1076"/>
        <pc:sldMkLst>
          <pc:docMk/>
          <pc:sldMk cId="3388800711" sldId="318"/>
        </pc:sldMkLst>
        <pc:picChg chg="mod">
          <ac:chgData name="Willemijn Gerritsen" userId="8aa5d691-83b3-4c6f-b406-da0a76de7bd5" providerId="ADAL" clId="{94A0024D-1A2B-4433-8C34-E743970E2888}" dt="2023-11-23T11:37:42.817" v="66" actId="1076"/>
          <ac:picMkLst>
            <pc:docMk/>
            <pc:sldMk cId="3388800711" sldId="318"/>
            <ac:picMk id="3" creationId="{A810D1FC-0DF5-9CAE-4AA0-D77E6A4635B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6:29.827" v="59" actId="1076"/>
        <pc:sldMkLst>
          <pc:docMk/>
          <pc:sldMk cId="986818549" sldId="319"/>
        </pc:sldMkLst>
        <pc:picChg chg="mod">
          <ac:chgData name="Willemijn Gerritsen" userId="8aa5d691-83b3-4c6f-b406-da0a76de7bd5" providerId="ADAL" clId="{94A0024D-1A2B-4433-8C34-E743970E2888}" dt="2023-11-23T11:36:29.827" v="59" actId="1076"/>
          <ac:picMkLst>
            <pc:docMk/>
            <pc:sldMk cId="986818549" sldId="319"/>
            <ac:picMk id="5" creationId="{D49FB366-5549-F019-501D-3E176A032CF2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7:33.782" v="65" actId="1076"/>
        <pc:sldMkLst>
          <pc:docMk/>
          <pc:sldMk cId="246791849" sldId="320"/>
        </pc:sldMkLst>
        <pc:picChg chg="mod">
          <ac:chgData name="Willemijn Gerritsen" userId="8aa5d691-83b3-4c6f-b406-da0a76de7bd5" providerId="ADAL" clId="{94A0024D-1A2B-4433-8C34-E743970E2888}" dt="2023-11-23T11:37:33.782" v="65" actId="1076"/>
          <ac:picMkLst>
            <pc:docMk/>
            <pc:sldMk cId="246791849" sldId="320"/>
            <ac:picMk id="3" creationId="{8A4D7B20-F847-9955-F5F7-29370F9066F8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1:46.232" v="91" actId="1076"/>
        <pc:sldMkLst>
          <pc:docMk/>
          <pc:sldMk cId="2047496618" sldId="321"/>
        </pc:sldMkLst>
        <pc:picChg chg="mod">
          <ac:chgData name="Willemijn Gerritsen" userId="8aa5d691-83b3-4c6f-b406-da0a76de7bd5" providerId="ADAL" clId="{94A0024D-1A2B-4433-8C34-E743970E2888}" dt="2023-11-23T11:41:46.232" v="91" actId="1076"/>
          <ac:picMkLst>
            <pc:docMk/>
            <pc:sldMk cId="2047496618" sldId="321"/>
            <ac:picMk id="5" creationId="{9A09D0DB-7715-C4E7-AFB6-02A148E2C251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1:55.712" v="92" actId="1076"/>
        <pc:sldMkLst>
          <pc:docMk/>
          <pc:sldMk cId="940426099" sldId="322"/>
        </pc:sldMkLst>
        <pc:picChg chg="mod">
          <ac:chgData name="Willemijn Gerritsen" userId="8aa5d691-83b3-4c6f-b406-da0a76de7bd5" providerId="ADAL" clId="{94A0024D-1A2B-4433-8C34-E743970E2888}" dt="2023-11-23T11:41:55.712" v="92" actId="1076"/>
          <ac:picMkLst>
            <pc:docMk/>
            <pc:sldMk cId="940426099" sldId="322"/>
            <ac:picMk id="4" creationId="{FE785827-5E6B-AD4D-5E8C-2B7D5B8134C3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4:40.566" v="93" actId="1076"/>
        <pc:sldMkLst>
          <pc:docMk/>
          <pc:sldMk cId="2998645507" sldId="323"/>
        </pc:sldMkLst>
        <pc:picChg chg="mod">
          <ac:chgData name="Willemijn Gerritsen" userId="8aa5d691-83b3-4c6f-b406-da0a76de7bd5" providerId="ADAL" clId="{94A0024D-1A2B-4433-8C34-E743970E2888}" dt="2023-11-23T12:44:40.566" v="93" actId="1076"/>
          <ac:picMkLst>
            <pc:docMk/>
            <pc:sldMk cId="2998645507" sldId="323"/>
            <ac:picMk id="5" creationId="{DB26F0A7-2F07-BE4D-29E0-0CF5FC4DC693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4:51.837" v="94" actId="1076"/>
        <pc:sldMkLst>
          <pc:docMk/>
          <pc:sldMk cId="3464742817" sldId="324"/>
        </pc:sldMkLst>
        <pc:picChg chg="mod">
          <ac:chgData name="Willemijn Gerritsen" userId="8aa5d691-83b3-4c6f-b406-da0a76de7bd5" providerId="ADAL" clId="{94A0024D-1A2B-4433-8C34-E743970E2888}" dt="2023-11-23T12:44:51.837" v="94" actId="1076"/>
          <ac:picMkLst>
            <pc:docMk/>
            <pc:sldMk cId="3464742817" sldId="324"/>
            <ac:picMk id="4" creationId="{7D8720DF-CE2B-57C5-D8FD-BF96960B8202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5:01.821" v="95" actId="1076"/>
        <pc:sldMkLst>
          <pc:docMk/>
          <pc:sldMk cId="4096263120" sldId="325"/>
        </pc:sldMkLst>
        <pc:picChg chg="mod">
          <ac:chgData name="Willemijn Gerritsen" userId="8aa5d691-83b3-4c6f-b406-da0a76de7bd5" providerId="ADAL" clId="{94A0024D-1A2B-4433-8C34-E743970E2888}" dt="2023-11-23T12:45:01.821" v="95" actId="1076"/>
          <ac:picMkLst>
            <pc:docMk/>
            <pc:sldMk cId="4096263120" sldId="325"/>
            <ac:picMk id="3" creationId="{31C18186-EBC6-CC88-D802-EDB2D38D1C9B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8:13.570" v="69" actId="1076"/>
        <pc:sldMkLst>
          <pc:docMk/>
          <pc:sldMk cId="2649358498" sldId="326"/>
        </pc:sldMkLst>
        <pc:picChg chg="mod">
          <ac:chgData name="Willemijn Gerritsen" userId="8aa5d691-83b3-4c6f-b406-da0a76de7bd5" providerId="ADAL" clId="{94A0024D-1A2B-4433-8C34-E743970E2888}" dt="2023-11-23T11:38:13.570" v="69" actId="1076"/>
          <ac:picMkLst>
            <pc:docMk/>
            <pc:sldMk cId="2649358498" sldId="326"/>
            <ac:picMk id="3" creationId="{F78DF49B-3157-EAE2-0421-C9E189FC625B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7:54.055" v="67" actId="1076"/>
        <pc:sldMkLst>
          <pc:docMk/>
          <pc:sldMk cId="3827763475" sldId="327"/>
        </pc:sldMkLst>
        <pc:picChg chg="mod">
          <ac:chgData name="Willemijn Gerritsen" userId="8aa5d691-83b3-4c6f-b406-da0a76de7bd5" providerId="ADAL" clId="{94A0024D-1A2B-4433-8C34-E743970E2888}" dt="2023-11-23T11:37:54.055" v="67" actId="1076"/>
          <ac:picMkLst>
            <pc:docMk/>
            <pc:sldMk cId="3827763475" sldId="327"/>
            <ac:picMk id="3" creationId="{C3D23D4F-859D-D5F4-432D-8B73E33D77F7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8:02.822" v="68" actId="1076"/>
        <pc:sldMkLst>
          <pc:docMk/>
          <pc:sldMk cId="1418453990" sldId="328"/>
        </pc:sldMkLst>
        <pc:picChg chg="mod">
          <ac:chgData name="Willemijn Gerritsen" userId="8aa5d691-83b3-4c6f-b406-da0a76de7bd5" providerId="ADAL" clId="{94A0024D-1A2B-4433-8C34-E743970E2888}" dt="2023-11-23T11:38:02.822" v="68" actId="1076"/>
          <ac:picMkLst>
            <pc:docMk/>
            <pc:sldMk cId="1418453990" sldId="328"/>
            <ac:picMk id="3" creationId="{7BC12297-E75E-CB53-A643-4480C2C1D766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2:48:32.304" v="108" actId="1076"/>
        <pc:sldMkLst>
          <pc:docMk/>
          <pc:sldMk cId="3193047636" sldId="329"/>
        </pc:sldMkLst>
        <pc:picChg chg="del">
          <ac:chgData name="Willemijn Gerritsen" userId="8aa5d691-83b3-4c6f-b406-da0a76de7bd5" providerId="ADAL" clId="{94A0024D-1A2B-4433-8C34-E743970E2888}" dt="2023-11-23T12:48:22.258" v="107" actId="478"/>
          <ac:picMkLst>
            <pc:docMk/>
            <pc:sldMk cId="3193047636" sldId="329"/>
            <ac:picMk id="3" creationId="{34CA77CC-169F-5383-A1F4-47F6C2FAAF8B}"/>
          </ac:picMkLst>
        </pc:picChg>
        <pc:picChg chg="mod">
          <ac:chgData name="Willemijn Gerritsen" userId="8aa5d691-83b3-4c6f-b406-da0a76de7bd5" providerId="ADAL" clId="{94A0024D-1A2B-4433-8C34-E743970E2888}" dt="2023-11-23T12:48:32.304" v="108" actId="1076"/>
          <ac:picMkLst>
            <pc:docMk/>
            <pc:sldMk cId="3193047636" sldId="329"/>
            <ac:picMk id="4" creationId="{CED0BBDA-0656-A345-5439-B83E834D88DB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8:24.039" v="70" actId="1076"/>
        <pc:sldMkLst>
          <pc:docMk/>
          <pc:sldMk cId="3296963615" sldId="330"/>
        </pc:sldMkLst>
        <pc:picChg chg="mod">
          <ac:chgData name="Willemijn Gerritsen" userId="8aa5d691-83b3-4c6f-b406-da0a76de7bd5" providerId="ADAL" clId="{94A0024D-1A2B-4433-8C34-E743970E2888}" dt="2023-11-23T11:38:24.039" v="70" actId="1076"/>
          <ac:picMkLst>
            <pc:docMk/>
            <pc:sldMk cId="3296963615" sldId="330"/>
            <ac:picMk id="5" creationId="{B6ED7084-EDB7-9A8D-8F1F-323E2C7E20E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8:34.329" v="71" actId="1076"/>
        <pc:sldMkLst>
          <pc:docMk/>
          <pc:sldMk cId="4291587853" sldId="331"/>
        </pc:sldMkLst>
        <pc:picChg chg="mod">
          <ac:chgData name="Willemijn Gerritsen" userId="8aa5d691-83b3-4c6f-b406-da0a76de7bd5" providerId="ADAL" clId="{94A0024D-1A2B-4433-8C34-E743970E2888}" dt="2023-11-23T11:38:34.329" v="71" actId="1076"/>
          <ac:picMkLst>
            <pc:docMk/>
            <pc:sldMk cId="4291587853" sldId="331"/>
            <ac:picMk id="3" creationId="{007EAFDC-A2BD-605F-165F-90320D250BC4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9:50.130" v="78" actId="1076"/>
        <pc:sldMkLst>
          <pc:docMk/>
          <pc:sldMk cId="1927466734" sldId="332"/>
        </pc:sldMkLst>
        <pc:picChg chg="mod">
          <ac:chgData name="Willemijn Gerritsen" userId="8aa5d691-83b3-4c6f-b406-da0a76de7bd5" providerId="ADAL" clId="{94A0024D-1A2B-4433-8C34-E743970E2888}" dt="2023-11-23T11:39:50.130" v="78" actId="1076"/>
          <ac:picMkLst>
            <pc:docMk/>
            <pc:sldMk cId="1927466734" sldId="332"/>
            <ac:picMk id="5" creationId="{D4320E9B-2CCC-9F18-225C-CB926280A55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9:40.456" v="77" actId="1076"/>
        <pc:sldMkLst>
          <pc:docMk/>
          <pc:sldMk cId="1559134900" sldId="333"/>
        </pc:sldMkLst>
        <pc:picChg chg="mod">
          <ac:chgData name="Willemijn Gerritsen" userId="8aa5d691-83b3-4c6f-b406-da0a76de7bd5" providerId="ADAL" clId="{94A0024D-1A2B-4433-8C34-E743970E2888}" dt="2023-11-23T11:39:40.456" v="77" actId="1076"/>
          <ac:picMkLst>
            <pc:docMk/>
            <pc:sldMk cId="1559134900" sldId="333"/>
            <ac:picMk id="5" creationId="{961E2CB3-4F43-6331-280A-F3BE842C388A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0:02.078" v="79" actId="1076"/>
        <pc:sldMkLst>
          <pc:docMk/>
          <pc:sldMk cId="1559389590" sldId="334"/>
        </pc:sldMkLst>
        <pc:picChg chg="mod">
          <ac:chgData name="Willemijn Gerritsen" userId="8aa5d691-83b3-4c6f-b406-da0a76de7bd5" providerId="ADAL" clId="{94A0024D-1A2B-4433-8C34-E743970E2888}" dt="2023-11-23T11:40:02.078" v="79" actId="1076"/>
          <ac:picMkLst>
            <pc:docMk/>
            <pc:sldMk cId="1559389590" sldId="334"/>
            <ac:picMk id="5" creationId="{B5D3A241-6312-9B2C-30E7-AAACACCA5FE6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0:12.095" v="81" actId="1076"/>
        <pc:sldMkLst>
          <pc:docMk/>
          <pc:sldMk cId="3254720686" sldId="335"/>
        </pc:sldMkLst>
        <pc:picChg chg="mod">
          <ac:chgData name="Willemijn Gerritsen" userId="8aa5d691-83b3-4c6f-b406-da0a76de7bd5" providerId="ADAL" clId="{94A0024D-1A2B-4433-8C34-E743970E2888}" dt="2023-11-23T11:40:12.095" v="81" actId="1076"/>
          <ac:picMkLst>
            <pc:docMk/>
            <pc:sldMk cId="3254720686" sldId="335"/>
            <ac:picMk id="3" creationId="{E0963C08-7C78-5221-1D1C-8EC3291E2712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0:32.956" v="83" actId="1076"/>
        <pc:sldMkLst>
          <pc:docMk/>
          <pc:sldMk cId="395570748" sldId="336"/>
        </pc:sldMkLst>
        <pc:picChg chg="mod">
          <ac:chgData name="Willemijn Gerritsen" userId="8aa5d691-83b3-4c6f-b406-da0a76de7bd5" providerId="ADAL" clId="{94A0024D-1A2B-4433-8C34-E743970E2888}" dt="2023-11-23T11:40:32.956" v="83" actId="1076"/>
          <ac:picMkLst>
            <pc:docMk/>
            <pc:sldMk cId="395570748" sldId="336"/>
            <ac:picMk id="3" creationId="{F5F361FF-5040-0E4A-1136-AC337B1408D0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0:23.338" v="82" actId="1076"/>
        <pc:sldMkLst>
          <pc:docMk/>
          <pc:sldMk cId="3029611745" sldId="337"/>
        </pc:sldMkLst>
        <pc:picChg chg="mod">
          <ac:chgData name="Willemijn Gerritsen" userId="8aa5d691-83b3-4c6f-b406-da0a76de7bd5" providerId="ADAL" clId="{94A0024D-1A2B-4433-8C34-E743970E2888}" dt="2023-11-23T11:40:23.338" v="82" actId="1076"/>
          <ac:picMkLst>
            <pc:docMk/>
            <pc:sldMk cId="3029611745" sldId="337"/>
            <ac:picMk id="3" creationId="{F15C54EA-1A4B-91AC-BBF2-B9FC22CAC063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0:42.889" v="84" actId="1076"/>
        <pc:sldMkLst>
          <pc:docMk/>
          <pc:sldMk cId="562931481" sldId="338"/>
        </pc:sldMkLst>
        <pc:picChg chg="mod">
          <ac:chgData name="Willemijn Gerritsen" userId="8aa5d691-83b3-4c6f-b406-da0a76de7bd5" providerId="ADAL" clId="{94A0024D-1A2B-4433-8C34-E743970E2888}" dt="2023-11-23T11:40:42.889" v="84" actId="1076"/>
          <ac:picMkLst>
            <pc:docMk/>
            <pc:sldMk cId="562931481" sldId="338"/>
            <ac:picMk id="3" creationId="{ABCBB897-DDCB-AFF0-F963-63906487591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8:45.667" v="72" actId="1076"/>
        <pc:sldMkLst>
          <pc:docMk/>
          <pc:sldMk cId="1919850439" sldId="339"/>
        </pc:sldMkLst>
        <pc:picChg chg="mod">
          <ac:chgData name="Willemijn Gerritsen" userId="8aa5d691-83b3-4c6f-b406-da0a76de7bd5" providerId="ADAL" clId="{94A0024D-1A2B-4433-8C34-E743970E2888}" dt="2023-11-23T11:38:45.667" v="72" actId="1076"/>
          <ac:picMkLst>
            <pc:docMk/>
            <pc:sldMk cId="1919850439" sldId="339"/>
            <ac:picMk id="5" creationId="{EC50A023-05FE-0D0F-7E97-E7EF0DBC70B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8:55.157" v="73" actId="1076"/>
        <pc:sldMkLst>
          <pc:docMk/>
          <pc:sldMk cId="1548466521" sldId="340"/>
        </pc:sldMkLst>
        <pc:picChg chg="mod">
          <ac:chgData name="Willemijn Gerritsen" userId="8aa5d691-83b3-4c6f-b406-da0a76de7bd5" providerId="ADAL" clId="{94A0024D-1A2B-4433-8C34-E743970E2888}" dt="2023-11-23T11:38:55.157" v="73" actId="1076"/>
          <ac:picMkLst>
            <pc:docMk/>
            <pc:sldMk cId="1548466521" sldId="340"/>
            <ac:picMk id="3" creationId="{324B85C2-B355-9E59-B7D5-18E99C0840B5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9:05.498" v="74" actId="1076"/>
        <pc:sldMkLst>
          <pc:docMk/>
          <pc:sldMk cId="3102290876" sldId="341"/>
        </pc:sldMkLst>
        <pc:picChg chg="mod">
          <ac:chgData name="Willemijn Gerritsen" userId="8aa5d691-83b3-4c6f-b406-da0a76de7bd5" providerId="ADAL" clId="{94A0024D-1A2B-4433-8C34-E743970E2888}" dt="2023-11-23T11:39:05.498" v="74" actId="1076"/>
          <ac:picMkLst>
            <pc:docMk/>
            <pc:sldMk cId="3102290876" sldId="341"/>
            <ac:picMk id="5" creationId="{58B6354E-0FE3-5CC7-18C8-F5B9986C982D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9:15.134" v="75" actId="1076"/>
        <pc:sldMkLst>
          <pc:docMk/>
          <pc:sldMk cId="2388566180" sldId="342"/>
        </pc:sldMkLst>
        <pc:picChg chg="mod">
          <ac:chgData name="Willemijn Gerritsen" userId="8aa5d691-83b3-4c6f-b406-da0a76de7bd5" providerId="ADAL" clId="{94A0024D-1A2B-4433-8C34-E743970E2888}" dt="2023-11-23T11:39:15.134" v="75" actId="1076"/>
          <ac:picMkLst>
            <pc:docMk/>
            <pc:sldMk cId="2388566180" sldId="342"/>
            <ac:picMk id="5" creationId="{3F9EBC8E-9CDF-8269-69C6-B9F572266029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9:25.747" v="76" actId="1076"/>
        <pc:sldMkLst>
          <pc:docMk/>
          <pc:sldMk cId="981597323" sldId="343"/>
        </pc:sldMkLst>
        <pc:picChg chg="mod">
          <ac:chgData name="Willemijn Gerritsen" userId="8aa5d691-83b3-4c6f-b406-da0a76de7bd5" providerId="ADAL" clId="{94A0024D-1A2B-4433-8C34-E743970E2888}" dt="2023-11-23T11:39:25.747" v="76" actId="1076"/>
          <ac:picMkLst>
            <pc:docMk/>
            <pc:sldMk cId="981597323" sldId="343"/>
            <ac:picMk id="5" creationId="{75210F1E-5227-D9C3-EBCF-1229612CF798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8:12.236" v="106" actId="1076"/>
        <pc:sldMkLst>
          <pc:docMk/>
          <pc:sldMk cId="4052377788" sldId="344"/>
        </pc:sldMkLst>
        <pc:picChg chg="mod">
          <ac:chgData name="Willemijn Gerritsen" userId="8aa5d691-83b3-4c6f-b406-da0a76de7bd5" providerId="ADAL" clId="{94A0024D-1A2B-4433-8C34-E743970E2888}" dt="2023-11-23T12:48:12.236" v="106" actId="1076"/>
          <ac:picMkLst>
            <pc:docMk/>
            <pc:sldMk cId="4052377788" sldId="344"/>
            <ac:picMk id="4" creationId="{D409A403-0CC5-BDD6-F1B6-5B0BA272784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0:52.026" v="85" actId="1076"/>
        <pc:sldMkLst>
          <pc:docMk/>
          <pc:sldMk cId="3391721454" sldId="345"/>
        </pc:sldMkLst>
        <pc:picChg chg="mod">
          <ac:chgData name="Willemijn Gerritsen" userId="8aa5d691-83b3-4c6f-b406-da0a76de7bd5" providerId="ADAL" clId="{94A0024D-1A2B-4433-8C34-E743970E2888}" dt="2023-11-23T11:40:52.026" v="85" actId="1076"/>
          <ac:picMkLst>
            <pc:docMk/>
            <pc:sldMk cId="3391721454" sldId="345"/>
            <ac:picMk id="4" creationId="{46E36C41-B08D-1973-CFDD-0BD0D83A8C9C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1:00.436" v="86" actId="1076"/>
        <pc:sldMkLst>
          <pc:docMk/>
          <pc:sldMk cId="3463248151" sldId="346"/>
        </pc:sldMkLst>
        <pc:picChg chg="mod">
          <ac:chgData name="Willemijn Gerritsen" userId="8aa5d691-83b3-4c6f-b406-da0a76de7bd5" providerId="ADAL" clId="{94A0024D-1A2B-4433-8C34-E743970E2888}" dt="2023-11-23T11:41:00.436" v="86" actId="1076"/>
          <ac:picMkLst>
            <pc:docMk/>
            <pc:sldMk cId="3463248151" sldId="346"/>
            <ac:picMk id="3" creationId="{91BB1583-4281-10BF-B279-4679F219C0D8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1:10.406" v="87" actId="1076"/>
        <pc:sldMkLst>
          <pc:docMk/>
          <pc:sldMk cId="3817184532" sldId="347"/>
        </pc:sldMkLst>
        <pc:picChg chg="mod">
          <ac:chgData name="Willemijn Gerritsen" userId="8aa5d691-83b3-4c6f-b406-da0a76de7bd5" providerId="ADAL" clId="{94A0024D-1A2B-4433-8C34-E743970E2888}" dt="2023-11-23T11:41:10.406" v="87" actId="1076"/>
          <ac:picMkLst>
            <pc:docMk/>
            <pc:sldMk cId="3817184532" sldId="347"/>
            <ac:picMk id="5" creationId="{E7AD646D-0F09-A187-7C3E-29A70FFA4585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1:41:24.526" v="89" actId="1076"/>
        <pc:sldMkLst>
          <pc:docMk/>
          <pc:sldMk cId="682520454" sldId="348"/>
        </pc:sldMkLst>
        <pc:picChg chg="del">
          <ac:chgData name="Willemijn Gerritsen" userId="8aa5d691-83b3-4c6f-b406-da0a76de7bd5" providerId="ADAL" clId="{94A0024D-1A2B-4433-8C34-E743970E2888}" dt="2023-11-23T11:41:16.921" v="88" actId="478"/>
          <ac:picMkLst>
            <pc:docMk/>
            <pc:sldMk cId="682520454" sldId="348"/>
            <ac:picMk id="5" creationId="{B6300EA6-BB90-06CD-D19E-81AB7D589981}"/>
          </ac:picMkLst>
        </pc:picChg>
        <pc:picChg chg="mod">
          <ac:chgData name="Willemijn Gerritsen" userId="8aa5d691-83b3-4c6f-b406-da0a76de7bd5" providerId="ADAL" clId="{94A0024D-1A2B-4433-8C34-E743970E2888}" dt="2023-11-23T11:41:24.526" v="89" actId="1076"/>
          <ac:picMkLst>
            <pc:docMk/>
            <pc:sldMk cId="682520454" sldId="348"/>
            <ac:picMk id="6" creationId="{B66606DE-D988-E985-30AE-0BAA9AC7EB37}"/>
          </ac:picMkLst>
        </pc:picChg>
      </pc:sldChg>
      <pc:sldChg chg="modSp mod">
        <pc:chgData name="Willemijn Gerritsen" userId="8aa5d691-83b3-4c6f-b406-da0a76de7bd5" providerId="ADAL" clId="{94A0024D-1A2B-4433-8C34-E743970E2888}" dt="2023-11-23T11:41:34.662" v="90" actId="1076"/>
        <pc:sldMkLst>
          <pc:docMk/>
          <pc:sldMk cId="328075058" sldId="349"/>
        </pc:sldMkLst>
        <pc:picChg chg="mod">
          <ac:chgData name="Willemijn Gerritsen" userId="8aa5d691-83b3-4c6f-b406-da0a76de7bd5" providerId="ADAL" clId="{94A0024D-1A2B-4433-8C34-E743970E2888}" dt="2023-11-23T11:41:34.662" v="90" actId="1076"/>
          <ac:picMkLst>
            <pc:docMk/>
            <pc:sldMk cId="328075058" sldId="349"/>
            <ac:picMk id="4" creationId="{B481796F-6793-021E-04E8-F93D388A6BB5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6:27.150" v="98" actId="1076"/>
        <pc:sldMkLst>
          <pc:docMk/>
          <pc:sldMk cId="3206859507" sldId="350"/>
        </pc:sldMkLst>
        <pc:picChg chg="mod">
          <ac:chgData name="Willemijn Gerritsen" userId="8aa5d691-83b3-4c6f-b406-da0a76de7bd5" providerId="ADAL" clId="{94A0024D-1A2B-4433-8C34-E743970E2888}" dt="2023-11-23T12:46:27.150" v="98" actId="1076"/>
          <ac:picMkLst>
            <pc:docMk/>
            <pc:sldMk cId="3206859507" sldId="350"/>
            <ac:picMk id="5" creationId="{9A0C6035-961F-A01F-B26A-2D43BCFAC168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6:37.782" v="99" actId="1076"/>
        <pc:sldMkLst>
          <pc:docMk/>
          <pc:sldMk cId="1798016375" sldId="351"/>
        </pc:sldMkLst>
        <pc:picChg chg="mod">
          <ac:chgData name="Willemijn Gerritsen" userId="8aa5d691-83b3-4c6f-b406-da0a76de7bd5" providerId="ADAL" clId="{94A0024D-1A2B-4433-8C34-E743970E2888}" dt="2023-11-23T12:46:37.782" v="99" actId="1076"/>
          <ac:picMkLst>
            <pc:docMk/>
            <pc:sldMk cId="1798016375" sldId="351"/>
            <ac:picMk id="3" creationId="{AF9BB32F-7FE6-DC82-F016-00461DA8CF77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6:46.368" v="100" actId="1076"/>
        <pc:sldMkLst>
          <pc:docMk/>
          <pc:sldMk cId="1796260856" sldId="352"/>
        </pc:sldMkLst>
        <pc:picChg chg="mod">
          <ac:chgData name="Willemijn Gerritsen" userId="8aa5d691-83b3-4c6f-b406-da0a76de7bd5" providerId="ADAL" clId="{94A0024D-1A2B-4433-8C34-E743970E2888}" dt="2023-11-23T12:46:46.368" v="100" actId="1076"/>
          <ac:picMkLst>
            <pc:docMk/>
            <pc:sldMk cId="1796260856" sldId="352"/>
            <ac:picMk id="3" creationId="{41E517A3-ED85-9109-3ADA-93424B5C9F4A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6:55.950" v="101" actId="1076"/>
        <pc:sldMkLst>
          <pc:docMk/>
          <pc:sldMk cId="4045231492" sldId="353"/>
        </pc:sldMkLst>
        <pc:picChg chg="mod">
          <ac:chgData name="Willemijn Gerritsen" userId="8aa5d691-83b3-4c6f-b406-da0a76de7bd5" providerId="ADAL" clId="{94A0024D-1A2B-4433-8C34-E743970E2888}" dt="2023-11-23T12:46:55.950" v="101" actId="1076"/>
          <ac:picMkLst>
            <pc:docMk/>
            <pc:sldMk cId="4045231492" sldId="353"/>
            <ac:picMk id="3" creationId="{B2BEC892-F7E8-D3AB-1D8C-327B74268CC1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7:04.511" v="102" actId="1076"/>
        <pc:sldMkLst>
          <pc:docMk/>
          <pc:sldMk cId="3989998574" sldId="354"/>
        </pc:sldMkLst>
        <pc:picChg chg="mod">
          <ac:chgData name="Willemijn Gerritsen" userId="8aa5d691-83b3-4c6f-b406-da0a76de7bd5" providerId="ADAL" clId="{94A0024D-1A2B-4433-8C34-E743970E2888}" dt="2023-11-23T12:47:04.511" v="102" actId="1076"/>
          <ac:picMkLst>
            <pc:docMk/>
            <pc:sldMk cId="3989998574" sldId="354"/>
            <ac:picMk id="3" creationId="{D80608B7-D5A4-27A8-470C-FE9EC9CC4F80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7:40.661" v="103" actId="1076"/>
        <pc:sldMkLst>
          <pc:docMk/>
          <pc:sldMk cId="3270381274" sldId="355"/>
        </pc:sldMkLst>
        <pc:picChg chg="mod">
          <ac:chgData name="Willemijn Gerritsen" userId="8aa5d691-83b3-4c6f-b406-da0a76de7bd5" providerId="ADAL" clId="{94A0024D-1A2B-4433-8C34-E743970E2888}" dt="2023-11-23T12:47:40.661" v="103" actId="1076"/>
          <ac:picMkLst>
            <pc:docMk/>
            <pc:sldMk cId="3270381274" sldId="355"/>
            <ac:picMk id="3" creationId="{D15C83E8-84F9-2FB5-DD97-836728DAE8FA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8:42.100" v="109" actId="1076"/>
        <pc:sldMkLst>
          <pc:docMk/>
          <pc:sldMk cId="828229399" sldId="356"/>
        </pc:sldMkLst>
        <pc:picChg chg="mod">
          <ac:chgData name="Willemijn Gerritsen" userId="8aa5d691-83b3-4c6f-b406-da0a76de7bd5" providerId="ADAL" clId="{94A0024D-1A2B-4433-8C34-E743970E2888}" dt="2023-11-23T12:48:42.100" v="109" actId="1076"/>
          <ac:picMkLst>
            <pc:docMk/>
            <pc:sldMk cId="828229399" sldId="356"/>
            <ac:picMk id="5" creationId="{2C08DA8A-CA4F-268F-12AF-5BC054DCC9BE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8:50.795" v="110" actId="1076"/>
        <pc:sldMkLst>
          <pc:docMk/>
          <pc:sldMk cId="2982903832" sldId="357"/>
        </pc:sldMkLst>
        <pc:picChg chg="mod">
          <ac:chgData name="Willemijn Gerritsen" userId="8aa5d691-83b3-4c6f-b406-da0a76de7bd5" providerId="ADAL" clId="{94A0024D-1A2B-4433-8C34-E743970E2888}" dt="2023-11-23T12:48:50.795" v="110" actId="1076"/>
          <ac:picMkLst>
            <pc:docMk/>
            <pc:sldMk cId="2982903832" sldId="357"/>
            <ac:picMk id="3" creationId="{D3E3FC36-F920-9DB4-2DD7-BB83A32A120A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9:01.237" v="111" actId="1076"/>
        <pc:sldMkLst>
          <pc:docMk/>
          <pc:sldMk cId="488074527" sldId="358"/>
        </pc:sldMkLst>
        <pc:picChg chg="mod">
          <ac:chgData name="Willemijn Gerritsen" userId="8aa5d691-83b3-4c6f-b406-da0a76de7bd5" providerId="ADAL" clId="{94A0024D-1A2B-4433-8C34-E743970E2888}" dt="2023-11-23T12:49:01.237" v="111" actId="1076"/>
          <ac:picMkLst>
            <pc:docMk/>
            <pc:sldMk cId="488074527" sldId="358"/>
            <ac:picMk id="3" creationId="{B63BE487-86A0-76D2-A4F1-2764F7137C67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9:35.254" v="112" actId="1076"/>
        <pc:sldMkLst>
          <pc:docMk/>
          <pc:sldMk cId="1340141886" sldId="359"/>
        </pc:sldMkLst>
        <pc:picChg chg="mod">
          <ac:chgData name="Willemijn Gerritsen" userId="8aa5d691-83b3-4c6f-b406-da0a76de7bd5" providerId="ADAL" clId="{94A0024D-1A2B-4433-8C34-E743970E2888}" dt="2023-11-23T12:49:35.254" v="112" actId="1076"/>
          <ac:picMkLst>
            <pc:docMk/>
            <pc:sldMk cId="1340141886" sldId="359"/>
            <ac:picMk id="5" creationId="{9967D258-D19F-D504-5074-48FE05A25CC2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9:46.935" v="113" actId="1076"/>
        <pc:sldMkLst>
          <pc:docMk/>
          <pc:sldMk cId="2766396952" sldId="360"/>
        </pc:sldMkLst>
        <pc:picChg chg="mod">
          <ac:chgData name="Willemijn Gerritsen" userId="8aa5d691-83b3-4c6f-b406-da0a76de7bd5" providerId="ADAL" clId="{94A0024D-1A2B-4433-8C34-E743970E2888}" dt="2023-11-23T12:49:46.935" v="113" actId="1076"/>
          <ac:picMkLst>
            <pc:docMk/>
            <pc:sldMk cId="2766396952" sldId="360"/>
            <ac:picMk id="5" creationId="{6BADF04D-0B08-3699-98FF-72E715DBB5C8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8:40.195" v="151" actId="1076"/>
        <pc:sldMkLst>
          <pc:docMk/>
          <pc:sldMk cId="2906534719" sldId="361"/>
        </pc:sldMkLst>
        <pc:picChg chg="mod">
          <ac:chgData name="Willemijn Gerritsen" userId="8aa5d691-83b3-4c6f-b406-da0a76de7bd5" providerId="ADAL" clId="{94A0024D-1A2B-4433-8C34-E743970E2888}" dt="2023-11-23T12:58:40.195" v="151" actId="1076"/>
          <ac:picMkLst>
            <pc:docMk/>
            <pc:sldMk cId="2906534719" sldId="361"/>
            <ac:picMk id="5" creationId="{E1A1D3C9-D0B7-261B-8795-5747E8A0B9C8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8:51.926" v="152" actId="1076"/>
        <pc:sldMkLst>
          <pc:docMk/>
          <pc:sldMk cId="1100542227" sldId="362"/>
        </pc:sldMkLst>
        <pc:picChg chg="mod">
          <ac:chgData name="Willemijn Gerritsen" userId="8aa5d691-83b3-4c6f-b406-da0a76de7bd5" providerId="ADAL" clId="{94A0024D-1A2B-4433-8C34-E743970E2888}" dt="2023-11-23T12:58:51.926" v="152" actId="1076"/>
          <ac:picMkLst>
            <pc:docMk/>
            <pc:sldMk cId="1100542227" sldId="362"/>
            <ac:picMk id="5" creationId="{F67B9C60-5637-EEE3-F67C-1E1C0C6E47B5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9:00.712" v="153" actId="1076"/>
        <pc:sldMkLst>
          <pc:docMk/>
          <pc:sldMk cId="3431716842" sldId="363"/>
        </pc:sldMkLst>
        <pc:picChg chg="mod">
          <ac:chgData name="Willemijn Gerritsen" userId="8aa5d691-83b3-4c6f-b406-da0a76de7bd5" providerId="ADAL" clId="{94A0024D-1A2B-4433-8C34-E743970E2888}" dt="2023-11-23T12:59:00.712" v="153" actId="1076"/>
          <ac:picMkLst>
            <pc:docMk/>
            <pc:sldMk cId="3431716842" sldId="363"/>
            <ac:picMk id="5" creationId="{F506AF0C-D924-3A0F-46C4-1D58822C9324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2:59:21.548" v="155" actId="1076"/>
        <pc:sldMkLst>
          <pc:docMk/>
          <pc:sldMk cId="2074339009" sldId="364"/>
        </pc:sldMkLst>
        <pc:picChg chg="del">
          <ac:chgData name="Willemijn Gerritsen" userId="8aa5d691-83b3-4c6f-b406-da0a76de7bd5" providerId="ADAL" clId="{94A0024D-1A2B-4433-8C34-E743970E2888}" dt="2023-11-23T12:59:11.102" v="154" actId="478"/>
          <ac:picMkLst>
            <pc:docMk/>
            <pc:sldMk cId="2074339009" sldId="364"/>
            <ac:picMk id="5" creationId="{A2D8F877-8BDD-7345-28E5-6621EF4995D5}"/>
          </ac:picMkLst>
        </pc:picChg>
        <pc:picChg chg="mod">
          <ac:chgData name="Willemijn Gerritsen" userId="8aa5d691-83b3-4c6f-b406-da0a76de7bd5" providerId="ADAL" clId="{94A0024D-1A2B-4433-8C34-E743970E2888}" dt="2023-11-23T12:59:21.548" v="155" actId="1076"/>
          <ac:picMkLst>
            <pc:docMk/>
            <pc:sldMk cId="2074339009" sldId="364"/>
            <ac:picMk id="7" creationId="{88A6CAEC-C82A-1AFB-AF50-145B62603562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9:30.812" v="156" actId="1076"/>
        <pc:sldMkLst>
          <pc:docMk/>
          <pc:sldMk cId="3872805611" sldId="365"/>
        </pc:sldMkLst>
        <pc:picChg chg="mod">
          <ac:chgData name="Willemijn Gerritsen" userId="8aa5d691-83b3-4c6f-b406-da0a76de7bd5" providerId="ADAL" clId="{94A0024D-1A2B-4433-8C34-E743970E2888}" dt="2023-11-23T12:59:30.812" v="156" actId="1076"/>
          <ac:picMkLst>
            <pc:docMk/>
            <pc:sldMk cId="3872805611" sldId="365"/>
            <ac:picMk id="5" creationId="{B1342DD9-0CDA-1BAA-C7E9-BA7B19CA51EF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0:15.734" v="162" actId="1076"/>
        <pc:sldMkLst>
          <pc:docMk/>
          <pc:sldMk cId="1177029060" sldId="366"/>
        </pc:sldMkLst>
        <pc:picChg chg="mod">
          <ac:chgData name="Willemijn Gerritsen" userId="8aa5d691-83b3-4c6f-b406-da0a76de7bd5" providerId="ADAL" clId="{94A0024D-1A2B-4433-8C34-E743970E2888}" dt="2023-11-23T13:00:15.734" v="162" actId="1076"/>
          <ac:picMkLst>
            <pc:docMk/>
            <pc:sldMk cId="1177029060" sldId="366"/>
            <ac:picMk id="5" creationId="{746BF6E1-DE05-9BEB-99E3-7AB93B2BB320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0:23.960" v="163" actId="1076"/>
        <pc:sldMkLst>
          <pc:docMk/>
          <pc:sldMk cId="3806179007" sldId="367"/>
        </pc:sldMkLst>
        <pc:picChg chg="mod">
          <ac:chgData name="Willemijn Gerritsen" userId="8aa5d691-83b3-4c6f-b406-da0a76de7bd5" providerId="ADAL" clId="{94A0024D-1A2B-4433-8C34-E743970E2888}" dt="2023-11-23T13:00:23.960" v="163" actId="1076"/>
          <ac:picMkLst>
            <pc:docMk/>
            <pc:sldMk cId="3806179007" sldId="367"/>
            <ac:picMk id="5" creationId="{BAF91643-8CBE-C2D6-03BE-02C442FFC503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0:33.421" v="164" actId="1076"/>
        <pc:sldMkLst>
          <pc:docMk/>
          <pc:sldMk cId="2146199592" sldId="368"/>
        </pc:sldMkLst>
        <pc:picChg chg="mod">
          <ac:chgData name="Willemijn Gerritsen" userId="8aa5d691-83b3-4c6f-b406-da0a76de7bd5" providerId="ADAL" clId="{94A0024D-1A2B-4433-8C34-E743970E2888}" dt="2023-11-23T13:00:33.421" v="164" actId="1076"/>
          <ac:picMkLst>
            <pc:docMk/>
            <pc:sldMk cId="2146199592" sldId="368"/>
            <ac:picMk id="5" creationId="{8563ECC0-263E-91E8-4C30-C3011EED9E66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0:43.450" v="165" actId="1076"/>
        <pc:sldMkLst>
          <pc:docMk/>
          <pc:sldMk cId="2915534066" sldId="369"/>
        </pc:sldMkLst>
        <pc:picChg chg="mod">
          <ac:chgData name="Willemijn Gerritsen" userId="8aa5d691-83b3-4c6f-b406-da0a76de7bd5" providerId="ADAL" clId="{94A0024D-1A2B-4433-8C34-E743970E2888}" dt="2023-11-23T13:00:43.450" v="165" actId="1076"/>
          <ac:picMkLst>
            <pc:docMk/>
            <pc:sldMk cId="2915534066" sldId="369"/>
            <ac:picMk id="3" creationId="{E0F106C2-9555-C47C-CD82-B99A943A685C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3:02:56.283" v="179" actId="1076"/>
        <pc:sldMkLst>
          <pc:docMk/>
          <pc:sldMk cId="1032016211" sldId="370"/>
        </pc:sldMkLst>
        <pc:spChg chg="mod">
          <ac:chgData name="Willemijn Gerritsen" userId="8aa5d691-83b3-4c6f-b406-da0a76de7bd5" providerId="ADAL" clId="{94A0024D-1A2B-4433-8C34-E743970E2888}" dt="2023-11-23T13:02:46.421" v="177" actId="6549"/>
          <ac:spMkLst>
            <pc:docMk/>
            <pc:sldMk cId="1032016211" sldId="370"/>
            <ac:spMk id="2" creationId="{00000000-0000-0000-0000-000000000000}"/>
          </ac:spMkLst>
        </pc:spChg>
        <pc:picChg chg="del mod">
          <ac:chgData name="Willemijn Gerritsen" userId="8aa5d691-83b3-4c6f-b406-da0a76de7bd5" providerId="ADAL" clId="{94A0024D-1A2B-4433-8C34-E743970E2888}" dt="2023-11-23T13:02:47.782" v="178" actId="478"/>
          <ac:picMkLst>
            <pc:docMk/>
            <pc:sldMk cId="1032016211" sldId="370"/>
            <ac:picMk id="5" creationId="{801D7BB5-0BFE-8D0B-0148-75545C1F0BB4}"/>
          </ac:picMkLst>
        </pc:picChg>
        <pc:picChg chg="mod">
          <ac:chgData name="Willemijn Gerritsen" userId="8aa5d691-83b3-4c6f-b406-da0a76de7bd5" providerId="ADAL" clId="{94A0024D-1A2B-4433-8C34-E743970E2888}" dt="2023-11-23T13:02:56.283" v="179" actId="1076"/>
          <ac:picMkLst>
            <pc:docMk/>
            <pc:sldMk cId="1032016211" sldId="370"/>
            <ac:picMk id="7" creationId="{AE682AC3-6610-B778-1193-3C215EDDBD8E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2:23.164" v="173" actId="1076"/>
        <pc:sldMkLst>
          <pc:docMk/>
          <pc:sldMk cId="3345078770" sldId="371"/>
        </pc:sldMkLst>
        <pc:picChg chg="mod">
          <ac:chgData name="Willemijn Gerritsen" userId="8aa5d691-83b3-4c6f-b406-da0a76de7bd5" providerId="ADAL" clId="{94A0024D-1A2B-4433-8C34-E743970E2888}" dt="2023-11-23T13:02:23.164" v="173" actId="1076"/>
          <ac:picMkLst>
            <pc:docMk/>
            <pc:sldMk cId="3345078770" sldId="371"/>
            <ac:picMk id="3" creationId="{CBFEA183-E041-0A4E-5979-06FFE14DB446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3:16.079" v="181" actId="1076"/>
        <pc:sldMkLst>
          <pc:docMk/>
          <pc:sldMk cId="1754623078" sldId="372"/>
        </pc:sldMkLst>
        <pc:picChg chg="mod">
          <ac:chgData name="Willemijn Gerritsen" userId="8aa5d691-83b3-4c6f-b406-da0a76de7bd5" providerId="ADAL" clId="{94A0024D-1A2B-4433-8C34-E743970E2888}" dt="2023-11-23T13:03:16.079" v="181" actId="1076"/>
          <ac:picMkLst>
            <pc:docMk/>
            <pc:sldMk cId="1754623078" sldId="372"/>
            <ac:picMk id="5" creationId="{6BAB7150-88D9-A9AA-413C-1608C138CDA8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3:24.900" v="182" actId="1076"/>
        <pc:sldMkLst>
          <pc:docMk/>
          <pc:sldMk cId="383143312" sldId="373"/>
        </pc:sldMkLst>
        <pc:picChg chg="mod">
          <ac:chgData name="Willemijn Gerritsen" userId="8aa5d691-83b3-4c6f-b406-da0a76de7bd5" providerId="ADAL" clId="{94A0024D-1A2B-4433-8C34-E743970E2888}" dt="2023-11-23T13:03:24.900" v="182" actId="1076"/>
          <ac:picMkLst>
            <pc:docMk/>
            <pc:sldMk cId="383143312" sldId="373"/>
            <ac:picMk id="5" creationId="{8DEE8C93-9E25-486F-44EE-347B318DC156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3:35.286" v="183" actId="1076"/>
        <pc:sldMkLst>
          <pc:docMk/>
          <pc:sldMk cId="1334208458" sldId="374"/>
        </pc:sldMkLst>
        <pc:picChg chg="mod">
          <ac:chgData name="Willemijn Gerritsen" userId="8aa5d691-83b3-4c6f-b406-da0a76de7bd5" providerId="ADAL" clId="{94A0024D-1A2B-4433-8C34-E743970E2888}" dt="2023-11-23T13:03:35.286" v="183" actId="1076"/>
          <ac:picMkLst>
            <pc:docMk/>
            <pc:sldMk cId="1334208458" sldId="374"/>
            <ac:picMk id="5" creationId="{3195E0A5-A6E5-C3EA-D8AC-D9F6CCD4EB3D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3:02:43.691" v="176" actId="1076"/>
        <pc:sldMkLst>
          <pc:docMk/>
          <pc:sldMk cId="2748537426" sldId="375"/>
        </pc:sldMkLst>
        <pc:spChg chg="mod">
          <ac:chgData name="Willemijn Gerritsen" userId="8aa5d691-83b3-4c6f-b406-da0a76de7bd5" providerId="ADAL" clId="{94A0024D-1A2B-4433-8C34-E743970E2888}" dt="2023-11-23T13:02:32.690" v="174" actId="20577"/>
          <ac:spMkLst>
            <pc:docMk/>
            <pc:sldMk cId="2748537426" sldId="375"/>
            <ac:spMk id="2" creationId="{00000000-0000-0000-0000-000000000000}"/>
          </ac:spMkLst>
        </pc:spChg>
        <pc:picChg chg="del mod">
          <ac:chgData name="Willemijn Gerritsen" userId="8aa5d691-83b3-4c6f-b406-da0a76de7bd5" providerId="ADAL" clId="{94A0024D-1A2B-4433-8C34-E743970E2888}" dt="2023-11-23T13:02:34.547" v="175" actId="478"/>
          <ac:picMkLst>
            <pc:docMk/>
            <pc:sldMk cId="2748537426" sldId="375"/>
            <ac:picMk id="5" creationId="{A4F81B65-AA5A-5C5F-A21E-98712C1F0D22}"/>
          </ac:picMkLst>
        </pc:picChg>
        <pc:picChg chg="mod">
          <ac:chgData name="Willemijn Gerritsen" userId="8aa5d691-83b3-4c6f-b406-da0a76de7bd5" providerId="ADAL" clId="{94A0024D-1A2B-4433-8C34-E743970E2888}" dt="2023-11-23T13:02:43.691" v="176" actId="1076"/>
          <ac:picMkLst>
            <pc:docMk/>
            <pc:sldMk cId="2748537426" sldId="375"/>
            <ac:picMk id="7" creationId="{37198E34-4A99-D87F-CE37-1C9CB91928E2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4:01.698" v="186" actId="1076"/>
        <pc:sldMkLst>
          <pc:docMk/>
          <pc:sldMk cId="3439201594" sldId="376"/>
        </pc:sldMkLst>
        <pc:picChg chg="mod">
          <ac:chgData name="Willemijn Gerritsen" userId="8aa5d691-83b3-4c6f-b406-da0a76de7bd5" providerId="ADAL" clId="{94A0024D-1A2B-4433-8C34-E743970E2888}" dt="2023-11-23T13:04:01.698" v="186" actId="1076"/>
          <ac:picMkLst>
            <pc:docMk/>
            <pc:sldMk cId="3439201594" sldId="376"/>
            <ac:picMk id="4" creationId="{504A8C74-C3BC-F803-6C0F-DD4D221B74DC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3:44.219" v="184" actId="1076"/>
        <pc:sldMkLst>
          <pc:docMk/>
          <pc:sldMk cId="2682213094" sldId="377"/>
        </pc:sldMkLst>
        <pc:picChg chg="mod">
          <ac:chgData name="Willemijn Gerritsen" userId="8aa5d691-83b3-4c6f-b406-da0a76de7bd5" providerId="ADAL" clId="{94A0024D-1A2B-4433-8C34-E743970E2888}" dt="2023-11-23T13:03:44.219" v="184" actId="1076"/>
          <ac:picMkLst>
            <pc:docMk/>
            <pc:sldMk cId="2682213094" sldId="377"/>
            <ac:picMk id="5" creationId="{D2709B0C-F674-B27F-7DAA-5D6FB6E55389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5:33.769" v="196" actId="1076"/>
        <pc:sldMkLst>
          <pc:docMk/>
          <pc:sldMk cId="1436183958" sldId="378"/>
        </pc:sldMkLst>
        <pc:picChg chg="mod">
          <ac:chgData name="Willemijn Gerritsen" userId="8aa5d691-83b3-4c6f-b406-da0a76de7bd5" providerId="ADAL" clId="{94A0024D-1A2B-4433-8C34-E743970E2888}" dt="2023-11-23T13:05:33.769" v="196" actId="1076"/>
          <ac:picMkLst>
            <pc:docMk/>
            <pc:sldMk cId="1436183958" sldId="378"/>
            <ac:picMk id="5" creationId="{EA5BD3A0-1FE3-7076-EA86-1870F2BEF982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5:45.338" v="197" actId="1076"/>
        <pc:sldMkLst>
          <pc:docMk/>
          <pc:sldMk cId="4091152416" sldId="379"/>
        </pc:sldMkLst>
        <pc:picChg chg="mod">
          <ac:chgData name="Willemijn Gerritsen" userId="8aa5d691-83b3-4c6f-b406-da0a76de7bd5" providerId="ADAL" clId="{94A0024D-1A2B-4433-8C34-E743970E2888}" dt="2023-11-23T13:05:45.338" v="197" actId="1076"/>
          <ac:picMkLst>
            <pc:docMk/>
            <pc:sldMk cId="4091152416" sldId="379"/>
            <ac:picMk id="5" creationId="{EC2FED52-704F-3ECE-6A05-1FADF0FA6F21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5:53.398" v="198" actId="1076"/>
        <pc:sldMkLst>
          <pc:docMk/>
          <pc:sldMk cId="316853714" sldId="380"/>
        </pc:sldMkLst>
        <pc:picChg chg="mod">
          <ac:chgData name="Willemijn Gerritsen" userId="8aa5d691-83b3-4c6f-b406-da0a76de7bd5" providerId="ADAL" clId="{94A0024D-1A2B-4433-8C34-E743970E2888}" dt="2023-11-23T13:05:53.398" v="198" actId="1076"/>
          <ac:picMkLst>
            <pc:docMk/>
            <pc:sldMk cId="316853714" sldId="380"/>
            <ac:picMk id="3" creationId="{B0997F15-CD1E-B22B-C7ED-E10A5B8DD5A7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3:06:06.763" v="200" actId="1076"/>
        <pc:sldMkLst>
          <pc:docMk/>
          <pc:sldMk cId="3452941635" sldId="381"/>
        </pc:sldMkLst>
        <pc:picChg chg="del">
          <ac:chgData name="Willemijn Gerritsen" userId="8aa5d691-83b3-4c6f-b406-da0a76de7bd5" providerId="ADAL" clId="{94A0024D-1A2B-4433-8C34-E743970E2888}" dt="2023-11-23T13:05:59.811" v="199" actId="478"/>
          <ac:picMkLst>
            <pc:docMk/>
            <pc:sldMk cId="3452941635" sldId="381"/>
            <ac:picMk id="3" creationId="{AE1D387A-5415-FE14-2C0C-6FC35DD6D10E}"/>
          </ac:picMkLst>
        </pc:picChg>
        <pc:picChg chg="mod">
          <ac:chgData name="Willemijn Gerritsen" userId="8aa5d691-83b3-4c6f-b406-da0a76de7bd5" providerId="ADAL" clId="{94A0024D-1A2B-4433-8C34-E743970E2888}" dt="2023-11-23T13:06:06.763" v="200" actId="1076"/>
          <ac:picMkLst>
            <pc:docMk/>
            <pc:sldMk cId="3452941635" sldId="381"/>
            <ac:picMk id="4" creationId="{664573CD-3100-2569-7677-A74715ED0CDD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6:26.994" v="202" actId="1076"/>
        <pc:sldMkLst>
          <pc:docMk/>
          <pc:sldMk cId="3561475892" sldId="382"/>
        </pc:sldMkLst>
        <pc:picChg chg="mod">
          <ac:chgData name="Willemijn Gerritsen" userId="8aa5d691-83b3-4c6f-b406-da0a76de7bd5" providerId="ADAL" clId="{94A0024D-1A2B-4433-8C34-E743970E2888}" dt="2023-11-23T13:06:26.994" v="202" actId="1076"/>
          <ac:picMkLst>
            <pc:docMk/>
            <pc:sldMk cId="3561475892" sldId="382"/>
            <ac:picMk id="3" creationId="{66A05B8C-27BA-642E-850A-4B35CD8A1C01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6:14.716" v="201" actId="1076"/>
        <pc:sldMkLst>
          <pc:docMk/>
          <pc:sldMk cId="3250173375" sldId="383"/>
        </pc:sldMkLst>
        <pc:picChg chg="mod">
          <ac:chgData name="Willemijn Gerritsen" userId="8aa5d691-83b3-4c6f-b406-da0a76de7bd5" providerId="ADAL" clId="{94A0024D-1A2B-4433-8C34-E743970E2888}" dt="2023-11-23T13:06:14.716" v="201" actId="1076"/>
          <ac:picMkLst>
            <pc:docMk/>
            <pc:sldMk cId="3250173375" sldId="383"/>
            <ac:picMk id="5" creationId="{1D087151-206C-534F-7A5F-612BE82E8F4F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6:37.035" v="203" actId="1076"/>
        <pc:sldMkLst>
          <pc:docMk/>
          <pc:sldMk cId="2607613743" sldId="384"/>
        </pc:sldMkLst>
        <pc:picChg chg="mod">
          <ac:chgData name="Willemijn Gerritsen" userId="8aa5d691-83b3-4c6f-b406-da0a76de7bd5" providerId="ADAL" clId="{94A0024D-1A2B-4433-8C34-E743970E2888}" dt="2023-11-23T13:06:37.035" v="203" actId="1076"/>
          <ac:picMkLst>
            <pc:docMk/>
            <pc:sldMk cId="2607613743" sldId="384"/>
            <ac:picMk id="5" creationId="{4E23D1DB-B948-D056-594B-3B41D1EA9CFD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0:15.119" v="115" actId="1076"/>
        <pc:sldMkLst>
          <pc:docMk/>
          <pc:sldMk cId="3232447933" sldId="385"/>
        </pc:sldMkLst>
        <pc:picChg chg="mod">
          <ac:chgData name="Willemijn Gerritsen" userId="8aa5d691-83b3-4c6f-b406-da0a76de7bd5" providerId="ADAL" clId="{94A0024D-1A2B-4433-8C34-E743970E2888}" dt="2023-11-23T12:50:15.119" v="115" actId="1076"/>
          <ac:picMkLst>
            <pc:docMk/>
            <pc:sldMk cId="3232447933" sldId="385"/>
            <ac:picMk id="4" creationId="{61F03F0C-4A0A-F2B7-46E3-211E2C77B0B5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0:25.090" v="116" actId="1076"/>
        <pc:sldMkLst>
          <pc:docMk/>
          <pc:sldMk cId="3426151707" sldId="386"/>
        </pc:sldMkLst>
        <pc:picChg chg="mod">
          <ac:chgData name="Willemijn Gerritsen" userId="8aa5d691-83b3-4c6f-b406-da0a76de7bd5" providerId="ADAL" clId="{94A0024D-1A2B-4433-8C34-E743970E2888}" dt="2023-11-23T12:50:25.090" v="116" actId="1076"/>
          <ac:picMkLst>
            <pc:docMk/>
            <pc:sldMk cId="3426151707" sldId="386"/>
            <ac:picMk id="4" creationId="{59714404-567F-1851-EAF4-36E4D527254B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0:40.771" v="117" actId="1076"/>
        <pc:sldMkLst>
          <pc:docMk/>
          <pc:sldMk cId="2683535403" sldId="387"/>
        </pc:sldMkLst>
        <pc:picChg chg="mod">
          <ac:chgData name="Willemijn Gerritsen" userId="8aa5d691-83b3-4c6f-b406-da0a76de7bd5" providerId="ADAL" clId="{94A0024D-1A2B-4433-8C34-E743970E2888}" dt="2023-11-23T12:50:40.771" v="117" actId="1076"/>
          <ac:picMkLst>
            <pc:docMk/>
            <pc:sldMk cId="2683535403" sldId="387"/>
            <ac:picMk id="3" creationId="{C80E9C76-0CA9-3091-63C4-4FF3F9A5C0C2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0:51.193" v="118" actId="1076"/>
        <pc:sldMkLst>
          <pc:docMk/>
          <pc:sldMk cId="1451221581" sldId="388"/>
        </pc:sldMkLst>
        <pc:picChg chg="mod">
          <ac:chgData name="Willemijn Gerritsen" userId="8aa5d691-83b3-4c6f-b406-da0a76de7bd5" providerId="ADAL" clId="{94A0024D-1A2B-4433-8C34-E743970E2888}" dt="2023-11-23T12:50:51.193" v="118" actId="1076"/>
          <ac:picMkLst>
            <pc:docMk/>
            <pc:sldMk cId="1451221581" sldId="388"/>
            <ac:picMk id="3" creationId="{97BFF632-850A-EC67-35E2-0B2D81DAE8F5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1:12.726" v="120" actId="1076"/>
        <pc:sldMkLst>
          <pc:docMk/>
          <pc:sldMk cId="3381609406" sldId="389"/>
        </pc:sldMkLst>
        <pc:picChg chg="mod">
          <ac:chgData name="Willemijn Gerritsen" userId="8aa5d691-83b3-4c6f-b406-da0a76de7bd5" providerId="ADAL" clId="{94A0024D-1A2B-4433-8C34-E743970E2888}" dt="2023-11-23T12:51:12.726" v="120" actId="1076"/>
          <ac:picMkLst>
            <pc:docMk/>
            <pc:sldMk cId="3381609406" sldId="389"/>
            <ac:picMk id="3" creationId="{E86C1C37-DE1E-84A9-B0E4-B0BD46F99475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2:51:31.649" v="122" actId="1076"/>
        <pc:sldMkLst>
          <pc:docMk/>
          <pc:sldMk cId="343446147" sldId="390"/>
        </pc:sldMkLst>
        <pc:picChg chg="del">
          <ac:chgData name="Willemijn Gerritsen" userId="8aa5d691-83b3-4c6f-b406-da0a76de7bd5" providerId="ADAL" clId="{94A0024D-1A2B-4433-8C34-E743970E2888}" dt="2023-11-23T12:51:23.090" v="121" actId="478"/>
          <ac:picMkLst>
            <pc:docMk/>
            <pc:sldMk cId="343446147" sldId="390"/>
            <ac:picMk id="3" creationId="{4476CA1D-AF25-3419-1A45-28E6265F8BC8}"/>
          </ac:picMkLst>
        </pc:picChg>
        <pc:picChg chg="mod">
          <ac:chgData name="Willemijn Gerritsen" userId="8aa5d691-83b3-4c6f-b406-da0a76de7bd5" providerId="ADAL" clId="{94A0024D-1A2B-4433-8C34-E743970E2888}" dt="2023-11-23T12:51:31.649" v="122" actId="1076"/>
          <ac:picMkLst>
            <pc:docMk/>
            <pc:sldMk cId="343446147" sldId="390"/>
            <ac:picMk id="4" creationId="{D9419D35-DA76-DA44-401E-B1535680FEFB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6:01.729" v="137" actId="1076"/>
        <pc:sldMkLst>
          <pc:docMk/>
          <pc:sldMk cId="460926462" sldId="391"/>
        </pc:sldMkLst>
        <pc:picChg chg="mod">
          <ac:chgData name="Willemijn Gerritsen" userId="8aa5d691-83b3-4c6f-b406-da0a76de7bd5" providerId="ADAL" clId="{94A0024D-1A2B-4433-8C34-E743970E2888}" dt="2023-11-23T12:56:01.729" v="137" actId="1076"/>
          <ac:picMkLst>
            <pc:docMk/>
            <pc:sldMk cId="460926462" sldId="391"/>
            <ac:picMk id="5" creationId="{21CB1462-34F9-8E3D-3708-95053442617B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6:11.310" v="138" actId="1076"/>
        <pc:sldMkLst>
          <pc:docMk/>
          <pc:sldMk cId="1379530118" sldId="392"/>
        </pc:sldMkLst>
        <pc:picChg chg="mod">
          <ac:chgData name="Willemijn Gerritsen" userId="8aa5d691-83b3-4c6f-b406-da0a76de7bd5" providerId="ADAL" clId="{94A0024D-1A2B-4433-8C34-E743970E2888}" dt="2023-11-23T12:56:11.310" v="138" actId="1076"/>
          <ac:picMkLst>
            <pc:docMk/>
            <pc:sldMk cId="1379530118" sldId="392"/>
            <ac:picMk id="5" creationId="{EFAEB4E9-33BB-AE22-F799-881F46F0FA53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6:25.603" v="139" actId="1076"/>
        <pc:sldMkLst>
          <pc:docMk/>
          <pc:sldMk cId="2123602252" sldId="393"/>
        </pc:sldMkLst>
        <pc:picChg chg="mod">
          <ac:chgData name="Willemijn Gerritsen" userId="8aa5d691-83b3-4c6f-b406-da0a76de7bd5" providerId="ADAL" clId="{94A0024D-1A2B-4433-8C34-E743970E2888}" dt="2023-11-23T12:56:25.603" v="139" actId="1076"/>
          <ac:picMkLst>
            <pc:docMk/>
            <pc:sldMk cId="2123602252" sldId="393"/>
            <ac:picMk id="5" creationId="{2B58B309-3C1D-14CB-ABCA-3CA01AB12EDB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6:36.604" v="140" actId="1076"/>
        <pc:sldMkLst>
          <pc:docMk/>
          <pc:sldMk cId="3509808195" sldId="394"/>
        </pc:sldMkLst>
        <pc:picChg chg="mod">
          <ac:chgData name="Willemijn Gerritsen" userId="8aa5d691-83b3-4c6f-b406-da0a76de7bd5" providerId="ADAL" clId="{94A0024D-1A2B-4433-8C34-E743970E2888}" dt="2023-11-23T12:56:36.604" v="140" actId="1076"/>
          <ac:picMkLst>
            <pc:docMk/>
            <pc:sldMk cId="3509808195" sldId="394"/>
            <ac:picMk id="5" creationId="{E95451A5-B099-9170-1C1A-69BC0F2EDEBF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6:47.115" v="141" actId="1076"/>
        <pc:sldMkLst>
          <pc:docMk/>
          <pc:sldMk cId="2372318440" sldId="395"/>
        </pc:sldMkLst>
        <pc:picChg chg="mod">
          <ac:chgData name="Willemijn Gerritsen" userId="8aa5d691-83b3-4c6f-b406-da0a76de7bd5" providerId="ADAL" clId="{94A0024D-1A2B-4433-8C34-E743970E2888}" dt="2023-11-23T12:56:47.115" v="141" actId="1076"/>
          <ac:picMkLst>
            <pc:docMk/>
            <pc:sldMk cId="2372318440" sldId="395"/>
            <ac:picMk id="5" creationId="{ED60BD82-9BF2-D27D-E127-A2D4B8A3F2B2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6:56.598" v="142" actId="1076"/>
        <pc:sldMkLst>
          <pc:docMk/>
          <pc:sldMk cId="3824055319" sldId="396"/>
        </pc:sldMkLst>
        <pc:picChg chg="mod">
          <ac:chgData name="Willemijn Gerritsen" userId="8aa5d691-83b3-4c6f-b406-da0a76de7bd5" providerId="ADAL" clId="{94A0024D-1A2B-4433-8C34-E743970E2888}" dt="2023-11-23T12:56:56.598" v="142" actId="1076"/>
          <ac:picMkLst>
            <pc:docMk/>
            <pc:sldMk cId="3824055319" sldId="396"/>
            <ac:picMk id="5" creationId="{D4B20216-F007-F703-D8BD-35A149182293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7:11.715" v="143" actId="1076"/>
        <pc:sldMkLst>
          <pc:docMk/>
          <pc:sldMk cId="257079780" sldId="397"/>
        </pc:sldMkLst>
        <pc:picChg chg="mod">
          <ac:chgData name="Willemijn Gerritsen" userId="8aa5d691-83b3-4c6f-b406-da0a76de7bd5" providerId="ADAL" clId="{94A0024D-1A2B-4433-8C34-E743970E2888}" dt="2023-11-23T12:57:11.715" v="143" actId="1076"/>
          <ac:picMkLst>
            <pc:docMk/>
            <pc:sldMk cId="257079780" sldId="397"/>
            <ac:picMk id="5" creationId="{758FAFAD-C0EC-213C-26B6-4C35C1DC178B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7:21.688" v="144" actId="1076"/>
        <pc:sldMkLst>
          <pc:docMk/>
          <pc:sldMk cId="1993580484" sldId="398"/>
        </pc:sldMkLst>
        <pc:picChg chg="mod">
          <ac:chgData name="Willemijn Gerritsen" userId="8aa5d691-83b3-4c6f-b406-da0a76de7bd5" providerId="ADAL" clId="{94A0024D-1A2B-4433-8C34-E743970E2888}" dt="2023-11-23T12:57:21.688" v="144" actId="1076"/>
          <ac:picMkLst>
            <pc:docMk/>
            <pc:sldMk cId="1993580484" sldId="398"/>
            <ac:picMk id="5" creationId="{676278B1-7510-5EF4-9499-78A01AFC5D51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7:31.544" v="145" actId="1076"/>
        <pc:sldMkLst>
          <pc:docMk/>
          <pc:sldMk cId="721679140" sldId="399"/>
        </pc:sldMkLst>
        <pc:picChg chg="mod">
          <ac:chgData name="Willemijn Gerritsen" userId="8aa5d691-83b3-4c6f-b406-da0a76de7bd5" providerId="ADAL" clId="{94A0024D-1A2B-4433-8C34-E743970E2888}" dt="2023-11-23T12:57:31.544" v="145" actId="1076"/>
          <ac:picMkLst>
            <pc:docMk/>
            <pc:sldMk cId="721679140" sldId="399"/>
            <ac:picMk id="5" creationId="{FDF67EFD-9FA2-4574-8A1E-35EC6A0C1933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7:48.241" v="146" actId="1076"/>
        <pc:sldMkLst>
          <pc:docMk/>
          <pc:sldMk cId="1629084537" sldId="400"/>
        </pc:sldMkLst>
        <pc:picChg chg="mod">
          <ac:chgData name="Willemijn Gerritsen" userId="8aa5d691-83b3-4c6f-b406-da0a76de7bd5" providerId="ADAL" clId="{94A0024D-1A2B-4433-8C34-E743970E2888}" dt="2023-11-23T12:57:48.241" v="146" actId="1076"/>
          <ac:picMkLst>
            <pc:docMk/>
            <pc:sldMk cId="1629084537" sldId="400"/>
            <ac:picMk id="5" creationId="{874B1BCE-D2A9-F409-227F-D09085C31FF0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7:57.856" v="147" actId="1076"/>
        <pc:sldMkLst>
          <pc:docMk/>
          <pc:sldMk cId="4235001803" sldId="401"/>
        </pc:sldMkLst>
        <pc:picChg chg="mod">
          <ac:chgData name="Willemijn Gerritsen" userId="8aa5d691-83b3-4c6f-b406-da0a76de7bd5" providerId="ADAL" clId="{94A0024D-1A2B-4433-8C34-E743970E2888}" dt="2023-11-23T12:57:57.856" v="147" actId="1076"/>
          <ac:picMkLst>
            <pc:docMk/>
            <pc:sldMk cId="4235001803" sldId="401"/>
            <ac:picMk id="5" creationId="{2AE933DF-0FA0-E396-37F3-EDEA662741CA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8:08.364" v="148" actId="1076"/>
        <pc:sldMkLst>
          <pc:docMk/>
          <pc:sldMk cId="398993238" sldId="402"/>
        </pc:sldMkLst>
        <pc:picChg chg="mod">
          <ac:chgData name="Willemijn Gerritsen" userId="8aa5d691-83b3-4c6f-b406-da0a76de7bd5" providerId="ADAL" clId="{94A0024D-1A2B-4433-8C34-E743970E2888}" dt="2023-11-23T12:58:08.364" v="148" actId="1076"/>
          <ac:picMkLst>
            <pc:docMk/>
            <pc:sldMk cId="398993238" sldId="402"/>
            <ac:picMk id="5" creationId="{31586E27-6E3C-9801-4A20-8F998FC533A4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8:19.179" v="149" actId="1076"/>
        <pc:sldMkLst>
          <pc:docMk/>
          <pc:sldMk cId="3376064887" sldId="403"/>
        </pc:sldMkLst>
        <pc:picChg chg="mod">
          <ac:chgData name="Willemijn Gerritsen" userId="8aa5d691-83b3-4c6f-b406-da0a76de7bd5" providerId="ADAL" clId="{94A0024D-1A2B-4433-8C34-E743970E2888}" dt="2023-11-23T12:58:19.179" v="149" actId="1076"/>
          <ac:picMkLst>
            <pc:docMk/>
            <pc:sldMk cId="3376064887" sldId="403"/>
            <ac:picMk id="5" creationId="{E8219334-A099-3DCC-8B07-C2D1C9CEDFDE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8:30.651" v="150" actId="1076"/>
        <pc:sldMkLst>
          <pc:docMk/>
          <pc:sldMk cId="3191471231" sldId="404"/>
        </pc:sldMkLst>
        <pc:picChg chg="mod">
          <ac:chgData name="Willemijn Gerritsen" userId="8aa5d691-83b3-4c6f-b406-da0a76de7bd5" providerId="ADAL" clId="{94A0024D-1A2B-4433-8C34-E743970E2888}" dt="2023-11-23T12:58:30.651" v="150" actId="1076"/>
          <ac:picMkLst>
            <pc:docMk/>
            <pc:sldMk cId="3191471231" sldId="404"/>
            <ac:picMk id="5" creationId="{05DE0FA6-797C-C87E-2D12-D53614D1E3C6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0:55.611" v="166" actId="1076"/>
        <pc:sldMkLst>
          <pc:docMk/>
          <pc:sldMk cId="226993332" sldId="405"/>
        </pc:sldMkLst>
        <pc:picChg chg="mod">
          <ac:chgData name="Willemijn Gerritsen" userId="8aa5d691-83b3-4c6f-b406-da0a76de7bd5" providerId="ADAL" clId="{94A0024D-1A2B-4433-8C34-E743970E2888}" dt="2023-11-23T13:00:55.611" v="166" actId="1076"/>
          <ac:picMkLst>
            <pc:docMk/>
            <pc:sldMk cId="226993332" sldId="405"/>
            <ac:picMk id="3" creationId="{E09D048F-FA20-380D-54CA-D0A60FBB1EA5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1:11.455" v="167" actId="1076"/>
        <pc:sldMkLst>
          <pc:docMk/>
          <pc:sldMk cId="2962398098" sldId="406"/>
        </pc:sldMkLst>
        <pc:picChg chg="mod">
          <ac:chgData name="Willemijn Gerritsen" userId="8aa5d691-83b3-4c6f-b406-da0a76de7bd5" providerId="ADAL" clId="{94A0024D-1A2B-4433-8C34-E743970E2888}" dt="2023-11-23T13:01:11.455" v="167" actId="1076"/>
          <ac:picMkLst>
            <pc:docMk/>
            <pc:sldMk cId="2962398098" sldId="406"/>
            <ac:picMk id="5" creationId="{EE5665BE-AC54-B5FF-C570-8152AD569200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1:24.648" v="168" actId="1076"/>
        <pc:sldMkLst>
          <pc:docMk/>
          <pc:sldMk cId="3088651801" sldId="407"/>
        </pc:sldMkLst>
        <pc:picChg chg="mod">
          <ac:chgData name="Willemijn Gerritsen" userId="8aa5d691-83b3-4c6f-b406-da0a76de7bd5" providerId="ADAL" clId="{94A0024D-1A2B-4433-8C34-E743970E2888}" dt="2023-11-23T13:01:24.648" v="168" actId="1076"/>
          <ac:picMkLst>
            <pc:docMk/>
            <pc:sldMk cId="3088651801" sldId="407"/>
            <ac:picMk id="5" creationId="{7D1ECF5B-37A7-9BB9-AEFE-91888641E2C4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1:46.551" v="170" actId="1076"/>
        <pc:sldMkLst>
          <pc:docMk/>
          <pc:sldMk cId="1036615849" sldId="408"/>
        </pc:sldMkLst>
        <pc:picChg chg="mod">
          <ac:chgData name="Willemijn Gerritsen" userId="8aa5d691-83b3-4c6f-b406-da0a76de7bd5" providerId="ADAL" clId="{94A0024D-1A2B-4433-8C34-E743970E2888}" dt="2023-11-23T13:01:46.551" v="170" actId="1076"/>
          <ac:picMkLst>
            <pc:docMk/>
            <pc:sldMk cId="1036615849" sldId="408"/>
            <ac:picMk id="4" creationId="{170C48D9-9B03-DF20-175D-FEFF29A5398F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1:35.429" v="169" actId="1076"/>
        <pc:sldMkLst>
          <pc:docMk/>
          <pc:sldMk cId="3261048042" sldId="409"/>
        </pc:sldMkLst>
        <pc:picChg chg="mod">
          <ac:chgData name="Willemijn Gerritsen" userId="8aa5d691-83b3-4c6f-b406-da0a76de7bd5" providerId="ADAL" clId="{94A0024D-1A2B-4433-8C34-E743970E2888}" dt="2023-11-23T13:01:35.429" v="169" actId="1076"/>
          <ac:picMkLst>
            <pc:docMk/>
            <pc:sldMk cId="3261048042" sldId="409"/>
            <ac:picMk id="3" creationId="{2D67FF9A-35DB-632A-9B7A-76562E54EE67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3:53.976" v="185" actId="1076"/>
        <pc:sldMkLst>
          <pc:docMk/>
          <pc:sldMk cId="1164910891" sldId="410"/>
        </pc:sldMkLst>
        <pc:picChg chg="mod">
          <ac:chgData name="Willemijn Gerritsen" userId="8aa5d691-83b3-4c6f-b406-da0a76de7bd5" providerId="ADAL" clId="{94A0024D-1A2B-4433-8C34-E743970E2888}" dt="2023-11-23T13:03:53.976" v="185" actId="1076"/>
          <ac:picMkLst>
            <pc:docMk/>
            <pc:sldMk cId="1164910891" sldId="410"/>
            <ac:picMk id="5" creationId="{2AC53422-4265-AEA1-0EDF-808337E87AAC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4:19.007" v="188" actId="1076"/>
        <pc:sldMkLst>
          <pc:docMk/>
          <pc:sldMk cId="3589758899" sldId="411"/>
        </pc:sldMkLst>
        <pc:picChg chg="mod">
          <ac:chgData name="Willemijn Gerritsen" userId="8aa5d691-83b3-4c6f-b406-da0a76de7bd5" providerId="ADAL" clId="{94A0024D-1A2B-4433-8C34-E743970E2888}" dt="2023-11-23T13:04:19.007" v="188" actId="1076"/>
          <ac:picMkLst>
            <pc:docMk/>
            <pc:sldMk cId="3589758899" sldId="411"/>
            <ac:picMk id="5" creationId="{B38355FC-E26F-C793-91B4-4B2F46921D61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4:27.471" v="189" actId="1076"/>
        <pc:sldMkLst>
          <pc:docMk/>
          <pc:sldMk cId="1638548547" sldId="412"/>
        </pc:sldMkLst>
        <pc:picChg chg="mod">
          <ac:chgData name="Willemijn Gerritsen" userId="8aa5d691-83b3-4c6f-b406-da0a76de7bd5" providerId="ADAL" clId="{94A0024D-1A2B-4433-8C34-E743970E2888}" dt="2023-11-23T13:04:27.471" v="189" actId="1076"/>
          <ac:picMkLst>
            <pc:docMk/>
            <pc:sldMk cId="1638548547" sldId="412"/>
            <ac:picMk id="3" creationId="{636BC51D-5758-C935-D8E1-DFFA1F5B2451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4:37.440" v="190" actId="1076"/>
        <pc:sldMkLst>
          <pc:docMk/>
          <pc:sldMk cId="2466969364" sldId="413"/>
        </pc:sldMkLst>
        <pc:picChg chg="mod">
          <ac:chgData name="Willemijn Gerritsen" userId="8aa5d691-83b3-4c6f-b406-da0a76de7bd5" providerId="ADAL" clId="{94A0024D-1A2B-4433-8C34-E743970E2888}" dt="2023-11-23T13:04:37.440" v="190" actId="1076"/>
          <ac:picMkLst>
            <pc:docMk/>
            <pc:sldMk cId="2466969364" sldId="413"/>
            <ac:picMk id="5" creationId="{8056BCAB-085A-6069-5A6A-BAB1B439F8A5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4:47" v="191" actId="1076"/>
        <pc:sldMkLst>
          <pc:docMk/>
          <pc:sldMk cId="2394366039" sldId="414"/>
        </pc:sldMkLst>
        <pc:picChg chg="mod">
          <ac:chgData name="Willemijn Gerritsen" userId="8aa5d691-83b3-4c6f-b406-da0a76de7bd5" providerId="ADAL" clId="{94A0024D-1A2B-4433-8C34-E743970E2888}" dt="2023-11-23T13:04:47" v="191" actId="1076"/>
          <ac:picMkLst>
            <pc:docMk/>
            <pc:sldMk cId="2394366039" sldId="414"/>
            <ac:picMk id="5" creationId="{551A3ED9-1A1D-6FE6-03FA-F2C53E8FDB5C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4:56.020" v="192" actId="1076"/>
        <pc:sldMkLst>
          <pc:docMk/>
          <pc:sldMk cId="1951958172" sldId="415"/>
        </pc:sldMkLst>
        <pc:picChg chg="mod">
          <ac:chgData name="Willemijn Gerritsen" userId="8aa5d691-83b3-4c6f-b406-da0a76de7bd5" providerId="ADAL" clId="{94A0024D-1A2B-4433-8C34-E743970E2888}" dt="2023-11-23T13:04:56.020" v="192" actId="1076"/>
          <ac:picMkLst>
            <pc:docMk/>
            <pc:sldMk cId="1951958172" sldId="415"/>
            <ac:picMk id="5" creationId="{34BD85A5-F6D8-7AAC-1ADD-A134C56144BC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5:04.494" v="193" actId="1076"/>
        <pc:sldMkLst>
          <pc:docMk/>
          <pc:sldMk cId="634065378" sldId="416"/>
        </pc:sldMkLst>
        <pc:picChg chg="mod">
          <ac:chgData name="Willemijn Gerritsen" userId="8aa5d691-83b3-4c6f-b406-da0a76de7bd5" providerId="ADAL" clId="{94A0024D-1A2B-4433-8C34-E743970E2888}" dt="2023-11-23T13:05:04.494" v="193" actId="1076"/>
          <ac:picMkLst>
            <pc:docMk/>
            <pc:sldMk cId="634065378" sldId="416"/>
            <ac:picMk id="5" creationId="{2E0776A0-2F31-4AB7-1329-CB2CC4217557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5:16.355" v="194" actId="1076"/>
        <pc:sldMkLst>
          <pc:docMk/>
          <pc:sldMk cId="9774418" sldId="417"/>
        </pc:sldMkLst>
        <pc:picChg chg="mod">
          <ac:chgData name="Willemijn Gerritsen" userId="8aa5d691-83b3-4c6f-b406-da0a76de7bd5" providerId="ADAL" clId="{94A0024D-1A2B-4433-8C34-E743970E2888}" dt="2023-11-23T13:05:16.355" v="194" actId="1076"/>
          <ac:picMkLst>
            <pc:docMk/>
            <pc:sldMk cId="9774418" sldId="417"/>
            <ac:picMk id="5" creationId="{CA76DFDF-3299-5188-D597-C676E403C90E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5:25.670" v="195" actId="1076"/>
        <pc:sldMkLst>
          <pc:docMk/>
          <pc:sldMk cId="53059592" sldId="418"/>
        </pc:sldMkLst>
        <pc:picChg chg="mod">
          <ac:chgData name="Willemijn Gerritsen" userId="8aa5d691-83b3-4c6f-b406-da0a76de7bd5" providerId="ADAL" clId="{94A0024D-1A2B-4433-8C34-E743970E2888}" dt="2023-11-23T13:05:25.670" v="195" actId="1076"/>
          <ac:picMkLst>
            <pc:docMk/>
            <pc:sldMk cId="53059592" sldId="418"/>
            <ac:picMk id="5" creationId="{49C266B4-D96B-AD01-A69F-7BDB836031F9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3:11.695" v="132" actId="1076"/>
        <pc:sldMkLst>
          <pc:docMk/>
          <pc:sldMk cId="219918815" sldId="419"/>
        </pc:sldMkLst>
        <pc:picChg chg="mod">
          <ac:chgData name="Willemijn Gerritsen" userId="8aa5d691-83b3-4c6f-b406-da0a76de7bd5" providerId="ADAL" clId="{94A0024D-1A2B-4433-8C34-E743970E2888}" dt="2023-11-23T12:53:11.695" v="132" actId="1076"/>
          <ac:picMkLst>
            <pc:docMk/>
            <pc:sldMk cId="219918815" sldId="419"/>
            <ac:picMk id="3" creationId="{F5243410-1E5F-EA68-0BB4-A21D486B278C}"/>
          </ac:picMkLst>
        </pc:picChg>
      </pc:sldChg>
      <pc:sldChg chg="delSp modSp mod delAnim">
        <pc:chgData name="Willemijn Gerritsen" userId="8aa5d691-83b3-4c6f-b406-da0a76de7bd5" providerId="ADAL" clId="{94A0024D-1A2B-4433-8C34-E743970E2888}" dt="2023-11-23T12:54:04.875" v="135" actId="1076"/>
        <pc:sldMkLst>
          <pc:docMk/>
          <pc:sldMk cId="1401035743" sldId="420"/>
        </pc:sldMkLst>
        <pc:picChg chg="del mod">
          <ac:chgData name="Willemijn Gerritsen" userId="8aa5d691-83b3-4c6f-b406-da0a76de7bd5" providerId="ADAL" clId="{94A0024D-1A2B-4433-8C34-E743970E2888}" dt="2023-11-23T12:53:56.217" v="134" actId="478"/>
          <ac:picMkLst>
            <pc:docMk/>
            <pc:sldMk cId="1401035743" sldId="420"/>
            <ac:picMk id="5" creationId="{A3C5ACED-E33F-6F29-EA7B-4C4A05811DBF}"/>
          </ac:picMkLst>
        </pc:picChg>
        <pc:picChg chg="mod">
          <ac:chgData name="Willemijn Gerritsen" userId="8aa5d691-83b3-4c6f-b406-da0a76de7bd5" providerId="ADAL" clId="{94A0024D-1A2B-4433-8C34-E743970E2888}" dt="2023-11-23T12:54:04.875" v="135" actId="1076"/>
          <ac:picMkLst>
            <pc:docMk/>
            <pc:sldMk cId="1401035743" sldId="420"/>
            <ac:picMk id="7" creationId="{5C042396-5CBF-0907-DAB2-0E4590212010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4:32.048" v="136" actId="1076"/>
        <pc:sldMkLst>
          <pc:docMk/>
          <pc:sldMk cId="3613015982" sldId="422"/>
        </pc:sldMkLst>
        <pc:picChg chg="mod">
          <ac:chgData name="Willemijn Gerritsen" userId="8aa5d691-83b3-4c6f-b406-da0a76de7bd5" providerId="ADAL" clId="{94A0024D-1A2B-4433-8C34-E743970E2888}" dt="2023-11-23T12:54:32.048" v="136" actId="1076"/>
          <ac:picMkLst>
            <pc:docMk/>
            <pc:sldMk cId="3613015982" sldId="422"/>
            <ac:picMk id="5" creationId="{1AFCECE7-0EDF-953E-D570-3844DAEA9A1A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1:53.303" v="125" actId="1076"/>
        <pc:sldMkLst>
          <pc:docMk/>
          <pc:sldMk cId="2093103716" sldId="423"/>
        </pc:sldMkLst>
        <pc:picChg chg="mod">
          <ac:chgData name="Willemijn Gerritsen" userId="8aa5d691-83b3-4c6f-b406-da0a76de7bd5" providerId="ADAL" clId="{94A0024D-1A2B-4433-8C34-E743970E2888}" dt="2023-11-23T12:51:53.303" v="125" actId="1076"/>
          <ac:picMkLst>
            <pc:docMk/>
            <pc:sldMk cId="2093103716" sldId="423"/>
            <ac:picMk id="3" creationId="{27395A17-F1D2-AD70-1896-55014BF89225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2:09.500" v="126" actId="1076"/>
        <pc:sldMkLst>
          <pc:docMk/>
          <pc:sldMk cId="1778835967" sldId="424"/>
        </pc:sldMkLst>
        <pc:picChg chg="mod">
          <ac:chgData name="Willemijn Gerritsen" userId="8aa5d691-83b3-4c6f-b406-da0a76de7bd5" providerId="ADAL" clId="{94A0024D-1A2B-4433-8C34-E743970E2888}" dt="2023-11-23T12:52:09.500" v="126" actId="1076"/>
          <ac:picMkLst>
            <pc:docMk/>
            <pc:sldMk cId="1778835967" sldId="424"/>
            <ac:picMk id="5" creationId="{44BC92AE-A724-E50C-43C3-FD2C60F2BA6A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2:32.821" v="128" actId="1076"/>
        <pc:sldMkLst>
          <pc:docMk/>
          <pc:sldMk cId="4238690467" sldId="425"/>
        </pc:sldMkLst>
        <pc:picChg chg="mod">
          <ac:chgData name="Willemijn Gerritsen" userId="8aa5d691-83b3-4c6f-b406-da0a76de7bd5" providerId="ADAL" clId="{94A0024D-1A2B-4433-8C34-E743970E2888}" dt="2023-11-23T12:52:32.821" v="128" actId="1076"/>
          <ac:picMkLst>
            <pc:docMk/>
            <pc:sldMk cId="4238690467" sldId="425"/>
            <ac:picMk id="5" creationId="{A2D52774-6076-39A6-6943-54630BE15D12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2:43.480" v="129" actId="1076"/>
        <pc:sldMkLst>
          <pc:docMk/>
          <pc:sldMk cId="3655861500" sldId="426"/>
        </pc:sldMkLst>
        <pc:picChg chg="mod">
          <ac:chgData name="Willemijn Gerritsen" userId="8aa5d691-83b3-4c6f-b406-da0a76de7bd5" providerId="ADAL" clId="{94A0024D-1A2B-4433-8C34-E743970E2888}" dt="2023-11-23T12:52:43.480" v="129" actId="1076"/>
          <ac:picMkLst>
            <pc:docMk/>
            <pc:sldMk cId="3655861500" sldId="426"/>
            <ac:picMk id="5" creationId="{A7EE03C1-52D9-C134-8FD6-CADBBB6D7C5F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2:54.120" v="130" actId="1076"/>
        <pc:sldMkLst>
          <pc:docMk/>
          <pc:sldMk cId="2596149287" sldId="427"/>
        </pc:sldMkLst>
        <pc:picChg chg="mod">
          <ac:chgData name="Willemijn Gerritsen" userId="8aa5d691-83b3-4c6f-b406-da0a76de7bd5" providerId="ADAL" clId="{94A0024D-1A2B-4433-8C34-E743970E2888}" dt="2023-11-23T12:52:54.120" v="130" actId="1076"/>
          <ac:picMkLst>
            <pc:docMk/>
            <pc:sldMk cId="2596149287" sldId="427"/>
            <ac:picMk id="5" creationId="{DE8D19AE-C336-9515-A72E-B61E0C0BCA63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3:03.770" v="131" actId="1076"/>
        <pc:sldMkLst>
          <pc:docMk/>
          <pc:sldMk cId="3790285567" sldId="428"/>
        </pc:sldMkLst>
        <pc:picChg chg="mod">
          <ac:chgData name="Willemijn Gerritsen" userId="8aa5d691-83b3-4c6f-b406-da0a76de7bd5" providerId="ADAL" clId="{94A0024D-1A2B-4433-8C34-E743970E2888}" dt="2023-11-23T12:53:03.770" v="131" actId="1076"/>
          <ac:picMkLst>
            <pc:docMk/>
            <pc:sldMk cId="3790285567" sldId="428"/>
            <ac:picMk id="5" creationId="{D729D53A-EF85-1030-986C-0873F1087727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6:48.607" v="204" actId="1076"/>
        <pc:sldMkLst>
          <pc:docMk/>
          <pc:sldMk cId="43289817" sldId="429"/>
        </pc:sldMkLst>
        <pc:picChg chg="mod">
          <ac:chgData name="Willemijn Gerritsen" userId="8aa5d691-83b3-4c6f-b406-da0a76de7bd5" providerId="ADAL" clId="{94A0024D-1A2B-4433-8C34-E743970E2888}" dt="2023-11-23T13:06:48.607" v="204" actId="1076"/>
          <ac:picMkLst>
            <pc:docMk/>
            <pc:sldMk cId="43289817" sldId="429"/>
            <ac:picMk id="4" creationId="{CEC289C6-A043-DE2D-2F0C-267C142253F1}"/>
          </ac:picMkLst>
        </pc:picChg>
      </pc:sldChg>
      <pc:sldChg chg="modSp mod">
        <pc:chgData name="Willemijn Gerritsen" userId="8aa5d691-83b3-4c6f-b406-da0a76de7bd5" providerId="ADAL" clId="{94A0024D-1A2B-4433-8C34-E743970E2888}" dt="2023-11-23T11:36:16.256" v="58" actId="1076"/>
        <pc:sldMkLst>
          <pc:docMk/>
          <pc:sldMk cId="3904770163" sldId="467"/>
        </pc:sldMkLst>
        <pc:picChg chg="mod">
          <ac:chgData name="Willemijn Gerritsen" userId="8aa5d691-83b3-4c6f-b406-da0a76de7bd5" providerId="ADAL" clId="{94A0024D-1A2B-4433-8C34-E743970E2888}" dt="2023-11-23T11:36:16.256" v="58" actId="1076"/>
          <ac:picMkLst>
            <pc:docMk/>
            <pc:sldMk cId="3904770163" sldId="467"/>
            <ac:picMk id="4" creationId="{A7EAFC8D-B3BC-189D-F819-A2FF491C6E8F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5:14.477" v="96" actId="1076"/>
        <pc:sldMkLst>
          <pc:docMk/>
          <pc:sldMk cId="238281597" sldId="468"/>
        </pc:sldMkLst>
        <pc:picChg chg="mod">
          <ac:chgData name="Willemijn Gerritsen" userId="8aa5d691-83b3-4c6f-b406-da0a76de7bd5" providerId="ADAL" clId="{94A0024D-1A2B-4433-8C34-E743970E2888}" dt="2023-11-23T12:45:14.477" v="96" actId="1076"/>
          <ac:picMkLst>
            <pc:docMk/>
            <pc:sldMk cId="238281597" sldId="468"/>
            <ac:picMk id="5" creationId="{F938315C-84EB-BDD0-3404-FB630BFD9718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6:09.701" v="97" actId="1076"/>
        <pc:sldMkLst>
          <pc:docMk/>
          <pc:sldMk cId="3757897424" sldId="469"/>
        </pc:sldMkLst>
        <pc:picChg chg="mod">
          <ac:chgData name="Willemijn Gerritsen" userId="8aa5d691-83b3-4c6f-b406-da0a76de7bd5" providerId="ADAL" clId="{94A0024D-1A2B-4433-8C34-E743970E2888}" dt="2023-11-23T12:46:09.701" v="97" actId="1076"/>
          <ac:picMkLst>
            <pc:docMk/>
            <pc:sldMk cId="3757897424" sldId="469"/>
            <ac:picMk id="4" creationId="{1C927476-424E-5B01-4A1C-093CD3E08AA4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7:51.792" v="104" actId="1076"/>
        <pc:sldMkLst>
          <pc:docMk/>
          <pc:sldMk cId="2444244812" sldId="470"/>
        </pc:sldMkLst>
        <pc:picChg chg="mod">
          <ac:chgData name="Willemijn Gerritsen" userId="8aa5d691-83b3-4c6f-b406-da0a76de7bd5" providerId="ADAL" clId="{94A0024D-1A2B-4433-8C34-E743970E2888}" dt="2023-11-23T12:47:51.792" v="104" actId="1076"/>
          <ac:picMkLst>
            <pc:docMk/>
            <pc:sldMk cId="2444244812" sldId="470"/>
            <ac:picMk id="3" creationId="{8CF04F9C-B07C-6C03-EEF6-9578B1283ED1}"/>
          </ac:picMkLst>
        </pc:picChg>
      </pc:sldChg>
      <pc:sldChg chg="modSp mod">
        <pc:chgData name="Willemijn Gerritsen" userId="8aa5d691-83b3-4c6f-b406-da0a76de7bd5" providerId="ADAL" clId="{94A0024D-1A2B-4433-8C34-E743970E2888}" dt="2023-11-23T12:48:03.664" v="105" actId="1076"/>
        <pc:sldMkLst>
          <pc:docMk/>
          <pc:sldMk cId="753590728" sldId="471"/>
        </pc:sldMkLst>
        <pc:picChg chg="mod">
          <ac:chgData name="Willemijn Gerritsen" userId="8aa5d691-83b3-4c6f-b406-da0a76de7bd5" providerId="ADAL" clId="{94A0024D-1A2B-4433-8C34-E743970E2888}" dt="2023-11-23T12:48:03.664" v="105" actId="1076"/>
          <ac:picMkLst>
            <pc:docMk/>
            <pc:sldMk cId="753590728" sldId="471"/>
            <ac:picMk id="3" creationId="{A72CFEAC-BBD9-D991-A7E8-FE41942DE17B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2:20.084" v="127" actId="1076"/>
        <pc:sldMkLst>
          <pc:docMk/>
          <pc:sldMk cId="2165188221" sldId="472"/>
        </pc:sldMkLst>
        <pc:picChg chg="mod">
          <ac:chgData name="Willemijn Gerritsen" userId="8aa5d691-83b3-4c6f-b406-da0a76de7bd5" providerId="ADAL" clId="{94A0024D-1A2B-4433-8C34-E743970E2888}" dt="2023-11-23T12:52:20.084" v="127" actId="1076"/>
          <ac:picMkLst>
            <pc:docMk/>
            <pc:sldMk cId="2165188221" sldId="472"/>
            <ac:picMk id="3" creationId="{347CFD75-593C-B925-DBFD-AFFEA4339B34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9:41.215" v="157" actId="1076"/>
        <pc:sldMkLst>
          <pc:docMk/>
          <pc:sldMk cId="3994256713" sldId="473"/>
        </pc:sldMkLst>
        <pc:picChg chg="mod">
          <ac:chgData name="Willemijn Gerritsen" userId="8aa5d691-83b3-4c6f-b406-da0a76de7bd5" providerId="ADAL" clId="{94A0024D-1A2B-4433-8C34-E743970E2888}" dt="2023-11-23T12:59:41.215" v="157" actId="1076"/>
          <ac:picMkLst>
            <pc:docMk/>
            <pc:sldMk cId="3994256713" sldId="473"/>
            <ac:picMk id="3" creationId="{F1CAC145-EE4E-680F-40E1-DDDCC2A800EC}"/>
          </ac:picMkLst>
        </pc:picChg>
      </pc:sldChg>
      <pc:sldChg chg="modSp mod">
        <pc:chgData name="Willemijn Gerritsen" userId="8aa5d691-83b3-4c6f-b406-da0a76de7bd5" providerId="ADAL" clId="{94A0024D-1A2B-4433-8C34-E743970E2888}" dt="2023-11-23T12:59:50.664" v="158" actId="1076"/>
        <pc:sldMkLst>
          <pc:docMk/>
          <pc:sldMk cId="3692173186" sldId="474"/>
        </pc:sldMkLst>
        <pc:picChg chg="mod">
          <ac:chgData name="Willemijn Gerritsen" userId="8aa5d691-83b3-4c6f-b406-da0a76de7bd5" providerId="ADAL" clId="{94A0024D-1A2B-4433-8C34-E743970E2888}" dt="2023-11-23T12:59:50.664" v="158" actId="1076"/>
          <ac:picMkLst>
            <pc:docMk/>
            <pc:sldMk cId="3692173186" sldId="474"/>
            <ac:picMk id="5" creationId="{EABCB8DF-6974-951B-A6A7-588AD597EF22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0:04.963" v="161" actId="1076"/>
        <pc:sldMkLst>
          <pc:docMk/>
          <pc:sldMk cId="235047571" sldId="475"/>
        </pc:sldMkLst>
        <pc:spChg chg="mod">
          <ac:chgData name="Willemijn Gerritsen" userId="8aa5d691-83b3-4c6f-b406-da0a76de7bd5" providerId="ADAL" clId="{94A0024D-1A2B-4433-8C34-E743970E2888}" dt="2023-11-23T13:00:00.672" v="160" actId="1076"/>
          <ac:spMkLst>
            <pc:docMk/>
            <pc:sldMk cId="235047571" sldId="475"/>
            <ac:spMk id="6" creationId="{44522CC4-6BF6-BC3D-6326-9AB55C2F8EF4}"/>
          </ac:spMkLst>
        </pc:spChg>
        <pc:picChg chg="mod">
          <ac:chgData name="Willemijn Gerritsen" userId="8aa5d691-83b3-4c6f-b406-da0a76de7bd5" providerId="ADAL" clId="{94A0024D-1A2B-4433-8C34-E743970E2888}" dt="2023-11-23T13:00:04.963" v="161" actId="1076"/>
          <ac:picMkLst>
            <pc:docMk/>
            <pc:sldMk cId="235047571" sldId="475"/>
            <ac:picMk id="3" creationId="{18E5F90D-5986-F5B9-1B9A-6D48C1C7DB7C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3:05.148" v="180" actId="1076"/>
        <pc:sldMkLst>
          <pc:docMk/>
          <pc:sldMk cId="3863854891" sldId="476"/>
        </pc:sldMkLst>
        <pc:picChg chg="mod">
          <ac:chgData name="Willemijn Gerritsen" userId="8aa5d691-83b3-4c6f-b406-da0a76de7bd5" providerId="ADAL" clId="{94A0024D-1A2B-4433-8C34-E743970E2888}" dt="2023-11-23T13:03:05.148" v="180" actId="1076"/>
          <ac:picMkLst>
            <pc:docMk/>
            <pc:sldMk cId="3863854891" sldId="476"/>
            <ac:picMk id="5" creationId="{1487C7EF-3D1C-6971-30C6-0D6D5F2BAEC8}"/>
          </ac:picMkLst>
        </pc:picChg>
      </pc:sldChg>
      <pc:sldChg chg="modSp mod">
        <pc:chgData name="Willemijn Gerritsen" userId="8aa5d691-83b3-4c6f-b406-da0a76de7bd5" providerId="ADAL" clId="{94A0024D-1A2B-4433-8C34-E743970E2888}" dt="2023-11-23T13:04:11.079" v="187" actId="1076"/>
        <pc:sldMkLst>
          <pc:docMk/>
          <pc:sldMk cId="1559519823" sldId="477"/>
        </pc:sldMkLst>
        <pc:picChg chg="mod">
          <ac:chgData name="Willemijn Gerritsen" userId="8aa5d691-83b3-4c6f-b406-da0a76de7bd5" providerId="ADAL" clId="{94A0024D-1A2B-4433-8C34-E743970E2888}" dt="2023-11-23T13:04:11.079" v="187" actId="1076"/>
          <ac:picMkLst>
            <pc:docMk/>
            <pc:sldMk cId="1559519823" sldId="477"/>
            <ac:picMk id="3" creationId="{1C015F72-88DC-B4BF-535D-C4C618A3284E}"/>
          </ac:picMkLst>
        </pc:picChg>
      </pc:sldChg>
    </pc:docChg>
  </pc:docChgLst>
  <pc:docChgLst>
    <pc:chgData name="Margrieta van Deuren" userId="S::m.vandeuren@taalcentrumalmere.nl::c5a4fd82-e404-4224-97b8-f6de12f74635" providerId="AD" clId="Web-{DD7CB83C-1EE9-8F9C-080E-95963F2F695C}"/>
    <pc:docChg chg="modSld">
      <pc:chgData name="Margrieta van Deuren" userId="S::m.vandeuren@taalcentrumalmere.nl::c5a4fd82-e404-4224-97b8-f6de12f74635" providerId="AD" clId="Web-{DD7CB83C-1EE9-8F9C-080E-95963F2F695C}" dt="2023-12-18T07:48:52.251" v="1"/>
      <pc:docMkLst>
        <pc:docMk/>
      </pc:docMkLst>
      <pc:sldChg chg="modSp modMedia">
        <pc:chgData name="Margrieta van Deuren" userId="S::m.vandeuren@taalcentrumalmere.nl::c5a4fd82-e404-4224-97b8-f6de12f74635" providerId="AD" clId="Web-{DD7CB83C-1EE9-8F9C-080E-95963F2F695C}" dt="2023-12-18T07:48:52.251" v="1"/>
        <pc:sldMkLst>
          <pc:docMk/>
          <pc:sldMk cId="3698517271" sldId="271"/>
        </pc:sldMkLst>
        <pc:picChg chg="mod">
          <ac:chgData name="Margrieta van Deuren" userId="S::m.vandeuren@taalcentrumalmere.nl::c5a4fd82-e404-4224-97b8-f6de12f74635" providerId="AD" clId="Web-{DD7CB83C-1EE9-8F9C-080E-95963F2F695C}" dt="2023-12-18T07:48:52.251" v="1"/>
          <ac:picMkLst>
            <pc:docMk/>
            <pc:sldMk cId="3698517271" sldId="271"/>
            <ac:picMk id="5" creationId="{92C66726-C235-BE0D-C72C-A1892F5A5454}"/>
          </ac:picMkLst>
        </pc:picChg>
      </pc:sldChg>
    </pc:docChg>
  </pc:docChgLst>
  <pc:docChgLst>
    <pc:chgData name="Bruno Leite de Oliveira" userId="94c6123e-6042-4879-9904-6c6fe6cfef04" providerId="ADAL" clId="{D4DB0001-613E-471D-8F37-439780E1851F}"/>
    <pc:docChg chg="addSld delSld modSld">
      <pc:chgData name="Bruno Leite de Oliveira" userId="94c6123e-6042-4879-9904-6c6fe6cfef04" providerId="ADAL" clId="{D4DB0001-613E-471D-8F37-439780E1851F}" dt="2023-10-17T14:23:49.437" v="19" actId="20577"/>
      <pc:docMkLst>
        <pc:docMk/>
      </pc:docMkLst>
      <pc:sldChg chg="del">
        <pc:chgData name="Bruno Leite de Oliveira" userId="94c6123e-6042-4879-9904-6c6fe6cfef04" providerId="ADAL" clId="{D4DB0001-613E-471D-8F37-439780E1851F}" dt="2023-10-17T08:29:05.148" v="1" actId="47"/>
        <pc:sldMkLst>
          <pc:docMk/>
          <pc:sldMk cId="2238550752" sldId="25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843325559" sldId="25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883047808" sldId="25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987355527" sldId="26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98783771" sldId="26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911387961" sldId="26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840939140" sldId="26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698517271" sldId="27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118801" sldId="27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702765839" sldId="27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435796920" sldId="27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18351513" sldId="27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514823263" sldId="27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506155717" sldId="27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285224633" sldId="27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545781383" sldId="27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567097828" sldId="28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608661310" sldId="28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704072849" sldId="28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751980322" sldId="28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00092377" sldId="28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540565257" sldId="28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752504613" sldId="28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535411206" sldId="28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673633992" sldId="28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155241945" sldId="28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980291461" sldId="29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066342419" sldId="29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848441777" sldId="29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087098165" sldId="29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886550594" sldId="29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869226319" sldId="29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76498734" sldId="29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230746693" sldId="29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120694357" sldId="29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060398085" sldId="29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60363788" sldId="30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591311623" sldId="30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189144503" sldId="30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041335449" sldId="30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705454250" sldId="30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302042858" sldId="30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748749536" sldId="30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067775958" sldId="30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356967984" sldId="30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346172155" sldId="30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64620094" sldId="31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163988496" sldId="31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195669786" sldId="31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754355834" sldId="31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76697301" sldId="31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448776952" sldId="31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823375763" sldId="31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951244012" sldId="31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388800711" sldId="31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986818549" sldId="31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46791849" sldId="32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047496618" sldId="32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940426099" sldId="32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998645507" sldId="32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64742817" sldId="32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096263120" sldId="32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649358498" sldId="32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827763475" sldId="32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418453990" sldId="32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193047636" sldId="32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96963615" sldId="33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291587853" sldId="33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927466734" sldId="33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559134900" sldId="33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559389590" sldId="33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54720686" sldId="33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95570748" sldId="33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029611745" sldId="33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562931481" sldId="33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919850439" sldId="33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548466521" sldId="34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102290876" sldId="34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388566180" sldId="34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981597323" sldId="34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052377788" sldId="34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391721454" sldId="34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63248151" sldId="34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817184532" sldId="34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682520454" sldId="34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8075058" sldId="34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06859507" sldId="35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798016375" sldId="35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796260856" sldId="35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045231492" sldId="35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989998574" sldId="35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70381274" sldId="35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828229399" sldId="35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982903832" sldId="35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88074527" sldId="35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340141886" sldId="35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766396952" sldId="36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906534719" sldId="36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100542227" sldId="36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31716842" sldId="36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074339009" sldId="36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872805611" sldId="36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177029060" sldId="36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806179007" sldId="36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146199592" sldId="36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915534066" sldId="36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032016211" sldId="37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345078770" sldId="37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754623078" sldId="37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83143312" sldId="37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334208458" sldId="37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748537426" sldId="37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39201594" sldId="37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682213094" sldId="37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436183958" sldId="37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091152416" sldId="37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16853714" sldId="38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52941635" sldId="38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561475892" sldId="38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50173375" sldId="38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607613743" sldId="38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32447933" sldId="38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26151707" sldId="38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683535403" sldId="38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451221581" sldId="38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381609406" sldId="38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43446147" sldId="39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60926462" sldId="39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379530118" sldId="39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123602252" sldId="39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509808195" sldId="39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372318440" sldId="39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824055319" sldId="39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57079780" sldId="39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993580484" sldId="39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721679140" sldId="39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629084537" sldId="40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235001803" sldId="40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98993238" sldId="40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376064887" sldId="40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191471231" sldId="40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26993332" sldId="40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962398098" sldId="40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088651801" sldId="40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036615849" sldId="40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261048042" sldId="40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164910891" sldId="41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589758899" sldId="41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638548547" sldId="41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466969364" sldId="41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394366039" sldId="41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951958172" sldId="41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634065378" sldId="41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9774418" sldId="41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53059592" sldId="41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19918815" sldId="41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401035743" sldId="420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474584050" sldId="421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613015982" sldId="422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093103716" sldId="423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778835967" sldId="424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238690467" sldId="425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655861500" sldId="426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2596149287" sldId="427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3790285567" sldId="428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43289817" sldId="429"/>
        </pc:sldMkLst>
      </pc:sldChg>
      <pc:sldChg chg="setBg">
        <pc:chgData name="Bruno Leite de Oliveira" userId="94c6123e-6042-4879-9904-6c6fe6cfef04" providerId="ADAL" clId="{D4DB0001-613E-471D-8F37-439780E1851F}" dt="2023-10-17T08:29:33.959" v="2"/>
        <pc:sldMkLst>
          <pc:docMk/>
          <pc:sldMk cId="1983379212" sldId="430"/>
        </pc:sldMkLst>
      </pc:sldChg>
      <pc:sldChg chg="modSp add mod setBg">
        <pc:chgData name="Bruno Leite de Oliveira" userId="94c6123e-6042-4879-9904-6c6fe6cfef04" providerId="ADAL" clId="{D4DB0001-613E-471D-8F37-439780E1851F}" dt="2023-10-17T14:23:49.437" v="19" actId="20577"/>
        <pc:sldMkLst>
          <pc:docMk/>
          <pc:sldMk cId="3629745212" sldId="431"/>
        </pc:sldMkLst>
        <pc:spChg chg="mod">
          <ac:chgData name="Bruno Leite de Oliveira" userId="94c6123e-6042-4879-9904-6c6fe6cfef04" providerId="ADAL" clId="{D4DB0001-613E-471D-8F37-439780E1851F}" dt="2023-10-17T14:23:49.437" v="19" actId="20577"/>
          <ac:spMkLst>
            <pc:docMk/>
            <pc:sldMk cId="3629745212" sldId="431"/>
            <ac:spMk id="3" creationId="{A2B3D48A-01C6-8AA3-49F1-0F5A41EB9CA0}"/>
          </ac:spMkLst>
        </pc:spChg>
      </pc:sldChg>
      <pc:sldChg chg="add setBg">
        <pc:chgData name="Bruno Leite de Oliveira" userId="94c6123e-6042-4879-9904-6c6fe6cfef04" providerId="ADAL" clId="{D4DB0001-613E-471D-8F37-439780E1851F}" dt="2023-10-17T08:32:07.832" v="4"/>
        <pc:sldMkLst>
          <pc:docMk/>
          <pc:sldMk cId="3727820118" sldId="432"/>
        </pc:sldMkLst>
      </pc:sldChg>
    </pc:docChg>
  </pc:docChgLst>
  <pc:docChgLst>
    <pc:chgData name="Floor de Bruin" userId="d1c5b670-a1b7-49da-b2e8-c82be91a578e" providerId="ADAL" clId="{0FA9CC6E-3387-4815-AE31-8521F0C91572}"/>
    <pc:docChg chg="delSld modSld">
      <pc:chgData name="Floor de Bruin" userId="d1c5b670-a1b7-49da-b2e8-c82be91a578e" providerId="ADAL" clId="{0FA9CC6E-3387-4815-AE31-8521F0C91572}" dt="2024-02-26T15:18:54.225" v="15" actId="20577"/>
      <pc:docMkLst>
        <pc:docMk/>
      </pc:docMkLst>
      <pc:sldChg chg="modSp">
        <pc:chgData name="Floor de Bruin" userId="d1c5b670-a1b7-49da-b2e8-c82be91a578e" providerId="ADAL" clId="{0FA9CC6E-3387-4815-AE31-8521F0C91572}" dt="2024-02-26T15:18:54.225" v="15" actId="20577"/>
        <pc:sldMkLst>
          <pc:docMk/>
          <pc:sldMk cId="2596149287" sldId="427"/>
        </pc:sldMkLst>
        <pc:spChg chg="mod">
          <ac:chgData name="Floor de Bruin" userId="d1c5b670-a1b7-49da-b2e8-c82be91a578e" providerId="ADAL" clId="{0FA9CC6E-3387-4815-AE31-8521F0C91572}" dt="2024-02-26T15:18:54.225" v="15" actId="20577"/>
          <ac:spMkLst>
            <pc:docMk/>
            <pc:sldMk cId="2596149287" sldId="427"/>
            <ac:spMk id="2" creationId="{00000000-0000-0000-0000-000000000000}"/>
          </ac:spMkLst>
        </pc:spChg>
      </pc:sldChg>
      <pc:sldChg chg="del">
        <pc:chgData name="Floor de Bruin" userId="d1c5b670-a1b7-49da-b2e8-c82be91a578e" providerId="ADAL" clId="{0FA9CC6E-3387-4815-AE31-8521F0C91572}" dt="2024-02-26T15:18:25.288" v="0" actId="47"/>
        <pc:sldMkLst>
          <pc:docMk/>
          <pc:sldMk cId="3904770163" sldId="46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97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21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22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17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569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683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83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17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81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7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62BD1-9662-4711-B8CF-FFE4E77F34A0}" type="datetimeFigureOut">
              <a:rPr lang="nl-NL" smtClean="0"/>
              <a:t>26-2-2024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575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99.jpeg"/><Relationship Id="rId5" Type="http://schemas.openxmlformats.org/officeDocument/2006/relationships/image" Target="../media/image40.png"/><Relationship Id="rId4" Type="http://schemas.openxmlformats.org/officeDocument/2006/relationships/customXml" Target="../ink/ink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4.png"/><Relationship Id="rId4" Type="http://schemas.openxmlformats.org/officeDocument/2006/relationships/image" Target="../media/image10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5" Type="http://schemas.openxmlformats.org/officeDocument/2006/relationships/image" Target="../media/image4.png"/><Relationship Id="rId4" Type="http://schemas.openxmlformats.org/officeDocument/2006/relationships/image" Target="../media/image10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4.png"/><Relationship Id="rId4" Type="http://schemas.openxmlformats.org/officeDocument/2006/relationships/image" Target="../media/image10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4.png"/><Relationship Id="rId4" Type="http://schemas.openxmlformats.org/officeDocument/2006/relationships/image" Target="../media/image10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4.png"/><Relationship Id="rId4" Type="http://schemas.openxmlformats.org/officeDocument/2006/relationships/image" Target="../media/image10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4.png"/><Relationship Id="rId4" Type="http://schemas.openxmlformats.org/officeDocument/2006/relationships/image" Target="../media/image10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4.png"/><Relationship Id="rId4" Type="http://schemas.openxmlformats.org/officeDocument/2006/relationships/image" Target="../media/image10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4.png"/><Relationship Id="rId4" Type="http://schemas.openxmlformats.org/officeDocument/2006/relationships/image" Target="../media/image10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4.png"/><Relationship Id="rId4" Type="http://schemas.openxmlformats.org/officeDocument/2006/relationships/image" Target="../media/image10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4.png"/><Relationship Id="rId4" Type="http://schemas.openxmlformats.org/officeDocument/2006/relationships/image" Target="../media/image10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image" Target="../media/image4.png"/><Relationship Id="rId5" Type="http://schemas.openxmlformats.org/officeDocument/2006/relationships/image" Target="../media/image109.jpeg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4.png"/><Relationship Id="rId5" Type="http://schemas.openxmlformats.org/officeDocument/2006/relationships/image" Target="../media/image110.jpe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image" Target="../media/image4.png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image" Target="../media/image112.jpeg"/><Relationship Id="rId4" Type="http://schemas.openxmlformats.org/officeDocument/2006/relationships/image" Target="../media/image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image" Target="../media/image4.png"/><Relationship Id="rId5" Type="http://schemas.openxmlformats.org/officeDocument/2006/relationships/image" Target="../media/image113.jpeg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4.png"/><Relationship Id="rId4" Type="http://schemas.openxmlformats.org/officeDocument/2006/relationships/image" Target="../media/image11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15.jpeg"/><Relationship Id="rId4" Type="http://schemas.openxmlformats.org/officeDocument/2006/relationships/image" Target="../media/image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4.png"/><Relationship Id="rId5" Type="http://schemas.openxmlformats.org/officeDocument/2006/relationships/image" Target="../media/image116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17.jpe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6" Type="http://schemas.openxmlformats.org/officeDocument/2006/relationships/image" Target="../media/image4.png"/><Relationship Id="rId5" Type="http://schemas.openxmlformats.org/officeDocument/2006/relationships/image" Target="../media/image119.jpeg"/><Relationship Id="rId4" Type="http://schemas.openxmlformats.org/officeDocument/2006/relationships/image" Target="../media/image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4.png"/><Relationship Id="rId5" Type="http://schemas.openxmlformats.org/officeDocument/2006/relationships/image" Target="../media/image120.jpeg"/><Relationship Id="rId4" Type="http://schemas.openxmlformats.org/officeDocument/2006/relationships/image" Target="../media/image2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21.jpeg"/><Relationship Id="rId4" Type="http://schemas.openxmlformats.org/officeDocument/2006/relationships/image" Target="../media/image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4.png"/><Relationship Id="rId5" Type="http://schemas.openxmlformats.org/officeDocument/2006/relationships/image" Target="../media/image122.jpeg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6" Type="http://schemas.openxmlformats.org/officeDocument/2006/relationships/image" Target="../media/image4.png"/><Relationship Id="rId5" Type="http://schemas.openxmlformats.org/officeDocument/2006/relationships/image" Target="../media/image123.jpeg"/><Relationship Id="rId4" Type="http://schemas.openxmlformats.org/officeDocument/2006/relationships/image" Target="../media/image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6" Type="http://schemas.openxmlformats.org/officeDocument/2006/relationships/image" Target="../media/image4.png"/><Relationship Id="rId5" Type="http://schemas.openxmlformats.org/officeDocument/2006/relationships/image" Target="../media/image124.jpeg"/><Relationship Id="rId4" Type="http://schemas.openxmlformats.org/officeDocument/2006/relationships/image" Target="../media/image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4.png"/><Relationship Id="rId5" Type="http://schemas.openxmlformats.org/officeDocument/2006/relationships/image" Target="../media/image125.jpeg"/><Relationship Id="rId4" Type="http://schemas.openxmlformats.org/officeDocument/2006/relationships/image" Target="../media/image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6" Type="http://schemas.openxmlformats.org/officeDocument/2006/relationships/image" Target="../media/image4.png"/><Relationship Id="rId5" Type="http://schemas.openxmlformats.org/officeDocument/2006/relationships/image" Target="../media/image126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4.png"/><Relationship Id="rId5" Type="http://schemas.openxmlformats.org/officeDocument/2006/relationships/image" Target="../media/image126.pn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4.png"/><Relationship Id="rId5" Type="http://schemas.openxmlformats.org/officeDocument/2006/relationships/image" Target="../media/image126.png"/><Relationship Id="rId4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4.png"/><Relationship Id="rId5" Type="http://schemas.openxmlformats.org/officeDocument/2006/relationships/image" Target="../media/image126.png"/><Relationship Id="rId4" Type="http://schemas.openxmlformats.org/officeDocument/2006/relationships/image" Target="../media/image2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27.jpeg"/><Relationship Id="rId4" Type="http://schemas.openxmlformats.org/officeDocument/2006/relationships/image" Target="../media/image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image" Target="../media/image128.png"/><Relationship Id="rId4" Type="http://schemas.openxmlformats.org/officeDocument/2006/relationships/image" Target="../media/image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6" Type="http://schemas.openxmlformats.org/officeDocument/2006/relationships/image" Target="../media/image4.png"/><Relationship Id="rId5" Type="http://schemas.openxmlformats.org/officeDocument/2006/relationships/image" Target="../media/image130.jpe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31.jpeg"/><Relationship Id="rId4" Type="http://schemas.openxmlformats.org/officeDocument/2006/relationships/image" Target="../media/image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32.jpeg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4.png"/><Relationship Id="rId5" Type="http://schemas.openxmlformats.org/officeDocument/2006/relationships/image" Target="../media/image13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6" Type="http://schemas.openxmlformats.org/officeDocument/2006/relationships/image" Target="../media/image4.png"/><Relationship Id="rId5" Type="http://schemas.openxmlformats.org/officeDocument/2006/relationships/image" Target="../media/image134.jpeg"/><Relationship Id="rId4" Type="http://schemas.openxmlformats.org/officeDocument/2006/relationships/image" Target="../media/image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6" Type="http://schemas.openxmlformats.org/officeDocument/2006/relationships/image" Target="../media/image4.png"/><Relationship Id="rId5" Type="http://schemas.openxmlformats.org/officeDocument/2006/relationships/image" Target="../media/image135.jpeg"/><Relationship Id="rId4" Type="http://schemas.openxmlformats.org/officeDocument/2006/relationships/image" Target="../media/image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6" Type="http://schemas.openxmlformats.org/officeDocument/2006/relationships/image" Target="../media/image4.png"/><Relationship Id="rId5" Type="http://schemas.openxmlformats.org/officeDocument/2006/relationships/image" Target="../media/image136.jpeg"/><Relationship Id="rId4" Type="http://schemas.openxmlformats.org/officeDocument/2006/relationships/image" Target="../media/image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6" Type="http://schemas.openxmlformats.org/officeDocument/2006/relationships/image" Target="../media/image4.png"/><Relationship Id="rId5" Type="http://schemas.openxmlformats.org/officeDocument/2006/relationships/image" Target="../media/image137.jpeg"/><Relationship Id="rId4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6" Type="http://schemas.openxmlformats.org/officeDocument/2006/relationships/image" Target="../media/image4.png"/><Relationship Id="rId5" Type="http://schemas.openxmlformats.org/officeDocument/2006/relationships/image" Target="../media/image138.jpeg"/><Relationship Id="rId4" Type="http://schemas.openxmlformats.org/officeDocument/2006/relationships/image" Target="../media/image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5" Type="http://schemas.openxmlformats.org/officeDocument/2006/relationships/image" Target="../media/image4.png"/><Relationship Id="rId4" Type="http://schemas.openxmlformats.org/officeDocument/2006/relationships/image" Target="../media/image13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4.png"/><Relationship Id="rId4" Type="http://schemas.openxmlformats.org/officeDocument/2006/relationships/image" Target="../media/image14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6" Type="http://schemas.openxmlformats.org/officeDocument/2006/relationships/image" Target="../media/image4.png"/><Relationship Id="rId5" Type="http://schemas.openxmlformats.org/officeDocument/2006/relationships/image" Target="../media/image141.jpeg"/><Relationship Id="rId4" Type="http://schemas.openxmlformats.org/officeDocument/2006/relationships/image" Target="../media/image2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4.png"/><Relationship Id="rId5" Type="http://schemas.openxmlformats.org/officeDocument/2006/relationships/image" Target="../media/image142.jpeg"/><Relationship Id="rId4" Type="http://schemas.openxmlformats.org/officeDocument/2006/relationships/image" Target="../media/image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5" Type="http://schemas.openxmlformats.org/officeDocument/2006/relationships/image" Target="../media/image4.png"/><Relationship Id="rId4" Type="http://schemas.openxmlformats.org/officeDocument/2006/relationships/image" Target="../media/image1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jfif"/><Relationship Id="rId5" Type="http://schemas.openxmlformats.org/officeDocument/2006/relationships/image" Target="../media/image40.png"/><Relationship Id="rId4" Type="http://schemas.openxmlformats.org/officeDocument/2006/relationships/customXml" Target="../ink/ink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5" Type="http://schemas.openxmlformats.org/officeDocument/2006/relationships/image" Target="../media/image4.png"/><Relationship Id="rId4" Type="http://schemas.openxmlformats.org/officeDocument/2006/relationships/image" Target="../media/image14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4.png"/><Relationship Id="rId5" Type="http://schemas.openxmlformats.org/officeDocument/2006/relationships/image" Target="../media/image145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6" Type="http://schemas.openxmlformats.org/officeDocument/2006/relationships/image" Target="../media/image4.png"/><Relationship Id="rId5" Type="http://schemas.openxmlformats.org/officeDocument/2006/relationships/image" Target="../media/image146.jpeg"/><Relationship Id="rId4" Type="http://schemas.openxmlformats.org/officeDocument/2006/relationships/image" Target="../media/image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6" Type="http://schemas.openxmlformats.org/officeDocument/2006/relationships/image" Target="../media/image4.png"/><Relationship Id="rId5" Type="http://schemas.openxmlformats.org/officeDocument/2006/relationships/image" Target="../media/image147.jpeg"/><Relationship Id="rId4" Type="http://schemas.openxmlformats.org/officeDocument/2006/relationships/image" Target="../media/image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6" Type="http://schemas.openxmlformats.org/officeDocument/2006/relationships/image" Target="../media/image4.png"/><Relationship Id="rId5" Type="http://schemas.openxmlformats.org/officeDocument/2006/relationships/image" Target="../media/image148.jpeg"/><Relationship Id="rId4" Type="http://schemas.openxmlformats.org/officeDocument/2006/relationships/image" Target="../media/image2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6" Type="http://schemas.openxmlformats.org/officeDocument/2006/relationships/image" Target="../media/image4.png"/><Relationship Id="rId5" Type="http://schemas.openxmlformats.org/officeDocument/2006/relationships/image" Target="../media/image149.jpeg"/><Relationship Id="rId4" Type="http://schemas.openxmlformats.org/officeDocument/2006/relationships/image" Target="../media/image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6" Type="http://schemas.openxmlformats.org/officeDocument/2006/relationships/image" Target="../media/image4.png"/><Relationship Id="rId5" Type="http://schemas.openxmlformats.org/officeDocument/2006/relationships/image" Target="../media/image150.PNG"/><Relationship Id="rId4" Type="http://schemas.openxmlformats.org/officeDocument/2006/relationships/image" Target="../media/image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2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6" Type="http://schemas.openxmlformats.org/officeDocument/2006/relationships/image" Target="../media/image4.png"/><Relationship Id="rId5" Type="http://schemas.openxmlformats.org/officeDocument/2006/relationships/image" Target="../media/image152.png"/><Relationship Id="rId4" Type="http://schemas.openxmlformats.org/officeDocument/2006/relationships/image" Target="../media/image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6" Type="http://schemas.openxmlformats.org/officeDocument/2006/relationships/image" Target="../media/image4.png"/><Relationship Id="rId5" Type="http://schemas.openxmlformats.org/officeDocument/2006/relationships/image" Target="../media/image15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5" Type="http://schemas.openxmlformats.org/officeDocument/2006/relationships/image" Target="../media/image4.png"/><Relationship Id="rId4" Type="http://schemas.openxmlformats.org/officeDocument/2006/relationships/image" Target="../media/image154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5" Type="http://schemas.openxmlformats.org/officeDocument/2006/relationships/image" Target="../media/image4.png"/><Relationship Id="rId4" Type="http://schemas.openxmlformats.org/officeDocument/2006/relationships/image" Target="../media/image15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6" Type="http://schemas.openxmlformats.org/officeDocument/2006/relationships/image" Target="../media/image4.png"/><Relationship Id="rId5" Type="http://schemas.openxmlformats.org/officeDocument/2006/relationships/image" Target="../media/image156.jpeg"/><Relationship Id="rId4" Type="http://schemas.openxmlformats.org/officeDocument/2006/relationships/image" Target="../media/image2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6" Type="http://schemas.openxmlformats.org/officeDocument/2006/relationships/image" Target="../media/image4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6" Type="http://schemas.openxmlformats.org/officeDocument/2006/relationships/image" Target="../media/image4.png"/><Relationship Id="rId5" Type="http://schemas.openxmlformats.org/officeDocument/2006/relationships/image" Target="../media/image159.jpeg"/><Relationship Id="rId4" Type="http://schemas.openxmlformats.org/officeDocument/2006/relationships/image" Target="../media/image2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6" Type="http://schemas.openxmlformats.org/officeDocument/2006/relationships/image" Target="../media/image4.png"/><Relationship Id="rId5" Type="http://schemas.openxmlformats.org/officeDocument/2006/relationships/image" Target="../media/image160.jpeg"/><Relationship Id="rId4" Type="http://schemas.openxmlformats.org/officeDocument/2006/relationships/image" Target="../media/image2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6" Type="http://schemas.openxmlformats.org/officeDocument/2006/relationships/image" Target="../media/image4.png"/><Relationship Id="rId5" Type="http://schemas.openxmlformats.org/officeDocument/2006/relationships/image" Target="../media/image161.jpeg"/><Relationship Id="rId4" Type="http://schemas.openxmlformats.org/officeDocument/2006/relationships/image" Target="../media/image2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6" Type="http://schemas.openxmlformats.org/officeDocument/2006/relationships/image" Target="../media/image4.png"/><Relationship Id="rId5" Type="http://schemas.openxmlformats.org/officeDocument/2006/relationships/image" Target="../media/image162.jpeg"/><Relationship Id="rId4" Type="http://schemas.openxmlformats.org/officeDocument/2006/relationships/image" Target="../media/image2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6" Type="http://schemas.openxmlformats.org/officeDocument/2006/relationships/image" Target="../media/image4.png"/><Relationship Id="rId5" Type="http://schemas.openxmlformats.org/officeDocument/2006/relationships/image" Target="../media/image163.PNG"/><Relationship Id="rId4" Type="http://schemas.openxmlformats.org/officeDocument/2006/relationships/image" Target="../media/image2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4.png"/><Relationship Id="rId4" Type="http://schemas.openxmlformats.org/officeDocument/2006/relationships/image" Target="../media/image1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g"/><Relationship Id="rId5" Type="http://schemas.openxmlformats.org/officeDocument/2006/relationships/image" Target="../media/image40.png"/><Relationship Id="rId4" Type="http://schemas.openxmlformats.org/officeDocument/2006/relationships/customXml" Target="../ink/ink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6" Type="http://schemas.openxmlformats.org/officeDocument/2006/relationships/image" Target="../media/image4.png"/><Relationship Id="rId5" Type="http://schemas.openxmlformats.org/officeDocument/2006/relationships/image" Target="../media/image165.jpeg"/><Relationship Id="rId4" Type="http://schemas.openxmlformats.org/officeDocument/2006/relationships/image" Target="../media/image2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6" Type="http://schemas.openxmlformats.org/officeDocument/2006/relationships/image" Target="../media/image4.png"/><Relationship Id="rId5" Type="http://schemas.openxmlformats.org/officeDocument/2006/relationships/image" Target="../media/image166.jpeg"/><Relationship Id="rId4" Type="http://schemas.openxmlformats.org/officeDocument/2006/relationships/image" Target="../media/image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5" Type="http://schemas.openxmlformats.org/officeDocument/2006/relationships/image" Target="../media/image4.png"/><Relationship Id="rId4" Type="http://schemas.openxmlformats.org/officeDocument/2006/relationships/image" Target="../media/image16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5" Type="http://schemas.openxmlformats.org/officeDocument/2006/relationships/image" Target="../media/image4.png"/><Relationship Id="rId4" Type="http://schemas.openxmlformats.org/officeDocument/2006/relationships/image" Target="../media/image168.gi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6" Type="http://schemas.microsoft.com/office/2007/relationships/hdphoto" Target="../media/hdphoto1.wdp"/><Relationship Id="rId5" Type="http://schemas.openxmlformats.org/officeDocument/2006/relationships/image" Target="../media/image169.png"/><Relationship Id="rId4" Type="http://schemas.openxmlformats.org/officeDocument/2006/relationships/image" Target="../media/image2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5" Type="http://schemas.openxmlformats.org/officeDocument/2006/relationships/image" Target="../media/image4.png"/><Relationship Id="rId4" Type="http://schemas.openxmlformats.org/officeDocument/2006/relationships/image" Target="../media/image170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6" Type="http://schemas.openxmlformats.org/officeDocument/2006/relationships/image" Target="../media/image4.png"/><Relationship Id="rId5" Type="http://schemas.openxmlformats.org/officeDocument/2006/relationships/image" Target="../media/image171.jpg"/><Relationship Id="rId4" Type="http://schemas.openxmlformats.org/officeDocument/2006/relationships/image" Target="../media/image2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5" Type="http://schemas.openxmlformats.org/officeDocument/2006/relationships/image" Target="../media/image4.png"/><Relationship Id="rId4" Type="http://schemas.openxmlformats.org/officeDocument/2006/relationships/image" Target="../media/image1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jpeg"/><Relationship Id="rId5" Type="http://schemas.openxmlformats.org/officeDocument/2006/relationships/image" Target="../media/image40.png"/><Relationship Id="rId4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1.jpeg"/><Relationship Id="rId5" Type="http://schemas.openxmlformats.org/officeDocument/2006/relationships/image" Target="../media/image40.png"/><Relationship Id="rId4" Type="http://schemas.openxmlformats.org/officeDocument/2006/relationships/customXml" Target="../ink/ink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2.jp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40.png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4.png"/><Relationship Id="rId4" Type="http://schemas.openxmlformats.org/officeDocument/2006/relationships/image" Target="../media/image69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4.png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4.png"/><Relationship Id="rId5" Type="http://schemas.openxmlformats.org/officeDocument/2006/relationships/image" Target="../media/image74.pn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4.png"/><Relationship Id="rId5" Type="http://schemas.openxmlformats.org/officeDocument/2006/relationships/image" Target="../media/image77.pn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4.png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78.m4a"/><Relationship Id="rId7" Type="http://schemas.openxmlformats.org/officeDocument/2006/relationships/image" Target="../media/image4.png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7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8.m4a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4.png"/><Relationship Id="rId4" Type="http://schemas.openxmlformats.org/officeDocument/2006/relationships/image" Target="../media/image8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4.png"/><Relationship Id="rId4" Type="http://schemas.openxmlformats.org/officeDocument/2006/relationships/image" Target="../media/image8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4.png"/><Relationship Id="rId4" Type="http://schemas.openxmlformats.org/officeDocument/2006/relationships/image" Target="../media/image8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4.png"/><Relationship Id="rId4" Type="http://schemas.openxmlformats.org/officeDocument/2006/relationships/image" Target="../media/image8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4.png"/><Relationship Id="rId4" Type="http://schemas.openxmlformats.org/officeDocument/2006/relationships/image" Target="../media/image8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4.png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4.png"/><Relationship Id="rId4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4.png"/><Relationship Id="rId4" Type="http://schemas.openxmlformats.org/officeDocument/2006/relationships/image" Target="../media/image8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4.png"/><Relationship Id="rId4" Type="http://schemas.openxmlformats.org/officeDocument/2006/relationships/image" Target="../media/image90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91.png"/><Relationship Id="rId5" Type="http://schemas.openxmlformats.org/officeDocument/2006/relationships/image" Target="../media/image40.png"/><Relationship Id="rId4" Type="http://schemas.openxmlformats.org/officeDocument/2006/relationships/customXml" Target="../ink/ink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4.png"/><Relationship Id="rId4" Type="http://schemas.openxmlformats.org/officeDocument/2006/relationships/image" Target="../media/image9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4.png"/><Relationship Id="rId4" Type="http://schemas.openxmlformats.org/officeDocument/2006/relationships/image" Target="../media/image9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4.png"/><Relationship Id="rId4" Type="http://schemas.openxmlformats.org/officeDocument/2006/relationships/image" Target="../media/image9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4.png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‘Feest’</a:t>
            </a:r>
          </a:p>
          <a:p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feesthoed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14879F6-6451-A7E7-3525-DC5291DB258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pieren feesthoedjes met pompons Ø8x12 - 8 stuks - 25210110 - HEMA">
            <a:extLst>
              <a:ext uri="{FF2B5EF4-FFF2-40B4-BE49-F238E27FC236}">
                <a16:creationId xmlns:a16="http://schemas.microsoft.com/office/drawing/2014/main" id="{665EB1B5-49F1-1977-F9FB-DE8D195B8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90" y="1750731"/>
            <a:ext cx="3322420" cy="415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2BC015-E294-527E-AF1D-B157FDC94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7" y="566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"/>
    </mc:Choice>
    <mc:Fallback xmlns="">
      <p:transition spd="slow" advTm="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vals spelen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778BA8-BBA0-32FF-D1F3-A34F4BD3BDB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Kleine valsspelers, wat kun je doen? - Zwangerschapsloket">
            <a:extLst>
              <a:ext uri="{FF2B5EF4-FFF2-40B4-BE49-F238E27FC236}">
                <a16:creationId xmlns:a16="http://schemas.microsoft.com/office/drawing/2014/main" id="{903A4F03-4AAE-2F5E-35B7-DCEE98B0FA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r="3905"/>
          <a:stretch/>
        </p:blipFill>
        <p:spPr bwMode="auto">
          <a:xfrm>
            <a:off x="2424430" y="1765826"/>
            <a:ext cx="4295140" cy="418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55B448-587C-948C-54E7-E92B11A95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496" y="56820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12678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hetzelfde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F0EE83E-C556-8C2A-3D43-BCF4C90BDD7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otterdamse sokken Centraal Station ICON010 | Het Rotterdams Warenhuis">
            <a:extLst>
              <a:ext uri="{FF2B5EF4-FFF2-40B4-BE49-F238E27FC236}">
                <a16:creationId xmlns:a16="http://schemas.microsoft.com/office/drawing/2014/main" id="{AC94247A-F8C0-812D-7B1B-994906EF4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80" y="1783080"/>
            <a:ext cx="3944620" cy="394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F03F0C-4A0A-F2B7-46E3-211E2C77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748" y="57121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"/>
    </mc:Choice>
    <mc:Fallback xmlns="">
      <p:transition spd="slow" advTm="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anders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FD52242-CC15-87EB-A7E1-DA656C9B3E4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ny Mornings Tutti Frutti by Many Mornings">
            <a:extLst>
              <a:ext uri="{FF2B5EF4-FFF2-40B4-BE49-F238E27FC236}">
                <a16:creationId xmlns:a16="http://schemas.microsoft.com/office/drawing/2014/main" id="{BEA801FA-1C1F-15C4-B1AC-AB455E6EC3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 r="21044"/>
          <a:stretch/>
        </p:blipFill>
        <p:spPr bwMode="auto">
          <a:xfrm>
            <a:off x="3004819" y="1690689"/>
            <a:ext cx="3134360" cy="4260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714404-567F-1851-EAF4-36E4D5272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56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lijken op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0DA3B5-7736-A44C-A976-72BAB360982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10 Honden en baasjes die idioot veel op elkaar lijken | Superlief ...">
            <a:extLst>
              <a:ext uri="{FF2B5EF4-FFF2-40B4-BE49-F238E27FC236}">
                <a16:creationId xmlns:a16="http://schemas.microsoft.com/office/drawing/2014/main" id="{CCDF05EE-EE56-D3F2-51A5-D64862B89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18" y="2143394"/>
            <a:ext cx="4924364" cy="343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0E9C76-0CA9-3091-63C4-4FF3F9A5C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5771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"/>
    </mc:Choice>
    <mc:Fallback xmlns="">
      <p:transition spd="slow" advTm="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vergelijken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A222A8D-7246-CAA5-69FD-82D06F226DB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Goede tekst schrijven? Vergelijken werkt, maar doe het wel correct">
            <a:extLst>
              <a:ext uri="{FF2B5EF4-FFF2-40B4-BE49-F238E27FC236}">
                <a16:creationId xmlns:a16="http://schemas.microsoft.com/office/drawing/2014/main" id="{02B81670-BCEC-ADEE-EB57-D9A770DCFA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 bwMode="auto">
          <a:xfrm>
            <a:off x="2141014" y="2033838"/>
            <a:ext cx="4861972" cy="3652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BFF632-850A-EC67-35E2-0B2D81DAE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867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"/>
    </mc:Choice>
    <mc:Fallback xmlns="">
      <p:transition spd="slow" advTm="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3897ED-5A60-437C-A263-ABB10953F31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vaak</a:t>
            </a:r>
          </a:p>
        </p:txBody>
      </p:sp>
      <p:pic>
        <p:nvPicPr>
          <p:cNvPr id="5" name="Afbeelding 4" descr="Vers stuk fruit - Kok Cateringservice">
            <a:extLst>
              <a:ext uri="{FF2B5EF4-FFF2-40B4-BE49-F238E27FC236}">
                <a16:creationId xmlns:a16="http://schemas.microsoft.com/office/drawing/2014/main" id="{1DE01C30-37E6-CB84-6FAB-E55666989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68" y="2298740"/>
            <a:ext cx="4782464" cy="312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EDCAC0-FCC0-112C-21DC-586ACADC9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"/>
    </mc:Choice>
    <mc:Fallback xmlns="">
      <p:transition spd="slow" advTm="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soms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996C92D-9E43-62C6-00BC-DA0F3E9FF72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ssortiment | Chocolade Taart | Taartenwinkel">
            <a:extLst>
              <a:ext uri="{FF2B5EF4-FFF2-40B4-BE49-F238E27FC236}">
                <a16:creationId xmlns:a16="http://schemas.microsoft.com/office/drawing/2014/main" id="{3A7E9A57-AD79-C998-4E3D-1EB0E52BC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2032000"/>
            <a:ext cx="3568700" cy="3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6C1C37-DE1E-84A9-B0E4-B0BD46F99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29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nooit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66028EC-D8AB-9B5D-9C21-8E12DA7CA17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Kleuter Jongen Foto's, Afbeeldingen en Stock Fotografie - 123RF">
            <a:extLst>
              <a:ext uri="{FF2B5EF4-FFF2-40B4-BE49-F238E27FC236}">
                <a16:creationId xmlns:a16="http://schemas.microsoft.com/office/drawing/2014/main" id="{8E53F402-9BF5-5157-BDB6-B8F6DBDDC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58" y="1622151"/>
            <a:ext cx="2988627" cy="4486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160E594-2C08-AB7E-46D4-6A3A4FF1E250}"/>
              </a:ext>
            </a:extLst>
          </p:cNvPr>
          <p:cNvCxnSpPr>
            <a:cxnSpLocks/>
          </p:cNvCxnSpPr>
          <p:nvPr/>
        </p:nvCxnSpPr>
        <p:spPr>
          <a:xfrm>
            <a:off x="2590848" y="1615276"/>
            <a:ext cx="3949849" cy="45616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D248BC5-4C5D-1A08-D177-7366A656BA7C}"/>
              </a:ext>
            </a:extLst>
          </p:cNvPr>
          <p:cNvCxnSpPr>
            <a:cxnSpLocks/>
          </p:cNvCxnSpPr>
          <p:nvPr/>
        </p:nvCxnSpPr>
        <p:spPr>
          <a:xfrm flipH="1">
            <a:off x="2590848" y="1615276"/>
            <a:ext cx="3949849" cy="45616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419D35-DA76-DA44-401E-B1535680F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239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"/>
    </mc:Choice>
    <mc:Fallback xmlns="">
      <p:transition spd="slow" advTm="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E975D720-796D-4B20-57E7-2F1A9203900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waar</a:t>
            </a:r>
          </a:p>
        </p:txBody>
      </p:sp>
      <p:pic>
        <p:nvPicPr>
          <p:cNvPr id="3" name="Afbeelding 2" descr="Matras kopen, waar moet u op letten? Matras Factory">
            <a:extLst>
              <a:ext uri="{FF2B5EF4-FFF2-40B4-BE49-F238E27FC236}">
                <a16:creationId xmlns:a16="http://schemas.microsoft.com/office/drawing/2014/main" id="{4087A5E2-0A43-E586-9248-3FDEA2B3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1927860"/>
            <a:ext cx="3562350" cy="377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76007C-BDE7-6623-54D8-8AD2C3FF3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803" y="5704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"/>
    </mc:Choice>
    <mc:Fallback xmlns="">
      <p:transition spd="slow" advTm="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dag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6EDF0F5-AD3E-5EB1-315F-906D719B124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8D2E00-2C04-6A88-0874-647C5F9834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9" t="661" r="3638" b="696"/>
          <a:stretch/>
        </p:blipFill>
        <p:spPr bwMode="auto">
          <a:xfrm>
            <a:off x="3985259" y="1723390"/>
            <a:ext cx="1356761" cy="394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F86D65-C1E8-C13B-D847-6DD7F0549713}"/>
              </a:ext>
            </a:extLst>
          </p:cNvPr>
          <p:cNvSpPr/>
          <p:nvPr/>
        </p:nvSpPr>
        <p:spPr>
          <a:xfrm>
            <a:off x="3446089" y="2872740"/>
            <a:ext cx="2286000" cy="47203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4BA8FE9-3CEE-1A08-AD61-1140E133A706}"/>
              </a:ext>
            </a:extLst>
          </p:cNvPr>
          <p:cNvCxnSpPr/>
          <p:nvPr/>
        </p:nvCxnSpPr>
        <p:spPr>
          <a:xfrm>
            <a:off x="3612279" y="3109319"/>
            <a:ext cx="556260" cy="762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141181-D698-C152-A1F1-698322979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62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"/>
    </mc:Choice>
    <mc:Fallback xmlns="">
      <p:transition spd="slow" advTm="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7BC36DF-A799-F0C2-41F7-807B0904170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hier</a:t>
            </a:r>
          </a:p>
        </p:txBody>
      </p:sp>
      <p:pic>
        <p:nvPicPr>
          <p:cNvPr id="9" name="Afbeelding 8" descr="Sigrid liet haar dochter van negen jaar vrijwillig uit huis - EO">
            <a:extLst>
              <a:ext uri="{FF2B5EF4-FFF2-40B4-BE49-F238E27FC236}">
                <a16:creationId xmlns:a16="http://schemas.microsoft.com/office/drawing/2014/main" id="{096DE870-B20A-4C0A-BC98-0F27F0692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30" y="2103120"/>
            <a:ext cx="5387340" cy="3591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50126CF-F199-DCA8-2285-C4C8219054EE}"/>
              </a:ext>
            </a:extLst>
          </p:cNvPr>
          <p:cNvCxnSpPr>
            <a:cxnSpLocks/>
          </p:cNvCxnSpPr>
          <p:nvPr/>
        </p:nvCxnSpPr>
        <p:spPr>
          <a:xfrm>
            <a:off x="5496560" y="4729943"/>
            <a:ext cx="131445" cy="805992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395A17-F1D2-AD70-1896-55014BF89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127" y="5555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"/>
    </mc:Choice>
    <mc:Fallback xmlns="">
      <p:transition spd="slow" advTm="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745781E-BA62-4B57-FD61-B351F88D19C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daar</a:t>
            </a:r>
          </a:p>
        </p:txBody>
      </p:sp>
      <p:pic>
        <p:nvPicPr>
          <p:cNvPr id="3" name="Afbeelding 2" descr="Sigrid liet haar dochter van negen jaar vrijwillig uit huis - EO">
            <a:extLst>
              <a:ext uri="{FF2B5EF4-FFF2-40B4-BE49-F238E27FC236}">
                <a16:creationId xmlns:a16="http://schemas.microsoft.com/office/drawing/2014/main" id="{3F3D148E-6546-7BF5-2152-F5CF57B9D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30" y="2103120"/>
            <a:ext cx="5387340" cy="3591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31787128-B665-8A9B-00B4-9E2E9A4D0D97}"/>
              </a:ext>
            </a:extLst>
          </p:cNvPr>
          <p:cNvCxnSpPr>
            <a:cxnSpLocks/>
          </p:cNvCxnSpPr>
          <p:nvPr/>
        </p:nvCxnSpPr>
        <p:spPr>
          <a:xfrm flipH="1">
            <a:off x="3058160" y="3952240"/>
            <a:ext cx="1727200" cy="660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BC92AE-A724-E50C-43C3-FD2C60F2B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94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</a:t>
            </a:r>
            <a:r>
              <a:rPr lang="nl-NL" sz="4400" dirty="0" err="1"/>
              <a:t>et</a:t>
            </a:r>
            <a:r>
              <a:rPr lang="nl-NL" sz="4400" dirty="0"/>
              <a:t> trouwfeest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D6D99F1-59F5-578D-8165-E31981E78F4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Trouwfeest | De Geestige Put BV">
            <a:extLst>
              <a:ext uri="{FF2B5EF4-FFF2-40B4-BE49-F238E27FC236}">
                <a16:creationId xmlns:a16="http://schemas.microsoft.com/office/drawing/2014/main" id="{1BA76FC4-25E8-EE83-3CE9-C92A4C57A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768" r="17153" b="2442"/>
          <a:stretch/>
        </p:blipFill>
        <p:spPr bwMode="auto">
          <a:xfrm>
            <a:off x="2566511" y="1785528"/>
            <a:ext cx="4010977" cy="4149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7CFD75-593C-B925-DBFD-AFFEA4339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781" y="5691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"/>
    </mc:Choice>
    <mc:Fallback xmlns="">
      <p:transition spd="slow" advTm="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nieuwjaarsfeest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8DF5C74-E8D7-E2E2-DCA9-F86B9034C5D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ar kun je Oud en Nieuw vieren in de Algarve? | Algarve Magazine">
            <a:extLst>
              <a:ext uri="{FF2B5EF4-FFF2-40B4-BE49-F238E27FC236}">
                <a16:creationId xmlns:a16="http://schemas.microsoft.com/office/drawing/2014/main" id="{618FD52F-A41A-B083-A3D5-5F4326A7F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34" y="2188956"/>
            <a:ext cx="4730131" cy="334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D52774-6076-39A6-6943-54630BE15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748" y="5608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9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"/>
    </mc:Choice>
    <mc:Fallback xmlns="">
      <p:transition spd="slow" advTm="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carnaval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994CA9C-7BD9-95FC-648D-F499F05C004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arom drinken we bier tijdens carnaval? - Brouwpunt">
            <a:extLst>
              <a:ext uri="{FF2B5EF4-FFF2-40B4-BE49-F238E27FC236}">
                <a16:creationId xmlns:a16="http://schemas.microsoft.com/office/drawing/2014/main" id="{89719CD5-F07C-E2B4-F28B-1299756E0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22" y="2348556"/>
            <a:ext cx="4542155" cy="302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EE03C1-52D9-C134-8FD6-CADBBB6D7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916" y="5688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"/>
    </mc:Choice>
    <mc:Fallback xmlns="">
      <p:transition spd="slow" advTm="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sz="4400" dirty="0" err="1"/>
              <a:t>suikerfeest</a:t>
            </a:r>
            <a:r>
              <a:rPr lang="nl-NL" sz="4400" dirty="0"/>
              <a:t>: </a:t>
            </a:r>
            <a:r>
              <a:rPr lang="nl-NL" sz="4400" dirty="0" err="1"/>
              <a:t>Eid</a:t>
            </a:r>
            <a:r>
              <a:rPr lang="nl-NL" sz="4400" dirty="0"/>
              <a:t>-al-</a:t>
            </a:r>
            <a:r>
              <a:rPr lang="nl-NL" sz="4400" dirty="0" err="1"/>
              <a:t>Fitr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351161F-00DD-FA3B-9F03-6B0DCADF219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oslims vieren Suikerfeest | Overig | bndestem.nl">
            <a:extLst>
              <a:ext uri="{FF2B5EF4-FFF2-40B4-BE49-F238E27FC236}">
                <a16:creationId xmlns:a16="http://schemas.microsoft.com/office/drawing/2014/main" id="{4EC174B1-7A30-D886-4391-2867F0728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42" y="2197712"/>
            <a:ext cx="4780915" cy="3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8D19AE-C336-9515-A72E-B61E0C0BC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1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"/>
    </mc:Choice>
    <mc:Fallback xmlns="">
      <p:transition spd="slow" advTm="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/>
              <a:t>divali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ivali - Vijf dagen licht en zoetigheid - Foodlog">
            <a:extLst>
              <a:ext uri="{FF2B5EF4-FFF2-40B4-BE49-F238E27FC236}">
                <a16:creationId xmlns:a16="http://schemas.microsoft.com/office/drawing/2014/main" id="{83EC3485-FDC5-AC0B-A90E-257B9294E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64" y="1507806"/>
            <a:ext cx="6697272" cy="446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29D53A-EF85-1030-986C-0873F1087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287" y="6249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"/>
    </mc:Choice>
    <mc:Fallback xmlns="">
      <p:transition spd="slow" advTm="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28049B0-20D7-83DD-76E0-0BC6621A55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ontmoeten</a:t>
            </a:r>
          </a:p>
        </p:txBody>
      </p:sp>
      <p:pic>
        <p:nvPicPr>
          <p:cNvPr id="6" name="Afbeelding 5" descr="Ontmoeten Archieven - Huis van het Kind">
            <a:extLst>
              <a:ext uri="{FF2B5EF4-FFF2-40B4-BE49-F238E27FC236}">
                <a16:creationId xmlns:a16="http://schemas.microsoft.com/office/drawing/2014/main" id="{BC37C810-5EAF-0EF1-BDD3-263E95AF0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57" y="2232603"/>
            <a:ext cx="4439285" cy="325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243410-1E5F-EA68-0BB4-A21D486B2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"/>
    </mc:Choice>
    <mc:Fallback xmlns="">
      <p:transition spd="slow" advTm="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vreemde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B81C194-FCBF-6B9E-9ECC-7C80952F247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et iemand praten die je niet kent: 9 stappen (met afbeeldingen) - wikiHow">
            <a:extLst>
              <a:ext uri="{FF2B5EF4-FFF2-40B4-BE49-F238E27FC236}">
                <a16:creationId xmlns:a16="http://schemas.microsoft.com/office/drawing/2014/main" id="{4832739E-84BC-7B4B-0EC7-67EF2E519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b="7732"/>
          <a:stretch/>
        </p:blipFill>
        <p:spPr bwMode="auto">
          <a:xfrm>
            <a:off x="2209800" y="2050891"/>
            <a:ext cx="4724400" cy="3494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042396-5CBF-0907-DAB2-0E4590212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"/>
    </mc:Choice>
    <mc:Fallback xmlns="">
      <p:transition spd="slow" advTm="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vriend / de vriendin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C704523-0736-1A6B-1127-40A2D3C95A4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arom de ene vriendschap strandt en de andere niet - Happinez">
            <a:extLst>
              <a:ext uri="{FF2B5EF4-FFF2-40B4-BE49-F238E27FC236}">
                <a16:creationId xmlns:a16="http://schemas.microsoft.com/office/drawing/2014/main" id="{B6232F2D-ACD6-A13F-BE69-8C9069156F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r="10889"/>
          <a:stretch/>
        </p:blipFill>
        <p:spPr bwMode="auto">
          <a:xfrm>
            <a:off x="2230596" y="1875789"/>
            <a:ext cx="4682807" cy="3863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FCECE7-0EDF-953E-D570-3844DAEA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"/>
    </mc:Choice>
    <mc:Fallback xmlns="">
      <p:transition spd="slow" advTm="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jaar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14C670-E1A6-836A-013E-81FD013A0F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F38F30-3B75-8F3F-AABD-9761EFA91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382" y="1690689"/>
            <a:ext cx="3377415" cy="416757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66A11F-9360-5FA3-712A-ED8220247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9" y="56145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"/>
    </mc:Choice>
    <mc:Fallback xmlns="">
      <p:transition spd="slow" advTm="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gezin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D9BD5BF-5535-4DE9-AB2C-211102CFED2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eer rust in het gezin | Blog Diana Smidts">
            <a:extLst>
              <a:ext uri="{FF2B5EF4-FFF2-40B4-BE49-F238E27FC236}">
                <a16:creationId xmlns:a16="http://schemas.microsoft.com/office/drawing/2014/main" id="{0C54A917-40A0-92F4-37B8-EF295EB873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/>
          <a:stretch/>
        </p:blipFill>
        <p:spPr bwMode="auto">
          <a:xfrm>
            <a:off x="2319920" y="2211584"/>
            <a:ext cx="4504159" cy="3235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CB1462-34F9-8E3D-3708-950534426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6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"/>
    </mc:Choice>
    <mc:Fallback xmlns="">
      <p:transition spd="slow" advTm="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moeder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D4345C2-FD0C-31B1-79FD-DCC4E181429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oeder- en kindzorg in Afrika onder druk door Covid - PRESSURE">
            <a:extLst>
              <a:ext uri="{FF2B5EF4-FFF2-40B4-BE49-F238E27FC236}">
                <a16:creationId xmlns:a16="http://schemas.microsoft.com/office/drawing/2014/main" id="{1E6D0159-7B5F-21E5-743A-D8C90E4911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6"/>
          <a:stretch/>
        </p:blipFill>
        <p:spPr bwMode="auto">
          <a:xfrm>
            <a:off x="2458376" y="2272029"/>
            <a:ext cx="4227248" cy="3065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AEB4E9-33BB-AE22-F799-881F46F0F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71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vader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8243EF4-024F-6550-75DA-15E3B84F92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ADER Magazine - Eerlijk, puur, &amp; verdiepend over jouw vaderschap">
            <a:extLst>
              <a:ext uri="{FF2B5EF4-FFF2-40B4-BE49-F238E27FC236}">
                <a16:creationId xmlns:a16="http://schemas.microsoft.com/office/drawing/2014/main" id="{B5FF603C-D372-F3A4-7BF8-E785074BF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66" y="2255003"/>
            <a:ext cx="4553268" cy="318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58B309-3C1D-14CB-ABCA-3CA01AB1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8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"/>
    </mc:Choice>
    <mc:Fallback xmlns="">
      <p:transition spd="slow" advTm="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broer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1C38DC6-13CC-46E0-9A3D-36B493CE79D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t kun je doen om spanningen tussen broers en zussen te voorkomen?">
            <a:extLst>
              <a:ext uri="{FF2B5EF4-FFF2-40B4-BE49-F238E27FC236}">
                <a16:creationId xmlns:a16="http://schemas.microsoft.com/office/drawing/2014/main" id="{DEDB9BE8-EBA9-2E82-53BF-9CAA0F8BB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"/>
          <a:stretch/>
        </p:blipFill>
        <p:spPr bwMode="auto">
          <a:xfrm>
            <a:off x="2105342" y="2109778"/>
            <a:ext cx="4933315" cy="3329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5451A5-B099-9170-1C1A-69BC0F2ED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1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"/>
    </mc:Choice>
    <mc:Fallback xmlns="">
      <p:transition spd="slow" advTm="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zus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4438C22-B5EA-67C4-677E-E149EED9B06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roer en zus maken altijd ruzie - Online-Opvoedhulp">
            <a:extLst>
              <a:ext uri="{FF2B5EF4-FFF2-40B4-BE49-F238E27FC236}">
                <a16:creationId xmlns:a16="http://schemas.microsoft.com/office/drawing/2014/main" id="{35CF65AA-4C37-6EC3-1B4D-7B41D3919E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r="23324"/>
          <a:stretch/>
        </p:blipFill>
        <p:spPr bwMode="auto">
          <a:xfrm>
            <a:off x="2715736" y="1981960"/>
            <a:ext cx="3712528" cy="3756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60BD82-9BF2-D27D-E127-A2D4B8A3F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435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gezinsleden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181A441-5AAD-BBC7-AC66-904A6EA4CCE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ls vluchteling moest de familie Amini helemaal opnieuw beginnen, nu zijn  de 10 (!) gezinsleden succ - Oozo.nl">
            <a:extLst>
              <a:ext uri="{FF2B5EF4-FFF2-40B4-BE49-F238E27FC236}">
                <a16:creationId xmlns:a16="http://schemas.microsoft.com/office/drawing/2014/main" id="{335240D5-74FC-72C9-A562-E188D70E4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8151"/>
          <a:stretch/>
        </p:blipFill>
        <p:spPr bwMode="auto">
          <a:xfrm>
            <a:off x="2379503" y="1995169"/>
            <a:ext cx="4384993" cy="3686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B20216-F007-F703-D8BD-35A149182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"/>
    </mc:Choice>
    <mc:Fallback xmlns="">
      <p:transition spd="slow" advTm="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familie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B0D9B71-51EF-9371-6E9C-21494D41394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amiliefotografie">
            <a:extLst>
              <a:ext uri="{FF2B5EF4-FFF2-40B4-BE49-F238E27FC236}">
                <a16:creationId xmlns:a16="http://schemas.microsoft.com/office/drawing/2014/main" id="{C053F0BC-42EB-834E-4C30-2ABCAFF69A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r="2886"/>
          <a:stretch/>
        </p:blipFill>
        <p:spPr bwMode="auto">
          <a:xfrm>
            <a:off x="1997075" y="2028189"/>
            <a:ext cx="5149850" cy="3721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8FAFAD-C0EC-213C-26B6-4C35C1DC1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499" y="567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"/>
    </mc:Choice>
    <mc:Fallback xmlns="">
      <p:transition spd="slow" advTm="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oma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7D13088-BE65-F4CC-1245-5FAEA43614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arom opa en oma zo belangrijk zijn - Centrum voor Jeugd en Gezin |  Capelle aan den IJssel">
            <a:extLst>
              <a:ext uri="{FF2B5EF4-FFF2-40B4-BE49-F238E27FC236}">
                <a16:creationId xmlns:a16="http://schemas.microsoft.com/office/drawing/2014/main" id="{54C925A4-0AFB-C541-4FD8-5457CAAB1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09" y="2157609"/>
            <a:ext cx="4947473" cy="328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6278B1-7510-5EF4-9499-78A01AFC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"/>
    </mc:Choice>
    <mc:Fallback xmlns="">
      <p:transition spd="slow" advTm="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opa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8609BB8-0BB7-629A-9335-3F5AA000FF4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ma en opa worden: 'Alles wordt anders' | Goedgezind.be">
            <a:extLst>
              <a:ext uri="{FF2B5EF4-FFF2-40B4-BE49-F238E27FC236}">
                <a16:creationId xmlns:a16="http://schemas.microsoft.com/office/drawing/2014/main" id="{5E7DC69A-D46A-7B5C-0706-8A0FB3153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51" y="2184279"/>
            <a:ext cx="4251098" cy="325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F67EFD-9FA2-4574-8A1E-35EC6A0C1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867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"/>
    </mc:Choice>
    <mc:Fallback xmlns="">
      <p:transition spd="slow" advTm="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neef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45600A0-D102-91E6-428D-198F8C3E86D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4" y="1904683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B0434DA-2A44-A1D1-3B4B-0A194C0DCF73}"/>
              </a:ext>
            </a:extLst>
          </p:cNvPr>
          <p:cNvCxnSpPr>
            <a:cxnSpLocks/>
          </p:cNvCxnSpPr>
          <p:nvPr/>
        </p:nvCxnSpPr>
        <p:spPr>
          <a:xfrm flipV="1">
            <a:off x="6319520" y="5314798"/>
            <a:ext cx="320675" cy="65928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4B1BCE-D2A9-F409-227F-D09085C31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644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"/>
    </mc:Choice>
    <mc:Fallback xmlns="">
      <p:transition spd="slow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kalender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9B1EF70-B753-3C63-DCA6-FB04E99FC81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juf deelt...: Maandkalenders schooljaar 17-18">
            <a:extLst>
              <a:ext uri="{FF2B5EF4-FFF2-40B4-BE49-F238E27FC236}">
                <a16:creationId xmlns:a16="http://schemas.microsoft.com/office/drawing/2014/main" id="{C1BCB1A3-270B-BCCD-8A01-56C79149B2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68" y="2273926"/>
            <a:ext cx="4380892" cy="309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B62F0F-482A-AA14-7867-19013151D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1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"/>
    </mc:Choice>
    <mc:Fallback xmlns="">
      <p:transition spd="slow" advTm="2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nicht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6DAE899-27ED-6DF2-402E-0C3AA603B14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4" y="1904683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A6E64D3-2021-5BEC-5D73-06045B834705}"/>
              </a:ext>
            </a:extLst>
          </p:cNvPr>
          <p:cNvCxnSpPr>
            <a:cxnSpLocks/>
          </p:cNvCxnSpPr>
          <p:nvPr/>
        </p:nvCxnSpPr>
        <p:spPr>
          <a:xfrm flipV="1">
            <a:off x="5628640" y="5284001"/>
            <a:ext cx="320675" cy="65928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E933DF-0FA0-E396-37F3-EDEA66274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99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"/>
    </mc:Choice>
    <mc:Fallback xmlns="">
      <p:transition spd="slow" advTm="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oom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6F9D217-B677-E9CC-97C3-7307D575C7A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4" y="1904683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EBA33918-66D6-446E-0552-365AB28F5F45}"/>
              </a:ext>
            </a:extLst>
          </p:cNvPr>
          <p:cNvCxnSpPr>
            <a:cxnSpLocks/>
          </p:cNvCxnSpPr>
          <p:nvPr/>
        </p:nvCxnSpPr>
        <p:spPr>
          <a:xfrm flipH="1">
            <a:off x="6277611" y="2428240"/>
            <a:ext cx="184149" cy="866381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586E27-6E3C-9801-4A20-8F998FC53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773" y="5613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tante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A56650E-321F-9222-D8E0-3F5FC94CE64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4" y="1904683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490DA8F-AC2F-BF75-5EC8-A1FDC31BB7DB}"/>
              </a:ext>
            </a:extLst>
          </p:cNvPr>
          <p:cNvCxnSpPr>
            <a:cxnSpLocks/>
          </p:cNvCxnSpPr>
          <p:nvPr/>
        </p:nvCxnSpPr>
        <p:spPr>
          <a:xfrm flipH="1">
            <a:off x="5530851" y="2392700"/>
            <a:ext cx="184149" cy="866381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219334-A099-3DCC-8B07-C2D1C9CED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"/>
    </mc:Choice>
    <mc:Fallback xmlns="">
      <p:transition spd="slow" advTm="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familieleden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43BD43-EE8F-23AA-179A-06940A35788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rbre Généalogique Illustration | Vecteur Gratuite">
            <a:extLst>
              <a:ext uri="{FF2B5EF4-FFF2-40B4-BE49-F238E27FC236}">
                <a16:creationId xmlns:a16="http://schemas.microsoft.com/office/drawing/2014/main" id="{22E48E80-CE1A-5C09-5AE5-71F807EBDF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0" b="6783"/>
          <a:stretch/>
        </p:blipFill>
        <p:spPr bwMode="auto">
          <a:xfrm>
            <a:off x="2377440" y="2053589"/>
            <a:ext cx="4389120" cy="3573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DE0FA6-797C-C87E-2D12-D53614D1E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001" y="56269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"/>
    </mc:Choice>
    <mc:Fallback xmlns="">
      <p:transition spd="slow" advTm="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kleren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70925BD-AF6F-E446-742A-F1EDD1D3E56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577532-FD65-543A-BC71-D80740F88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965" y="1941829"/>
            <a:ext cx="3862070" cy="389621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A1D3C9-D0B7-261B-8795-5747E8A0B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594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"/>
    </mc:Choice>
    <mc:Fallback xmlns="">
      <p:transition spd="slow" advTm="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rok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745C738-4643-BC60-D999-313CB012304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Rode rok online shop - Dames rode rokken | Sans-online.nl">
            <a:extLst>
              <a:ext uri="{FF2B5EF4-FFF2-40B4-BE49-F238E27FC236}">
                <a16:creationId xmlns:a16="http://schemas.microsoft.com/office/drawing/2014/main" id="{5B2C1D28-2CE8-6A0D-BEE9-D9BA47C2D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38" y="1578649"/>
            <a:ext cx="3418523" cy="456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7B9C60-5637-EEE3-F67C-1E1C0C6E4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jurk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9302BC0-2837-DB74-8C9A-C1B05A160B9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woDay dames maxi jurk online bestellen | Scapino">
            <a:extLst>
              <a:ext uri="{FF2B5EF4-FFF2-40B4-BE49-F238E27FC236}">
                <a16:creationId xmlns:a16="http://schemas.microsoft.com/office/drawing/2014/main" id="{8FFBAFFC-1378-E56B-CBFA-891CCAF4B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0" y="1785620"/>
            <a:ext cx="4069080" cy="406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06AF0C-D924-3A0F-46C4-1D58822C9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011" y="5611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"/>
    </mc:Choice>
    <mc:Fallback xmlns="">
      <p:transition spd="slow" advTm="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T</a:t>
            </a:r>
            <a:r>
              <a:rPr lang="nl-NL" sz="4400" dirty="0"/>
              <a:t>-shirt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E8EA54B-EBCB-7FB2-0460-03E9AACF31A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&amp;C heren t-shirt v.a. €2.75 | Grote collectie B&amp;C heren t-shirts. Korting  bij meer - T-shirt plein">
            <a:extLst>
              <a:ext uri="{FF2B5EF4-FFF2-40B4-BE49-F238E27FC236}">
                <a16:creationId xmlns:a16="http://schemas.microsoft.com/office/drawing/2014/main" id="{7830E86F-1080-A3DB-73FF-0C1A55D24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10" y="1743186"/>
            <a:ext cx="4234180" cy="423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A6CAEC-C82A-1AFB-AF50-145B62603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736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"/>
    </mc:Choice>
    <mc:Fallback xmlns="">
      <p:transition spd="slow" advTm="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blouse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ravel blouse fuchsia 202200 - stretchshop.nl">
            <a:extLst>
              <a:ext uri="{FF2B5EF4-FFF2-40B4-BE49-F238E27FC236}">
                <a16:creationId xmlns:a16="http://schemas.microsoft.com/office/drawing/2014/main" id="{91C5586F-FFBF-22A8-5A15-C9D3B08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44" y="2065020"/>
            <a:ext cx="4466511" cy="361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342DD9-0CDA-1BAA-C7E9-BA7B19CA5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111" y="5634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"/>
    </mc:Choice>
    <mc:Fallback xmlns="">
      <p:transition spd="slow" advTm="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hemd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Kinder jongens hemd Zand kopen? Goed en goedkoop | Zeeman">
            <a:extLst>
              <a:ext uri="{FF2B5EF4-FFF2-40B4-BE49-F238E27FC236}">
                <a16:creationId xmlns:a16="http://schemas.microsoft.com/office/drawing/2014/main" id="{BCEF7FC3-C400-4D00-5153-81C092194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r="14201"/>
          <a:stretch/>
        </p:blipFill>
        <p:spPr bwMode="auto">
          <a:xfrm>
            <a:off x="2958782" y="1770079"/>
            <a:ext cx="3226435" cy="4180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CAC145-EE4E-680F-40E1-DDDCC2A80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5008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"/>
    </mc:Choice>
    <mc:Fallback xmlns="">
      <p:transition spd="slow" advTm="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5ADBC40-CAEC-B879-B86B-A5D0D3A98B5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week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8D2E00-2C04-6A88-0874-647C5F983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9" t="661" r="3638" b="696"/>
          <a:stretch/>
        </p:blipFill>
        <p:spPr bwMode="auto">
          <a:xfrm>
            <a:off x="3985259" y="1723390"/>
            <a:ext cx="1356761" cy="394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49BEF7-7140-06DD-FD7C-FA8D0CFEE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29" y="5667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"/>
    </mc:Choice>
    <mc:Fallback xmlns="">
      <p:transition spd="slow" advTm="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onderbroek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atoen Jong Meisje Ondergoed Voor Tienermeisjes Slips Kinderen Meisjes  Shorts Slipje Onderbroek 3 10t Van 17,47 € | DHgate">
            <a:extLst>
              <a:ext uri="{FF2B5EF4-FFF2-40B4-BE49-F238E27FC236}">
                <a16:creationId xmlns:a16="http://schemas.microsoft.com/office/drawing/2014/main" id="{A603B7CC-8FB1-C6EB-A471-9EBC2AD23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20" y="1937496"/>
            <a:ext cx="3845560" cy="38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BCB8DF-6974-951B-A6A7-588AD597E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"/>
    </mc:Choice>
    <mc:Fallback xmlns="">
      <p:transition spd="slow" advTm="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</a:t>
            </a:r>
            <a:r>
              <a:rPr lang="nl-NL" dirty="0" err="1"/>
              <a:t>pyama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Pyjama (2-dlg. set), bpc bonprix collection">
            <a:extLst>
              <a:ext uri="{FF2B5EF4-FFF2-40B4-BE49-F238E27FC236}">
                <a16:creationId xmlns:a16="http://schemas.microsoft.com/office/drawing/2014/main" id="{CC1A31CB-A6E0-0ACF-2B4F-4F2A5FAB3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b="3717"/>
          <a:stretch/>
        </p:blipFill>
        <p:spPr bwMode="auto">
          <a:xfrm>
            <a:off x="3324701" y="1690689"/>
            <a:ext cx="2494597" cy="431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E5F90D-5986-F5B9-1B9A-6D48C1C7D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1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"/>
    </mc:Choice>
    <mc:Fallback xmlns="">
      <p:transition spd="slow" advTm="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maillot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493BCE6-AA1C-7913-44BF-321BF50D0E5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olourful Stripe maillots kids BONNIE DOON 953901">
            <a:extLst>
              <a:ext uri="{FF2B5EF4-FFF2-40B4-BE49-F238E27FC236}">
                <a16:creationId xmlns:a16="http://schemas.microsoft.com/office/drawing/2014/main" id="{6AEDAE60-0496-447F-08CC-995091735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10878"/>
          <a:stretch/>
        </p:blipFill>
        <p:spPr bwMode="auto">
          <a:xfrm>
            <a:off x="2858928" y="1619685"/>
            <a:ext cx="3426143" cy="4416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6BF6E1-DE05-9BEB-99E3-7AB93B2BB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70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E8500E4-CDE6-9846-EEC7-C43B3F5CDB5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roek Sara | Norah Dameskleding maat 36 t/m 48">
            <a:extLst>
              <a:ext uri="{FF2B5EF4-FFF2-40B4-BE49-F238E27FC236}">
                <a16:creationId xmlns:a16="http://schemas.microsoft.com/office/drawing/2014/main" id="{B95C7447-E938-570B-F96F-B6C0AB62F2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10401" b="10513"/>
          <a:stretch/>
        </p:blipFill>
        <p:spPr bwMode="auto">
          <a:xfrm>
            <a:off x="3158071" y="1607794"/>
            <a:ext cx="2827858" cy="4504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F91643-8CBE-C2D6-03BE-02C442FFC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25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"/>
    </mc:Choice>
    <mc:Fallback xmlns="">
      <p:transition spd="slow" advTm="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trui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2DFD808-A27F-F7FE-36B5-2D833BB21C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Yuki Kidswear | chunky knitted sweater | gold - Kloffies &amp; Koffies">
            <a:extLst>
              <a:ext uri="{FF2B5EF4-FFF2-40B4-BE49-F238E27FC236}">
                <a16:creationId xmlns:a16="http://schemas.microsoft.com/office/drawing/2014/main" id="{9B76447B-5DAB-1E55-E71E-B3FA935A1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35" y="1666716"/>
            <a:ext cx="4392930" cy="439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63ECC0-263E-91E8-4C30-C3011EED9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048" y="5693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"/>
    </mc:Choice>
    <mc:Fallback xmlns="">
      <p:transition spd="slow" advTm="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dragen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36F1DE4-97EB-FF47-82A7-E7961BE870B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Pantoffels Dames Kind Slippers Mooie Mannen Vrouwen Warm Roze Korting">
            <a:extLst>
              <a:ext uri="{FF2B5EF4-FFF2-40B4-BE49-F238E27FC236}">
                <a16:creationId xmlns:a16="http://schemas.microsoft.com/office/drawing/2014/main" id="{D381999D-BD3D-E699-3178-2055B6863A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90" y="1862566"/>
            <a:ext cx="3995420" cy="399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F106C2-9555-C47C-CD82-B99A943A6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"/>
    </mc:Choice>
    <mc:Fallback xmlns="">
      <p:transition spd="slow" advTm="1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je verkleden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DD2156E-DFEC-FA19-B583-27A58B24DE4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ressforfun - Koene Piraat 140 (9-10y) - verkleedkleding kostuum halloween  verkleden... | bol.com">
            <a:extLst>
              <a:ext uri="{FF2B5EF4-FFF2-40B4-BE49-F238E27FC236}">
                <a16:creationId xmlns:a16="http://schemas.microsoft.com/office/drawing/2014/main" id="{6D3E9C71-5968-217C-FF6D-6A1DEB5D4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05" y="1763501"/>
            <a:ext cx="3300790" cy="41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9D048F-FA20-380D-54CA-D0A60FBB1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"/>
    </mc:Choice>
    <mc:Fallback xmlns="">
      <p:transition spd="slow" advTm="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verkleedkleren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074C142-3F44-DDE9-1F11-5D32CE3B6FD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XISET VERKLEEDKLEREN Carnaval">
            <a:extLst>
              <a:ext uri="{FF2B5EF4-FFF2-40B4-BE49-F238E27FC236}">
                <a16:creationId xmlns:a16="http://schemas.microsoft.com/office/drawing/2014/main" id="{955D0870-C5E4-3004-F39B-2466045FB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92" y="2148146"/>
            <a:ext cx="4565015" cy="342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5665BE-AC54-B5FF-C570-8152AD569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583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"/>
    </mc:Choice>
    <mc:Fallback xmlns="">
      <p:transition spd="slow" advTm="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masker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7A57836-9E19-4D15-B492-A93C975E8C0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nkleurbare Eenhoorn Maskers - Baker Ross">
            <a:extLst>
              <a:ext uri="{FF2B5EF4-FFF2-40B4-BE49-F238E27FC236}">
                <a16:creationId xmlns:a16="http://schemas.microsoft.com/office/drawing/2014/main" id="{2C541271-D6A5-6F66-D12F-39C871018F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51" y="1870027"/>
            <a:ext cx="3980498" cy="398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1ECF5B-37A7-9BB9-AEFE-91888641E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5282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"/>
    </mc:Choice>
    <mc:Fallback xmlns="">
      <p:transition spd="slow" advTm="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8A9DDE2-9046-7F27-8E06-53F2929CE92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doen alsof</a:t>
            </a:r>
          </a:p>
        </p:txBody>
      </p:sp>
      <p:pic>
        <p:nvPicPr>
          <p:cNvPr id="6" name="Afbeelding 5" descr="Waarom ik het doodeng vind als er vriendjes komen spelen">
            <a:extLst>
              <a:ext uri="{FF2B5EF4-FFF2-40B4-BE49-F238E27FC236}">
                <a16:creationId xmlns:a16="http://schemas.microsoft.com/office/drawing/2014/main" id="{7F1CE6B6-51FF-FC9A-465C-464A86BFB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2025928"/>
            <a:ext cx="4616450" cy="366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67FF9A-35DB-632A-9B7A-76562E54E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168" y="5687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"/>
    </mc:Choice>
    <mc:Fallback xmlns="">
      <p:transition spd="slow" advTm="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inpakken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2C87425-BA3E-C867-B32D-27BD42CA24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Afbeelding met persoon, rood, benen, poseren&#10;&#10;Automatisch gegenereerde beschrijving">
            <a:extLst>
              <a:ext uri="{FF2B5EF4-FFF2-40B4-BE49-F238E27FC236}">
                <a16:creationId xmlns:a16="http://schemas.microsoft.com/office/drawing/2014/main" id="{71C2D767-67E5-6785-B68B-990673B6F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22" y="2095207"/>
            <a:ext cx="4510556" cy="353013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CED55B-FA32-9567-5571-82E697F85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887" y="562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"/>
    </mc:Choice>
    <mc:Fallback xmlns="">
      <p:transition spd="slow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</a:t>
            </a:r>
            <a:r>
              <a:rPr lang="nl-NL" sz="4400" dirty="0"/>
              <a:t>n het echt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80A4D80-00E1-65D2-D881-83B0225B9B5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iratenschip - ANW (Algemeen Nederlands Woordenboek)">
            <a:extLst>
              <a:ext uri="{FF2B5EF4-FFF2-40B4-BE49-F238E27FC236}">
                <a16:creationId xmlns:a16="http://schemas.microsoft.com/office/drawing/2014/main" id="{B5BB0CC7-A478-64AC-F696-343586118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2163040"/>
            <a:ext cx="4525963" cy="33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0C48D9-9B03-DF20-175D-FEFF29A53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161" y="5604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"/>
    </mc:Choice>
    <mc:Fallback xmlns="">
      <p:transition spd="slow" advTm="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goud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63CCC2F-0B2D-FF08-40B0-1A54080B08F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ecordprijs voor goud: 1.573 dollar | Het Nieuwsblad Mobile">
            <a:extLst>
              <a:ext uri="{FF2B5EF4-FFF2-40B4-BE49-F238E27FC236}">
                <a16:creationId xmlns:a16="http://schemas.microsoft.com/office/drawing/2014/main" id="{6123451E-7AB1-69F1-7E58-54CF38AA2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42" y="2067172"/>
            <a:ext cx="4780915" cy="358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682AC3-6610-B778-1193-3C215EDDB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653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"/>
    </mc:Choice>
    <mc:Fallback xmlns="">
      <p:transition spd="slow" advTm="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zilver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795E5FB-A37A-9FBD-8044-F9546E1F1F0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Zilver">
            <a:extLst>
              <a:ext uri="{FF2B5EF4-FFF2-40B4-BE49-F238E27FC236}">
                <a16:creationId xmlns:a16="http://schemas.microsoft.com/office/drawing/2014/main" id="{B94C5C01-284E-E57F-93D1-AD496E426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2" y="1883441"/>
            <a:ext cx="4194175" cy="395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198E34-4A99-D87F-CE37-1C9CB9192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03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"/>
    </mc:Choice>
    <mc:Fallback xmlns="">
      <p:transition spd="slow" advTm="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kerstbal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BC55AB3-4E1B-7C5C-5412-8C6CCB46F6E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Glazen kerstbal met zebraprint | Brons &amp; zilver | 8 cm | It's all about  Christmas">
            <a:extLst>
              <a:ext uri="{FF2B5EF4-FFF2-40B4-BE49-F238E27FC236}">
                <a16:creationId xmlns:a16="http://schemas.microsoft.com/office/drawing/2014/main" id="{65E1098E-0D07-F3C9-3DDA-FF6FEA68A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80" y="1808480"/>
            <a:ext cx="4053840" cy="405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FEA183-E041-0A4E-5979-06FFE14DB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13" y="5618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kerstboom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BC55AB3-4E1B-7C5C-5412-8C6CCB46F6E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bronafbeelding bekijken">
            <a:extLst>
              <a:ext uri="{FF2B5EF4-FFF2-40B4-BE49-F238E27FC236}">
                <a16:creationId xmlns:a16="http://schemas.microsoft.com/office/drawing/2014/main" id="{A6EE0EC5-43C3-3759-4243-F4D6D679E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27" y="1669109"/>
            <a:ext cx="3852545" cy="438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87C7EF-3D1C-6971-30C6-0D6D5F2BA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564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kerstklok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7EB62B0-D541-DF90-28F6-D377A814C49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erstklok - De Mheen">
            <a:extLst>
              <a:ext uri="{FF2B5EF4-FFF2-40B4-BE49-F238E27FC236}">
                <a16:creationId xmlns:a16="http://schemas.microsoft.com/office/drawing/2014/main" id="{770D0774-2F78-D5F4-35FD-A4E243335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790571"/>
            <a:ext cx="4127500" cy="41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AB7150-88D9-A9AA-413C-1608C138C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7" y="5692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"/>
    </mc:Choice>
    <mc:Fallback xmlns="">
      <p:transition spd="slow" advTm="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kerstman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F9661AD-ECF3-3BAF-F1F7-8BBE6CC7DA6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AC080D-97FA-1344-8686-22BB251B7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0650"/>
          <a:stretch/>
        </p:blipFill>
        <p:spPr bwMode="auto">
          <a:xfrm>
            <a:off x="3153968" y="1609409"/>
            <a:ext cx="2836064" cy="4506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EE8C93-9E25-486F-44EE-347B318DC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"/>
    </mc:Choice>
    <mc:Fallback xmlns=""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kerstmis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8ADBC25-CC1F-DDAF-8A39-0A04A8B6988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80BEA58-6A9C-9D97-0658-DA1B12632A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13069"/>
          <a:stretch/>
        </p:blipFill>
        <p:spPr bwMode="auto">
          <a:xfrm>
            <a:off x="2456338" y="2048510"/>
            <a:ext cx="4231323" cy="3577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95E0A5-A6E5-C3EA-D8AC-D9F6CCD4E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450" y="56287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kerstlichtjes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F20120A-5367-244C-658D-EA04A935CD3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0D80367-A92C-6583-7A23-CAFDC5BD8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870392"/>
            <a:ext cx="4445000" cy="3993492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709B0C-F674-B27F-7DAA-5D6FB6E55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031" y="5620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"/>
    </mc:Choice>
    <mc:Fallback xmlns="">
      <p:transition spd="slow" advTm="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baby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E0E22C1-53E0-DB2B-4315-AA107B9E93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id van baby's - Huidhuis">
            <a:extLst>
              <a:ext uri="{FF2B5EF4-FFF2-40B4-BE49-F238E27FC236}">
                <a16:creationId xmlns:a16="http://schemas.microsoft.com/office/drawing/2014/main" id="{E6E2EB1F-F527-5A43-950B-3CE7901A2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7" y="2206762"/>
            <a:ext cx="4416425" cy="33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C53422-4265-AEA1-0EDF-808337E87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1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A1CDEE2-A6DB-3E79-22D5-C0FB50930AB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cadeau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container, cadeaupapier&#10;&#10;Automatisch gegenereerde beschrijving">
            <a:extLst>
              <a:ext uri="{FF2B5EF4-FFF2-40B4-BE49-F238E27FC236}">
                <a16:creationId xmlns:a16="http://schemas.microsoft.com/office/drawing/2014/main" id="{98E89C85-6634-BDF8-4D98-51E0D3A19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83" y="1809779"/>
            <a:ext cx="3403633" cy="403614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23B132-14EA-27C0-81BB-A7AA7B060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"/>
    </mc:Choice>
    <mc:Fallback xmlns="">
      <p:transition spd="slow" advTm="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breekbaar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B810286-5FBE-4217-DB6B-704F6871284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geninger (20) met glas gestoken in café tijdens nieuwjaarsnacht | Foto |  gelderlander.nl">
            <a:extLst>
              <a:ext uri="{FF2B5EF4-FFF2-40B4-BE49-F238E27FC236}">
                <a16:creationId xmlns:a16="http://schemas.microsoft.com/office/drawing/2014/main" id="{94F8D1F6-07E4-BCC3-0DFC-D7C4A9F4D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11690"/>
          <a:stretch/>
        </p:blipFill>
        <p:spPr bwMode="auto">
          <a:xfrm>
            <a:off x="2563971" y="1982775"/>
            <a:ext cx="4016058" cy="3755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4A8C74-C3BC-F803-6C0F-DD4D221B7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737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"/>
    </mc:Choice>
    <mc:Fallback xmlns="">
      <p:transition spd="slow" advTm="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breken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B810286-5FBE-4217-DB6B-704F6871284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Gebroken Kerstballen Stockfoto en meer beelden van Gebroken - Gebroken,  Kerstboomversiering, Rood - iStock">
            <a:extLst>
              <a:ext uri="{FF2B5EF4-FFF2-40B4-BE49-F238E27FC236}">
                <a16:creationId xmlns:a16="http://schemas.microsoft.com/office/drawing/2014/main" id="{E06B7113-D4D7-D4EF-8333-5763B83E9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9057"/>
          <a:stretch/>
        </p:blipFill>
        <p:spPr bwMode="auto">
          <a:xfrm>
            <a:off x="2460168" y="1821180"/>
            <a:ext cx="4223664" cy="4102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015F72-88DC-B4BF-535D-C4C618A3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365" y="5679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"/>
    </mc:Choice>
    <mc:Fallback xmlns="">
      <p:transition spd="slow" advTm="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engel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F376530-814B-03A9-4017-F47FAA55029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ngel Uit De Hemel Meisje Kostuum ==&gt; Feestkleding365!">
            <a:extLst>
              <a:ext uri="{FF2B5EF4-FFF2-40B4-BE49-F238E27FC236}">
                <a16:creationId xmlns:a16="http://schemas.microsoft.com/office/drawing/2014/main" id="{03FE5933-D6C3-50EA-56BF-9248A4D4A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56" y="1620977"/>
            <a:ext cx="2626087" cy="447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8355FC-E26F-C793-91B4-4B2F46921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49" y="5612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"/>
    </mc:Choice>
    <mc:Fallback xmlns="">
      <p:transition spd="slow" advTm="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glimmen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226F070-0F3B-AEF1-0622-5501A1A0CFA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isco schoen, glimmend goud – Kees Konings Groothandel">
            <a:extLst>
              <a:ext uri="{FF2B5EF4-FFF2-40B4-BE49-F238E27FC236}">
                <a16:creationId xmlns:a16="http://schemas.microsoft.com/office/drawing/2014/main" id="{C3F1051B-17F8-6273-DFFF-66F0F6A28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/>
          <a:stretch/>
        </p:blipFill>
        <p:spPr bwMode="auto">
          <a:xfrm>
            <a:off x="1254760" y="1831487"/>
            <a:ext cx="3317240" cy="2992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Kerstbal kunststof groot goud Ø25cm">
            <a:extLst>
              <a:ext uri="{FF2B5EF4-FFF2-40B4-BE49-F238E27FC236}">
                <a16:creationId xmlns:a16="http://schemas.microsoft.com/office/drawing/2014/main" id="{2406D2FF-2FAC-9CD6-4DDD-8B859B615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90" y="2910220"/>
            <a:ext cx="3041650" cy="30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6BC51D-5758-C935-D8E1-DFFA1F5B2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782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"/>
    </mc:Choice>
    <mc:Fallback xmlns="">
      <p:transition spd="slow" advTm="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herder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7768249-F5BB-8497-D0B1-67DE2FBF07B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herder en zijn schapen — Watchtower ONLINE LIBRARY">
            <a:extLst>
              <a:ext uri="{FF2B5EF4-FFF2-40B4-BE49-F238E27FC236}">
                <a16:creationId xmlns:a16="http://schemas.microsoft.com/office/drawing/2014/main" id="{F20F6101-57D6-A7F8-2F29-9834CEBEC5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r="10075"/>
          <a:stretch/>
        </p:blipFill>
        <p:spPr bwMode="auto">
          <a:xfrm>
            <a:off x="2655570" y="1949132"/>
            <a:ext cx="3832860" cy="3785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56BCAB-085A-6069-5A6A-BAB1B439F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191" y="5683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"/>
    </mc:Choice>
    <mc:Fallback xmlns="">
      <p:transition spd="slow" advTm="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kribbe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12419EE-9F9A-7023-3AA1-9435738BD1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nto Your Hands: Twee kindjes in de kribbe">
            <a:extLst>
              <a:ext uri="{FF2B5EF4-FFF2-40B4-BE49-F238E27FC236}">
                <a16:creationId xmlns:a16="http://schemas.microsoft.com/office/drawing/2014/main" id="{619A8E63-D4C3-E53B-0C61-21E81EEDB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942" y="2128268"/>
            <a:ext cx="4222115" cy="346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1A3ED9-1A1D-6FE6-03FA-F2C53E8FD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915" y="5592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"/>
    </mc:Choice>
    <mc:Fallback xmlns="">
      <p:transition spd="slow" advTm="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75793E9-3AA4-EECF-BCE5-6A743ABCAD0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s - Christipedia">
            <a:extLst>
              <a:ext uri="{FF2B5EF4-FFF2-40B4-BE49-F238E27FC236}">
                <a16:creationId xmlns:a16="http://schemas.microsoft.com/office/drawing/2014/main" id="{11C96AAF-16AC-32FF-F00B-B2DBF729F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51" y="2312010"/>
            <a:ext cx="4437698" cy="309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BD85A5-F6D8-7AAC-1ADD-A134C5614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916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stal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BC908F7-9E7B-D112-F7D3-D74C3DA50E7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APANNA VUOTA CON PORTA IN GESSO - TRADIZIONALI">
            <a:extLst>
              <a:ext uri="{FF2B5EF4-FFF2-40B4-BE49-F238E27FC236}">
                <a16:creationId xmlns:a16="http://schemas.microsoft.com/office/drawing/2014/main" id="{4FACD861-EB87-A9EE-C185-79EFE86F1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42" y="1961556"/>
            <a:ext cx="5085715" cy="381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0776A0-2F31-4AB7-1329-CB2CC4217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622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"/>
    </mc:Choice>
    <mc:Fallback xmlns="">
      <p:transition spd="slow" advTm="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748DA0D-16B3-FA48-C149-2B89D952442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illustratie&#10;&#10;Automatisch gegenereerde beschrijving">
            <a:extLst>
              <a:ext uri="{FF2B5EF4-FFF2-40B4-BE49-F238E27FC236}">
                <a16:creationId xmlns:a16="http://schemas.microsoft.com/office/drawing/2014/main" id="{CDF5269C-7E95-2652-22CF-20F58B0AA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31" y="1690689"/>
            <a:ext cx="3919538" cy="423498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76DFDF-3299-5188-D597-C676E403C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5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geboren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A574484-912B-46E6-A0A5-E283B7ED1D9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ignaleren ontwikkelingsproblemen bij te vroeg geboren kinderen schiet  tekort - Vakblad Vroeg">
            <a:extLst>
              <a:ext uri="{FF2B5EF4-FFF2-40B4-BE49-F238E27FC236}">
                <a16:creationId xmlns:a16="http://schemas.microsoft.com/office/drawing/2014/main" id="{0ACD0721-B11F-8E61-D103-7325CE41C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49" y="1817955"/>
            <a:ext cx="6147102" cy="408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C266B4-D96B-AD01-A69F-7BDB83603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868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"/>
    </mc:Choice>
    <mc:Fallback xmlns="">
      <p:transition spd="slow" advTm="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uitpakken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hthoek 8">
            <a:extLst>
              <a:ext uri="{FF2B5EF4-FFF2-40B4-BE49-F238E27FC236}">
                <a16:creationId xmlns:a16="http://schemas.microsoft.com/office/drawing/2014/main" id="{985A2421-1A07-99B9-D7F9-8268328C94F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persoon, klein, binnen, meisje&#10;&#10;Automatisch gegenereerde beschrijving">
            <a:extLst>
              <a:ext uri="{FF2B5EF4-FFF2-40B4-BE49-F238E27FC236}">
                <a16:creationId xmlns:a16="http://schemas.microsoft.com/office/drawing/2014/main" id="{00F3E302-0D6A-4FA2-A78A-BD80B7CE13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8"/>
          <a:stretch/>
        </p:blipFill>
        <p:spPr bwMode="auto">
          <a:xfrm>
            <a:off x="3040480" y="1786029"/>
            <a:ext cx="3063039" cy="4148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B407D4-F247-AB27-E931-E039F45D5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191" y="5690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"/>
    </mc:Choice>
    <mc:Fallback xmlns="">
      <p:transition spd="slow" advTm="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lamp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1A5C6E9-497A-7BA4-5E48-4F5B303A0E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POWER Metal Desk Lamp, Eye-Caring Table Lamp, Study Lamps with Flexible  Goose Neck for Bedroom and Office (Sandy Black) - - Amazon.com">
            <a:extLst>
              <a:ext uri="{FF2B5EF4-FFF2-40B4-BE49-F238E27FC236}">
                <a16:creationId xmlns:a16="http://schemas.microsoft.com/office/drawing/2014/main" id="{FA85602B-BB67-9F15-C336-55C6C16CA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01" y="1644969"/>
            <a:ext cx="4424998" cy="442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5BD3A0-1FE3-7076-EA86-1870F2BEF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297" y="55104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"/>
    </mc:Choice>
    <mc:Fallback xmlns="">
      <p:transition spd="slow" advTm="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licht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25E7B02-BB9F-CF81-09FA-88C5C9FA6F3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icht - debijbel.nl">
            <a:extLst>
              <a:ext uri="{FF2B5EF4-FFF2-40B4-BE49-F238E27FC236}">
                <a16:creationId xmlns:a16="http://schemas.microsoft.com/office/drawing/2014/main" id="{B66F7328-2F91-FA6D-BD48-B133FF95F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/>
          <a:stretch/>
        </p:blipFill>
        <p:spPr bwMode="auto">
          <a:xfrm>
            <a:off x="2475230" y="1606528"/>
            <a:ext cx="4193540" cy="4507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2FED52-704F-3ECE-6A05-1FADF0FA6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141" y="565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"/>
    </mc:Choice>
    <mc:Fallback xmlns="">
      <p:transition spd="slow" advTm="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aandoen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F68A64A-3BC0-507C-BD3A-2F8C63C90D2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B75A1D-AFEC-1945-FB8C-18653C8A4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951" y="2023927"/>
            <a:ext cx="4082098" cy="367269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997F15-CD1E-B22B-C7ED-E10A5B8DD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756" y="5452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"/>
    </mc:Choice>
    <mc:Fallback xmlns="">
      <p:transition spd="slow" advTm="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uitdoen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7863F45-A086-86B7-720C-08FEEB5DF2C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6" name="Picture 2" descr="„Naar bed gaan kan bijna de helft van je ziekten genezen. Opstaan de ...">
            <a:extLst>
              <a:ext uri="{FF2B5EF4-FFF2-40B4-BE49-F238E27FC236}">
                <a16:creationId xmlns:a16="http://schemas.microsoft.com/office/drawing/2014/main" id="{3DE43C9B-5A38-E059-4A05-9D8786E6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2" y="1939467"/>
            <a:ext cx="501967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4573CD-3100-2569-7677-A74715ED0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"/>
    </mc:Choice>
    <mc:Fallback xmlns="">
      <p:transition spd="slow" advTm="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knopje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F8E9BE-28C7-C38D-045F-695CEB06C54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et Knopje (@hetknopje) / Twitter">
            <a:extLst>
              <a:ext uri="{FF2B5EF4-FFF2-40B4-BE49-F238E27FC236}">
                <a16:creationId xmlns:a16="http://schemas.microsoft.com/office/drawing/2014/main" id="{8F15F3D1-D031-1445-2DA8-FEA855BAD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0500" l="1750" r="92250">
                        <a14:foregroundMark x1="48000" y1="4000" x2="48000" y2="4000"/>
                        <a14:foregroundMark x1="7250" y1="37250" x2="7250" y2="37250"/>
                        <a14:foregroundMark x1="13750" y1="69500" x2="13750" y2="69500"/>
                        <a14:foregroundMark x1="1750" y1="50000" x2="1750" y2="50000"/>
                        <a14:foregroundMark x1="27000" y1="84500" x2="27000" y2="84500"/>
                        <a14:foregroundMark x1="47000" y1="90500" x2="47000" y2="90500"/>
                        <a14:foregroundMark x1="92250" y1="40250" x2="92250" y2="40250"/>
                        <a14:foregroundMark x1="44500" y1="67500" x2="44500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80" y="2112756"/>
            <a:ext cx="3495040" cy="349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087151-206C-534F-7A5F-612BE82E8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579" y="56077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"/>
    </mc:Choice>
    <mc:Fallback xmlns="">
      <p:transition spd="slow" advTm="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drukken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1607A33-CD75-A0BE-9A73-E228DEB5FFE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rukken op knoppen: waarom zoveel mensen ze vaker of harder indrukken dan  nodig is - MAX Vandaag">
            <a:extLst>
              <a:ext uri="{FF2B5EF4-FFF2-40B4-BE49-F238E27FC236}">
                <a16:creationId xmlns:a16="http://schemas.microsoft.com/office/drawing/2014/main" id="{8AB87769-90F2-B718-D29A-4DC50A883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50" y="2254836"/>
            <a:ext cx="5695499" cy="320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A05B8C-27BA-642E-850A-4B35CD8A1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kerstverlichting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075F68-3AE0-1294-60C5-EA31F53C22A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gebouw, licht&#10;&#10;Automatisch gegenereerde beschrijving">
            <a:extLst>
              <a:ext uri="{FF2B5EF4-FFF2-40B4-BE49-F238E27FC236}">
                <a16:creationId xmlns:a16="http://schemas.microsoft.com/office/drawing/2014/main" id="{EA7E1227-DCD9-40F7-5D07-234E5E44BF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r="46372" b="10857"/>
          <a:stretch/>
        </p:blipFill>
        <p:spPr bwMode="auto">
          <a:xfrm>
            <a:off x="2966981" y="1690689"/>
            <a:ext cx="3210038" cy="4391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23D1DB-B948-D056-594B-3B41D1EA9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5" y="5595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gezellig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D7F4DB-D1A6-1550-CC14-5AA508F53B8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ate of vrienden over de vloer: hoe maak je het thuis gezellig? -  Womentoday.nl">
            <a:extLst>
              <a:ext uri="{FF2B5EF4-FFF2-40B4-BE49-F238E27FC236}">
                <a16:creationId xmlns:a16="http://schemas.microsoft.com/office/drawing/2014/main" id="{E57FBCE7-48E5-8D6A-D6CC-40CFC9B9A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08" y="2143947"/>
            <a:ext cx="4990782" cy="33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C289C6-A043-DE2D-2F0C-267C14225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8" y="5746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"/>
    </mc:Choice>
    <mc:Fallback xmlns="">
      <p:transition spd="slow" advTm="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cadeaupapier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822F25-F836-DA3E-A026-A3586CD3BF0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potlood&#10;&#10;Automatisch gegenereerde beschrijving">
            <a:extLst>
              <a:ext uri="{FF2B5EF4-FFF2-40B4-BE49-F238E27FC236}">
                <a16:creationId xmlns:a16="http://schemas.microsoft.com/office/drawing/2014/main" id="{7B807FE4-8005-2082-79E7-6F3F13F58E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7" r="42895" b="6340"/>
          <a:stretch/>
        </p:blipFill>
        <p:spPr bwMode="auto">
          <a:xfrm>
            <a:off x="2948033" y="1797335"/>
            <a:ext cx="3282114" cy="4131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9E3551-3CA4-0349-F041-BE017CFAC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685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"/>
    </mc:Choice>
    <mc:Fallback xmlns="">
      <p:transition spd="slow" advTm="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75CDE7E3-9FA0-E3CF-66B2-08112ED8631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duur</a:t>
            </a:r>
          </a:p>
        </p:txBody>
      </p:sp>
      <p:pic>
        <p:nvPicPr>
          <p:cNvPr id="3" name="Afbeelding 2" descr="Paw Patrol Kinderfiets - Jongens - 14 inch -Blauw">
            <a:extLst>
              <a:ext uri="{FF2B5EF4-FFF2-40B4-BE49-F238E27FC236}">
                <a16:creationId xmlns:a16="http://schemas.microsoft.com/office/drawing/2014/main" id="{BA6E9485-0F1D-E4EA-864C-5E7A1DE08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37" y="1916973"/>
            <a:ext cx="4274251" cy="338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52FD3FF-9CD8-0DD8-49C0-1526DCA59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42" y="4783960"/>
            <a:ext cx="1434465" cy="1318260"/>
          </a:xfrm>
          <a:prstGeom prst="rect">
            <a:avLst/>
          </a:prstGeom>
        </p:spPr>
      </p:pic>
      <p:sp>
        <p:nvSpPr>
          <p:cNvPr id="7" name="Tekstvak 217">
            <a:extLst>
              <a:ext uri="{FF2B5EF4-FFF2-40B4-BE49-F238E27FC236}">
                <a16:creationId xmlns:a16="http://schemas.microsoft.com/office/drawing/2014/main" id="{D00B9223-21FB-B972-4F48-06C5010BEE47}"/>
              </a:ext>
            </a:extLst>
          </p:cNvPr>
          <p:cNvSpPr txBox="1">
            <a:spLocks noChangeArrowheads="1"/>
          </p:cNvSpPr>
          <p:nvPr/>
        </p:nvSpPr>
        <p:spPr bwMode="auto">
          <a:xfrm rot="20842317">
            <a:off x="4118906" y="4721107"/>
            <a:ext cx="1325880" cy="6705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 </a:t>
            </a:r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6C9AA9-6539-0FBC-7846-397AC0EC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6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369FE95-ED24-2BE2-145B-199AE102B37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goedkoop</a:t>
            </a:r>
          </a:p>
        </p:txBody>
      </p:sp>
      <p:pic>
        <p:nvPicPr>
          <p:cNvPr id="7" name="Afbeelding 6" descr="Spel in de kijker: Grote Bal">
            <a:extLst>
              <a:ext uri="{FF2B5EF4-FFF2-40B4-BE49-F238E27FC236}">
                <a16:creationId xmlns:a16="http://schemas.microsoft.com/office/drawing/2014/main" id="{E278F267-FA1E-8C74-7370-4EA6F1B63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23" y="2262822"/>
            <a:ext cx="2332355" cy="23323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92">
            <a:extLst>
              <a:ext uri="{FF2B5EF4-FFF2-40B4-BE49-F238E27FC236}">
                <a16:creationId xmlns:a16="http://schemas.microsoft.com/office/drawing/2014/main" id="{7D142698-E1F5-AF5E-F769-6BC536A05A83}"/>
              </a:ext>
            </a:extLst>
          </p:cNvPr>
          <p:cNvSpPr txBox="1">
            <a:spLocks noChangeArrowheads="1"/>
          </p:cNvSpPr>
          <p:nvPr/>
        </p:nvSpPr>
        <p:spPr bwMode="auto">
          <a:xfrm rot="20842317">
            <a:off x="5231186" y="4048953"/>
            <a:ext cx="1068900" cy="917172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 </a:t>
            </a:r>
            <a:r>
              <a:rPr lang="nl-NL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nl-NL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F1A2EDC-B794-6E72-993B-DA2105AE9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791">
            <a:off x="3015836" y="4178148"/>
            <a:ext cx="1173218" cy="117321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DDC7C5-FA3B-4D3B-556B-1D7A4DF4A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71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"/>
    </mc:Choice>
    <mc:Fallback xmlns="">
      <p:transition spd="slow" advTm="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9298167-6D4B-5298-F5BB-BC2007FA0ED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ballon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E0DC94-34F0-B76F-0292-D73B0B1B7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66" y="2063816"/>
            <a:ext cx="3530867" cy="353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C45C41-FE7F-B2A1-9244-5AD9CB577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slinger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7B8B8EA-E79E-5D90-7C51-88E7F5C9A6E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linger met veelkleurige reuzevlaggen 10 meter: Decoratie,en goedkope ...">
            <a:extLst>
              <a:ext uri="{FF2B5EF4-FFF2-40B4-BE49-F238E27FC236}">
                <a16:creationId xmlns:a16="http://schemas.microsoft.com/office/drawing/2014/main" id="{C8DD8AC5-E5D2-F8C2-38E5-135A20F7F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07" y="1690689"/>
            <a:ext cx="3378585" cy="438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E8EA4C-B72A-5572-96C5-8B286B30F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32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"/>
    </mc:Choice>
    <mc:Fallback xmlns="">
      <p:transition spd="slow" advTm="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versieren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1D67F9E-0A09-45A7-86A7-C1C17E91FD9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DB35B0B1-EF08-4DC0-34F6-300B6408DF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6127"/>
          <a:stretch/>
        </p:blipFill>
        <p:spPr bwMode="auto">
          <a:xfrm>
            <a:off x="2286097" y="2324254"/>
            <a:ext cx="4427788" cy="307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416B7A-73A9-0570-E918-4BE5C2A67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436" y="5738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4E06F91-1D7A-EC92-8F9F-2FE0E6DDD88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versiering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Colorful Celebration Confetti And Colorful Flag Transparent Background ...">
            <a:extLst>
              <a:ext uri="{FF2B5EF4-FFF2-40B4-BE49-F238E27FC236}">
                <a16:creationId xmlns:a16="http://schemas.microsoft.com/office/drawing/2014/main" id="{D89B6451-0E3A-D605-4B6E-CF2F26C71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" b="3322"/>
          <a:stretch/>
        </p:blipFill>
        <p:spPr bwMode="auto">
          <a:xfrm>
            <a:off x="2578092" y="2100311"/>
            <a:ext cx="3987816" cy="3495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025852-7C10-FD42-E69C-4650AD5B0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"/>
    </mc:Choice>
    <mc:Fallback xmlns="">
      <p:transition spd="slow" advTm="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vlag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ABD16E-A9EB-6EC0-8650-4231205C65F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waaivlag Nederland 76cm">
            <a:extLst>
              <a:ext uri="{FF2B5EF4-FFF2-40B4-BE49-F238E27FC236}">
                <a16:creationId xmlns:a16="http://schemas.microsoft.com/office/drawing/2014/main" id="{04ABA13E-D04C-F550-1C64-28CE8DF3B8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r="9534"/>
          <a:stretch/>
        </p:blipFill>
        <p:spPr bwMode="auto">
          <a:xfrm>
            <a:off x="2700488" y="1927558"/>
            <a:ext cx="3743024" cy="3832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5B41D2-FDC8-3D3C-673E-C4820C45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"/>
    </mc:Choice>
    <mc:Fallback xmlns="">
      <p:transition spd="slow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2FAA770-3855-ABBB-02E1-0759331CC7B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jarig</a:t>
            </a:r>
          </a:p>
        </p:txBody>
      </p:sp>
      <p:pic>
        <p:nvPicPr>
          <p:cNvPr id="3" name="Afbeelding 2" descr="Jong meisje dragen feest hoed kijken verjaardag cake glimlachen ⬇  Stockfoto, rechtenvrije foto door © monkeybusiness #4778277">
            <a:extLst>
              <a:ext uri="{FF2B5EF4-FFF2-40B4-BE49-F238E27FC236}">
                <a16:creationId xmlns:a16="http://schemas.microsoft.com/office/drawing/2014/main" id="{20DD6A74-2639-2D87-9285-F6A9EB8A9F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09" y="1876496"/>
            <a:ext cx="2659581" cy="398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1D974B-E94D-A371-B0E8-1ABDA1184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20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"/>
    </mc:Choice>
    <mc:Fallback xmlns="">
      <p:transition spd="slow" advTm="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5DE65D3-6F7A-64B9-0038-4FD80005ECF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op bezoek komen</a:t>
            </a:r>
          </a:p>
        </p:txBody>
      </p:sp>
      <p:pic>
        <p:nvPicPr>
          <p:cNvPr id="6" name="Afbeelding 5" descr="Vrienden Die Met Bezoek Komen Stock Afbeelding - Image of flat, papa:  70039871">
            <a:extLst>
              <a:ext uri="{FF2B5EF4-FFF2-40B4-BE49-F238E27FC236}">
                <a16:creationId xmlns:a16="http://schemas.microsoft.com/office/drawing/2014/main" id="{EBD31601-397C-0D11-DB15-1DE6633AF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01" y="2259117"/>
            <a:ext cx="4342798" cy="33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F1C2A4-BFF7-7DE7-B806-F4921FCF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581" y="5597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"/>
    </mc:Choice>
    <mc:Fallback xmlns="">
      <p:transition spd="slow" advTm="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visite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B800A10-3790-29F9-425C-ED904B5FCF9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rienden Die Met Bezoek Komen Stock Afbeelding - Image of flat, papa:  70039871">
            <a:extLst>
              <a:ext uri="{FF2B5EF4-FFF2-40B4-BE49-F238E27FC236}">
                <a16:creationId xmlns:a16="http://schemas.microsoft.com/office/drawing/2014/main" id="{D395F9FE-1CDF-FC76-41A2-49615EFD8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53" y="2185218"/>
            <a:ext cx="4607493" cy="35423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9C13D02-C671-75BD-496A-3BA0EE594220}"/>
              </a:ext>
            </a:extLst>
          </p:cNvPr>
          <p:cNvCxnSpPr>
            <a:cxnSpLocks/>
          </p:cNvCxnSpPr>
          <p:nvPr/>
        </p:nvCxnSpPr>
        <p:spPr>
          <a:xfrm>
            <a:off x="3515360" y="1480008"/>
            <a:ext cx="406399" cy="1004658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301DB3-C7E4-303C-DA96-89F5A5B7B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111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817ACD3-4EEC-4335-DD80-3F5E3E42957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uitdelen</a:t>
            </a:r>
          </a:p>
        </p:txBody>
      </p:sp>
      <p:pic>
        <p:nvPicPr>
          <p:cNvPr id="6" name="Afbeelding 5" descr="Afbeelding boeken uitdelen . Gratis afbeeldingen om te printen - afb 14745.">
            <a:extLst>
              <a:ext uri="{FF2B5EF4-FFF2-40B4-BE49-F238E27FC236}">
                <a16:creationId xmlns:a16="http://schemas.microsoft.com/office/drawing/2014/main" id="{7FE4A37E-63E4-85A1-C7FD-35E841D88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60" y="1834220"/>
            <a:ext cx="2875113" cy="405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473681-4B26-9AB8-4FEC-384015611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648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"/>
    </mc:Choice>
    <mc:Fallback xmlns="">
      <p:transition spd="slow" advTm="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liedje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essen van Lisa - Muziek">
            <a:extLst>
              <a:ext uri="{FF2B5EF4-FFF2-40B4-BE49-F238E27FC236}">
                <a16:creationId xmlns:a16="http://schemas.microsoft.com/office/drawing/2014/main" id="{891681DC-6F5C-AD5B-46E9-A152E7E3B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94" y="2080477"/>
            <a:ext cx="4150411" cy="365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0944A-B930-B06D-51CF-83669FAC6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78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vieren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C680419-002C-AB30-3719-48DEC88CC38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Mujeres jóvenes con estilo posando en luz de neón | Foto Premium">
            <a:extLst>
              <a:ext uri="{FF2B5EF4-FFF2-40B4-BE49-F238E27FC236}">
                <a16:creationId xmlns:a16="http://schemas.microsoft.com/office/drawing/2014/main" id="{1998DE9A-650C-6421-ED0D-0CB93A83B9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r="6235"/>
          <a:stretch/>
        </p:blipFill>
        <p:spPr bwMode="auto">
          <a:xfrm>
            <a:off x="2515586" y="1752427"/>
            <a:ext cx="4112828" cy="4215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3BD8A1-6D0F-9DBD-5B4A-BB56A6828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588" y="5770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"/>
    </mc:Choice>
    <mc:Fallback xmlns="">
      <p:transition spd="slow" advTm="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</a:t>
            </a:r>
            <a:r>
              <a:rPr lang="nl-NL" sz="4400" dirty="0"/>
              <a:t>interklaas / sint</a:t>
            </a:r>
          </a:p>
        </p:txBody>
      </p:sp>
      <p:pic>
        <p:nvPicPr>
          <p:cNvPr id="3" name="Afbeelding 2" descr="Afbeeldingsresultaat voor sinterklaas tabbert">
            <a:extLst>
              <a:ext uri="{FF2B5EF4-FFF2-40B4-BE49-F238E27FC236}">
                <a16:creationId xmlns:a16="http://schemas.microsoft.com/office/drawing/2014/main" id="{493C4499-0EE2-7E08-C254-E5F5459576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r="7746"/>
          <a:stretch/>
        </p:blipFill>
        <p:spPr bwMode="auto">
          <a:xfrm>
            <a:off x="3240150" y="1484784"/>
            <a:ext cx="2663699" cy="4755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9904E4-F90A-5827-A1D9-33AA6CFE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8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piet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87CDB87-4A68-BD24-8879-2970E06B3C2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inder mensen kiezen voor traditionele Zwarte Piet | NOS">
            <a:extLst>
              <a:ext uri="{FF2B5EF4-FFF2-40B4-BE49-F238E27FC236}">
                <a16:creationId xmlns:a16="http://schemas.microsoft.com/office/drawing/2014/main" id="{649B2AEA-7F86-B747-1676-F4CF4A5E4D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43124"/>
          <a:stretch/>
        </p:blipFill>
        <p:spPr bwMode="auto">
          <a:xfrm>
            <a:off x="3429000" y="1596484"/>
            <a:ext cx="2367755" cy="4533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230D2E-977B-B10D-1E3E-90053EE21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405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paard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9D251DA-F0D0-A1D0-6EF8-99697B91B03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paard, zoogdier, staand, bruin&#10;&#10;Automatisch gegenereerde beschrijving">
            <a:extLst>
              <a:ext uri="{FF2B5EF4-FFF2-40B4-BE49-F238E27FC236}">
                <a16:creationId xmlns:a16="http://schemas.microsoft.com/office/drawing/2014/main" id="{963BD39E-D7E8-5B8A-62C3-51186E65A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762" y="1922213"/>
            <a:ext cx="3324475" cy="393587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1DFA6F-1BAC-5330-5824-9056416A2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614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"/>
    </mc:Choice>
    <mc:Fallback xmlns="">
      <p:transition spd="slow" advTm="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pakjes</a:t>
            </a:r>
            <a:endParaRPr lang="nl-NL" sz="440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E3B420-FB15-49B5-5D9D-0296789600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8CB2C5C-B6D0-18B0-D4F9-50444E8503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r="-277" b="-3069"/>
          <a:stretch/>
        </p:blipFill>
        <p:spPr bwMode="auto">
          <a:xfrm>
            <a:off x="2279650" y="2221905"/>
            <a:ext cx="4584700" cy="3217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AA3FC2-DE8B-2ACC-9E6D-F1FCE67A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554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"/>
    </mc:Choice>
    <mc:Fallback xmlns="">
      <p:transition spd="slow" advTm="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pepernoten / de kruidnoten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586976-071E-B22B-70D7-B46C8B3F1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46" y="2420812"/>
            <a:ext cx="4036907" cy="279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932F0E-58B7-D277-A678-80AE62A57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7" y="5634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sinterklaasfeest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F421DAD-1D8A-BE24-6067-00108DDCB7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aatste grote stad in Limburg overstag na aankondiging prote... - De  Limburger Mobile">
            <a:extLst>
              <a:ext uri="{FF2B5EF4-FFF2-40B4-BE49-F238E27FC236}">
                <a16:creationId xmlns:a16="http://schemas.microsoft.com/office/drawing/2014/main" id="{C00C5D90-F175-0A32-8269-D43A955B8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69" y="2335111"/>
            <a:ext cx="4480861" cy="298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1B0875-E060-DAB5-185F-5B7774B78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34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"/>
    </mc:Choice>
    <mc:Fallback xmlns="">
      <p:transition spd="slow" advTm="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AB6EE10-CBAE-92A9-0D67-CADE84DA349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Jute zak met Sinterklaas opdruk 30 x 40 cm">
            <a:extLst>
              <a:ext uri="{FF2B5EF4-FFF2-40B4-BE49-F238E27FC236}">
                <a16:creationId xmlns:a16="http://schemas.microsoft.com/office/drawing/2014/main" id="{D94649C1-8E32-9D46-A087-AFF547F2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54" y="2035146"/>
            <a:ext cx="3645092" cy="36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114C3C-D7C9-5AB8-B1C7-78EB9B70C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655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"/>
    </mc:Choice>
    <mc:Fallback xmlns="">
      <p:transition spd="slow" advTm="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3FBD620-1B5F-9908-77A5-9AC4FC7A927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aanleggen</a:t>
            </a:r>
          </a:p>
        </p:txBody>
      </p:sp>
      <p:pic>
        <p:nvPicPr>
          <p:cNvPr id="6" name="Afbeelding 5" descr="NAUPAR legt uit I Aanmeren en afmeren, wat is het verschil? | NAUPAR">
            <a:extLst>
              <a:ext uri="{FF2B5EF4-FFF2-40B4-BE49-F238E27FC236}">
                <a16:creationId xmlns:a16="http://schemas.microsoft.com/office/drawing/2014/main" id="{0DB0241A-55BE-13D5-147D-60F4709C1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6041"/>
          <a:stretch/>
        </p:blipFill>
        <p:spPr bwMode="auto">
          <a:xfrm>
            <a:off x="2312653" y="2372019"/>
            <a:ext cx="4518693" cy="2976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063D7BD-46F9-43D0-E939-2AAA33069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"/>
    </mc:Choice>
    <mc:Fallback xmlns="">
      <p:transition spd="slow" advTm="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kade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5ADD086-339F-751B-2BEF-14BE9454ACA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A8418B-59E2-0BD5-AFFD-4B6D49F7B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6242" y="1928224"/>
            <a:ext cx="3771515" cy="386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3A9809-AE50-45BA-8C7A-CF50A8220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1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"/>
    </mc:Choice>
    <mc:Fallback xmlns="">
      <p:transition spd="slow" advTm="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meezingen</a:t>
            </a:r>
          </a:p>
        </p:txBody>
      </p:sp>
      <p:pic>
        <p:nvPicPr>
          <p:cNvPr id="6" name="Afbeelding 5" descr="Zangkoor De Kleine Kracht in Meckama State - RTV NOF">
            <a:extLst>
              <a:ext uri="{FF2B5EF4-FFF2-40B4-BE49-F238E27FC236}">
                <a16:creationId xmlns:a16="http://schemas.microsoft.com/office/drawing/2014/main" id="{B95E0DBA-022E-6AEB-4BB6-EDA735731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81" y="2194870"/>
            <a:ext cx="4332220" cy="355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5DD475-640A-1ECB-3F39-F01D86E0E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295" y="5718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mijter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18ABEA2-963D-E89F-7533-94A7A3A50BA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mijter sinterklaas">
            <a:extLst>
              <a:ext uri="{FF2B5EF4-FFF2-40B4-BE49-F238E27FC236}">
                <a16:creationId xmlns:a16="http://schemas.microsoft.com/office/drawing/2014/main" id="{D1899502-6D91-DA0E-F793-7D4B08820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60" y="1789147"/>
            <a:ext cx="3059280" cy="414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046CAF-977F-A83F-E5F1-E06E924AD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13" y="5687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"/>
    </mc:Choice>
    <mc:Fallback xmlns="">
      <p:transition spd="slow" advTm="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stoomboot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12554E-5D96-6205-AAC3-22D61B07AC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dame&#10;&#10;Automatisch gegenereerde beschrijving">
            <a:extLst>
              <a:ext uri="{FF2B5EF4-FFF2-40B4-BE49-F238E27FC236}">
                <a16:creationId xmlns:a16="http://schemas.microsoft.com/office/drawing/2014/main" id="{D4B1F9E2-B948-A2D0-CF0D-526E94C07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14" y="1998790"/>
            <a:ext cx="3722972" cy="372297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30EF1A-2663-5464-127C-572BE5FF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"/>
    </mc:Choice>
    <mc:Fallback xmlns="">
      <p:transition spd="slow" advTm="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mobieltje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2355D4F-9C47-0E48-AB12-DC687A6F1BC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trilt een mobieltje? | Willem Wever">
            <a:extLst>
              <a:ext uri="{FF2B5EF4-FFF2-40B4-BE49-F238E27FC236}">
                <a16:creationId xmlns:a16="http://schemas.microsoft.com/office/drawing/2014/main" id="{81381002-4677-8B80-D220-8CC030E51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86" y="1985817"/>
            <a:ext cx="4611627" cy="374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8FF37F-6690-D330-5F21-4DFFB9569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85" y="5608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"/>
    </mc:Choice>
    <mc:Fallback xmlns="">
      <p:transition spd="slow" advTm="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7E91609-CFA2-6047-30B6-D1844641FB2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rinkelen</a:t>
            </a:r>
          </a:p>
        </p:txBody>
      </p:sp>
      <p:pic>
        <p:nvPicPr>
          <p:cNvPr id="6" name="Afbeelding 5" descr="Smartphone of mobiele telefoon rinkelen of bellen illustratie platte  cartoon | Premium Vector">
            <a:extLst>
              <a:ext uri="{FF2B5EF4-FFF2-40B4-BE49-F238E27FC236}">
                <a16:creationId xmlns:a16="http://schemas.microsoft.com/office/drawing/2014/main" id="{4EFAF382-658B-3A49-87A5-F203B7682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70" y="1740646"/>
            <a:ext cx="4239260" cy="42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961476-462C-3970-EEAB-805B73345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711" y="5736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"/>
    </mc:Choice>
    <mc:Fallback xmlns="">
      <p:transition spd="slow" advTm="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1B30301-B5C1-BED1-7619-8F843C2B0F0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opnemen</a:t>
            </a:r>
          </a:p>
        </p:txBody>
      </p:sp>
      <p:pic>
        <p:nvPicPr>
          <p:cNvPr id="6" name="Afbeelding 5" descr="Telephone English | Answering a Phone Call | Business English Telephone  Conversation - YouTube">
            <a:extLst>
              <a:ext uri="{FF2B5EF4-FFF2-40B4-BE49-F238E27FC236}">
                <a16:creationId xmlns:a16="http://schemas.microsoft.com/office/drawing/2014/main" id="{9D209B3C-1114-280F-35B9-FE8B07A93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84" y="2199265"/>
            <a:ext cx="4429031" cy="332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536796-1DB7-F26F-ACCE-A986DD93D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8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"/>
    </mc:Choice>
    <mc:Fallback xmlns="">
      <p:transition spd="slow" advTm="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pofbroek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C11BDDC-2666-9A7B-4A03-7E58E83032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9B2953-DD39-41CD-2EEB-1264B0094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45665" r="25764"/>
          <a:stretch/>
        </p:blipFill>
        <p:spPr bwMode="auto">
          <a:xfrm>
            <a:off x="3121392" y="1978200"/>
            <a:ext cx="2901215" cy="3764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DFBE33-9D40-7EFB-79E3-0628C0362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581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"/>
    </mc:Choice>
    <mc:Fallback xmlns="">
      <p:transition spd="slow" advTm="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staf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5A7D2F-5BDD-A300-51BB-ACBACB3C7A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sinterklaas staf">
            <a:extLst>
              <a:ext uri="{FF2B5EF4-FFF2-40B4-BE49-F238E27FC236}">
                <a16:creationId xmlns:a16="http://schemas.microsoft.com/office/drawing/2014/main" id="{4730B43F-9834-E8FE-281F-2D07DA01B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8" r="32569"/>
          <a:stretch/>
        </p:blipFill>
        <p:spPr bwMode="auto">
          <a:xfrm>
            <a:off x="3761999" y="1733162"/>
            <a:ext cx="1620001" cy="425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6F6282-DD8D-9CE2-C8F1-AF05BA0E6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43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verlanglijstje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A4B02B1-A15C-2DEC-0DB1-AD2F5FA7939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erlanglijstje voor Sinterklaas">
            <a:extLst>
              <a:ext uri="{FF2B5EF4-FFF2-40B4-BE49-F238E27FC236}">
                <a16:creationId xmlns:a16="http://schemas.microsoft.com/office/drawing/2014/main" id="{B35E1AEA-3E5E-835B-8351-812A5EF026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7" r="1683"/>
          <a:stretch/>
        </p:blipFill>
        <p:spPr bwMode="auto">
          <a:xfrm>
            <a:off x="2556588" y="1727723"/>
            <a:ext cx="4065003" cy="4270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9FB366-5549-F019-501D-3E176A032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095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"/>
    </mc:Choice>
    <mc:Fallback xmlns="">
      <p:transition spd="slow" advTm="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407E116-362C-A75D-B0F3-3F2F250E542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verlegen</a:t>
            </a:r>
            <a:endParaRPr lang="nl-NL" sz="4400" dirty="0"/>
          </a:p>
        </p:txBody>
      </p:sp>
      <p:pic>
        <p:nvPicPr>
          <p:cNvPr id="3" name="Afbeelding 2" descr="Tips om jouw verlegen kind te helpen omgaan met sociale situaties">
            <a:extLst>
              <a:ext uri="{FF2B5EF4-FFF2-40B4-BE49-F238E27FC236}">
                <a16:creationId xmlns:a16="http://schemas.microsoft.com/office/drawing/2014/main" id="{C804A7A3-E332-9C45-582B-E5172C2C5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" y="2164080"/>
            <a:ext cx="5052060" cy="336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4601CD-E75F-AA78-D67D-0DB7A5CF8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578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"/>
    </mc:Choice>
    <mc:Fallback xmlns="">
      <p:transition spd="slow" advTm="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1C51214-70AE-0621-8884-BF97C090558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eigenwijs</a:t>
            </a:r>
          </a:p>
        </p:txBody>
      </p:sp>
      <p:pic>
        <p:nvPicPr>
          <p:cNvPr id="3" name="Afbeelding 2" descr="Like a Stubborn Child - Westminster Consulting">
            <a:extLst>
              <a:ext uri="{FF2B5EF4-FFF2-40B4-BE49-F238E27FC236}">
                <a16:creationId xmlns:a16="http://schemas.microsoft.com/office/drawing/2014/main" id="{8BD3DF93-4B34-5BDA-8C80-FF05B5AF9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33815"/>
          <a:stretch/>
        </p:blipFill>
        <p:spPr bwMode="auto">
          <a:xfrm>
            <a:off x="2645476" y="2013682"/>
            <a:ext cx="4032049" cy="3698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7615C5-EECD-51A1-F94B-6450F4D1A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6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"/>
    </mc:Choice>
    <mc:Fallback xmlns="">
      <p:transition spd="slow" advTm="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zingen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Illustratie van het leuke jongen zingen met blij gezicht in cartoon stijl">
            <a:extLst>
              <a:ext uri="{FF2B5EF4-FFF2-40B4-BE49-F238E27FC236}">
                <a16:creationId xmlns:a16="http://schemas.microsoft.com/office/drawing/2014/main" id="{1B359E79-6D91-C7B6-1AFB-8963DF15B9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r="16854"/>
          <a:stretch/>
        </p:blipFill>
        <p:spPr bwMode="auto">
          <a:xfrm>
            <a:off x="3125182" y="1896886"/>
            <a:ext cx="2749617" cy="4044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5B1556-3F39-6DF6-65B4-C07E7130C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723" y="5698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"/>
    </mc:Choice>
    <mc:Fallback xmlns="">
      <p:transition spd="slow" advTm="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2A53CA6-5A46-1682-256A-BFC677E2435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vriendelijk</a:t>
            </a:r>
          </a:p>
        </p:txBody>
      </p:sp>
      <p:pic>
        <p:nvPicPr>
          <p:cNvPr id="3" name="Afbeelding 2" descr="Afbeelding met kleding, buitenshuis, persoon, boom&#10;&#10;Automatisch gegenereerde beschrijving">
            <a:extLst>
              <a:ext uri="{FF2B5EF4-FFF2-40B4-BE49-F238E27FC236}">
                <a16:creationId xmlns:a16="http://schemas.microsoft.com/office/drawing/2014/main" id="{926BADDC-FA1A-440C-03A4-DB35344AF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33191"/>
          <a:stretch/>
        </p:blipFill>
        <p:spPr bwMode="auto">
          <a:xfrm>
            <a:off x="2725816" y="1748019"/>
            <a:ext cx="3692366" cy="4045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FB6DD5-F66A-0399-7997-7CBEB0B87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8" y="5750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B1AB66A-2FE7-3B31-C0BD-F74AFA892DC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onvriendelijk</a:t>
            </a:r>
          </a:p>
        </p:txBody>
      </p:sp>
      <p:pic>
        <p:nvPicPr>
          <p:cNvPr id="3" name="Afbeelding 2" descr="'Klanttevredenheidsonderzoeken zijn onvriendelijk' | CustomerFirst">
            <a:extLst>
              <a:ext uri="{FF2B5EF4-FFF2-40B4-BE49-F238E27FC236}">
                <a16:creationId xmlns:a16="http://schemas.microsoft.com/office/drawing/2014/main" id="{BD668AC3-FBD7-ED0C-6239-AD737C871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39365"/>
          <a:stretch/>
        </p:blipFill>
        <p:spPr bwMode="auto">
          <a:xfrm>
            <a:off x="2771416" y="1980179"/>
            <a:ext cx="3601168" cy="3760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E7FD7D-F2A2-D9DE-30B4-06A769185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601" y="5581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"/>
    </mc:Choice>
    <mc:Fallback xmlns="">
      <p:transition spd="slow" advTm="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53A84CA-F16F-3E6F-7F29-B0C2B7582C8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ernstig</a:t>
            </a:r>
          </a:p>
        </p:txBody>
      </p:sp>
      <p:pic>
        <p:nvPicPr>
          <p:cNvPr id="3" name="Afbeelding 2" descr="Ernstig - foto van Jaap93 - Straat - Zoom.nl">
            <a:extLst>
              <a:ext uri="{FF2B5EF4-FFF2-40B4-BE49-F238E27FC236}">
                <a16:creationId xmlns:a16="http://schemas.microsoft.com/office/drawing/2014/main" id="{A732CE6B-F15C-0BC9-DE7C-5589C1A64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73" y="2133143"/>
            <a:ext cx="4513653" cy="345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FFE1AA-428D-E64B-73F8-64662F645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07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"/>
    </mc:Choice>
    <mc:Fallback xmlns="">
      <p:transition spd="slow" advTm="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3468186-3EFA-3FEE-6BA2-F12B70AA088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jezelf voorstellen</a:t>
            </a:r>
          </a:p>
        </p:txBody>
      </p:sp>
      <p:pic>
        <p:nvPicPr>
          <p:cNvPr id="6" name="Afbeelding 5" descr="Jezelf voorstellen, zó doe je dat op een originele manier - Speechen.nl">
            <a:extLst>
              <a:ext uri="{FF2B5EF4-FFF2-40B4-BE49-F238E27FC236}">
                <a16:creationId xmlns:a16="http://schemas.microsoft.com/office/drawing/2014/main" id="{3DA205CD-9ADD-DA2D-7F0A-48375F476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/>
          <a:stretch/>
        </p:blipFill>
        <p:spPr bwMode="auto">
          <a:xfrm>
            <a:off x="2160169" y="1962134"/>
            <a:ext cx="4823661" cy="3796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4D7B20-F847-9955-F5F7-29370F906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"/>
    </mc:Choice>
    <mc:Fallback xmlns="">
      <p:transition spd="slow" advTm="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40C38F7-E8FC-A50F-3623-B151A9102CA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een hand geven</a:t>
            </a:r>
          </a:p>
        </p:txBody>
      </p:sp>
      <p:pic>
        <p:nvPicPr>
          <p:cNvPr id="6" name="Afbeelding 5" descr="Waarom een goede handdruk zo belangrijk is | MT/Sprout">
            <a:extLst>
              <a:ext uri="{FF2B5EF4-FFF2-40B4-BE49-F238E27FC236}">
                <a16:creationId xmlns:a16="http://schemas.microsoft.com/office/drawing/2014/main" id="{52706455-C453-C367-844F-27EE94573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06" y="2314949"/>
            <a:ext cx="4649788" cy="309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10D1FC-0DF5-9CAE-4AA0-D77E6A463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3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"/>
    </mc:Choice>
    <mc:Fallback xmlns="">
      <p:transition spd="slow" advTm="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10B770B-EC7A-AB8E-739B-1DC76180A8B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vragen</a:t>
            </a:r>
          </a:p>
        </p:txBody>
      </p:sp>
      <p:pic>
        <p:nvPicPr>
          <p:cNvPr id="6" name="Afbeelding 5" descr="问题讲话泡影 向量例证. 插画 包括有 模板, 调查, 请求, 问题, 智能, 被回答的, 起泡的, 亚洲人 - 34676824">
            <a:extLst>
              <a:ext uri="{FF2B5EF4-FFF2-40B4-BE49-F238E27FC236}">
                <a16:creationId xmlns:a16="http://schemas.microsoft.com/office/drawing/2014/main" id="{2D107988-B9B1-6E77-C51F-39C75402D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52" y="2036743"/>
            <a:ext cx="3541896" cy="35418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8FBD62A-7335-653F-5B1A-8A01B0FFD542}"/>
              </a:ext>
            </a:extLst>
          </p:cNvPr>
          <p:cNvCxnSpPr>
            <a:cxnSpLocks/>
          </p:cNvCxnSpPr>
          <p:nvPr/>
        </p:nvCxnSpPr>
        <p:spPr>
          <a:xfrm>
            <a:off x="4937760" y="2387807"/>
            <a:ext cx="326223" cy="989096"/>
          </a:xfrm>
          <a:prstGeom prst="straightConnector1">
            <a:avLst/>
          </a:prstGeom>
          <a:ln w="1143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D23D4F-859D-D5F4-432D-8B73E33D7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8" y="5670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F71E9194-A322-CBFB-C824-FEFD7D03B10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antwoorden</a:t>
            </a:r>
          </a:p>
        </p:txBody>
      </p:sp>
      <p:pic>
        <p:nvPicPr>
          <p:cNvPr id="6" name="Afbeelding 5" descr="问题讲话泡影 向量例证. 插画 包括有 模板, 调查, 请求, 问题, 智能, 被回答的, 起泡的, 亚洲人 - 34676824">
            <a:extLst>
              <a:ext uri="{FF2B5EF4-FFF2-40B4-BE49-F238E27FC236}">
                <a16:creationId xmlns:a16="http://schemas.microsoft.com/office/drawing/2014/main" id="{00693EDD-84F0-FE93-CE55-44890E4ED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52" y="2036743"/>
            <a:ext cx="3541896" cy="35418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46EF89E-1E8C-3DC1-2D5D-7E8BB01AE8E1}"/>
              </a:ext>
            </a:extLst>
          </p:cNvPr>
          <p:cNvCxnSpPr>
            <a:cxnSpLocks/>
          </p:cNvCxnSpPr>
          <p:nvPr/>
        </p:nvCxnSpPr>
        <p:spPr>
          <a:xfrm flipH="1">
            <a:off x="4368800" y="2387807"/>
            <a:ext cx="568960" cy="1041193"/>
          </a:xfrm>
          <a:prstGeom prst="straightConnector1">
            <a:avLst/>
          </a:prstGeom>
          <a:ln w="1143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C12297-E75E-CB53-A643-4480C2C1D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578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bedenken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A77B22F-C074-F10D-A3E6-F8AF6395F84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D832E8A-B50D-71E1-3850-8F5F23C6D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49" y="1886203"/>
            <a:ext cx="3334502" cy="3953955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8DF49B-3157-EAE2-0421-C9E189FC6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idee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4411B99-F094-1B15-73F2-D13FE6B5B09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5381D6-38DE-A540-1D28-0668BB5FE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64" y="1840289"/>
            <a:ext cx="2815272" cy="397512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ED7084-EDB7-9A8D-8F1F-323E2C7E2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571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verjaardag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A915247-C581-3BB7-92F5-95BAAC9A9E6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ls je kind in de winter jarig is: mama's geven tips voor een leuk  kinderfeest (zonder dat je huis op stelten staat) | Het Nieuwsblad Mobile">
            <a:extLst>
              <a:ext uri="{FF2B5EF4-FFF2-40B4-BE49-F238E27FC236}">
                <a16:creationId xmlns:a16="http://schemas.microsoft.com/office/drawing/2014/main" id="{BFA57B2D-DC0E-2563-01CC-DAA50402A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2"/>
          <a:stretch/>
        </p:blipFill>
        <p:spPr bwMode="auto">
          <a:xfrm>
            <a:off x="2684947" y="1904631"/>
            <a:ext cx="3774106" cy="3940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C66726-C235-BE0D-C72C-A1892F5A5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601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overleggen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AB4C3E5-8F04-A715-8DF3-E8CD600329F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84066A-EEB0-5C8E-13B0-DECFE7318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23" y="2256891"/>
            <a:ext cx="4810154" cy="3206769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7EAFDC-A2BD-605F-165F-90320D250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"/>
    </mc:Choice>
    <mc:Fallback xmlns="">
      <p:transition spd="slow" advTm="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bladzijde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540D91-5551-EB39-5C86-9B0B8D79F00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title="Afbeelding invoegen...">
            <a:extLst>
              <a:ext uri="{FF2B5EF4-FFF2-40B4-BE49-F238E27FC236}">
                <a16:creationId xmlns:a16="http://schemas.microsoft.com/office/drawing/2014/main" id="{853C1DE3-43F2-D192-7FC3-9D52ADAF70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3"/>
          <a:stretch/>
        </p:blipFill>
        <p:spPr bwMode="auto">
          <a:xfrm>
            <a:off x="2608295" y="2093071"/>
            <a:ext cx="3927410" cy="3534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50A023-05FE-0D0F-7E97-E7EF0DBC7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550" y="5627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"/>
    </mc:Choice>
    <mc:Fallback xmlns="">
      <p:transition spd="slow" advTm="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BA207A9-B784-E9FD-30B2-31422D21698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omslaan</a:t>
            </a:r>
          </a:p>
        </p:txBody>
      </p:sp>
      <p:pic>
        <p:nvPicPr>
          <p:cNvPr id="6" name="Afbeelding 5" descr="Een bladzijde omslaan ⬇ Stockfoto, rechtenvrije foto door © Lighthunter  #39312249">
            <a:extLst>
              <a:ext uri="{FF2B5EF4-FFF2-40B4-BE49-F238E27FC236}">
                <a16:creationId xmlns:a16="http://schemas.microsoft.com/office/drawing/2014/main" id="{955317FF-B259-2D77-1DC9-EF9DFE205F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/>
          <a:stretch/>
        </p:blipFill>
        <p:spPr bwMode="auto">
          <a:xfrm>
            <a:off x="2063115" y="2153929"/>
            <a:ext cx="5017770" cy="3412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4B85C2-B355-9E59-B7D5-18E99C084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regel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6C57F47-F48F-E8E0-AD74-29D32FAE807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B7F3F9-0BB0-79BF-2426-5FFFB745B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0" y="2067560"/>
            <a:ext cx="4038600" cy="365599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B6354E-0FE3-5CC7-18C8-F5B9986C9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723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"/>
    </mc:Choice>
    <mc:Fallback xmlns="">
      <p:transition spd="slow" advTm="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titel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7B4B91E-0332-420A-7FF9-0D89F14B588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ek Nijntje en de bal - 60490008 - HEMA">
            <a:extLst>
              <a:ext uri="{FF2B5EF4-FFF2-40B4-BE49-F238E27FC236}">
                <a16:creationId xmlns:a16="http://schemas.microsoft.com/office/drawing/2014/main" id="{6A2D727D-699C-81BA-1938-43B3BE9D4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15047" r="8447" b="16799"/>
          <a:stretch/>
        </p:blipFill>
        <p:spPr bwMode="auto">
          <a:xfrm>
            <a:off x="2760980" y="1841974"/>
            <a:ext cx="4147820" cy="4244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E7968CB2-FED5-CD1F-0116-18D84759A072}"/>
              </a:ext>
            </a:extLst>
          </p:cNvPr>
          <p:cNvCxnSpPr>
            <a:cxnSpLocks/>
          </p:cNvCxnSpPr>
          <p:nvPr/>
        </p:nvCxnSpPr>
        <p:spPr>
          <a:xfrm flipH="1">
            <a:off x="6043295" y="4124960"/>
            <a:ext cx="1139825" cy="796290"/>
          </a:xfrm>
          <a:prstGeom prst="straightConnector1">
            <a:avLst/>
          </a:prstGeom>
          <a:ln w="1079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9EBC8E-9CDF-8269-69C6-B9F572266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64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"/>
    </mc:Choice>
    <mc:Fallback xmlns="">
      <p:transition spd="slow" advTm="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kaft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1EA9589-3B9C-EE6B-6696-A27278B1A05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1215AD-0066-1F60-F7EA-F3C1B0FB6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10" y="2259012"/>
            <a:ext cx="5045082" cy="289718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210F1E-5227-D9C3-EBCF-1229612CF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5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"/>
    </mc:Choice>
    <mc:Fallback xmlns="">
      <p:transition spd="slow" advTm="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fotograaf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60FCF1B-EDCB-AB58-BDED-A54B8EB881A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Professioneel fotograaf worden | infobron.nl">
            <a:extLst>
              <a:ext uri="{FF2B5EF4-FFF2-40B4-BE49-F238E27FC236}">
                <a16:creationId xmlns:a16="http://schemas.microsoft.com/office/drawing/2014/main" id="{00E8E8FF-A2AB-CC74-52CA-51B543B37F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3"/>
          <a:stretch/>
        </p:blipFill>
        <p:spPr bwMode="auto">
          <a:xfrm>
            <a:off x="2534602" y="2136641"/>
            <a:ext cx="4336098" cy="3302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1E2CB3-4F43-6331-280A-F3BE842C3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"/>
    </mc:Choice>
    <mc:Fallback xmlns="">
      <p:transition spd="slow" advTm="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foto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593CEC5-F89D-099E-BA2C-5F83A0C1FAA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52C2F2-88D6-5637-D003-549282BF1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930400"/>
            <a:ext cx="3911600" cy="39116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320E9B-2CCC-9F18-225C-CB926280A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59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"/>
    </mc:Choice>
    <mc:Fallback xmlns="">
      <p:transition spd="slow" advTm="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fototoestel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57CE22-E4F7-4527-0600-E1A4217A869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56C124-BA32-8E5D-46A2-96260D141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15094"/>
          <a:stretch/>
        </p:blipFill>
        <p:spPr bwMode="auto">
          <a:xfrm>
            <a:off x="2397442" y="2113875"/>
            <a:ext cx="4349115" cy="3492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D3A241-6312-9B2C-30E7-AAACACCA5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002" y="5606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neerleggen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FF6688B-0945-775E-F39A-BE5DBC58BB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984BAB8-BE1F-1C65-1833-63A6C403F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r="24585"/>
          <a:stretch/>
        </p:blipFill>
        <p:spPr bwMode="auto">
          <a:xfrm>
            <a:off x="2723515" y="1690689"/>
            <a:ext cx="3696970" cy="4379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963C08-7C78-5221-1D1C-8EC3291E2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326" y="5582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</a:t>
            </a:r>
            <a:r>
              <a:rPr lang="nl-NL" sz="4400" dirty="0"/>
              <a:t>oera!</a:t>
            </a:r>
          </a:p>
        </p:txBody>
      </p:sp>
      <p:pic>
        <p:nvPicPr>
          <p:cNvPr id="6" name="Afbeelding 5" descr="Er is er één jarig hoera hoera - ADHD-Nederland begeleiding gericht op ...">
            <a:extLst>
              <a:ext uri="{FF2B5EF4-FFF2-40B4-BE49-F238E27FC236}">
                <a16:creationId xmlns:a16="http://schemas.microsoft.com/office/drawing/2014/main" id="{DC17384C-1A4F-8691-C31A-64B90C579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53" y="1690689"/>
            <a:ext cx="4682089" cy="451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BB35D1-A42C-CD3D-3894-95AEB30E8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28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250D163-FD98-A357-926D-DA519E4E45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strooien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A6C04E-6B47-197C-2594-92163E04A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1626" r="30692" b="3728"/>
          <a:stretch/>
        </p:blipFill>
        <p:spPr bwMode="auto">
          <a:xfrm>
            <a:off x="2920047" y="1788205"/>
            <a:ext cx="3303905" cy="4144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5C54EA-1A4B-91AC-BBF2-B9FC22CAC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"/>
    </mc:Choice>
    <mc:Fallback xmlns="">
      <p:transition spd="slow" advTm="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7AA7AE5-878F-E734-F2AF-30889EB22E9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gooien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B6E05-8B33-2812-5D35-4E3B8EE26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55" y="1769180"/>
            <a:ext cx="2775489" cy="418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F361FF-5040-0E4A-1136-AC337B140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"/>
    </mc:Choice>
    <mc:Fallback xmlns="">
      <p:transition spd="slow" advTm="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E0C3C8E-0733-8ED7-8577-1554F13F39B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smijten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545A49-F146-7F23-9885-66B857037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766672"/>
            <a:ext cx="4692650" cy="418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CBB897-DDCB-AFF0-F963-639064875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710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41E6065-97C3-DE78-3E2A-DAF6F3D5BF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aantal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8CCB9C-121A-D4BC-3F1F-BC9915DAB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01" y="2523173"/>
            <a:ext cx="4208598" cy="231790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E36C41-B08D-1973-CFDD-0BD0D83A8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466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"/>
    </mc:Choice>
    <mc:Fallback xmlns="">
      <p:transition spd="slow" advTm="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7B787CF-4D27-0FDA-A10C-D5F03109FF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verdelen</a:t>
            </a:r>
          </a:p>
        </p:txBody>
      </p:sp>
      <p:pic>
        <p:nvPicPr>
          <p:cNvPr id="6" name="Afbeelding 5" descr="Begrippen; verdelen en splitsen">
            <a:extLst>
              <a:ext uri="{FF2B5EF4-FFF2-40B4-BE49-F238E27FC236}">
                <a16:creationId xmlns:a16="http://schemas.microsoft.com/office/drawing/2014/main" id="{D37976B8-12DD-9F4A-F238-A5A34B790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698" y="1480008"/>
            <a:ext cx="4060603" cy="46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BB1583-4281-10BF-B279-4679F219C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18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"/>
    </mc:Choice>
    <mc:Fallback xmlns="">
      <p:transition spd="slow" advTm="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meeste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4F51BEC-3782-22EA-231D-48D1576A184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A42226-D2ED-88C3-F345-5314A8B50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927" y="1615948"/>
            <a:ext cx="3399473" cy="442380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AD646D-0F09-A187-7C3E-29A70FFA4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977" y="5552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"/>
    </mc:Choice>
    <mc:Fallback xmlns="">
      <p:transition spd="slow" advTm="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minste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8BDDB40-5CFE-06C1-8017-5A1D6DBF754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5963D0-A04D-8D51-C079-0B83A9CAA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62" y="1959239"/>
            <a:ext cx="3013075" cy="3737226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6606DE-D988-E985-30AE-0BAA9AC7E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1" y="56964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"/>
    </mc:Choice>
    <mc:Fallback xmlns="">
      <p:transition spd="slow" advTm="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7F4D24A-C4BD-F33F-86D5-BAF4560FC53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evenveel</a:t>
            </a:r>
          </a:p>
        </p:txBody>
      </p:sp>
      <p:pic>
        <p:nvPicPr>
          <p:cNvPr id="3" name="Afbeelding 2" descr="Groepjes maken - eerlijk delen">
            <a:extLst>
              <a:ext uri="{FF2B5EF4-FFF2-40B4-BE49-F238E27FC236}">
                <a16:creationId xmlns:a16="http://schemas.microsoft.com/office/drawing/2014/main" id="{82F96EFD-3D8E-35FC-A449-3310BDEC3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1" r="32563"/>
          <a:stretch/>
        </p:blipFill>
        <p:spPr bwMode="auto">
          <a:xfrm>
            <a:off x="1916108" y="2491137"/>
            <a:ext cx="5311784" cy="2530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81796F-6793-021E-04E8-F93D388A6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479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gevoel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3107897-49B8-13BE-A026-36096665C46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B1920B-296D-9C17-2179-A1BA2AE64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79" y="1985455"/>
            <a:ext cx="3749642" cy="374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09D0DB-7715-C4E7-AFB6-02A148E2C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436" y="5728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/>
    </mc:Choice>
    <mc:Fallback xmlns="">
      <p:transition spd="slow" advTm="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blij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10EA3C6-21E8-FCC1-DB0F-E520D8F0F83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EEE6E7-1CDB-3208-DE7A-5B232CD39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45" y="1786304"/>
            <a:ext cx="3114508" cy="415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785827-5E6B-AD4D-5E8C-2B7D5B81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234" y="55282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"/>
    </mc:Choice>
    <mc:Fallback xmlns="">
      <p:transition spd="slow" advTm="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807FA29-A781-F39F-5314-378029B913A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Песнь дня рождения Afbeeldingen, stockfoto's en afbeeldingen van Песнь дня  рождения">
            <a:extLst>
              <a:ext uri="{FF2B5EF4-FFF2-40B4-BE49-F238E27FC236}">
                <a16:creationId xmlns:a16="http://schemas.microsoft.com/office/drawing/2014/main" id="{8FA330A8-0062-BCEF-D02A-D154825A0D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3455"/>
          <a:stretch/>
        </p:blipFill>
        <p:spPr bwMode="auto">
          <a:xfrm>
            <a:off x="3043789" y="1703069"/>
            <a:ext cx="3056422" cy="4060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ED3241-2797-B7B1-832F-E8A2E6735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"/>
    </mc:Choice>
    <mc:Fallback xmlns="">
      <p:transition spd="slow" advTm="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verdrietig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665B636-392D-606C-4020-AC73AFC3DC4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F7A3E7-6398-F5BF-8D30-AD4FD26035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42" y="1690689"/>
            <a:ext cx="3243714" cy="432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17E257-7F3B-9A31-BDC8-B7999CBB1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26F0A7-2F07-BE4D-29E0-0CF5FC4DC6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68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"/>
    </mc:Choice>
    <mc:Fallback xmlns="">
      <p:transition spd="slow" advTm="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boos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76ABA29-122E-3B72-3604-0EB0EE12EF5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58CAAE-2EA6-86E5-E180-6E63A1037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52" y="1690689"/>
            <a:ext cx="3212632" cy="428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8720DF-CE2B-57C5-D8FD-BF96960B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86" y="5729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"/>
    </mc:Choice>
    <mc:Fallback xmlns="">
      <p:transition spd="slow" advTm="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woest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291BAC-B343-AF83-92E0-6EA1A82C1E2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Woest (4+)">
            <a:extLst>
              <a:ext uri="{FF2B5EF4-FFF2-40B4-BE49-F238E27FC236}">
                <a16:creationId xmlns:a16="http://schemas.microsoft.com/office/drawing/2014/main" id="{035F011F-8B71-3760-A8C0-C7A1D401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17213"/>
            <a:ext cx="65722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C18186-EBC6-CC88-D802-EDB2D38D1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512" y="5571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"/>
    </mc:Choice>
    <mc:Fallback xmlns="">
      <p:transition spd="slow" advTm="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das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115B1-29E4-7CFF-BCC3-73A11FF52FB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Kleine Das | Leesdas Lettervos Boekentas wiki | Fandom">
            <a:extLst>
              <a:ext uri="{FF2B5EF4-FFF2-40B4-BE49-F238E27FC236}">
                <a16:creationId xmlns:a16="http://schemas.microsoft.com/office/drawing/2014/main" id="{662D3380-C539-0CCC-EE99-2E73963020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/>
          <a:stretch/>
        </p:blipFill>
        <p:spPr bwMode="auto">
          <a:xfrm>
            <a:off x="2408458" y="2028822"/>
            <a:ext cx="4327084" cy="3664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38315C-84EB-BDD0-3404-FB630BFD9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98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"/>
    </mc:Choice>
    <mc:Fallback xmlns="">
      <p:transition spd="slow" advTm="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/>
              <a:t>ozosnel</a:t>
            </a:r>
            <a:r>
              <a:rPr lang="nl-NL" sz="4400" dirty="0"/>
              <a:t> (</a:t>
            </a:r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paard)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115B1-29E4-7CFF-BCC3-73A11FF52FB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paard, zoogdier, staand, bruin&#10;&#10;Automatisch gegenereerde beschrijving">
            <a:extLst>
              <a:ext uri="{FF2B5EF4-FFF2-40B4-BE49-F238E27FC236}">
                <a16:creationId xmlns:a16="http://schemas.microsoft.com/office/drawing/2014/main" id="{9276A056-77E0-86B3-1439-F8A495029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42" y="1752649"/>
            <a:ext cx="3560316" cy="4215254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927476-424E-5B01-4A1C-093CD3E08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724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"/>
    </mc:Choice>
    <mc:Fallback xmlns="">
      <p:transition spd="slow" advTm="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8635436-5CAF-7372-EAE1-B977451AA3A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1C6288-1F37-7BA0-ED72-C6E7BD3EE3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17470"/>
          <a:stretch/>
        </p:blipFill>
        <p:spPr bwMode="auto">
          <a:xfrm>
            <a:off x="2290445" y="1981200"/>
            <a:ext cx="4563110" cy="3624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0C6035-961F-A01F-B26A-2D43BCFAC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6081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"/>
    </mc:Choice>
    <mc:Fallback xmlns="">
      <p:transition spd="slow" advTm="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1DD6B43-3391-C957-77B1-0B25FC20D3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juichen</a:t>
            </a:r>
          </a:p>
        </p:txBody>
      </p:sp>
      <p:pic>
        <p:nvPicPr>
          <p:cNvPr id="6" name="Afbeelding 5" descr="Nouveau CLSC et Centre de services ambulatoires à Vaudreuil-Dorion ...">
            <a:extLst>
              <a:ext uri="{FF2B5EF4-FFF2-40B4-BE49-F238E27FC236}">
                <a16:creationId xmlns:a16="http://schemas.microsoft.com/office/drawing/2014/main" id="{95F5DC16-930C-3A79-66BC-DEC825CCA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0" y="1903206"/>
            <a:ext cx="3914140" cy="391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9BB32F-7FE6-DC82-F016-00461DA8C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573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"/>
    </mc:Choice>
    <mc:Fallback xmlns="">
      <p:transition spd="slow" advTm="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F288707-B34C-7C3B-8B74-3F02532084D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gillen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C37749-8D12-C814-0DFC-ECACB25B9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0" y="1642856"/>
            <a:ext cx="4434840" cy="443484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E517A3-ED85-9109-3ADA-93424B5C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571" y="55903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"/>
    </mc:Choice>
    <mc:Fallback xmlns="">
      <p:transition spd="slow" advTm="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E45A44D-47A1-C9A9-4718-9728D84BF4F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jammeren</a:t>
            </a:r>
          </a:p>
        </p:txBody>
      </p:sp>
      <p:pic>
        <p:nvPicPr>
          <p:cNvPr id="3076" name="Picture 4" descr="Ever had ‘BIG TEARS'? - MBL Consultancy">
            <a:extLst>
              <a:ext uri="{FF2B5EF4-FFF2-40B4-BE49-F238E27FC236}">
                <a16:creationId xmlns:a16="http://schemas.microsoft.com/office/drawing/2014/main" id="{10D57210-3BC6-4EA1-F431-8A60398C9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915997"/>
            <a:ext cx="3886199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BEC892-F7E8-D3AB-1D8C-327B74268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"/>
    </mc:Choice>
    <mc:Fallback xmlns="">
      <p:transition spd="slow" advTm="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B1753E27-D48F-9C27-2BE5-153F3AA0679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bulderen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D0308E-E7F0-61D0-2D4D-E6A3E33B3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r="4337"/>
          <a:stretch/>
        </p:blipFill>
        <p:spPr bwMode="auto">
          <a:xfrm>
            <a:off x="2021457" y="2380726"/>
            <a:ext cx="5101085" cy="295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0608B7-D5A4-27A8-470C-FE9EC9CC4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"/>
    </mc:Choice>
    <mc:Fallback xmlns="">
      <p:transition spd="slow" advTm="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F17F3F7-E3EC-12F4-0EA5-049FA71D9A4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toeter</a:t>
            </a:r>
          </a:p>
        </p:txBody>
      </p:sp>
      <p:pic>
        <p:nvPicPr>
          <p:cNvPr id="1026" name="Picture 2" descr="1x stuks gekleurde feest verjaardag toeter 35 cm | Fun en Feest">
            <a:extLst>
              <a:ext uri="{FF2B5EF4-FFF2-40B4-BE49-F238E27FC236}">
                <a16:creationId xmlns:a16="http://schemas.microsoft.com/office/drawing/2014/main" id="{D3DD2575-7B70-F53C-E8EE-30BB6CBE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01" y="1977273"/>
            <a:ext cx="3744798" cy="37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55CABC-8C8F-3F90-7A05-A62B54E26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"/>
    </mc:Choice>
    <mc:Fallback xmlns="">
      <p:transition spd="slow" advTm="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geluid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561A58-D396-A90A-FE8E-5CF4A2B1C35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title="Afbeelding invoegen...">
            <a:extLst>
              <a:ext uri="{FF2B5EF4-FFF2-40B4-BE49-F238E27FC236}">
                <a16:creationId xmlns:a16="http://schemas.microsoft.com/office/drawing/2014/main" id="{5F82DDDB-3553-836B-2672-70ABE021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r="1333"/>
          <a:stretch/>
        </p:blipFill>
        <p:spPr bwMode="auto">
          <a:xfrm>
            <a:off x="1334096" y="2805571"/>
            <a:ext cx="6475807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5C83E8-84F9-2FB5-DD97-836728DAE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377" y="568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"/>
    </mc:Choice>
    <mc:Fallback xmlns="">
      <p:transition spd="slow" advTm="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gedicht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561A58-D396-A90A-FE8E-5CF4A2B1C35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1000+ images about Versjes on Pinterest | Van, Dit ben ik and Koken">
            <a:extLst>
              <a:ext uri="{FF2B5EF4-FFF2-40B4-BE49-F238E27FC236}">
                <a16:creationId xmlns:a16="http://schemas.microsoft.com/office/drawing/2014/main" id="{6B310CAD-2F56-4AD3-597C-AB7532E58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66" y="1809034"/>
            <a:ext cx="3461067" cy="410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F04F9C-B07C-6C03-EEF6-9578B1283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745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"/>
    </mc:Choice>
    <mc:Fallback xmlns="">
      <p:transition spd="slow" advTm="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rijmwoorden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561A58-D396-A90A-FE8E-5CF4A2B1C35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* Sint memory: plaatjes en woorden! 1-4 | Knutsel idee sinterklaas ...">
            <a:extLst>
              <a:ext uri="{FF2B5EF4-FFF2-40B4-BE49-F238E27FC236}">
                <a16:creationId xmlns:a16="http://schemas.microsoft.com/office/drawing/2014/main" id="{5E5F8F31-3E9D-6BFD-1691-EFEF4D53F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6" t="72038" r="6033" b="7322"/>
          <a:stretch/>
        </p:blipFill>
        <p:spPr bwMode="auto">
          <a:xfrm>
            <a:off x="1963028" y="2215832"/>
            <a:ext cx="5217944" cy="26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215E65B-2668-2CDF-E43F-06DD98424252}"/>
              </a:ext>
            </a:extLst>
          </p:cNvPr>
          <p:cNvSpPr txBox="1"/>
          <p:nvPr/>
        </p:nvSpPr>
        <p:spPr>
          <a:xfrm>
            <a:off x="2123440" y="485983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  <a:effectLst/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zak</a:t>
            </a:r>
            <a:r>
              <a:rPr lang="nl-NL" sz="1800" dirty="0">
                <a:effectLst/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997D650-27ED-CD23-D120-35433938C16E}"/>
              </a:ext>
            </a:extLst>
          </p:cNvPr>
          <p:cNvSpPr txBox="1"/>
          <p:nvPr/>
        </p:nvSpPr>
        <p:spPr>
          <a:xfrm>
            <a:off x="4805680" y="485983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nl-NL" sz="3200" dirty="0">
                <a:solidFill>
                  <a:schemeClr val="bg1"/>
                </a:solidFill>
                <a:effectLst/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ak</a:t>
            </a:r>
            <a:r>
              <a:rPr lang="nl-NL" sz="1800" dirty="0">
                <a:effectLst/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2CFEAC-BBD9-D991-A7E8-FE41942D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989" y="5563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"/>
    </mc:Choice>
    <mc:Fallback xmlns="">
      <p:transition spd="slow" advTm="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rijmen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hthoek 8">
            <a:extLst>
              <a:ext uri="{FF2B5EF4-FFF2-40B4-BE49-F238E27FC236}">
                <a16:creationId xmlns:a16="http://schemas.microsoft.com/office/drawing/2014/main" id="{36A12E31-2539-F191-1633-A62C176D68A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6290D3-2656-61B1-57C1-4331F5FEF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803" y="1690689"/>
            <a:ext cx="3650393" cy="20842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39E1857-305D-1D43-EEA9-1DF3D9C69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03" y="3902407"/>
            <a:ext cx="3643569" cy="2173273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09A403-0CC5-BDD6-F1B6-5B0BA2727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356" y="5588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"/>
    </mc:Choice>
    <mc:Fallback xmlns="">
      <p:transition spd="slow" advTm="2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69A011E-A439-D5A1-75F7-13467C5E6A2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klinken</a:t>
            </a:r>
          </a:p>
        </p:txBody>
      </p:sp>
      <p:pic>
        <p:nvPicPr>
          <p:cNvPr id="6" name="Afbeelding 5" descr="Engels woord klinkt als | Taleninstituut Regina Coeli">
            <a:extLst>
              <a:ext uri="{FF2B5EF4-FFF2-40B4-BE49-F238E27FC236}">
                <a16:creationId xmlns:a16="http://schemas.microsoft.com/office/drawing/2014/main" id="{E241D39D-0001-15C2-149C-D3960553D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78" y="2349611"/>
            <a:ext cx="4522043" cy="302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D0BBDA-0656-A345-5439-B83E834D8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989" y="5554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"/>
    </mc:Choice>
    <mc:Fallback xmlns="">
      <p:transition spd="slow" advTm="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wedstrijd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F56C28D-4127-3879-44C7-04820620347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laar voor de start - foto van JHMBlom - Sport - Zoom.nl">
            <a:extLst>
              <a:ext uri="{FF2B5EF4-FFF2-40B4-BE49-F238E27FC236}">
                <a16:creationId xmlns:a16="http://schemas.microsoft.com/office/drawing/2014/main" id="{8F7F38D1-5546-FDBC-215B-A823FB85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26" y="2264218"/>
            <a:ext cx="4609147" cy="319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08DA8A-CA4F-268F-12AF-5BC054DCC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563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"/>
    </mc:Choice>
    <mc:Fallback xmlns="">
      <p:transition spd="slow" advTm="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5828AD8-3569-B5D0-C802-4C404B54C2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winnen</a:t>
            </a:r>
          </a:p>
        </p:txBody>
      </p:sp>
      <p:pic>
        <p:nvPicPr>
          <p:cNvPr id="6" name="Afbeelding 5" descr="Abdi en Gemechu winnen Egmond Halve Marathon [video] | Noordhollandsdagblad">
            <a:extLst>
              <a:ext uri="{FF2B5EF4-FFF2-40B4-BE49-F238E27FC236}">
                <a16:creationId xmlns:a16="http://schemas.microsoft.com/office/drawing/2014/main" id="{FDF63B01-7A91-37BB-57BF-91FF827AE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14" y="2245036"/>
            <a:ext cx="5231771" cy="323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E3FC36-F920-9DB4-2DD7-BB83A32A1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"/>
    </mc:Choice>
    <mc:Fallback xmlns="">
      <p:transition spd="slow" advTm="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verliezen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E0C26F8-A902-5C37-9D88-39E0DEF9D54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rouwen sc Heerenveen verliezen van PEC Zwolle; winst voor  zaalvoetbalvrouwen Libertas - Omrop Fryslân">
            <a:extLst>
              <a:ext uri="{FF2B5EF4-FFF2-40B4-BE49-F238E27FC236}">
                <a16:creationId xmlns:a16="http://schemas.microsoft.com/office/drawing/2014/main" id="{2CFA3381-C9FF-4FAD-B9CE-2E773331B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28" y="2322296"/>
            <a:ext cx="5483544" cy="30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3BE487-86A0-76D2-A4F1-2764F7137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winnaar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EDBF9D-29F9-4019-89B1-C454439E168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 showed up! Should kids get trophies just for participating? | The ...">
            <a:extLst>
              <a:ext uri="{FF2B5EF4-FFF2-40B4-BE49-F238E27FC236}">
                <a16:creationId xmlns:a16="http://schemas.microsoft.com/office/drawing/2014/main" id="{C23C17F9-09AB-3C2B-EFFB-E21902347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25919"/>
          <a:stretch/>
        </p:blipFill>
        <p:spPr bwMode="auto">
          <a:xfrm>
            <a:off x="2595562" y="1980697"/>
            <a:ext cx="3952875" cy="3759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67D258-D19F-D504-5074-48FE05A25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08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7"/>
    </mc:Choice>
    <mc:Fallback xmlns="">
      <p:transition spd="slow" advTm="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quiz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D6D99F1-59F5-578D-8165-E31981E78F4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ije Tekenfilms Op Quiz Tv Tonen Platte Vectorillustratie. Glimlachende  Mannelijke En Vrouwelijke Deelnemers Die Vragen Van Vector Illustratie -  Illustration of intellectueel, kennis: 174396500">
            <a:extLst>
              <a:ext uri="{FF2B5EF4-FFF2-40B4-BE49-F238E27FC236}">
                <a16:creationId xmlns:a16="http://schemas.microsoft.com/office/drawing/2014/main" id="{932D41F5-7DCD-9A32-945D-7A93E8A0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r="5373"/>
          <a:stretch/>
        </p:blipFill>
        <p:spPr bwMode="auto">
          <a:xfrm>
            <a:off x="2271712" y="2206231"/>
            <a:ext cx="4600575" cy="3233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ADF04D-0B08-3699-98FF-72E715DBB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"/>
    </mc:Choice>
    <mc:Fallback xmlns="">
      <p:transition spd="slow" advTm="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a6cb489283821363f56e4623a176ab3d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54a127be363e085871c74d085df3d70c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B19374-A0A3-450E-AC89-1F3F24B9EF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69C84C-974F-4A1A-BB72-0D54A35812EA}"/>
</file>

<file path=customXml/itemProps3.xml><?xml version="1.0" encoding="utf-8"?>
<ds:datastoreItem xmlns:ds="http://schemas.openxmlformats.org/officeDocument/2006/customXml" ds:itemID="{FF42CF99-F5E3-45AA-8AAD-380B7D78CCE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349</TotalTime>
  <Words>312</Words>
  <Application>Microsoft Office PowerPoint</Application>
  <PresentationFormat>Diavoorstelling (4:3)</PresentationFormat>
  <Paragraphs>181</Paragraphs>
  <Slides>177</Slides>
  <Notes>0</Notes>
  <HiddenSlides>0</HiddenSlides>
  <MMClips>174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177</vt:i4>
      </vt:variant>
    </vt:vector>
  </HeadingPairs>
  <TitlesOfParts>
    <vt:vector size="183" baseType="lpstr">
      <vt:lpstr>Arial</vt:lpstr>
      <vt:lpstr>Calibri</vt:lpstr>
      <vt:lpstr>Calibri Light</vt:lpstr>
      <vt:lpstr>SchoolKX_New</vt:lpstr>
      <vt:lpstr>Wingdings</vt:lpstr>
      <vt:lpstr>Kantoorthema</vt:lpstr>
      <vt:lpstr>PowerPoint-presentatie</vt:lpstr>
      <vt:lpstr>PowerPoint-presentatie</vt:lpstr>
      <vt:lpstr>lhet liedje</vt:lpstr>
      <vt:lpstr>meezingen</vt:lpstr>
      <vt:lpstr>zingen</vt:lpstr>
      <vt:lpstr>de verjaardag </vt:lpstr>
      <vt:lpstr>hoera!</vt:lpstr>
      <vt:lpstr>lhet feest</vt:lpstr>
      <vt:lpstr>de toeter</vt:lpstr>
      <vt:lpstr>de feesthoed </vt:lpstr>
      <vt:lpstr>de dag  </vt:lpstr>
      <vt:lpstr>lhet jaar</vt:lpstr>
      <vt:lpstr>de kalender </vt:lpstr>
      <vt:lpstr>de week</vt:lpstr>
      <vt:lpstr>inpakken</vt:lpstr>
      <vt:lpstr>lhet cadeau</vt:lpstr>
      <vt:lpstr>uitpakken</vt:lpstr>
      <vt:lpstr>lhet cadeaupapier</vt:lpstr>
      <vt:lpstr>duur</vt:lpstr>
      <vt:lpstr>goedkoop</vt:lpstr>
      <vt:lpstr>de ballon </vt:lpstr>
      <vt:lpstr>de slinger </vt:lpstr>
      <vt:lpstr>versieren</vt:lpstr>
      <vt:lpstr>de versiering</vt:lpstr>
      <vt:lpstr>de vlag </vt:lpstr>
      <vt:lpstr>jarig</vt:lpstr>
      <vt:lpstr>op bezoek komen</vt:lpstr>
      <vt:lpstr>de visite</vt:lpstr>
      <vt:lpstr>uitdelen</vt:lpstr>
      <vt:lpstr>vieren</vt:lpstr>
      <vt:lpstr>sinterklaas / sint</vt:lpstr>
      <vt:lpstr>piet</vt:lpstr>
      <vt:lpstr>lhet paard</vt:lpstr>
      <vt:lpstr>de pakjes</vt:lpstr>
      <vt:lpstr>de pepernoten / de kruidnoten</vt:lpstr>
      <vt:lpstr>lhet sinterklaasfeest</vt:lpstr>
      <vt:lpstr>de zak</vt:lpstr>
      <vt:lpstr>aanleggen</vt:lpstr>
      <vt:lpstr>de kade</vt:lpstr>
      <vt:lpstr>de mijter </vt:lpstr>
      <vt:lpstr>de stoomboot </vt:lpstr>
      <vt:lpstr>lhet mobieltje</vt:lpstr>
      <vt:lpstr>rinkelen</vt:lpstr>
      <vt:lpstr>opnemen</vt:lpstr>
      <vt:lpstr>de pofbroek</vt:lpstr>
      <vt:lpstr>de staf </vt:lpstr>
      <vt:lpstr>lhet verlanglijstje</vt:lpstr>
      <vt:lpstr>verlegen</vt:lpstr>
      <vt:lpstr>eigenwijs</vt:lpstr>
      <vt:lpstr>vriendelijk</vt:lpstr>
      <vt:lpstr>onvriendelijk</vt:lpstr>
      <vt:lpstr>ernstig</vt:lpstr>
      <vt:lpstr>jezelf voorstellen</vt:lpstr>
      <vt:lpstr>een hand geven</vt:lpstr>
      <vt:lpstr>PowerPoint-presentatie</vt:lpstr>
      <vt:lpstr>vragen</vt:lpstr>
      <vt:lpstr>antwoorden</vt:lpstr>
      <vt:lpstr>bedenken</vt:lpstr>
      <vt:lpstr>lhet idee</vt:lpstr>
      <vt:lpstr>overleggen</vt:lpstr>
      <vt:lpstr>de bladzijde </vt:lpstr>
      <vt:lpstr>omslaan</vt:lpstr>
      <vt:lpstr>de regel </vt:lpstr>
      <vt:lpstr>de titel</vt:lpstr>
      <vt:lpstr>de kaft</vt:lpstr>
      <vt:lpstr>de fotograaf </vt:lpstr>
      <vt:lpstr>de foto </vt:lpstr>
      <vt:lpstr>lhet fototoestel</vt:lpstr>
      <vt:lpstr>neerleggen</vt:lpstr>
      <vt:lpstr>strooien</vt:lpstr>
      <vt:lpstr>gooien</vt:lpstr>
      <vt:lpstr>smijten</vt:lpstr>
      <vt:lpstr>lhet aantal</vt:lpstr>
      <vt:lpstr>verdelen</vt:lpstr>
      <vt:lpstr>de meeste </vt:lpstr>
      <vt:lpstr>de minste</vt:lpstr>
      <vt:lpstr>evenveel</vt:lpstr>
      <vt:lpstr>lhet gevoel</vt:lpstr>
      <vt:lpstr>blij</vt:lpstr>
      <vt:lpstr>verdrietig</vt:lpstr>
      <vt:lpstr>boos</vt:lpstr>
      <vt:lpstr>woest</vt:lpstr>
      <vt:lpstr>de das</vt:lpstr>
      <vt:lpstr>ozosnel (lhet paard)</vt:lpstr>
      <vt:lpstr>de stem </vt:lpstr>
      <vt:lpstr>juichen</vt:lpstr>
      <vt:lpstr>gillen</vt:lpstr>
      <vt:lpstr>jammeren</vt:lpstr>
      <vt:lpstr>bulderen</vt:lpstr>
      <vt:lpstr>lhet geluid</vt:lpstr>
      <vt:lpstr>lhet gedicht</vt:lpstr>
      <vt:lpstr>de rijmwoorden</vt:lpstr>
      <vt:lpstr>rijmen</vt:lpstr>
      <vt:lpstr>klinken</vt:lpstr>
      <vt:lpstr>de wedstrijd </vt:lpstr>
      <vt:lpstr>winnen</vt:lpstr>
      <vt:lpstr>verliezen</vt:lpstr>
      <vt:lpstr>de winnaar </vt:lpstr>
      <vt:lpstr>de quiz </vt:lpstr>
      <vt:lpstr>vals spelen</vt:lpstr>
      <vt:lpstr>PowerPoint-presentatie</vt:lpstr>
      <vt:lpstr>hetzelfde</vt:lpstr>
      <vt:lpstr>anders</vt:lpstr>
      <vt:lpstr>lijken op</vt:lpstr>
      <vt:lpstr>vergelijken</vt:lpstr>
      <vt:lpstr>vaak</vt:lpstr>
      <vt:lpstr>soms</vt:lpstr>
      <vt:lpstr>nooit</vt:lpstr>
      <vt:lpstr>waar</vt:lpstr>
      <vt:lpstr>hier</vt:lpstr>
      <vt:lpstr>daar</vt:lpstr>
      <vt:lpstr>lhet trouwfeest</vt:lpstr>
      <vt:lpstr>lhet nieuwjaarsfeest</vt:lpstr>
      <vt:lpstr>lhet carnaval</vt:lpstr>
      <vt:lpstr>lhet suikerfeest: Eid-al-Fitr</vt:lpstr>
      <vt:lpstr>divali</vt:lpstr>
      <vt:lpstr>ontmoeten</vt:lpstr>
      <vt:lpstr>de vreemde</vt:lpstr>
      <vt:lpstr>de vriend / de vriendin </vt:lpstr>
      <vt:lpstr>lhet gezin</vt:lpstr>
      <vt:lpstr>de moeder </vt:lpstr>
      <vt:lpstr>de vader </vt:lpstr>
      <vt:lpstr>de broer </vt:lpstr>
      <vt:lpstr>de zus </vt:lpstr>
      <vt:lpstr>de gezinsleden </vt:lpstr>
      <vt:lpstr>de familie </vt:lpstr>
      <vt:lpstr>de oma </vt:lpstr>
      <vt:lpstr>de opa</vt:lpstr>
      <vt:lpstr>de neef </vt:lpstr>
      <vt:lpstr>de nicht </vt:lpstr>
      <vt:lpstr>de oom </vt:lpstr>
      <vt:lpstr>de tante </vt:lpstr>
      <vt:lpstr>de familieleden </vt:lpstr>
      <vt:lpstr>de kleren</vt:lpstr>
      <vt:lpstr>de rok </vt:lpstr>
      <vt:lpstr>de jurk </vt:lpstr>
      <vt:lpstr>lhet T-shirt</vt:lpstr>
      <vt:lpstr>de blouse </vt:lpstr>
      <vt:lpstr>lhet hemd</vt:lpstr>
      <vt:lpstr>de onderbroek</vt:lpstr>
      <vt:lpstr>de pyama</vt:lpstr>
      <vt:lpstr>de maillot </vt:lpstr>
      <vt:lpstr>de broek</vt:lpstr>
      <vt:lpstr>de trui</vt:lpstr>
      <vt:lpstr>dragen</vt:lpstr>
      <vt:lpstr>je verkleden</vt:lpstr>
      <vt:lpstr>de verkleedkleren </vt:lpstr>
      <vt:lpstr>lhet masker</vt:lpstr>
      <vt:lpstr>doen alsof</vt:lpstr>
      <vt:lpstr>in het echt</vt:lpstr>
      <vt:lpstr>goud</vt:lpstr>
      <vt:lpstr>zilver</vt:lpstr>
      <vt:lpstr>de kerstbal</vt:lpstr>
      <vt:lpstr>de kerstboom</vt:lpstr>
      <vt:lpstr>de kerstklok</vt:lpstr>
      <vt:lpstr>de kerstman </vt:lpstr>
      <vt:lpstr>kerstmis</vt:lpstr>
      <vt:lpstr>de kerstlichtjes </vt:lpstr>
      <vt:lpstr>de baby </vt:lpstr>
      <vt:lpstr>breekbaar</vt:lpstr>
      <vt:lpstr>breken</vt:lpstr>
      <vt:lpstr>de engel </vt:lpstr>
      <vt:lpstr>glimmen</vt:lpstr>
      <vt:lpstr>de herder</vt:lpstr>
      <vt:lpstr>de kribbe </vt:lpstr>
      <vt:lpstr>de os</vt:lpstr>
      <vt:lpstr>de stal</vt:lpstr>
      <vt:lpstr>de ster</vt:lpstr>
      <vt:lpstr>geboren</vt:lpstr>
      <vt:lpstr>de lamp </vt:lpstr>
      <vt:lpstr>lhet licht</vt:lpstr>
      <vt:lpstr>aandoen</vt:lpstr>
      <vt:lpstr>uitdoen</vt:lpstr>
      <vt:lpstr>lhet knopje</vt:lpstr>
      <vt:lpstr>drukken</vt:lpstr>
      <vt:lpstr>de kerstverlichting </vt:lpstr>
      <vt:lpstr>gezellig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Floor de Bruin</cp:lastModifiedBy>
  <cp:revision>5</cp:revision>
  <dcterms:created xsi:type="dcterms:W3CDTF">2023-07-18T10:37:44Z</dcterms:created>
  <dcterms:modified xsi:type="dcterms:W3CDTF">2024-02-26T15:19:09Z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</Properties>
</file>