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63" r:id="rId5"/>
    <p:sldId id="464" r:id="rId6"/>
    <p:sldId id="258" r:id="rId7"/>
    <p:sldId id="271" r:id="rId8"/>
    <p:sldId id="262" r:id="rId9"/>
    <p:sldId id="272" r:id="rId10"/>
    <p:sldId id="273" r:id="rId11"/>
    <p:sldId id="274" r:id="rId12"/>
    <p:sldId id="275" r:id="rId13"/>
    <p:sldId id="281" r:id="rId14"/>
    <p:sldId id="282" r:id="rId15"/>
    <p:sldId id="284" r:id="rId16"/>
    <p:sldId id="283" r:id="rId17"/>
    <p:sldId id="285" r:id="rId18"/>
    <p:sldId id="295" r:id="rId19"/>
    <p:sldId id="286" r:id="rId20"/>
    <p:sldId id="296" r:id="rId21"/>
    <p:sldId id="280" r:id="rId22"/>
    <p:sldId id="266" r:id="rId23"/>
    <p:sldId id="300" r:id="rId24"/>
    <p:sldId id="301" r:id="rId25"/>
    <p:sldId id="302" r:id="rId26"/>
    <p:sldId id="303" r:id="rId27"/>
    <p:sldId id="304" r:id="rId28"/>
    <p:sldId id="306" r:id="rId29"/>
    <p:sldId id="307" r:id="rId30"/>
    <p:sldId id="440" r:id="rId31"/>
    <p:sldId id="441" r:id="rId32"/>
    <p:sldId id="443" r:id="rId33"/>
    <p:sldId id="444" r:id="rId34"/>
    <p:sldId id="442" r:id="rId35"/>
    <p:sldId id="447" r:id="rId36"/>
    <p:sldId id="483" r:id="rId37"/>
    <p:sldId id="484" r:id="rId38"/>
    <p:sldId id="485" r:id="rId39"/>
    <p:sldId id="445" r:id="rId40"/>
    <p:sldId id="446" r:id="rId41"/>
    <p:sldId id="448" r:id="rId42"/>
    <p:sldId id="449" r:id="rId43"/>
    <p:sldId id="424" r:id="rId44"/>
    <p:sldId id="425" r:id="rId45"/>
    <p:sldId id="426" r:id="rId46"/>
    <p:sldId id="427" r:id="rId47"/>
    <p:sldId id="378" r:id="rId48"/>
    <p:sldId id="379" r:id="rId49"/>
    <p:sldId id="381" r:id="rId50"/>
    <p:sldId id="380" r:id="rId51"/>
    <p:sldId id="478" r:id="rId52"/>
    <p:sldId id="479" r:id="rId53"/>
    <p:sldId id="403" r:id="rId54"/>
    <p:sldId id="402" r:id="rId55"/>
    <p:sldId id="404" r:id="rId56"/>
    <p:sldId id="405" r:id="rId57"/>
    <p:sldId id="406" r:id="rId58"/>
    <p:sldId id="407" r:id="rId59"/>
    <p:sldId id="399" r:id="rId60"/>
    <p:sldId id="481" r:id="rId61"/>
    <p:sldId id="287" r:id="rId62"/>
    <p:sldId id="288" r:id="rId63"/>
    <p:sldId id="289" r:id="rId64"/>
    <p:sldId id="290" r:id="rId65"/>
    <p:sldId id="291" r:id="rId66"/>
    <p:sldId id="292" r:id="rId67"/>
    <p:sldId id="293" r:id="rId68"/>
    <p:sldId id="294" r:id="rId69"/>
    <p:sldId id="466" r:id="rId70"/>
    <p:sldId id="465" r:id="rId71"/>
    <p:sldId id="330"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53370-200D-4171-8640-3EA2E389E862}" v="13" dt="2024-07-15T08:26:37.7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4660"/>
  </p:normalViewPr>
  <p:slideViewPr>
    <p:cSldViewPr snapToGrid="0">
      <p:cViewPr varScale="1">
        <p:scale>
          <a:sx n="78" d="100"/>
          <a:sy n="78" d="100"/>
        </p:scale>
        <p:origin x="17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Kampen" userId="S::j.kampen@taalcentrumalmere.nl::4aac6c87-eefa-4045-88b5-5b9f8e467fa3" providerId="AD" clId="Web-{6386937F-20D7-88B2-D3CC-4EC34BE65C2E}"/>
    <pc:docChg chg="addSld delSld">
      <pc:chgData name="Jeanette Kampen" userId="S::j.kampen@taalcentrumalmere.nl::4aac6c87-eefa-4045-88b5-5b9f8e467fa3" providerId="AD" clId="Web-{6386937F-20D7-88B2-D3CC-4EC34BE65C2E}" dt="2023-09-27T13:11:30.131" v="1"/>
      <pc:docMkLst>
        <pc:docMk/>
      </pc:docMkLst>
      <pc:sldChg chg="new del">
        <pc:chgData name="Jeanette Kampen" userId="S::j.kampen@taalcentrumalmere.nl::4aac6c87-eefa-4045-88b5-5b9f8e467fa3" providerId="AD" clId="Web-{6386937F-20D7-88B2-D3CC-4EC34BE65C2E}" dt="2023-09-27T13:11:30.131" v="1"/>
        <pc:sldMkLst>
          <pc:docMk/>
          <pc:sldMk cId="279501104" sldId="463"/>
        </pc:sldMkLst>
      </pc:sldChg>
    </pc:docChg>
  </pc:docChgLst>
  <pc:docChgLst>
    <pc:chgData name="Floor de Bruin" userId="d1c5b670-a1b7-49da-b2e8-c82be91a578e" providerId="ADAL" clId="{314CF40F-7FDE-4F9C-8332-46DBDAD00332}"/>
    <pc:docChg chg="undo custSel addSld delSld modSld sldOrd">
      <pc:chgData name="Floor de Bruin" userId="d1c5b670-a1b7-49da-b2e8-c82be91a578e" providerId="ADAL" clId="{314CF40F-7FDE-4F9C-8332-46DBDAD00332}" dt="2023-10-17T07:02:04.610" v="1381" actId="47"/>
      <pc:docMkLst>
        <pc:docMk/>
      </pc:docMkLst>
      <pc:sldChg chg="setBg">
        <pc:chgData name="Floor de Bruin" userId="d1c5b670-a1b7-49da-b2e8-c82be91a578e" providerId="ADAL" clId="{314CF40F-7FDE-4F9C-8332-46DBDAD00332}" dt="2023-10-10T07:55:18.261" v="4"/>
        <pc:sldMkLst>
          <pc:docMk/>
          <pc:sldMk cId="1843325559" sldId="257"/>
        </pc:sldMkLst>
      </pc:sldChg>
      <pc:sldChg chg="setBg">
        <pc:chgData name="Floor de Bruin" userId="d1c5b670-a1b7-49da-b2e8-c82be91a578e" providerId="ADAL" clId="{314CF40F-7FDE-4F9C-8332-46DBDAD00332}" dt="2023-10-10T07:55:18.261" v="4"/>
        <pc:sldMkLst>
          <pc:docMk/>
          <pc:sldMk cId="1883047808" sldId="258"/>
        </pc:sldMkLst>
      </pc:sldChg>
      <pc:sldChg chg="addSp delSp modSp mod setBg addAnim delAnim">
        <pc:chgData name="Floor de Bruin" userId="d1c5b670-a1b7-49da-b2e8-c82be91a578e" providerId="ADAL" clId="{314CF40F-7FDE-4F9C-8332-46DBDAD00332}" dt="2023-10-13T12:36:22.905" v="1324" actId="14826"/>
        <pc:sldMkLst>
          <pc:docMk/>
          <pc:sldMk cId="3987355527" sldId="262"/>
        </pc:sldMkLst>
        <pc:spChg chg="mod">
          <ac:chgData name="Floor de Bruin" userId="d1c5b670-a1b7-49da-b2e8-c82be91a578e" providerId="ADAL" clId="{314CF40F-7FDE-4F9C-8332-46DBDAD00332}" dt="2023-10-10T07:56:55.108" v="23" actId="20577"/>
          <ac:spMkLst>
            <pc:docMk/>
            <pc:sldMk cId="3987355527" sldId="262"/>
            <ac:spMk id="2" creationId="{00000000-0000-0000-0000-000000000000}"/>
          </ac:spMkLst>
        </pc:spChg>
        <pc:picChg chg="add del">
          <ac:chgData name="Floor de Bruin" userId="d1c5b670-a1b7-49da-b2e8-c82be91a578e" providerId="ADAL" clId="{314CF40F-7FDE-4F9C-8332-46DBDAD00332}" dt="2023-10-12T11:59:23.271" v="1290" actId="478"/>
          <ac:picMkLst>
            <pc:docMk/>
            <pc:sldMk cId="3987355527" sldId="262"/>
            <ac:picMk id="5" creationId="{00000000-0000-0000-0000-000000000000}"/>
          </ac:picMkLst>
        </pc:picChg>
        <pc:picChg chg="add del mod">
          <ac:chgData name="Floor de Bruin" userId="d1c5b670-a1b7-49da-b2e8-c82be91a578e" providerId="ADAL" clId="{314CF40F-7FDE-4F9C-8332-46DBDAD00332}" dt="2023-10-12T11:59:22.552" v="1289"/>
          <ac:picMkLst>
            <pc:docMk/>
            <pc:sldMk cId="3987355527" sldId="262"/>
            <ac:picMk id="7" creationId="{894312FD-D181-7979-469E-26CBEE8676E1}"/>
          </ac:picMkLst>
        </pc:picChg>
        <pc:picChg chg="add del mod">
          <ac:chgData name="Floor de Bruin" userId="d1c5b670-a1b7-49da-b2e8-c82be91a578e" providerId="ADAL" clId="{314CF40F-7FDE-4F9C-8332-46DBDAD00332}" dt="2023-10-13T12:36:22.905" v="1324" actId="14826"/>
          <ac:picMkLst>
            <pc:docMk/>
            <pc:sldMk cId="3987355527" sldId="262"/>
            <ac:picMk id="8" creationId="{97176565-9F1F-7673-46CF-399FDD2B578F}"/>
          </ac:picMkLst>
        </pc:picChg>
        <pc:inkChg chg="add del">
          <ac:chgData name="Floor de Bruin" userId="d1c5b670-a1b7-49da-b2e8-c82be91a578e" providerId="ADAL" clId="{314CF40F-7FDE-4F9C-8332-46DBDAD00332}" dt="2023-10-12T11:50:18.259" v="1221" actId="478"/>
          <ac:inkMkLst>
            <pc:docMk/>
            <pc:sldMk cId="3987355527" sldId="262"/>
            <ac:inkMk id="3" creationId="{FA60F8DA-9D1B-BC10-0E2D-D8FD425FC881}"/>
          </ac:inkMkLst>
        </pc:inkChg>
      </pc:sldChg>
      <pc:sldChg chg="setBg">
        <pc:chgData name="Floor de Bruin" userId="d1c5b670-a1b7-49da-b2e8-c82be91a578e" providerId="ADAL" clId="{314CF40F-7FDE-4F9C-8332-46DBDAD00332}" dt="2023-10-10T07:55:18.261" v="4"/>
        <pc:sldMkLst>
          <pc:docMk/>
          <pc:sldMk cId="98783771" sldId="266"/>
        </pc:sldMkLst>
      </pc:sldChg>
      <pc:sldChg chg="setBg">
        <pc:chgData name="Floor de Bruin" userId="d1c5b670-a1b7-49da-b2e8-c82be91a578e" providerId="ADAL" clId="{314CF40F-7FDE-4F9C-8332-46DBDAD00332}" dt="2023-10-10T07:55:18.261" v="4"/>
        <pc:sldMkLst>
          <pc:docMk/>
          <pc:sldMk cId="2911387961" sldId="268"/>
        </pc:sldMkLst>
      </pc:sldChg>
      <pc:sldChg chg="setBg">
        <pc:chgData name="Floor de Bruin" userId="d1c5b670-a1b7-49da-b2e8-c82be91a578e" providerId="ADAL" clId="{314CF40F-7FDE-4F9C-8332-46DBDAD00332}" dt="2023-10-10T07:55:18.261" v="4"/>
        <pc:sldMkLst>
          <pc:docMk/>
          <pc:sldMk cId="3698517271" sldId="271"/>
        </pc:sldMkLst>
      </pc:sldChg>
      <pc:sldChg chg="addSp delSp modSp mod setBg addAnim delAnim">
        <pc:chgData name="Floor de Bruin" userId="d1c5b670-a1b7-49da-b2e8-c82be91a578e" providerId="ADAL" clId="{314CF40F-7FDE-4F9C-8332-46DBDAD00332}" dt="2023-10-13T12:36:03.216" v="1323" actId="14826"/>
        <pc:sldMkLst>
          <pc:docMk/>
          <pc:sldMk cId="1399760115" sldId="272"/>
        </pc:sldMkLst>
        <pc:picChg chg="mod">
          <ac:chgData name="Floor de Bruin" userId="d1c5b670-a1b7-49da-b2e8-c82be91a578e" providerId="ADAL" clId="{314CF40F-7FDE-4F9C-8332-46DBDAD00332}" dt="2023-10-12T11:45:32.181" v="1170" actId="167"/>
          <ac:picMkLst>
            <pc:docMk/>
            <pc:sldMk cId="1399760115" sldId="272"/>
            <ac:picMk id="5" creationId="{00000000-0000-0000-0000-000000000000}"/>
          </ac:picMkLst>
        </pc:picChg>
        <pc:picChg chg="add del mod">
          <ac:chgData name="Floor de Bruin" userId="d1c5b670-a1b7-49da-b2e8-c82be91a578e" providerId="ADAL" clId="{314CF40F-7FDE-4F9C-8332-46DBDAD00332}" dt="2023-10-13T12:36:03.216" v="1323" actId="14826"/>
          <ac:picMkLst>
            <pc:docMk/>
            <pc:sldMk cId="1399760115" sldId="272"/>
            <ac:picMk id="7" creationId="{D6738A1B-7945-83D7-A46B-250C04609761}"/>
          </ac:picMkLst>
        </pc:picChg>
        <pc:inkChg chg="add del">
          <ac:chgData name="Floor de Bruin" userId="d1c5b670-a1b7-49da-b2e8-c82be91a578e" providerId="ADAL" clId="{314CF40F-7FDE-4F9C-8332-46DBDAD00332}" dt="2023-10-12T11:50:23.229" v="1222" actId="478"/>
          <ac:inkMkLst>
            <pc:docMk/>
            <pc:sldMk cId="1399760115" sldId="272"/>
            <ac:inkMk id="3" creationId="{FA60F8DA-9D1B-BC10-0E2D-D8FD425FC881}"/>
          </ac:inkMkLst>
        </pc:inkChg>
      </pc:sldChg>
      <pc:sldChg chg="addSp delSp modSp mod setBg addAnim delAnim">
        <pc:chgData name="Floor de Bruin" userId="d1c5b670-a1b7-49da-b2e8-c82be91a578e" providerId="ADAL" clId="{314CF40F-7FDE-4F9C-8332-46DBDAD00332}" dt="2023-10-13T12:35:41.336" v="1322" actId="14826"/>
        <pc:sldMkLst>
          <pc:docMk/>
          <pc:sldMk cId="3403072698" sldId="273"/>
        </pc:sldMkLst>
        <pc:picChg chg="add del">
          <ac:chgData name="Floor de Bruin" userId="d1c5b670-a1b7-49da-b2e8-c82be91a578e" providerId="ADAL" clId="{314CF40F-7FDE-4F9C-8332-46DBDAD00332}" dt="2023-10-12T11:47:47.867" v="1183" actId="478"/>
          <ac:picMkLst>
            <pc:docMk/>
            <pc:sldMk cId="3403072698" sldId="273"/>
            <ac:picMk id="5" creationId="{00000000-0000-0000-0000-000000000000}"/>
          </ac:picMkLst>
        </pc:picChg>
        <pc:picChg chg="add del mod">
          <ac:chgData name="Floor de Bruin" userId="d1c5b670-a1b7-49da-b2e8-c82be91a578e" providerId="ADAL" clId="{314CF40F-7FDE-4F9C-8332-46DBDAD00332}" dt="2023-10-13T12:35:41.336" v="1322" actId="14826"/>
          <ac:picMkLst>
            <pc:docMk/>
            <pc:sldMk cId="3403072698" sldId="273"/>
            <ac:picMk id="7" creationId="{E827400E-D431-84E6-B822-BFD80385AEE5}"/>
          </ac:picMkLst>
        </pc:picChg>
        <pc:inkChg chg="add del">
          <ac:chgData name="Floor de Bruin" userId="d1c5b670-a1b7-49da-b2e8-c82be91a578e" providerId="ADAL" clId="{314CF40F-7FDE-4F9C-8332-46DBDAD00332}" dt="2023-10-12T11:50:26.038" v="1223" actId="478"/>
          <ac:inkMkLst>
            <pc:docMk/>
            <pc:sldMk cId="3403072698" sldId="273"/>
            <ac:inkMk id="3" creationId="{FA60F8DA-9D1B-BC10-0E2D-D8FD425FC881}"/>
          </ac:inkMkLst>
        </pc:inkChg>
      </pc:sldChg>
      <pc:sldChg chg="setBg">
        <pc:chgData name="Floor de Bruin" userId="d1c5b670-a1b7-49da-b2e8-c82be91a578e" providerId="ADAL" clId="{314CF40F-7FDE-4F9C-8332-46DBDAD00332}" dt="2023-10-10T07:55:18.261" v="4"/>
        <pc:sldMkLst>
          <pc:docMk/>
          <pc:sldMk cId="710176060" sldId="274"/>
        </pc:sldMkLst>
      </pc:sldChg>
      <pc:sldChg chg="setBg">
        <pc:chgData name="Floor de Bruin" userId="d1c5b670-a1b7-49da-b2e8-c82be91a578e" providerId="ADAL" clId="{314CF40F-7FDE-4F9C-8332-46DBDAD00332}" dt="2023-10-10T07:55:18.261" v="4"/>
        <pc:sldMkLst>
          <pc:docMk/>
          <pc:sldMk cId="4091702278" sldId="275"/>
        </pc:sldMkLst>
      </pc:sldChg>
      <pc:sldChg chg="setBg">
        <pc:chgData name="Floor de Bruin" userId="d1c5b670-a1b7-49da-b2e8-c82be91a578e" providerId="ADAL" clId="{314CF40F-7FDE-4F9C-8332-46DBDAD00332}" dt="2023-10-10T07:55:18.261" v="4"/>
        <pc:sldMkLst>
          <pc:docMk/>
          <pc:sldMk cId="63349559" sldId="276"/>
        </pc:sldMkLst>
      </pc:sldChg>
      <pc:sldChg chg="setBg">
        <pc:chgData name="Floor de Bruin" userId="d1c5b670-a1b7-49da-b2e8-c82be91a578e" providerId="ADAL" clId="{314CF40F-7FDE-4F9C-8332-46DBDAD00332}" dt="2023-10-10T07:55:18.261" v="4"/>
        <pc:sldMkLst>
          <pc:docMk/>
          <pc:sldMk cId="295232472" sldId="277"/>
        </pc:sldMkLst>
      </pc:sldChg>
      <pc:sldChg chg="setBg">
        <pc:chgData name="Floor de Bruin" userId="d1c5b670-a1b7-49da-b2e8-c82be91a578e" providerId="ADAL" clId="{314CF40F-7FDE-4F9C-8332-46DBDAD00332}" dt="2023-10-10T07:55:18.261" v="4"/>
        <pc:sldMkLst>
          <pc:docMk/>
          <pc:sldMk cId="2705651698" sldId="278"/>
        </pc:sldMkLst>
      </pc:sldChg>
      <pc:sldChg chg="setBg">
        <pc:chgData name="Floor de Bruin" userId="d1c5b670-a1b7-49da-b2e8-c82be91a578e" providerId="ADAL" clId="{314CF40F-7FDE-4F9C-8332-46DBDAD00332}" dt="2023-10-10T07:55:18.261" v="4"/>
        <pc:sldMkLst>
          <pc:docMk/>
          <pc:sldMk cId="83767265" sldId="279"/>
        </pc:sldMkLst>
      </pc:sldChg>
      <pc:sldChg chg="addSp delSp modSp mod setBg addAnim delAnim">
        <pc:chgData name="Floor de Bruin" userId="d1c5b670-a1b7-49da-b2e8-c82be91a578e" providerId="ADAL" clId="{314CF40F-7FDE-4F9C-8332-46DBDAD00332}" dt="2023-10-13T12:37:04.038" v="1329" actId="1035"/>
        <pc:sldMkLst>
          <pc:docMk/>
          <pc:sldMk cId="3963395135" sldId="280"/>
        </pc:sldMkLst>
        <pc:picChg chg="add del">
          <ac:chgData name="Floor de Bruin" userId="d1c5b670-a1b7-49da-b2e8-c82be91a578e" providerId="ADAL" clId="{314CF40F-7FDE-4F9C-8332-46DBDAD00332}" dt="2023-10-12T11:47:57.668" v="1187" actId="478"/>
          <ac:picMkLst>
            <pc:docMk/>
            <pc:sldMk cId="3963395135" sldId="280"/>
            <ac:picMk id="5" creationId="{00000000-0000-0000-0000-000000000000}"/>
          </ac:picMkLst>
        </pc:picChg>
        <pc:picChg chg="add del mod">
          <ac:chgData name="Floor de Bruin" userId="d1c5b670-a1b7-49da-b2e8-c82be91a578e" providerId="ADAL" clId="{314CF40F-7FDE-4F9C-8332-46DBDAD00332}" dt="2023-10-13T12:37:04.038" v="1329" actId="1035"/>
          <ac:picMkLst>
            <pc:docMk/>
            <pc:sldMk cId="3963395135" sldId="280"/>
            <ac:picMk id="7" creationId="{F342402C-4C10-2237-BDD9-70D1529289E4}"/>
          </ac:picMkLst>
        </pc:picChg>
        <pc:inkChg chg="add del">
          <ac:chgData name="Floor de Bruin" userId="d1c5b670-a1b7-49da-b2e8-c82be91a578e" providerId="ADAL" clId="{314CF40F-7FDE-4F9C-8332-46DBDAD00332}" dt="2023-10-12T12:00:50.068" v="1295" actId="478"/>
          <ac:inkMkLst>
            <pc:docMk/>
            <pc:sldMk cId="3963395135" sldId="280"/>
            <ac:inkMk id="3" creationId="{FA60F8DA-9D1B-BC10-0E2D-D8FD425FC881}"/>
          </ac:inkMkLst>
        </pc:inkChg>
      </pc:sldChg>
      <pc:sldChg chg="ord setBg">
        <pc:chgData name="Floor de Bruin" userId="d1c5b670-a1b7-49da-b2e8-c82be91a578e" providerId="ADAL" clId="{314CF40F-7FDE-4F9C-8332-46DBDAD00332}" dt="2023-10-10T07:57:34.232" v="25"/>
        <pc:sldMkLst>
          <pc:docMk/>
          <pc:sldMk cId="4061874131" sldId="281"/>
        </pc:sldMkLst>
      </pc:sldChg>
      <pc:sldChg chg="ord setBg">
        <pc:chgData name="Floor de Bruin" userId="d1c5b670-a1b7-49da-b2e8-c82be91a578e" providerId="ADAL" clId="{314CF40F-7FDE-4F9C-8332-46DBDAD00332}" dt="2023-10-10T07:57:34.232" v="25"/>
        <pc:sldMkLst>
          <pc:docMk/>
          <pc:sldMk cId="1890831122" sldId="282"/>
        </pc:sldMkLst>
      </pc:sldChg>
      <pc:sldChg chg="ord setBg">
        <pc:chgData name="Floor de Bruin" userId="d1c5b670-a1b7-49da-b2e8-c82be91a578e" providerId="ADAL" clId="{314CF40F-7FDE-4F9C-8332-46DBDAD00332}" dt="2023-10-10T07:57:34.232" v="25"/>
        <pc:sldMkLst>
          <pc:docMk/>
          <pc:sldMk cId="699247755" sldId="283"/>
        </pc:sldMkLst>
      </pc:sldChg>
      <pc:sldChg chg="ord setBg">
        <pc:chgData name="Floor de Bruin" userId="d1c5b670-a1b7-49da-b2e8-c82be91a578e" providerId="ADAL" clId="{314CF40F-7FDE-4F9C-8332-46DBDAD00332}" dt="2023-10-10T07:57:45.957" v="27"/>
        <pc:sldMkLst>
          <pc:docMk/>
          <pc:sldMk cId="3408311447" sldId="284"/>
        </pc:sldMkLst>
      </pc:sldChg>
      <pc:sldChg chg="ord setBg">
        <pc:chgData name="Floor de Bruin" userId="d1c5b670-a1b7-49da-b2e8-c82be91a578e" providerId="ADAL" clId="{314CF40F-7FDE-4F9C-8332-46DBDAD00332}" dt="2023-10-10T07:57:34.232" v="25"/>
        <pc:sldMkLst>
          <pc:docMk/>
          <pc:sldMk cId="2901585295" sldId="285"/>
        </pc:sldMkLst>
      </pc:sldChg>
      <pc:sldChg chg="ord setBg">
        <pc:chgData name="Floor de Bruin" userId="d1c5b670-a1b7-49da-b2e8-c82be91a578e" providerId="ADAL" clId="{314CF40F-7FDE-4F9C-8332-46DBDAD00332}" dt="2023-10-10T07:57:34.232" v="25"/>
        <pc:sldMkLst>
          <pc:docMk/>
          <pc:sldMk cId="3537857750" sldId="286"/>
        </pc:sldMkLst>
      </pc:sldChg>
      <pc:sldChg chg="setBg">
        <pc:chgData name="Floor de Bruin" userId="d1c5b670-a1b7-49da-b2e8-c82be91a578e" providerId="ADAL" clId="{314CF40F-7FDE-4F9C-8332-46DBDAD00332}" dt="2023-10-10T07:55:18.261" v="4"/>
        <pc:sldMkLst>
          <pc:docMk/>
          <pc:sldMk cId="3937454302" sldId="287"/>
        </pc:sldMkLst>
      </pc:sldChg>
      <pc:sldChg chg="setBg">
        <pc:chgData name="Floor de Bruin" userId="d1c5b670-a1b7-49da-b2e8-c82be91a578e" providerId="ADAL" clId="{314CF40F-7FDE-4F9C-8332-46DBDAD00332}" dt="2023-10-10T07:55:18.261" v="4"/>
        <pc:sldMkLst>
          <pc:docMk/>
          <pc:sldMk cId="863877411" sldId="288"/>
        </pc:sldMkLst>
      </pc:sldChg>
      <pc:sldChg chg="setBg">
        <pc:chgData name="Floor de Bruin" userId="d1c5b670-a1b7-49da-b2e8-c82be91a578e" providerId="ADAL" clId="{314CF40F-7FDE-4F9C-8332-46DBDAD00332}" dt="2023-10-10T07:55:18.261" v="4"/>
        <pc:sldMkLst>
          <pc:docMk/>
          <pc:sldMk cId="3487164898" sldId="289"/>
        </pc:sldMkLst>
      </pc:sldChg>
      <pc:sldChg chg="setBg">
        <pc:chgData name="Floor de Bruin" userId="d1c5b670-a1b7-49da-b2e8-c82be91a578e" providerId="ADAL" clId="{314CF40F-7FDE-4F9C-8332-46DBDAD00332}" dt="2023-10-10T07:55:18.261" v="4"/>
        <pc:sldMkLst>
          <pc:docMk/>
          <pc:sldMk cId="4079694363" sldId="290"/>
        </pc:sldMkLst>
      </pc:sldChg>
      <pc:sldChg chg="addSp delSp modSp mod setBg addAnim delAnim">
        <pc:chgData name="Floor de Bruin" userId="d1c5b670-a1b7-49da-b2e8-c82be91a578e" providerId="ADAL" clId="{314CF40F-7FDE-4F9C-8332-46DBDAD00332}" dt="2023-10-13T12:38:55.856" v="1334" actId="14826"/>
        <pc:sldMkLst>
          <pc:docMk/>
          <pc:sldMk cId="3880613493" sldId="291"/>
        </pc:sldMkLst>
        <pc:picChg chg="add del mod">
          <ac:chgData name="Floor de Bruin" userId="d1c5b670-a1b7-49da-b2e8-c82be91a578e" providerId="ADAL" clId="{314CF40F-7FDE-4F9C-8332-46DBDAD00332}" dt="2023-10-13T12:38:55.856" v="1334" actId="14826"/>
          <ac:picMkLst>
            <pc:docMk/>
            <pc:sldMk cId="3880613493" sldId="291"/>
            <ac:picMk id="7" creationId="{2D89AB7A-C4A9-B026-A1AB-3149BC2ECE11}"/>
          </ac:picMkLst>
        </pc:picChg>
        <pc:inkChg chg="add del">
          <ac:chgData name="Floor de Bruin" userId="d1c5b670-a1b7-49da-b2e8-c82be91a578e" providerId="ADAL" clId="{314CF40F-7FDE-4F9C-8332-46DBDAD00332}" dt="2023-10-12T11:51:23.243" v="1224" actId="478"/>
          <ac:inkMkLst>
            <pc:docMk/>
            <pc:sldMk cId="3880613493" sldId="291"/>
            <ac:inkMk id="3" creationId="{FA60F8DA-9D1B-BC10-0E2D-D8FD425FC881}"/>
          </ac:inkMkLst>
        </pc:inkChg>
      </pc:sldChg>
      <pc:sldChg chg="addSp delSp modSp mod setBg addAnim delAnim">
        <pc:chgData name="Floor de Bruin" userId="d1c5b670-a1b7-49da-b2e8-c82be91a578e" providerId="ADAL" clId="{314CF40F-7FDE-4F9C-8332-46DBDAD00332}" dt="2023-10-13T12:39:11.944" v="1336" actId="1036"/>
        <pc:sldMkLst>
          <pc:docMk/>
          <pc:sldMk cId="762458202" sldId="292"/>
        </pc:sldMkLst>
        <pc:picChg chg="add del mod">
          <ac:chgData name="Floor de Bruin" userId="d1c5b670-a1b7-49da-b2e8-c82be91a578e" providerId="ADAL" clId="{314CF40F-7FDE-4F9C-8332-46DBDAD00332}" dt="2023-10-13T12:39:11.944" v="1336" actId="1036"/>
          <ac:picMkLst>
            <pc:docMk/>
            <pc:sldMk cId="762458202" sldId="292"/>
            <ac:picMk id="7" creationId="{7F841BBF-F96A-2624-277A-9B0B03399458}"/>
          </ac:picMkLst>
        </pc:picChg>
        <pc:inkChg chg="add del">
          <ac:chgData name="Floor de Bruin" userId="d1c5b670-a1b7-49da-b2e8-c82be91a578e" providerId="ADAL" clId="{314CF40F-7FDE-4F9C-8332-46DBDAD00332}" dt="2023-10-12T11:51:27.079" v="1225" actId="478"/>
          <ac:inkMkLst>
            <pc:docMk/>
            <pc:sldMk cId="762458202" sldId="292"/>
            <ac:inkMk id="3" creationId="{FA60F8DA-9D1B-BC10-0E2D-D8FD425FC881}"/>
          </ac:inkMkLst>
        </pc:inkChg>
      </pc:sldChg>
      <pc:sldChg chg="setBg">
        <pc:chgData name="Floor de Bruin" userId="d1c5b670-a1b7-49da-b2e8-c82be91a578e" providerId="ADAL" clId="{314CF40F-7FDE-4F9C-8332-46DBDAD00332}" dt="2023-10-10T07:55:18.261" v="4"/>
        <pc:sldMkLst>
          <pc:docMk/>
          <pc:sldMk cId="865596785" sldId="293"/>
        </pc:sldMkLst>
      </pc:sldChg>
      <pc:sldChg chg="setBg">
        <pc:chgData name="Floor de Bruin" userId="d1c5b670-a1b7-49da-b2e8-c82be91a578e" providerId="ADAL" clId="{314CF40F-7FDE-4F9C-8332-46DBDAD00332}" dt="2023-10-10T07:55:18.261" v="4"/>
        <pc:sldMkLst>
          <pc:docMk/>
          <pc:sldMk cId="2733583797" sldId="294"/>
        </pc:sldMkLst>
      </pc:sldChg>
      <pc:sldChg chg="delSp mod ord setBg delAnim">
        <pc:chgData name="Floor de Bruin" userId="d1c5b670-a1b7-49da-b2e8-c82be91a578e" providerId="ADAL" clId="{314CF40F-7FDE-4F9C-8332-46DBDAD00332}" dt="2023-10-12T11:47:34.550" v="1176" actId="478"/>
        <pc:sldMkLst>
          <pc:docMk/>
          <pc:sldMk cId="2050756530" sldId="295"/>
        </pc:sldMkLst>
        <pc:picChg chg="del">
          <ac:chgData name="Floor de Bruin" userId="d1c5b670-a1b7-49da-b2e8-c82be91a578e" providerId="ADAL" clId="{314CF40F-7FDE-4F9C-8332-46DBDAD00332}" dt="2023-10-12T11:47:33.584" v="1175" actId="478"/>
          <ac:picMkLst>
            <pc:docMk/>
            <pc:sldMk cId="2050756530" sldId="295"/>
            <ac:picMk id="7" creationId="{3822A41D-BE1A-E3A6-E56A-4673059B2445}"/>
          </ac:picMkLst>
        </pc:picChg>
        <pc:inkChg chg="del">
          <ac:chgData name="Floor de Bruin" userId="d1c5b670-a1b7-49da-b2e8-c82be91a578e" providerId="ADAL" clId="{314CF40F-7FDE-4F9C-8332-46DBDAD00332}" dt="2023-10-12T11:47:34.550" v="1176" actId="478"/>
          <ac:inkMkLst>
            <pc:docMk/>
            <pc:sldMk cId="2050756530" sldId="295"/>
            <ac:inkMk id="3" creationId="{FA60F8DA-9D1B-BC10-0E2D-D8FD425FC881}"/>
          </ac:inkMkLst>
        </pc:inkChg>
      </pc:sldChg>
      <pc:sldChg chg="addSp delSp mod ord setBg delAnim">
        <pc:chgData name="Floor de Bruin" userId="d1c5b670-a1b7-49da-b2e8-c82be91a578e" providerId="ADAL" clId="{314CF40F-7FDE-4F9C-8332-46DBDAD00332}" dt="2023-10-12T11:47:29.203" v="1174" actId="478"/>
        <pc:sldMkLst>
          <pc:docMk/>
          <pc:sldMk cId="673135955" sldId="296"/>
        </pc:sldMkLst>
        <pc:picChg chg="add del">
          <ac:chgData name="Floor de Bruin" userId="d1c5b670-a1b7-49da-b2e8-c82be91a578e" providerId="ADAL" clId="{314CF40F-7FDE-4F9C-8332-46DBDAD00332}" dt="2023-10-12T11:47:25.476" v="1172" actId="478"/>
          <ac:picMkLst>
            <pc:docMk/>
            <pc:sldMk cId="673135955" sldId="296"/>
            <ac:picMk id="5" creationId="{00000000-0000-0000-0000-000000000000}"/>
          </ac:picMkLst>
        </pc:picChg>
        <pc:picChg chg="del">
          <ac:chgData name="Floor de Bruin" userId="d1c5b670-a1b7-49da-b2e8-c82be91a578e" providerId="ADAL" clId="{314CF40F-7FDE-4F9C-8332-46DBDAD00332}" dt="2023-10-12T11:47:28.432" v="1173" actId="478"/>
          <ac:picMkLst>
            <pc:docMk/>
            <pc:sldMk cId="673135955" sldId="296"/>
            <ac:picMk id="7" creationId="{48B13962-D54B-B803-FAF9-DBD94FAED9A4}"/>
          </ac:picMkLst>
        </pc:picChg>
        <pc:inkChg chg="del">
          <ac:chgData name="Floor de Bruin" userId="d1c5b670-a1b7-49da-b2e8-c82be91a578e" providerId="ADAL" clId="{314CF40F-7FDE-4F9C-8332-46DBDAD00332}" dt="2023-10-12T11:47:29.203" v="1174" actId="478"/>
          <ac:inkMkLst>
            <pc:docMk/>
            <pc:sldMk cId="673135955" sldId="296"/>
            <ac:inkMk id="3" creationId="{FA60F8DA-9D1B-BC10-0E2D-D8FD425FC881}"/>
          </ac:inkMkLst>
        </pc:inkChg>
      </pc:sldChg>
      <pc:sldChg chg="ord setBg">
        <pc:chgData name="Floor de Bruin" userId="d1c5b670-a1b7-49da-b2e8-c82be91a578e" providerId="ADAL" clId="{314CF40F-7FDE-4F9C-8332-46DBDAD00332}" dt="2023-10-10T07:59:23.267" v="33"/>
        <pc:sldMkLst>
          <pc:docMk/>
          <pc:sldMk cId="2056950177" sldId="297"/>
        </pc:sldMkLst>
      </pc:sldChg>
      <pc:sldChg chg="ord setBg">
        <pc:chgData name="Floor de Bruin" userId="d1c5b670-a1b7-49da-b2e8-c82be91a578e" providerId="ADAL" clId="{314CF40F-7FDE-4F9C-8332-46DBDAD00332}" dt="2023-10-10T07:59:35.045" v="35"/>
        <pc:sldMkLst>
          <pc:docMk/>
          <pc:sldMk cId="1015600315" sldId="298"/>
        </pc:sldMkLst>
      </pc:sldChg>
      <pc:sldChg chg="ord setBg">
        <pc:chgData name="Floor de Bruin" userId="d1c5b670-a1b7-49da-b2e8-c82be91a578e" providerId="ADAL" clId="{314CF40F-7FDE-4F9C-8332-46DBDAD00332}" dt="2023-10-10T07:59:46.571" v="37"/>
        <pc:sldMkLst>
          <pc:docMk/>
          <pc:sldMk cId="1737659833" sldId="299"/>
        </pc:sldMkLst>
      </pc:sldChg>
      <pc:sldChg chg="addSp delSp modSp mod ord setBg addAnim delAnim">
        <pc:chgData name="Floor de Bruin" userId="d1c5b670-a1b7-49da-b2e8-c82be91a578e" providerId="ADAL" clId="{314CF40F-7FDE-4F9C-8332-46DBDAD00332}" dt="2023-10-13T12:37:41.740" v="1330" actId="14826"/>
        <pc:sldMkLst>
          <pc:docMk/>
          <pc:sldMk cId="3330486836" sldId="300"/>
        </pc:sldMkLst>
        <pc:picChg chg="add del mod">
          <ac:chgData name="Floor de Bruin" userId="d1c5b670-a1b7-49da-b2e8-c82be91a578e" providerId="ADAL" clId="{314CF40F-7FDE-4F9C-8332-46DBDAD00332}" dt="2023-10-13T12:37:41.740" v="1330" actId="14826"/>
          <ac:picMkLst>
            <pc:docMk/>
            <pc:sldMk cId="3330486836" sldId="300"/>
            <ac:picMk id="7" creationId="{BE1F4425-3A6A-EC22-BE96-7F922EAC6ED8}"/>
          </ac:picMkLst>
        </pc:picChg>
        <pc:inkChg chg="add del">
          <ac:chgData name="Floor de Bruin" userId="d1c5b670-a1b7-49da-b2e8-c82be91a578e" providerId="ADAL" clId="{314CF40F-7FDE-4F9C-8332-46DBDAD00332}" dt="2023-10-12T12:00:47.830" v="1294" actId="478"/>
          <ac:inkMkLst>
            <pc:docMk/>
            <pc:sldMk cId="3330486836" sldId="300"/>
            <ac:inkMk id="3" creationId="{FA60F8DA-9D1B-BC10-0E2D-D8FD425FC881}"/>
          </ac:inkMkLst>
        </pc:inkChg>
      </pc:sldChg>
      <pc:sldChg chg="ord setBg">
        <pc:chgData name="Floor de Bruin" userId="d1c5b670-a1b7-49da-b2e8-c82be91a578e" providerId="ADAL" clId="{314CF40F-7FDE-4F9C-8332-46DBDAD00332}" dt="2023-10-10T08:00:41.053" v="39"/>
        <pc:sldMkLst>
          <pc:docMk/>
          <pc:sldMk cId="679780557" sldId="301"/>
        </pc:sldMkLst>
      </pc:sldChg>
      <pc:sldChg chg="addSp delSp modSp mod ord setBg addAnim delAnim">
        <pc:chgData name="Floor de Bruin" userId="d1c5b670-a1b7-49da-b2e8-c82be91a578e" providerId="ADAL" clId="{314CF40F-7FDE-4F9C-8332-46DBDAD00332}" dt="2023-10-13T12:37:56.535" v="1331" actId="14826"/>
        <pc:sldMkLst>
          <pc:docMk/>
          <pc:sldMk cId="992696864" sldId="302"/>
        </pc:sldMkLst>
        <pc:picChg chg="add del mod">
          <ac:chgData name="Floor de Bruin" userId="d1c5b670-a1b7-49da-b2e8-c82be91a578e" providerId="ADAL" clId="{314CF40F-7FDE-4F9C-8332-46DBDAD00332}" dt="2023-10-13T12:37:56.535" v="1331" actId="14826"/>
          <ac:picMkLst>
            <pc:docMk/>
            <pc:sldMk cId="992696864" sldId="302"/>
            <ac:picMk id="8" creationId="{DAF208A6-008C-C155-FE43-810E585E6768}"/>
          </ac:picMkLst>
        </pc:picChg>
        <pc:inkChg chg="add del">
          <ac:chgData name="Floor de Bruin" userId="d1c5b670-a1b7-49da-b2e8-c82be91a578e" providerId="ADAL" clId="{314CF40F-7FDE-4F9C-8332-46DBDAD00332}" dt="2023-10-12T12:00:37.485" v="1291" actId="478"/>
          <ac:inkMkLst>
            <pc:docMk/>
            <pc:sldMk cId="992696864" sldId="302"/>
            <ac:inkMk id="3" creationId="{FA60F8DA-9D1B-BC10-0E2D-D8FD425FC881}"/>
          </ac:inkMkLst>
        </pc:inkChg>
      </pc:sldChg>
      <pc:sldChg chg="ord setBg">
        <pc:chgData name="Floor de Bruin" userId="d1c5b670-a1b7-49da-b2e8-c82be91a578e" providerId="ADAL" clId="{314CF40F-7FDE-4F9C-8332-46DBDAD00332}" dt="2023-10-10T08:00:41.053" v="39"/>
        <pc:sldMkLst>
          <pc:docMk/>
          <pc:sldMk cId="830358618" sldId="303"/>
        </pc:sldMkLst>
      </pc:sldChg>
      <pc:sldChg chg="addSp delSp modSp mod ord setBg addAnim delAnim">
        <pc:chgData name="Floor de Bruin" userId="d1c5b670-a1b7-49da-b2e8-c82be91a578e" providerId="ADAL" clId="{314CF40F-7FDE-4F9C-8332-46DBDAD00332}" dt="2023-10-13T12:38:17.823" v="1332" actId="14826"/>
        <pc:sldMkLst>
          <pc:docMk/>
          <pc:sldMk cId="2674625926" sldId="304"/>
        </pc:sldMkLst>
        <pc:picChg chg="add del mod">
          <ac:chgData name="Floor de Bruin" userId="d1c5b670-a1b7-49da-b2e8-c82be91a578e" providerId="ADAL" clId="{314CF40F-7FDE-4F9C-8332-46DBDAD00332}" dt="2023-10-13T12:38:17.823" v="1332" actId="14826"/>
          <ac:picMkLst>
            <pc:docMk/>
            <pc:sldMk cId="2674625926" sldId="304"/>
            <ac:picMk id="7" creationId="{FC6F4E90-FB7A-3C91-D926-FF48B0CE6DF6}"/>
          </ac:picMkLst>
        </pc:picChg>
        <pc:inkChg chg="add del">
          <ac:chgData name="Floor de Bruin" userId="d1c5b670-a1b7-49da-b2e8-c82be91a578e" providerId="ADAL" clId="{314CF40F-7FDE-4F9C-8332-46DBDAD00332}" dt="2023-10-12T12:00:40.202" v="1292" actId="478"/>
          <ac:inkMkLst>
            <pc:docMk/>
            <pc:sldMk cId="2674625926" sldId="304"/>
            <ac:inkMk id="3" creationId="{FA60F8DA-9D1B-BC10-0E2D-D8FD425FC881}"/>
          </ac:inkMkLst>
        </pc:inkChg>
      </pc:sldChg>
      <pc:sldChg chg="addSp delSp modSp mod ord setBg addAnim delAnim">
        <pc:chgData name="Floor de Bruin" userId="d1c5b670-a1b7-49da-b2e8-c82be91a578e" providerId="ADAL" clId="{314CF40F-7FDE-4F9C-8332-46DBDAD00332}" dt="2023-10-13T12:38:33.567" v="1333" actId="14826"/>
        <pc:sldMkLst>
          <pc:docMk/>
          <pc:sldMk cId="472394906" sldId="305"/>
        </pc:sldMkLst>
        <pc:picChg chg="add del mod">
          <ac:chgData name="Floor de Bruin" userId="d1c5b670-a1b7-49da-b2e8-c82be91a578e" providerId="ADAL" clId="{314CF40F-7FDE-4F9C-8332-46DBDAD00332}" dt="2023-10-13T12:38:33.567" v="1333" actId="14826"/>
          <ac:picMkLst>
            <pc:docMk/>
            <pc:sldMk cId="472394906" sldId="305"/>
            <ac:picMk id="8" creationId="{0BCDEF96-123F-EB94-638A-C7393F081E53}"/>
          </ac:picMkLst>
        </pc:picChg>
        <pc:inkChg chg="add del">
          <ac:chgData name="Floor de Bruin" userId="d1c5b670-a1b7-49da-b2e8-c82be91a578e" providerId="ADAL" clId="{314CF40F-7FDE-4F9C-8332-46DBDAD00332}" dt="2023-10-12T12:00:43.582" v="1293" actId="478"/>
          <ac:inkMkLst>
            <pc:docMk/>
            <pc:sldMk cId="472394906" sldId="305"/>
            <ac:inkMk id="3" creationId="{FA60F8DA-9D1B-BC10-0E2D-D8FD425FC881}"/>
          </ac:inkMkLst>
        </pc:inkChg>
      </pc:sldChg>
      <pc:sldChg chg="ord setBg">
        <pc:chgData name="Floor de Bruin" userId="d1c5b670-a1b7-49da-b2e8-c82be91a578e" providerId="ADAL" clId="{314CF40F-7FDE-4F9C-8332-46DBDAD00332}" dt="2023-10-10T08:00:41.053" v="39"/>
        <pc:sldMkLst>
          <pc:docMk/>
          <pc:sldMk cId="3728437317" sldId="306"/>
        </pc:sldMkLst>
      </pc:sldChg>
      <pc:sldChg chg="ord setBg">
        <pc:chgData name="Floor de Bruin" userId="d1c5b670-a1b7-49da-b2e8-c82be91a578e" providerId="ADAL" clId="{314CF40F-7FDE-4F9C-8332-46DBDAD00332}" dt="2023-10-10T08:00:41.053" v="39"/>
        <pc:sldMkLst>
          <pc:docMk/>
          <pc:sldMk cId="2204788894" sldId="307"/>
        </pc:sldMkLst>
      </pc:sldChg>
      <pc:sldChg chg="del setBg">
        <pc:chgData name="Floor de Bruin" userId="d1c5b670-a1b7-49da-b2e8-c82be91a578e" providerId="ADAL" clId="{314CF40F-7FDE-4F9C-8332-46DBDAD00332}" dt="2023-10-10T08:01:35.714" v="40" actId="47"/>
        <pc:sldMkLst>
          <pc:docMk/>
          <pc:sldMk cId="1740527056" sldId="308"/>
        </pc:sldMkLst>
      </pc:sldChg>
      <pc:sldChg chg="del setBg">
        <pc:chgData name="Floor de Bruin" userId="d1c5b670-a1b7-49da-b2e8-c82be91a578e" providerId="ADAL" clId="{314CF40F-7FDE-4F9C-8332-46DBDAD00332}" dt="2023-10-10T08:01:46.331" v="41" actId="47"/>
        <pc:sldMkLst>
          <pc:docMk/>
          <pc:sldMk cId="1381581135" sldId="309"/>
        </pc:sldMkLst>
      </pc:sldChg>
      <pc:sldChg chg="del setBg">
        <pc:chgData name="Floor de Bruin" userId="d1c5b670-a1b7-49da-b2e8-c82be91a578e" providerId="ADAL" clId="{314CF40F-7FDE-4F9C-8332-46DBDAD00332}" dt="2023-10-10T08:01:47.602" v="42" actId="47"/>
        <pc:sldMkLst>
          <pc:docMk/>
          <pc:sldMk cId="992668597" sldId="310"/>
        </pc:sldMkLst>
      </pc:sldChg>
      <pc:sldChg chg="del setBg">
        <pc:chgData name="Floor de Bruin" userId="d1c5b670-a1b7-49da-b2e8-c82be91a578e" providerId="ADAL" clId="{314CF40F-7FDE-4F9C-8332-46DBDAD00332}" dt="2023-10-10T08:01:48.271" v="43" actId="47"/>
        <pc:sldMkLst>
          <pc:docMk/>
          <pc:sldMk cId="1702683290" sldId="311"/>
        </pc:sldMkLst>
      </pc:sldChg>
      <pc:sldChg chg="del setBg">
        <pc:chgData name="Floor de Bruin" userId="d1c5b670-a1b7-49da-b2e8-c82be91a578e" providerId="ADAL" clId="{314CF40F-7FDE-4F9C-8332-46DBDAD00332}" dt="2023-10-10T08:01:49.086" v="44" actId="47"/>
        <pc:sldMkLst>
          <pc:docMk/>
          <pc:sldMk cId="310959572" sldId="312"/>
        </pc:sldMkLst>
      </pc:sldChg>
      <pc:sldChg chg="del setBg">
        <pc:chgData name="Floor de Bruin" userId="d1c5b670-a1b7-49da-b2e8-c82be91a578e" providerId="ADAL" clId="{314CF40F-7FDE-4F9C-8332-46DBDAD00332}" dt="2023-10-10T08:01:51.278" v="45" actId="47"/>
        <pc:sldMkLst>
          <pc:docMk/>
          <pc:sldMk cId="833697289" sldId="313"/>
        </pc:sldMkLst>
      </pc:sldChg>
      <pc:sldChg chg="del setBg">
        <pc:chgData name="Floor de Bruin" userId="d1c5b670-a1b7-49da-b2e8-c82be91a578e" providerId="ADAL" clId="{314CF40F-7FDE-4F9C-8332-46DBDAD00332}" dt="2023-10-10T08:01:52.090" v="46" actId="47"/>
        <pc:sldMkLst>
          <pc:docMk/>
          <pc:sldMk cId="318598849" sldId="314"/>
        </pc:sldMkLst>
      </pc:sldChg>
      <pc:sldChg chg="del setBg">
        <pc:chgData name="Floor de Bruin" userId="d1c5b670-a1b7-49da-b2e8-c82be91a578e" providerId="ADAL" clId="{314CF40F-7FDE-4F9C-8332-46DBDAD00332}" dt="2023-10-10T08:01:53.105" v="47" actId="47"/>
        <pc:sldMkLst>
          <pc:docMk/>
          <pc:sldMk cId="193881303" sldId="315"/>
        </pc:sldMkLst>
      </pc:sldChg>
      <pc:sldChg chg="del setBg">
        <pc:chgData name="Floor de Bruin" userId="d1c5b670-a1b7-49da-b2e8-c82be91a578e" providerId="ADAL" clId="{314CF40F-7FDE-4F9C-8332-46DBDAD00332}" dt="2023-10-10T08:01:55.215" v="48" actId="47"/>
        <pc:sldMkLst>
          <pc:docMk/>
          <pc:sldMk cId="3292590756" sldId="316"/>
        </pc:sldMkLst>
      </pc:sldChg>
      <pc:sldChg chg="del setBg">
        <pc:chgData name="Floor de Bruin" userId="d1c5b670-a1b7-49da-b2e8-c82be91a578e" providerId="ADAL" clId="{314CF40F-7FDE-4F9C-8332-46DBDAD00332}" dt="2023-10-10T08:01:55.937" v="49" actId="47"/>
        <pc:sldMkLst>
          <pc:docMk/>
          <pc:sldMk cId="76215202" sldId="317"/>
        </pc:sldMkLst>
      </pc:sldChg>
      <pc:sldChg chg="del setBg">
        <pc:chgData name="Floor de Bruin" userId="d1c5b670-a1b7-49da-b2e8-c82be91a578e" providerId="ADAL" clId="{314CF40F-7FDE-4F9C-8332-46DBDAD00332}" dt="2023-10-10T08:01:56.468" v="50" actId="47"/>
        <pc:sldMkLst>
          <pc:docMk/>
          <pc:sldMk cId="1632471763" sldId="318"/>
        </pc:sldMkLst>
      </pc:sldChg>
      <pc:sldChg chg="del setBg">
        <pc:chgData name="Floor de Bruin" userId="d1c5b670-a1b7-49da-b2e8-c82be91a578e" providerId="ADAL" clId="{314CF40F-7FDE-4F9C-8332-46DBDAD00332}" dt="2023-10-10T08:01:58.187" v="51" actId="47"/>
        <pc:sldMkLst>
          <pc:docMk/>
          <pc:sldMk cId="3405378339" sldId="319"/>
        </pc:sldMkLst>
      </pc:sldChg>
      <pc:sldChg chg="del setBg">
        <pc:chgData name="Floor de Bruin" userId="d1c5b670-a1b7-49da-b2e8-c82be91a578e" providerId="ADAL" clId="{314CF40F-7FDE-4F9C-8332-46DBDAD00332}" dt="2023-10-10T08:01:58.707" v="52" actId="47"/>
        <pc:sldMkLst>
          <pc:docMk/>
          <pc:sldMk cId="3040326937" sldId="320"/>
        </pc:sldMkLst>
      </pc:sldChg>
      <pc:sldChg chg="del setBg">
        <pc:chgData name="Floor de Bruin" userId="d1c5b670-a1b7-49da-b2e8-c82be91a578e" providerId="ADAL" clId="{314CF40F-7FDE-4F9C-8332-46DBDAD00332}" dt="2023-10-10T08:02:00.273" v="53" actId="47"/>
        <pc:sldMkLst>
          <pc:docMk/>
          <pc:sldMk cId="4011782191" sldId="321"/>
        </pc:sldMkLst>
      </pc:sldChg>
      <pc:sldChg chg="del setBg">
        <pc:chgData name="Floor de Bruin" userId="d1c5b670-a1b7-49da-b2e8-c82be91a578e" providerId="ADAL" clId="{314CF40F-7FDE-4F9C-8332-46DBDAD00332}" dt="2023-10-10T08:02:01.481" v="54" actId="47"/>
        <pc:sldMkLst>
          <pc:docMk/>
          <pc:sldMk cId="1211579061" sldId="322"/>
        </pc:sldMkLst>
      </pc:sldChg>
      <pc:sldChg chg="del setBg">
        <pc:chgData name="Floor de Bruin" userId="d1c5b670-a1b7-49da-b2e8-c82be91a578e" providerId="ADAL" clId="{314CF40F-7FDE-4F9C-8332-46DBDAD00332}" dt="2023-10-10T08:02:02.559" v="55" actId="47"/>
        <pc:sldMkLst>
          <pc:docMk/>
          <pc:sldMk cId="3001995705" sldId="323"/>
        </pc:sldMkLst>
      </pc:sldChg>
      <pc:sldChg chg="del setBg">
        <pc:chgData name="Floor de Bruin" userId="d1c5b670-a1b7-49da-b2e8-c82be91a578e" providerId="ADAL" clId="{314CF40F-7FDE-4F9C-8332-46DBDAD00332}" dt="2023-10-10T08:02:03.059" v="56" actId="47"/>
        <pc:sldMkLst>
          <pc:docMk/>
          <pc:sldMk cId="2814579273" sldId="324"/>
        </pc:sldMkLst>
      </pc:sldChg>
      <pc:sldChg chg="del setBg">
        <pc:chgData name="Floor de Bruin" userId="d1c5b670-a1b7-49da-b2e8-c82be91a578e" providerId="ADAL" clId="{314CF40F-7FDE-4F9C-8332-46DBDAD00332}" dt="2023-10-10T08:02:04.253" v="57" actId="47"/>
        <pc:sldMkLst>
          <pc:docMk/>
          <pc:sldMk cId="1875678898" sldId="325"/>
        </pc:sldMkLst>
      </pc:sldChg>
      <pc:sldChg chg="del setBg">
        <pc:chgData name="Floor de Bruin" userId="d1c5b670-a1b7-49da-b2e8-c82be91a578e" providerId="ADAL" clId="{314CF40F-7FDE-4F9C-8332-46DBDAD00332}" dt="2023-10-10T08:02:06.087" v="58" actId="47"/>
        <pc:sldMkLst>
          <pc:docMk/>
          <pc:sldMk cId="3094925206" sldId="326"/>
        </pc:sldMkLst>
      </pc:sldChg>
      <pc:sldChg chg="del setBg">
        <pc:chgData name="Floor de Bruin" userId="d1c5b670-a1b7-49da-b2e8-c82be91a578e" providerId="ADAL" clId="{314CF40F-7FDE-4F9C-8332-46DBDAD00332}" dt="2023-10-10T08:02:07.151" v="59" actId="47"/>
        <pc:sldMkLst>
          <pc:docMk/>
          <pc:sldMk cId="88689014" sldId="327"/>
        </pc:sldMkLst>
      </pc:sldChg>
      <pc:sldChg chg="del setBg">
        <pc:chgData name="Floor de Bruin" userId="d1c5b670-a1b7-49da-b2e8-c82be91a578e" providerId="ADAL" clId="{314CF40F-7FDE-4F9C-8332-46DBDAD00332}" dt="2023-10-10T08:02:08.385" v="60" actId="47"/>
        <pc:sldMkLst>
          <pc:docMk/>
          <pc:sldMk cId="3031780351" sldId="328"/>
        </pc:sldMkLst>
      </pc:sldChg>
      <pc:sldChg chg="del setBg">
        <pc:chgData name="Floor de Bruin" userId="d1c5b670-a1b7-49da-b2e8-c82be91a578e" providerId="ADAL" clId="{314CF40F-7FDE-4F9C-8332-46DBDAD00332}" dt="2023-10-10T08:02:09.375" v="61" actId="47"/>
        <pc:sldMkLst>
          <pc:docMk/>
          <pc:sldMk cId="2032161539" sldId="329"/>
        </pc:sldMkLst>
      </pc:sldChg>
      <pc:sldChg chg="addSp delSp modSp mod setBg">
        <pc:chgData name="Floor de Bruin" userId="d1c5b670-a1b7-49da-b2e8-c82be91a578e" providerId="ADAL" clId="{314CF40F-7FDE-4F9C-8332-46DBDAD00332}" dt="2023-10-12T11:38:44.888" v="1092" actId="208"/>
        <pc:sldMkLst>
          <pc:docMk/>
          <pc:sldMk cId="762761275" sldId="330"/>
        </pc:sldMkLst>
        <pc:spChg chg="add del mod">
          <ac:chgData name="Floor de Bruin" userId="d1c5b670-a1b7-49da-b2e8-c82be91a578e" providerId="ADAL" clId="{314CF40F-7FDE-4F9C-8332-46DBDAD00332}" dt="2023-10-12T11:38:35.559" v="1087" actId="478"/>
          <ac:spMkLst>
            <pc:docMk/>
            <pc:sldMk cId="762761275" sldId="330"/>
            <ac:spMk id="6" creationId="{34856F83-7315-E94C-05DF-0EFC43673447}"/>
          </ac:spMkLst>
        </pc:spChg>
        <pc:spChg chg="add mod ord">
          <ac:chgData name="Floor de Bruin" userId="d1c5b670-a1b7-49da-b2e8-c82be91a578e" providerId="ADAL" clId="{314CF40F-7FDE-4F9C-8332-46DBDAD00332}" dt="2023-10-12T11:38:44.888" v="1092" actId="208"/>
          <ac:spMkLst>
            <pc:docMk/>
            <pc:sldMk cId="762761275" sldId="330"/>
            <ac:spMk id="8" creationId="{7C76C057-5192-18E6-4F5C-8E1271AE73CC}"/>
          </ac:spMkLst>
        </pc:spChg>
        <pc:picChg chg="add del">
          <ac:chgData name="Floor de Bruin" userId="d1c5b670-a1b7-49da-b2e8-c82be91a578e" providerId="ADAL" clId="{314CF40F-7FDE-4F9C-8332-46DBDAD00332}" dt="2023-10-12T11:38:36.934" v="1088" actId="478"/>
          <ac:picMkLst>
            <pc:docMk/>
            <pc:sldMk cId="762761275" sldId="330"/>
            <ac:picMk id="5" creationId="{00000000-0000-0000-0000-000000000000}"/>
          </ac:picMkLst>
        </pc:picChg>
      </pc:sldChg>
      <pc:sldChg chg="addSp delSp modSp mod setBg">
        <pc:chgData name="Floor de Bruin" userId="d1c5b670-a1b7-49da-b2e8-c82be91a578e" providerId="ADAL" clId="{314CF40F-7FDE-4F9C-8332-46DBDAD00332}" dt="2023-10-12T11:35:28.759" v="1063" actId="478"/>
        <pc:sldMkLst>
          <pc:docMk/>
          <pc:sldMk cId="31311519" sldId="331"/>
        </pc:sldMkLst>
        <pc:spChg chg="add del mod">
          <ac:chgData name="Floor de Bruin" userId="d1c5b670-a1b7-49da-b2e8-c82be91a578e" providerId="ADAL" clId="{314CF40F-7FDE-4F9C-8332-46DBDAD00332}" dt="2023-10-12T11:35:28.759" v="1063" actId="478"/>
          <ac:spMkLst>
            <pc:docMk/>
            <pc:sldMk cId="31311519" sldId="331"/>
            <ac:spMk id="8" creationId="{5F3D2335-61C5-FE9D-1C68-608B930A9A9F}"/>
          </ac:spMkLst>
        </pc:spChg>
        <pc:picChg chg="del">
          <ac:chgData name="Floor de Bruin" userId="d1c5b670-a1b7-49da-b2e8-c82be91a578e" providerId="ADAL" clId="{314CF40F-7FDE-4F9C-8332-46DBDAD00332}" dt="2023-10-12T11:35:25.494" v="1062" actId="478"/>
          <ac:picMkLst>
            <pc:docMk/>
            <pc:sldMk cId="31311519" sldId="331"/>
            <ac:picMk id="4" creationId="{00000000-0000-0000-0000-000000000000}"/>
          </ac:picMkLst>
        </pc:picChg>
        <pc:picChg chg="del">
          <ac:chgData name="Floor de Bruin" userId="d1c5b670-a1b7-49da-b2e8-c82be91a578e" providerId="ADAL" clId="{314CF40F-7FDE-4F9C-8332-46DBDAD00332}" dt="2023-10-12T11:35:19.239" v="1059" actId="478"/>
          <ac:picMkLst>
            <pc:docMk/>
            <pc:sldMk cId="31311519" sldId="331"/>
            <ac:picMk id="5" creationId="{00000000-0000-0000-0000-000000000000}"/>
          </ac:picMkLst>
        </pc:picChg>
        <pc:picChg chg="add mod">
          <ac:chgData name="Floor de Bruin" userId="d1c5b670-a1b7-49da-b2e8-c82be91a578e" providerId="ADAL" clId="{314CF40F-7FDE-4F9C-8332-46DBDAD00332}" dt="2023-10-12T11:35:21.251" v="1061" actId="167"/>
          <ac:picMkLst>
            <pc:docMk/>
            <pc:sldMk cId="31311519" sldId="331"/>
            <ac:picMk id="7" creationId="{932EBB26-ABD3-108C-8F9F-891F25F38447}"/>
          </ac:picMkLst>
        </pc:picChg>
      </pc:sldChg>
      <pc:sldChg chg="addSp delSp modSp setBg">
        <pc:chgData name="Floor de Bruin" userId="d1c5b670-a1b7-49da-b2e8-c82be91a578e" providerId="ADAL" clId="{314CF40F-7FDE-4F9C-8332-46DBDAD00332}" dt="2023-10-12T11:35:34.212" v="1066" actId="167"/>
        <pc:sldMkLst>
          <pc:docMk/>
          <pc:sldMk cId="2259031804" sldId="332"/>
        </pc:sldMkLst>
        <pc:picChg chg="del">
          <ac:chgData name="Floor de Bruin" userId="d1c5b670-a1b7-49da-b2e8-c82be91a578e" providerId="ADAL" clId="{314CF40F-7FDE-4F9C-8332-46DBDAD00332}" dt="2023-10-12T11:35:31.306" v="1064" actId="478"/>
          <ac:picMkLst>
            <pc:docMk/>
            <pc:sldMk cId="2259031804" sldId="332"/>
            <ac:picMk id="5" creationId="{00000000-0000-0000-0000-000000000000}"/>
          </ac:picMkLst>
        </pc:picChg>
        <pc:picChg chg="add mod">
          <ac:chgData name="Floor de Bruin" userId="d1c5b670-a1b7-49da-b2e8-c82be91a578e" providerId="ADAL" clId="{314CF40F-7FDE-4F9C-8332-46DBDAD00332}" dt="2023-10-12T11:35:34.212" v="1066" actId="167"/>
          <ac:picMkLst>
            <pc:docMk/>
            <pc:sldMk cId="2259031804" sldId="332"/>
            <ac:picMk id="7" creationId="{9E268800-E664-803A-C053-94070D217B66}"/>
          </ac:picMkLst>
        </pc:picChg>
      </pc:sldChg>
      <pc:sldChg chg="addSp delSp modSp setBg">
        <pc:chgData name="Floor de Bruin" userId="d1c5b670-a1b7-49da-b2e8-c82be91a578e" providerId="ADAL" clId="{314CF40F-7FDE-4F9C-8332-46DBDAD00332}" dt="2023-10-12T11:35:40.055" v="1069" actId="167"/>
        <pc:sldMkLst>
          <pc:docMk/>
          <pc:sldMk cId="1554058243" sldId="333"/>
        </pc:sldMkLst>
        <pc:picChg chg="del">
          <ac:chgData name="Floor de Bruin" userId="d1c5b670-a1b7-49da-b2e8-c82be91a578e" providerId="ADAL" clId="{314CF40F-7FDE-4F9C-8332-46DBDAD00332}" dt="2023-10-12T11:35:38.055" v="1067" actId="478"/>
          <ac:picMkLst>
            <pc:docMk/>
            <pc:sldMk cId="1554058243" sldId="333"/>
            <ac:picMk id="5" creationId="{00000000-0000-0000-0000-000000000000}"/>
          </ac:picMkLst>
        </pc:picChg>
        <pc:picChg chg="add mod">
          <ac:chgData name="Floor de Bruin" userId="d1c5b670-a1b7-49da-b2e8-c82be91a578e" providerId="ADAL" clId="{314CF40F-7FDE-4F9C-8332-46DBDAD00332}" dt="2023-10-12T11:35:40.055" v="1069" actId="167"/>
          <ac:picMkLst>
            <pc:docMk/>
            <pc:sldMk cId="1554058243" sldId="333"/>
            <ac:picMk id="7" creationId="{2E8100BC-F611-732A-EAEE-6E07F8B7056F}"/>
          </ac:picMkLst>
        </pc:picChg>
      </pc:sldChg>
      <pc:sldChg chg="addSp delSp modSp setBg">
        <pc:chgData name="Floor de Bruin" userId="d1c5b670-a1b7-49da-b2e8-c82be91a578e" providerId="ADAL" clId="{314CF40F-7FDE-4F9C-8332-46DBDAD00332}" dt="2023-10-12T11:35:46.639" v="1072" actId="167"/>
        <pc:sldMkLst>
          <pc:docMk/>
          <pc:sldMk cId="4071198236" sldId="334"/>
        </pc:sldMkLst>
        <pc:picChg chg="del">
          <ac:chgData name="Floor de Bruin" userId="d1c5b670-a1b7-49da-b2e8-c82be91a578e" providerId="ADAL" clId="{314CF40F-7FDE-4F9C-8332-46DBDAD00332}" dt="2023-10-12T11:35:44.336" v="1070" actId="478"/>
          <ac:picMkLst>
            <pc:docMk/>
            <pc:sldMk cId="4071198236" sldId="334"/>
            <ac:picMk id="5" creationId="{00000000-0000-0000-0000-000000000000}"/>
          </ac:picMkLst>
        </pc:picChg>
        <pc:picChg chg="add mod">
          <ac:chgData name="Floor de Bruin" userId="d1c5b670-a1b7-49da-b2e8-c82be91a578e" providerId="ADAL" clId="{314CF40F-7FDE-4F9C-8332-46DBDAD00332}" dt="2023-10-12T11:35:46.639" v="1072" actId="167"/>
          <ac:picMkLst>
            <pc:docMk/>
            <pc:sldMk cId="4071198236" sldId="334"/>
            <ac:picMk id="7" creationId="{EA0DF931-E544-6D61-06D8-915F1F16F2B1}"/>
          </ac:picMkLst>
        </pc:picChg>
      </pc:sldChg>
      <pc:sldChg chg="addSp delSp modSp setBg">
        <pc:chgData name="Floor de Bruin" userId="d1c5b670-a1b7-49da-b2e8-c82be91a578e" providerId="ADAL" clId="{314CF40F-7FDE-4F9C-8332-46DBDAD00332}" dt="2023-10-12T11:35:51.095" v="1075" actId="167"/>
        <pc:sldMkLst>
          <pc:docMk/>
          <pc:sldMk cId="3318429113" sldId="335"/>
        </pc:sldMkLst>
        <pc:picChg chg="del">
          <ac:chgData name="Floor de Bruin" userId="d1c5b670-a1b7-49da-b2e8-c82be91a578e" providerId="ADAL" clId="{314CF40F-7FDE-4F9C-8332-46DBDAD00332}" dt="2023-10-12T11:35:49.267" v="1073" actId="478"/>
          <ac:picMkLst>
            <pc:docMk/>
            <pc:sldMk cId="3318429113" sldId="335"/>
            <ac:picMk id="5" creationId="{00000000-0000-0000-0000-000000000000}"/>
          </ac:picMkLst>
        </pc:picChg>
        <pc:picChg chg="add mod">
          <ac:chgData name="Floor de Bruin" userId="d1c5b670-a1b7-49da-b2e8-c82be91a578e" providerId="ADAL" clId="{314CF40F-7FDE-4F9C-8332-46DBDAD00332}" dt="2023-10-12T11:35:51.095" v="1075" actId="167"/>
          <ac:picMkLst>
            <pc:docMk/>
            <pc:sldMk cId="3318429113" sldId="335"/>
            <ac:picMk id="7" creationId="{D86EF13C-074B-CB64-1613-4C7D5AFDE7D0}"/>
          </ac:picMkLst>
        </pc:picChg>
      </pc:sldChg>
      <pc:sldChg chg="addSp delSp modSp setBg">
        <pc:chgData name="Floor de Bruin" userId="d1c5b670-a1b7-49da-b2e8-c82be91a578e" providerId="ADAL" clId="{314CF40F-7FDE-4F9C-8332-46DBDAD00332}" dt="2023-10-12T11:35:55.969" v="1078" actId="167"/>
        <pc:sldMkLst>
          <pc:docMk/>
          <pc:sldMk cId="2800757478" sldId="336"/>
        </pc:sldMkLst>
        <pc:picChg chg="del">
          <ac:chgData name="Floor de Bruin" userId="d1c5b670-a1b7-49da-b2e8-c82be91a578e" providerId="ADAL" clId="{314CF40F-7FDE-4F9C-8332-46DBDAD00332}" dt="2023-10-12T11:35:53.829" v="1076" actId="478"/>
          <ac:picMkLst>
            <pc:docMk/>
            <pc:sldMk cId="2800757478" sldId="336"/>
            <ac:picMk id="5" creationId="{00000000-0000-0000-0000-000000000000}"/>
          </ac:picMkLst>
        </pc:picChg>
        <pc:picChg chg="add mod">
          <ac:chgData name="Floor de Bruin" userId="d1c5b670-a1b7-49da-b2e8-c82be91a578e" providerId="ADAL" clId="{314CF40F-7FDE-4F9C-8332-46DBDAD00332}" dt="2023-10-12T11:35:55.969" v="1078" actId="167"/>
          <ac:picMkLst>
            <pc:docMk/>
            <pc:sldMk cId="2800757478" sldId="336"/>
            <ac:picMk id="7" creationId="{418D69C8-3F7F-871F-5126-59E9DEBD635D}"/>
          </ac:picMkLst>
        </pc:picChg>
      </pc:sldChg>
      <pc:sldChg chg="ord setBg">
        <pc:chgData name="Floor de Bruin" userId="d1c5b670-a1b7-49da-b2e8-c82be91a578e" providerId="ADAL" clId="{314CF40F-7FDE-4F9C-8332-46DBDAD00332}" dt="2023-10-10T08:05:49.757" v="117"/>
        <pc:sldMkLst>
          <pc:docMk/>
          <pc:sldMk cId="936271504" sldId="337"/>
        </pc:sldMkLst>
      </pc:sldChg>
      <pc:sldChg chg="ord setBg">
        <pc:chgData name="Floor de Bruin" userId="d1c5b670-a1b7-49da-b2e8-c82be91a578e" providerId="ADAL" clId="{314CF40F-7FDE-4F9C-8332-46DBDAD00332}" dt="2023-10-10T08:05:49.757" v="117"/>
        <pc:sldMkLst>
          <pc:docMk/>
          <pc:sldMk cId="2983939023" sldId="338"/>
        </pc:sldMkLst>
      </pc:sldChg>
      <pc:sldChg chg="addSp delSp modSp mod setBg">
        <pc:chgData name="Floor de Bruin" userId="d1c5b670-a1b7-49da-b2e8-c82be91a578e" providerId="ADAL" clId="{314CF40F-7FDE-4F9C-8332-46DBDAD00332}" dt="2023-10-12T11:39:18.452" v="1095" actId="167"/>
        <pc:sldMkLst>
          <pc:docMk/>
          <pc:sldMk cId="2739002903" sldId="339"/>
        </pc:sldMkLst>
        <pc:spChg chg="add mod ord">
          <ac:chgData name="Floor de Bruin" userId="d1c5b670-a1b7-49da-b2e8-c82be91a578e" providerId="ADAL" clId="{314CF40F-7FDE-4F9C-8332-46DBDAD00332}" dt="2023-10-12T11:39:18.452" v="1095" actId="167"/>
          <ac:spMkLst>
            <pc:docMk/>
            <pc:sldMk cId="2739002903" sldId="339"/>
            <ac:spMk id="6" creationId="{32D72D21-EC59-9E8A-D2BA-931DEBFB2CFC}"/>
          </ac:spMkLst>
        </pc:spChg>
        <pc:picChg chg="del">
          <ac:chgData name="Floor de Bruin" userId="d1c5b670-a1b7-49da-b2e8-c82be91a578e" providerId="ADAL" clId="{314CF40F-7FDE-4F9C-8332-46DBDAD00332}" dt="2023-10-12T11:39:16.562" v="1093" actId="478"/>
          <ac:picMkLst>
            <pc:docMk/>
            <pc:sldMk cId="2739002903" sldId="339"/>
            <ac:picMk id="5" creationId="{00000000-0000-0000-0000-000000000000}"/>
          </ac:picMkLst>
        </pc:picChg>
      </pc:sldChg>
      <pc:sldChg chg="addSp delSp modSp mod setBg">
        <pc:chgData name="Floor de Bruin" userId="d1c5b670-a1b7-49da-b2e8-c82be91a578e" providerId="ADAL" clId="{314CF40F-7FDE-4F9C-8332-46DBDAD00332}" dt="2023-10-12T11:40:11.423" v="1101" actId="167"/>
        <pc:sldMkLst>
          <pc:docMk/>
          <pc:sldMk cId="1594147514" sldId="340"/>
        </pc:sldMkLst>
        <pc:spChg chg="add mod ord">
          <ac:chgData name="Floor de Bruin" userId="d1c5b670-a1b7-49da-b2e8-c82be91a578e" providerId="ADAL" clId="{314CF40F-7FDE-4F9C-8332-46DBDAD00332}" dt="2023-10-12T11:40:11.423" v="1101" actId="167"/>
          <ac:spMkLst>
            <pc:docMk/>
            <pc:sldMk cId="1594147514" sldId="340"/>
            <ac:spMk id="7" creationId="{2155A649-DA5A-A864-78F9-0D21815A4F37}"/>
          </ac:spMkLst>
        </pc:spChg>
        <pc:picChg chg="del">
          <ac:chgData name="Floor de Bruin" userId="d1c5b670-a1b7-49da-b2e8-c82be91a578e" providerId="ADAL" clId="{314CF40F-7FDE-4F9C-8332-46DBDAD00332}" dt="2023-10-12T11:40:09.623" v="1099" actId="478"/>
          <ac:picMkLst>
            <pc:docMk/>
            <pc:sldMk cId="1594147514" sldId="340"/>
            <ac:picMk id="5" creationId="{00000000-0000-0000-0000-000000000000}"/>
          </ac:picMkLst>
        </pc:picChg>
      </pc:sldChg>
      <pc:sldChg chg="addSp delSp modSp mod ord setBg">
        <pc:chgData name="Floor de Bruin" userId="d1c5b670-a1b7-49da-b2e8-c82be91a578e" providerId="ADAL" clId="{314CF40F-7FDE-4F9C-8332-46DBDAD00332}" dt="2023-10-12T11:39:22.952" v="1098" actId="167"/>
        <pc:sldMkLst>
          <pc:docMk/>
          <pc:sldMk cId="2057549126" sldId="341"/>
        </pc:sldMkLst>
        <pc:spChg chg="add mod ord">
          <ac:chgData name="Floor de Bruin" userId="d1c5b670-a1b7-49da-b2e8-c82be91a578e" providerId="ADAL" clId="{314CF40F-7FDE-4F9C-8332-46DBDAD00332}" dt="2023-10-12T11:39:22.952" v="1098" actId="167"/>
          <ac:spMkLst>
            <pc:docMk/>
            <pc:sldMk cId="2057549126" sldId="341"/>
            <ac:spMk id="7" creationId="{0EA35257-64CF-2D78-74BC-712041059412}"/>
          </ac:spMkLst>
        </pc:spChg>
        <pc:picChg chg="del">
          <ac:chgData name="Floor de Bruin" userId="d1c5b670-a1b7-49da-b2e8-c82be91a578e" providerId="ADAL" clId="{314CF40F-7FDE-4F9C-8332-46DBDAD00332}" dt="2023-10-12T11:39:20.202" v="1096" actId="478"/>
          <ac:picMkLst>
            <pc:docMk/>
            <pc:sldMk cId="2057549126" sldId="341"/>
            <ac:picMk id="5" creationId="{00000000-0000-0000-0000-000000000000}"/>
          </ac:picMkLst>
        </pc:picChg>
      </pc:sldChg>
      <pc:sldChg chg="setBg">
        <pc:chgData name="Floor de Bruin" userId="d1c5b670-a1b7-49da-b2e8-c82be91a578e" providerId="ADAL" clId="{314CF40F-7FDE-4F9C-8332-46DBDAD00332}" dt="2023-10-10T07:55:18.261" v="4"/>
        <pc:sldMkLst>
          <pc:docMk/>
          <pc:sldMk cId="3345480877" sldId="342"/>
        </pc:sldMkLst>
      </pc:sldChg>
      <pc:sldChg chg="addSp delSp modSp mod setBg">
        <pc:chgData name="Floor de Bruin" userId="d1c5b670-a1b7-49da-b2e8-c82be91a578e" providerId="ADAL" clId="{314CF40F-7FDE-4F9C-8332-46DBDAD00332}" dt="2023-10-12T11:40:21.745" v="1104" actId="167"/>
        <pc:sldMkLst>
          <pc:docMk/>
          <pc:sldMk cId="3759145226" sldId="343"/>
        </pc:sldMkLst>
        <pc:spChg chg="add mod ord">
          <ac:chgData name="Floor de Bruin" userId="d1c5b670-a1b7-49da-b2e8-c82be91a578e" providerId="ADAL" clId="{314CF40F-7FDE-4F9C-8332-46DBDAD00332}" dt="2023-10-12T11:40:21.745" v="1104" actId="167"/>
          <ac:spMkLst>
            <pc:docMk/>
            <pc:sldMk cId="3759145226" sldId="343"/>
            <ac:spMk id="7" creationId="{151184E6-E3BF-A108-A947-C9227D896C5E}"/>
          </ac:spMkLst>
        </pc:spChg>
        <pc:picChg chg="del">
          <ac:chgData name="Floor de Bruin" userId="d1c5b670-a1b7-49da-b2e8-c82be91a578e" providerId="ADAL" clId="{314CF40F-7FDE-4F9C-8332-46DBDAD00332}" dt="2023-10-12T11:40:19.551" v="1102" actId="478"/>
          <ac:picMkLst>
            <pc:docMk/>
            <pc:sldMk cId="3759145226" sldId="343"/>
            <ac:picMk id="5" creationId="{00000000-0000-0000-0000-000000000000}"/>
          </ac:picMkLst>
        </pc:picChg>
      </pc:sldChg>
      <pc:sldChg chg="addSp delSp modSp mod setBg">
        <pc:chgData name="Floor de Bruin" userId="d1c5b670-a1b7-49da-b2e8-c82be91a578e" providerId="ADAL" clId="{314CF40F-7FDE-4F9C-8332-46DBDAD00332}" dt="2023-10-12T11:40:25.345" v="1107" actId="167"/>
        <pc:sldMkLst>
          <pc:docMk/>
          <pc:sldMk cId="3762611058" sldId="344"/>
        </pc:sldMkLst>
        <pc:spChg chg="add mod ord">
          <ac:chgData name="Floor de Bruin" userId="d1c5b670-a1b7-49da-b2e8-c82be91a578e" providerId="ADAL" clId="{314CF40F-7FDE-4F9C-8332-46DBDAD00332}" dt="2023-10-12T11:40:25.345" v="1107" actId="167"/>
          <ac:spMkLst>
            <pc:docMk/>
            <pc:sldMk cId="3762611058" sldId="344"/>
            <ac:spMk id="7" creationId="{9B6372E8-2558-FE2F-A008-E8686A70FA65}"/>
          </ac:spMkLst>
        </pc:spChg>
        <pc:picChg chg="del">
          <ac:chgData name="Floor de Bruin" userId="d1c5b670-a1b7-49da-b2e8-c82be91a578e" providerId="ADAL" clId="{314CF40F-7FDE-4F9C-8332-46DBDAD00332}" dt="2023-10-12T11:40:23.765" v="1105" actId="478"/>
          <ac:picMkLst>
            <pc:docMk/>
            <pc:sldMk cId="3762611058" sldId="344"/>
            <ac:picMk id="5" creationId="{00000000-0000-0000-0000-000000000000}"/>
          </ac:picMkLst>
        </pc:picChg>
      </pc:sldChg>
      <pc:sldChg chg="setBg">
        <pc:chgData name="Floor de Bruin" userId="d1c5b670-a1b7-49da-b2e8-c82be91a578e" providerId="ADAL" clId="{314CF40F-7FDE-4F9C-8332-46DBDAD00332}" dt="2023-10-10T07:55:18.261" v="4"/>
        <pc:sldMkLst>
          <pc:docMk/>
          <pc:sldMk cId="1616146771" sldId="345"/>
        </pc:sldMkLst>
      </pc:sldChg>
      <pc:sldChg chg="setBg">
        <pc:chgData name="Floor de Bruin" userId="d1c5b670-a1b7-49da-b2e8-c82be91a578e" providerId="ADAL" clId="{314CF40F-7FDE-4F9C-8332-46DBDAD00332}" dt="2023-10-10T07:55:18.261" v="4"/>
        <pc:sldMkLst>
          <pc:docMk/>
          <pc:sldMk cId="2180091517" sldId="346"/>
        </pc:sldMkLst>
      </pc:sldChg>
      <pc:sldChg chg="addSp delSp modSp mod setBg">
        <pc:chgData name="Floor de Bruin" userId="d1c5b670-a1b7-49da-b2e8-c82be91a578e" providerId="ADAL" clId="{314CF40F-7FDE-4F9C-8332-46DBDAD00332}" dt="2023-10-12T11:40:51.512" v="1115" actId="208"/>
        <pc:sldMkLst>
          <pc:docMk/>
          <pc:sldMk cId="2908740332" sldId="347"/>
        </pc:sldMkLst>
        <pc:spChg chg="add mod ord">
          <ac:chgData name="Floor de Bruin" userId="d1c5b670-a1b7-49da-b2e8-c82be91a578e" providerId="ADAL" clId="{314CF40F-7FDE-4F9C-8332-46DBDAD00332}" dt="2023-10-12T11:40:51.512" v="1115" actId="208"/>
          <ac:spMkLst>
            <pc:docMk/>
            <pc:sldMk cId="2908740332" sldId="347"/>
            <ac:spMk id="7" creationId="{F47F503A-F878-FED0-4B79-679074F5F2E3}"/>
          </ac:spMkLst>
        </pc:spChg>
        <pc:picChg chg="del">
          <ac:chgData name="Floor de Bruin" userId="d1c5b670-a1b7-49da-b2e8-c82be91a578e" providerId="ADAL" clId="{314CF40F-7FDE-4F9C-8332-46DBDAD00332}" dt="2023-10-12T11:40:41.420" v="1111" actId="478"/>
          <ac:picMkLst>
            <pc:docMk/>
            <pc:sldMk cId="2908740332" sldId="347"/>
            <ac:picMk id="5" creationId="{00000000-0000-0000-0000-000000000000}"/>
          </ac:picMkLst>
        </pc:picChg>
      </pc:sldChg>
      <pc:sldChg chg="addSp delSp modSp mod setBg">
        <pc:chgData name="Floor de Bruin" userId="d1c5b670-a1b7-49da-b2e8-c82be91a578e" providerId="ADAL" clId="{314CF40F-7FDE-4F9C-8332-46DBDAD00332}" dt="2023-10-12T11:40:39.111" v="1110" actId="167"/>
        <pc:sldMkLst>
          <pc:docMk/>
          <pc:sldMk cId="1016978890" sldId="348"/>
        </pc:sldMkLst>
        <pc:spChg chg="add mod ord">
          <ac:chgData name="Floor de Bruin" userId="d1c5b670-a1b7-49da-b2e8-c82be91a578e" providerId="ADAL" clId="{314CF40F-7FDE-4F9C-8332-46DBDAD00332}" dt="2023-10-12T11:40:39.111" v="1110" actId="167"/>
          <ac:spMkLst>
            <pc:docMk/>
            <pc:sldMk cId="1016978890" sldId="348"/>
            <ac:spMk id="7" creationId="{576B49B2-2F82-0924-4096-AF941E268874}"/>
          </ac:spMkLst>
        </pc:spChg>
        <pc:picChg chg="del">
          <ac:chgData name="Floor de Bruin" userId="d1c5b670-a1b7-49da-b2e8-c82be91a578e" providerId="ADAL" clId="{314CF40F-7FDE-4F9C-8332-46DBDAD00332}" dt="2023-10-12T11:40:37.491" v="1108" actId="478"/>
          <ac:picMkLst>
            <pc:docMk/>
            <pc:sldMk cId="1016978890" sldId="348"/>
            <ac:picMk id="5" creationId="{00000000-0000-0000-0000-000000000000}"/>
          </ac:picMkLst>
        </pc:picChg>
      </pc:sldChg>
      <pc:sldChg chg="setBg">
        <pc:chgData name="Floor de Bruin" userId="d1c5b670-a1b7-49da-b2e8-c82be91a578e" providerId="ADAL" clId="{314CF40F-7FDE-4F9C-8332-46DBDAD00332}" dt="2023-10-10T07:55:18.261" v="4"/>
        <pc:sldMkLst>
          <pc:docMk/>
          <pc:sldMk cId="992794224" sldId="349"/>
        </pc:sldMkLst>
      </pc:sldChg>
      <pc:sldChg chg="addSp delSp modSp mod setBg">
        <pc:chgData name="Floor de Bruin" userId="d1c5b670-a1b7-49da-b2e8-c82be91a578e" providerId="ADAL" clId="{314CF40F-7FDE-4F9C-8332-46DBDAD00332}" dt="2023-10-12T11:41:00.921" v="1118" actId="167"/>
        <pc:sldMkLst>
          <pc:docMk/>
          <pc:sldMk cId="498235914" sldId="350"/>
        </pc:sldMkLst>
        <pc:spChg chg="add mod ord">
          <ac:chgData name="Floor de Bruin" userId="d1c5b670-a1b7-49da-b2e8-c82be91a578e" providerId="ADAL" clId="{314CF40F-7FDE-4F9C-8332-46DBDAD00332}" dt="2023-10-12T11:41:00.921" v="1118" actId="167"/>
          <ac:spMkLst>
            <pc:docMk/>
            <pc:sldMk cId="498235914" sldId="350"/>
            <ac:spMk id="7" creationId="{3358114D-2598-AE2A-A8AB-379C0422E78D}"/>
          </ac:spMkLst>
        </pc:spChg>
        <pc:picChg chg="del">
          <ac:chgData name="Floor de Bruin" userId="d1c5b670-a1b7-49da-b2e8-c82be91a578e" providerId="ADAL" clId="{314CF40F-7FDE-4F9C-8332-46DBDAD00332}" dt="2023-10-12T11:40:59.436" v="1116" actId="478"/>
          <ac:picMkLst>
            <pc:docMk/>
            <pc:sldMk cId="498235914" sldId="350"/>
            <ac:picMk id="5" creationId="{00000000-0000-0000-0000-000000000000}"/>
          </ac:picMkLst>
        </pc:picChg>
      </pc:sldChg>
      <pc:sldChg chg="addSp delSp modSp mod setBg">
        <pc:chgData name="Floor de Bruin" userId="d1c5b670-a1b7-49da-b2e8-c82be91a578e" providerId="ADAL" clId="{314CF40F-7FDE-4F9C-8332-46DBDAD00332}" dt="2023-10-12T11:41:08.898" v="1121" actId="167"/>
        <pc:sldMkLst>
          <pc:docMk/>
          <pc:sldMk cId="3236121830" sldId="351"/>
        </pc:sldMkLst>
        <pc:spChg chg="add mod ord">
          <ac:chgData name="Floor de Bruin" userId="d1c5b670-a1b7-49da-b2e8-c82be91a578e" providerId="ADAL" clId="{314CF40F-7FDE-4F9C-8332-46DBDAD00332}" dt="2023-10-12T11:41:08.898" v="1121" actId="167"/>
          <ac:spMkLst>
            <pc:docMk/>
            <pc:sldMk cId="3236121830" sldId="351"/>
            <ac:spMk id="6" creationId="{96870DF2-D45D-466F-9252-3649BC2A8D65}"/>
          </ac:spMkLst>
        </pc:spChg>
        <pc:picChg chg="del">
          <ac:chgData name="Floor de Bruin" userId="d1c5b670-a1b7-49da-b2e8-c82be91a578e" providerId="ADAL" clId="{314CF40F-7FDE-4F9C-8332-46DBDAD00332}" dt="2023-10-12T11:41:06.929" v="1119" actId="478"/>
          <ac:picMkLst>
            <pc:docMk/>
            <pc:sldMk cId="3236121830" sldId="351"/>
            <ac:picMk id="5" creationId="{00000000-0000-0000-0000-000000000000}"/>
          </ac:picMkLst>
        </pc:picChg>
      </pc:sldChg>
      <pc:sldChg chg="addSp delSp modSp mod setBg">
        <pc:chgData name="Floor de Bruin" userId="d1c5b670-a1b7-49da-b2e8-c82be91a578e" providerId="ADAL" clId="{314CF40F-7FDE-4F9C-8332-46DBDAD00332}" dt="2023-10-12T11:41:12.798" v="1124" actId="167"/>
        <pc:sldMkLst>
          <pc:docMk/>
          <pc:sldMk cId="2107106968" sldId="352"/>
        </pc:sldMkLst>
        <pc:spChg chg="add mod ord">
          <ac:chgData name="Floor de Bruin" userId="d1c5b670-a1b7-49da-b2e8-c82be91a578e" providerId="ADAL" clId="{314CF40F-7FDE-4F9C-8332-46DBDAD00332}" dt="2023-10-12T11:41:12.798" v="1124" actId="167"/>
          <ac:spMkLst>
            <pc:docMk/>
            <pc:sldMk cId="2107106968" sldId="352"/>
            <ac:spMk id="6" creationId="{B7C2CAB7-6412-DA37-A4CE-217954435091}"/>
          </ac:spMkLst>
        </pc:spChg>
        <pc:picChg chg="del">
          <ac:chgData name="Floor de Bruin" userId="d1c5b670-a1b7-49da-b2e8-c82be91a578e" providerId="ADAL" clId="{314CF40F-7FDE-4F9C-8332-46DBDAD00332}" dt="2023-10-12T11:41:11.267" v="1122" actId="478"/>
          <ac:picMkLst>
            <pc:docMk/>
            <pc:sldMk cId="2107106968" sldId="352"/>
            <ac:picMk id="5" creationId="{00000000-0000-0000-0000-000000000000}"/>
          </ac:picMkLst>
        </pc:picChg>
      </pc:sldChg>
      <pc:sldChg chg="addSp delSp modSp mod setBg">
        <pc:chgData name="Floor de Bruin" userId="d1c5b670-a1b7-49da-b2e8-c82be91a578e" providerId="ADAL" clId="{314CF40F-7FDE-4F9C-8332-46DBDAD00332}" dt="2023-10-12T11:41:16.187" v="1127" actId="167"/>
        <pc:sldMkLst>
          <pc:docMk/>
          <pc:sldMk cId="3370680427" sldId="353"/>
        </pc:sldMkLst>
        <pc:spChg chg="add mod ord">
          <ac:chgData name="Floor de Bruin" userId="d1c5b670-a1b7-49da-b2e8-c82be91a578e" providerId="ADAL" clId="{314CF40F-7FDE-4F9C-8332-46DBDAD00332}" dt="2023-10-12T11:41:16.187" v="1127" actId="167"/>
          <ac:spMkLst>
            <pc:docMk/>
            <pc:sldMk cId="3370680427" sldId="353"/>
            <ac:spMk id="7" creationId="{A4A3B0EF-E792-ABF6-21DD-85BC42A85C13}"/>
          </ac:spMkLst>
        </pc:spChg>
        <pc:picChg chg="del">
          <ac:chgData name="Floor de Bruin" userId="d1c5b670-a1b7-49da-b2e8-c82be91a578e" providerId="ADAL" clId="{314CF40F-7FDE-4F9C-8332-46DBDAD00332}" dt="2023-10-12T11:41:14.392" v="1125" actId="478"/>
          <ac:picMkLst>
            <pc:docMk/>
            <pc:sldMk cId="3370680427" sldId="353"/>
            <ac:picMk id="5" creationId="{00000000-0000-0000-0000-000000000000}"/>
          </ac:picMkLst>
        </pc:picChg>
      </pc:sldChg>
      <pc:sldChg chg="addSp delSp modSp mod setBg">
        <pc:chgData name="Floor de Bruin" userId="d1c5b670-a1b7-49da-b2e8-c82be91a578e" providerId="ADAL" clId="{314CF40F-7FDE-4F9C-8332-46DBDAD00332}" dt="2023-10-12T11:41:22.112" v="1130" actId="167"/>
        <pc:sldMkLst>
          <pc:docMk/>
          <pc:sldMk cId="2741052001" sldId="354"/>
        </pc:sldMkLst>
        <pc:spChg chg="add mod ord">
          <ac:chgData name="Floor de Bruin" userId="d1c5b670-a1b7-49da-b2e8-c82be91a578e" providerId="ADAL" clId="{314CF40F-7FDE-4F9C-8332-46DBDAD00332}" dt="2023-10-12T11:41:22.112" v="1130" actId="167"/>
          <ac:spMkLst>
            <pc:docMk/>
            <pc:sldMk cId="2741052001" sldId="354"/>
            <ac:spMk id="7" creationId="{AEE731E5-E426-F307-0001-04E24DE2CD4A}"/>
          </ac:spMkLst>
        </pc:spChg>
        <pc:picChg chg="del">
          <ac:chgData name="Floor de Bruin" userId="d1c5b670-a1b7-49da-b2e8-c82be91a578e" providerId="ADAL" clId="{314CF40F-7FDE-4F9C-8332-46DBDAD00332}" dt="2023-10-12T11:41:20.327" v="1128" actId="478"/>
          <ac:picMkLst>
            <pc:docMk/>
            <pc:sldMk cId="2741052001" sldId="354"/>
            <ac:picMk id="5" creationId="{00000000-0000-0000-0000-000000000000}"/>
          </ac:picMkLst>
        </pc:picChg>
      </pc:sldChg>
      <pc:sldChg chg="addSp delSp modSp mod setBg">
        <pc:chgData name="Floor de Bruin" userId="d1c5b670-a1b7-49da-b2e8-c82be91a578e" providerId="ADAL" clId="{314CF40F-7FDE-4F9C-8332-46DBDAD00332}" dt="2023-10-12T11:41:25.581" v="1133" actId="167"/>
        <pc:sldMkLst>
          <pc:docMk/>
          <pc:sldMk cId="1715080394" sldId="355"/>
        </pc:sldMkLst>
        <pc:spChg chg="add mod ord">
          <ac:chgData name="Floor de Bruin" userId="d1c5b670-a1b7-49da-b2e8-c82be91a578e" providerId="ADAL" clId="{314CF40F-7FDE-4F9C-8332-46DBDAD00332}" dt="2023-10-12T11:41:25.581" v="1133" actId="167"/>
          <ac:spMkLst>
            <pc:docMk/>
            <pc:sldMk cId="1715080394" sldId="355"/>
            <ac:spMk id="7" creationId="{2BA5C468-F0F5-86B0-70CF-9E973AEB62AE}"/>
          </ac:spMkLst>
        </pc:spChg>
        <pc:picChg chg="del">
          <ac:chgData name="Floor de Bruin" userId="d1c5b670-a1b7-49da-b2e8-c82be91a578e" providerId="ADAL" clId="{314CF40F-7FDE-4F9C-8332-46DBDAD00332}" dt="2023-10-12T11:41:23.675" v="1131" actId="478"/>
          <ac:picMkLst>
            <pc:docMk/>
            <pc:sldMk cId="1715080394" sldId="355"/>
            <ac:picMk id="5" creationId="{00000000-0000-0000-0000-000000000000}"/>
          </ac:picMkLst>
        </pc:picChg>
      </pc:sldChg>
      <pc:sldChg chg="setBg">
        <pc:chgData name="Floor de Bruin" userId="d1c5b670-a1b7-49da-b2e8-c82be91a578e" providerId="ADAL" clId="{314CF40F-7FDE-4F9C-8332-46DBDAD00332}" dt="2023-10-10T07:55:18.261" v="4"/>
        <pc:sldMkLst>
          <pc:docMk/>
          <pc:sldMk cId="3161442193" sldId="356"/>
        </pc:sldMkLst>
      </pc:sldChg>
      <pc:sldChg chg="setBg">
        <pc:chgData name="Floor de Bruin" userId="d1c5b670-a1b7-49da-b2e8-c82be91a578e" providerId="ADAL" clId="{314CF40F-7FDE-4F9C-8332-46DBDAD00332}" dt="2023-10-10T07:55:18.261" v="4"/>
        <pc:sldMkLst>
          <pc:docMk/>
          <pc:sldMk cId="3694817768" sldId="357"/>
        </pc:sldMkLst>
      </pc:sldChg>
      <pc:sldChg chg="setBg">
        <pc:chgData name="Floor de Bruin" userId="d1c5b670-a1b7-49da-b2e8-c82be91a578e" providerId="ADAL" clId="{314CF40F-7FDE-4F9C-8332-46DBDAD00332}" dt="2023-10-10T07:55:18.261" v="4"/>
        <pc:sldMkLst>
          <pc:docMk/>
          <pc:sldMk cId="1260698305" sldId="358"/>
        </pc:sldMkLst>
      </pc:sldChg>
      <pc:sldChg chg="addSp delSp modSp mod setBg modAnim">
        <pc:chgData name="Floor de Bruin" userId="d1c5b670-a1b7-49da-b2e8-c82be91a578e" providerId="ADAL" clId="{314CF40F-7FDE-4F9C-8332-46DBDAD00332}" dt="2023-10-10T08:18:23.317" v="316" actId="1076"/>
        <pc:sldMkLst>
          <pc:docMk/>
          <pc:sldMk cId="1010292910" sldId="359"/>
        </pc:sldMkLst>
        <pc:spChg chg="mod">
          <ac:chgData name="Floor de Bruin" userId="d1c5b670-a1b7-49da-b2e8-c82be91a578e" providerId="ADAL" clId="{314CF40F-7FDE-4F9C-8332-46DBDAD00332}" dt="2023-10-10T08:18:11.210" v="313" actId="20577"/>
          <ac:spMkLst>
            <pc:docMk/>
            <pc:sldMk cId="1010292910" sldId="359"/>
            <ac:spMk id="2" creationId="{00000000-0000-0000-0000-000000000000}"/>
          </ac:spMkLst>
        </pc:spChg>
        <pc:picChg chg="del">
          <ac:chgData name="Floor de Bruin" userId="d1c5b670-a1b7-49da-b2e8-c82be91a578e" providerId="ADAL" clId="{314CF40F-7FDE-4F9C-8332-46DBDAD00332}" dt="2023-10-10T08:18:03.274" v="296" actId="478"/>
          <ac:picMkLst>
            <pc:docMk/>
            <pc:sldMk cId="1010292910" sldId="359"/>
            <ac:picMk id="3" creationId="{30A66233-22AE-2333-2F57-A8023958F0F3}"/>
          </ac:picMkLst>
        </pc:picChg>
        <pc:picChg chg="add mod">
          <ac:chgData name="Floor de Bruin" userId="d1c5b670-a1b7-49da-b2e8-c82be91a578e" providerId="ADAL" clId="{314CF40F-7FDE-4F9C-8332-46DBDAD00332}" dt="2023-10-10T08:18:23.317" v="316" actId="1076"/>
          <ac:picMkLst>
            <pc:docMk/>
            <pc:sldMk cId="1010292910" sldId="359"/>
            <ac:picMk id="6" creationId="{431E4EB9-FD85-FE19-D788-EA2864E4659A}"/>
          </ac:picMkLst>
        </pc:picChg>
      </pc:sldChg>
      <pc:sldChg chg="setBg">
        <pc:chgData name="Floor de Bruin" userId="d1c5b670-a1b7-49da-b2e8-c82be91a578e" providerId="ADAL" clId="{314CF40F-7FDE-4F9C-8332-46DBDAD00332}" dt="2023-10-10T07:55:18.261" v="4"/>
        <pc:sldMkLst>
          <pc:docMk/>
          <pc:sldMk cId="763046424" sldId="360"/>
        </pc:sldMkLst>
      </pc:sldChg>
      <pc:sldChg chg="setBg">
        <pc:chgData name="Floor de Bruin" userId="d1c5b670-a1b7-49da-b2e8-c82be91a578e" providerId="ADAL" clId="{314CF40F-7FDE-4F9C-8332-46DBDAD00332}" dt="2023-10-10T07:55:18.261" v="4"/>
        <pc:sldMkLst>
          <pc:docMk/>
          <pc:sldMk cId="2035116102" sldId="361"/>
        </pc:sldMkLst>
      </pc:sldChg>
      <pc:sldChg chg="setBg">
        <pc:chgData name="Floor de Bruin" userId="d1c5b670-a1b7-49da-b2e8-c82be91a578e" providerId="ADAL" clId="{314CF40F-7FDE-4F9C-8332-46DBDAD00332}" dt="2023-10-10T07:55:18.261" v="4"/>
        <pc:sldMkLst>
          <pc:docMk/>
          <pc:sldMk cId="872944318" sldId="362"/>
        </pc:sldMkLst>
      </pc:sldChg>
      <pc:sldChg chg="delSp modSp mod setBg">
        <pc:chgData name="Floor de Bruin" userId="d1c5b670-a1b7-49da-b2e8-c82be91a578e" providerId="ADAL" clId="{314CF40F-7FDE-4F9C-8332-46DBDAD00332}" dt="2023-10-13T12:39:56.110" v="1338" actId="14826"/>
        <pc:sldMkLst>
          <pc:docMk/>
          <pc:sldMk cId="3402328502" sldId="363"/>
        </pc:sldMkLst>
        <pc:picChg chg="mod">
          <ac:chgData name="Floor de Bruin" userId="d1c5b670-a1b7-49da-b2e8-c82be91a578e" providerId="ADAL" clId="{314CF40F-7FDE-4F9C-8332-46DBDAD00332}" dt="2023-10-13T12:39:56.110" v="1338" actId="14826"/>
          <ac:picMkLst>
            <pc:docMk/>
            <pc:sldMk cId="3402328502" sldId="363"/>
            <ac:picMk id="7" creationId="{E9046A13-1419-46F5-542C-E5A89ADB65A8}"/>
          </ac:picMkLst>
        </pc:picChg>
        <pc:inkChg chg="del">
          <ac:chgData name="Floor de Bruin" userId="d1c5b670-a1b7-49da-b2e8-c82be91a578e" providerId="ADAL" clId="{314CF40F-7FDE-4F9C-8332-46DBDAD00332}" dt="2023-10-12T11:52:26.358" v="1226" actId="478"/>
          <ac:inkMkLst>
            <pc:docMk/>
            <pc:sldMk cId="3402328502" sldId="363"/>
            <ac:inkMk id="3" creationId="{FA60F8DA-9D1B-BC10-0E2D-D8FD425FC881}"/>
          </ac:inkMkLst>
        </pc:inkChg>
      </pc:sldChg>
      <pc:sldChg chg="delSp modSp mod setBg">
        <pc:chgData name="Floor de Bruin" userId="d1c5b670-a1b7-49da-b2e8-c82be91a578e" providerId="ADAL" clId="{314CF40F-7FDE-4F9C-8332-46DBDAD00332}" dt="2023-10-13T12:40:07.165" v="1339" actId="14826"/>
        <pc:sldMkLst>
          <pc:docMk/>
          <pc:sldMk cId="712913941" sldId="364"/>
        </pc:sldMkLst>
        <pc:picChg chg="mod">
          <ac:chgData name="Floor de Bruin" userId="d1c5b670-a1b7-49da-b2e8-c82be91a578e" providerId="ADAL" clId="{314CF40F-7FDE-4F9C-8332-46DBDAD00332}" dt="2023-10-13T12:40:07.165" v="1339" actId="14826"/>
          <ac:picMkLst>
            <pc:docMk/>
            <pc:sldMk cId="712913941" sldId="364"/>
            <ac:picMk id="7" creationId="{EC0643B9-DF5F-B42C-1DD9-BB229DB547BC}"/>
          </ac:picMkLst>
        </pc:picChg>
        <pc:inkChg chg="del">
          <ac:chgData name="Floor de Bruin" userId="d1c5b670-a1b7-49da-b2e8-c82be91a578e" providerId="ADAL" clId="{314CF40F-7FDE-4F9C-8332-46DBDAD00332}" dt="2023-10-12T11:52:28.764" v="1227" actId="478"/>
          <ac:inkMkLst>
            <pc:docMk/>
            <pc:sldMk cId="712913941" sldId="364"/>
            <ac:inkMk id="3" creationId="{FA60F8DA-9D1B-BC10-0E2D-D8FD425FC881}"/>
          </ac:inkMkLst>
        </pc:inkChg>
      </pc:sldChg>
      <pc:sldChg chg="delSp modSp mod setBg">
        <pc:chgData name="Floor de Bruin" userId="d1c5b670-a1b7-49da-b2e8-c82be91a578e" providerId="ADAL" clId="{314CF40F-7FDE-4F9C-8332-46DBDAD00332}" dt="2023-10-13T12:40:23.128" v="1340" actId="14826"/>
        <pc:sldMkLst>
          <pc:docMk/>
          <pc:sldMk cId="1437906409" sldId="365"/>
        </pc:sldMkLst>
        <pc:picChg chg="mod">
          <ac:chgData name="Floor de Bruin" userId="d1c5b670-a1b7-49da-b2e8-c82be91a578e" providerId="ADAL" clId="{314CF40F-7FDE-4F9C-8332-46DBDAD00332}" dt="2023-10-13T12:40:23.128" v="1340" actId="14826"/>
          <ac:picMkLst>
            <pc:docMk/>
            <pc:sldMk cId="1437906409" sldId="365"/>
            <ac:picMk id="7" creationId="{2AA89B8E-5210-66C9-C886-5FC75562CDB8}"/>
          </ac:picMkLst>
        </pc:picChg>
        <pc:inkChg chg="del">
          <ac:chgData name="Floor de Bruin" userId="d1c5b670-a1b7-49da-b2e8-c82be91a578e" providerId="ADAL" clId="{314CF40F-7FDE-4F9C-8332-46DBDAD00332}" dt="2023-10-12T11:52:31.545" v="1228" actId="478"/>
          <ac:inkMkLst>
            <pc:docMk/>
            <pc:sldMk cId="1437906409" sldId="365"/>
            <ac:inkMk id="3" creationId="{FA60F8DA-9D1B-BC10-0E2D-D8FD425FC881}"/>
          </ac:inkMkLst>
        </pc:inkChg>
      </pc:sldChg>
      <pc:sldChg chg="delSp modSp mod setBg">
        <pc:chgData name="Floor de Bruin" userId="d1c5b670-a1b7-49da-b2e8-c82be91a578e" providerId="ADAL" clId="{314CF40F-7FDE-4F9C-8332-46DBDAD00332}" dt="2023-10-13T12:40:36.825" v="1342" actId="1036"/>
        <pc:sldMkLst>
          <pc:docMk/>
          <pc:sldMk cId="3571444140" sldId="366"/>
        </pc:sldMkLst>
        <pc:picChg chg="mod">
          <ac:chgData name="Floor de Bruin" userId="d1c5b670-a1b7-49da-b2e8-c82be91a578e" providerId="ADAL" clId="{314CF40F-7FDE-4F9C-8332-46DBDAD00332}" dt="2023-10-13T12:40:36.825" v="1342" actId="1036"/>
          <ac:picMkLst>
            <pc:docMk/>
            <pc:sldMk cId="3571444140" sldId="366"/>
            <ac:picMk id="7" creationId="{14A0FD32-AFF0-7378-E795-8D79F36D95E1}"/>
          </ac:picMkLst>
        </pc:picChg>
        <pc:inkChg chg="del">
          <ac:chgData name="Floor de Bruin" userId="d1c5b670-a1b7-49da-b2e8-c82be91a578e" providerId="ADAL" clId="{314CF40F-7FDE-4F9C-8332-46DBDAD00332}" dt="2023-10-12T11:52:34.265" v="1229" actId="478"/>
          <ac:inkMkLst>
            <pc:docMk/>
            <pc:sldMk cId="3571444140" sldId="366"/>
            <ac:inkMk id="3" creationId="{FA60F8DA-9D1B-BC10-0E2D-D8FD425FC881}"/>
          </ac:inkMkLst>
        </pc:inkChg>
      </pc:sldChg>
      <pc:sldChg chg="modSp setBg modAnim">
        <pc:chgData name="Floor de Bruin" userId="d1c5b670-a1b7-49da-b2e8-c82be91a578e" providerId="ADAL" clId="{314CF40F-7FDE-4F9C-8332-46DBDAD00332}" dt="2023-10-12T11:52:50.087" v="1237" actId="20577"/>
        <pc:sldMkLst>
          <pc:docMk/>
          <pc:sldMk cId="3762548011" sldId="367"/>
        </pc:sldMkLst>
        <pc:spChg chg="mod">
          <ac:chgData name="Floor de Bruin" userId="d1c5b670-a1b7-49da-b2e8-c82be91a578e" providerId="ADAL" clId="{314CF40F-7FDE-4F9C-8332-46DBDAD00332}" dt="2023-10-12T11:52:50.087" v="1237" actId="20577"/>
          <ac:spMkLst>
            <pc:docMk/>
            <pc:sldMk cId="3762548011" sldId="367"/>
            <ac:spMk id="2" creationId="{00000000-0000-0000-0000-000000000000}"/>
          </ac:spMkLst>
        </pc:spChg>
      </pc:sldChg>
      <pc:sldChg chg="setBg">
        <pc:chgData name="Floor de Bruin" userId="d1c5b670-a1b7-49da-b2e8-c82be91a578e" providerId="ADAL" clId="{314CF40F-7FDE-4F9C-8332-46DBDAD00332}" dt="2023-10-10T07:55:18.261" v="4"/>
        <pc:sldMkLst>
          <pc:docMk/>
          <pc:sldMk cId="3591629173" sldId="368"/>
        </pc:sldMkLst>
      </pc:sldChg>
      <pc:sldChg chg="setBg">
        <pc:chgData name="Floor de Bruin" userId="d1c5b670-a1b7-49da-b2e8-c82be91a578e" providerId="ADAL" clId="{314CF40F-7FDE-4F9C-8332-46DBDAD00332}" dt="2023-10-10T07:55:18.261" v="4"/>
        <pc:sldMkLst>
          <pc:docMk/>
          <pc:sldMk cId="1345642395" sldId="369"/>
        </pc:sldMkLst>
      </pc:sldChg>
      <pc:sldChg chg="setBg">
        <pc:chgData name="Floor de Bruin" userId="d1c5b670-a1b7-49da-b2e8-c82be91a578e" providerId="ADAL" clId="{314CF40F-7FDE-4F9C-8332-46DBDAD00332}" dt="2023-10-10T07:55:18.261" v="4"/>
        <pc:sldMkLst>
          <pc:docMk/>
          <pc:sldMk cId="3430920316" sldId="370"/>
        </pc:sldMkLst>
      </pc:sldChg>
      <pc:sldChg chg="setBg">
        <pc:chgData name="Floor de Bruin" userId="d1c5b670-a1b7-49da-b2e8-c82be91a578e" providerId="ADAL" clId="{314CF40F-7FDE-4F9C-8332-46DBDAD00332}" dt="2023-10-10T07:55:18.261" v="4"/>
        <pc:sldMkLst>
          <pc:docMk/>
          <pc:sldMk cId="302997930" sldId="371"/>
        </pc:sldMkLst>
      </pc:sldChg>
      <pc:sldChg chg="delSp modSp mod setBg">
        <pc:chgData name="Floor de Bruin" userId="d1c5b670-a1b7-49da-b2e8-c82be91a578e" providerId="ADAL" clId="{314CF40F-7FDE-4F9C-8332-46DBDAD00332}" dt="2023-10-13T12:40:52.287" v="1343" actId="14826"/>
        <pc:sldMkLst>
          <pc:docMk/>
          <pc:sldMk cId="3982836525" sldId="372"/>
        </pc:sldMkLst>
        <pc:picChg chg="mod">
          <ac:chgData name="Floor de Bruin" userId="d1c5b670-a1b7-49da-b2e8-c82be91a578e" providerId="ADAL" clId="{314CF40F-7FDE-4F9C-8332-46DBDAD00332}" dt="2023-10-13T12:40:52.287" v="1343" actId="14826"/>
          <ac:picMkLst>
            <pc:docMk/>
            <pc:sldMk cId="3982836525" sldId="372"/>
            <ac:picMk id="7" creationId="{B22881E4-4676-5814-3A31-638AB845F1DF}"/>
          </ac:picMkLst>
        </pc:picChg>
        <pc:inkChg chg="del">
          <ac:chgData name="Floor de Bruin" userId="d1c5b670-a1b7-49da-b2e8-c82be91a578e" providerId="ADAL" clId="{314CF40F-7FDE-4F9C-8332-46DBDAD00332}" dt="2023-10-12T12:01:32.764" v="1299" actId="478"/>
          <ac:inkMkLst>
            <pc:docMk/>
            <pc:sldMk cId="3982836525" sldId="372"/>
            <ac:inkMk id="3" creationId="{FA60F8DA-9D1B-BC10-0E2D-D8FD425FC881}"/>
          </ac:inkMkLst>
        </pc:inkChg>
      </pc:sldChg>
      <pc:sldChg chg="setBg">
        <pc:chgData name="Floor de Bruin" userId="d1c5b670-a1b7-49da-b2e8-c82be91a578e" providerId="ADAL" clId="{314CF40F-7FDE-4F9C-8332-46DBDAD00332}" dt="2023-10-10T07:55:18.261" v="4"/>
        <pc:sldMkLst>
          <pc:docMk/>
          <pc:sldMk cId="3261552834" sldId="373"/>
        </pc:sldMkLst>
      </pc:sldChg>
      <pc:sldChg chg="delSp modSp mod setBg">
        <pc:chgData name="Floor de Bruin" userId="d1c5b670-a1b7-49da-b2e8-c82be91a578e" providerId="ADAL" clId="{314CF40F-7FDE-4F9C-8332-46DBDAD00332}" dt="2023-10-13T12:41:08.434" v="1344" actId="14826"/>
        <pc:sldMkLst>
          <pc:docMk/>
          <pc:sldMk cId="2937077648" sldId="374"/>
        </pc:sldMkLst>
        <pc:picChg chg="mod">
          <ac:chgData name="Floor de Bruin" userId="d1c5b670-a1b7-49da-b2e8-c82be91a578e" providerId="ADAL" clId="{314CF40F-7FDE-4F9C-8332-46DBDAD00332}" dt="2023-10-13T12:41:08.434" v="1344" actId="14826"/>
          <ac:picMkLst>
            <pc:docMk/>
            <pc:sldMk cId="2937077648" sldId="374"/>
            <ac:picMk id="7" creationId="{EF5C4FE7-5CCC-1629-BB98-ADB08A23F529}"/>
          </ac:picMkLst>
        </pc:picChg>
        <pc:inkChg chg="del">
          <ac:chgData name="Floor de Bruin" userId="d1c5b670-a1b7-49da-b2e8-c82be91a578e" providerId="ADAL" clId="{314CF40F-7FDE-4F9C-8332-46DBDAD00332}" dt="2023-10-12T11:53:01.173" v="1238" actId="478"/>
          <ac:inkMkLst>
            <pc:docMk/>
            <pc:sldMk cId="2937077648" sldId="374"/>
            <ac:inkMk id="3" creationId="{FA60F8DA-9D1B-BC10-0E2D-D8FD425FC881}"/>
          </ac:inkMkLst>
        </pc:inkChg>
      </pc:sldChg>
      <pc:sldChg chg="setBg">
        <pc:chgData name="Floor de Bruin" userId="d1c5b670-a1b7-49da-b2e8-c82be91a578e" providerId="ADAL" clId="{314CF40F-7FDE-4F9C-8332-46DBDAD00332}" dt="2023-10-10T07:55:18.261" v="4"/>
        <pc:sldMkLst>
          <pc:docMk/>
          <pc:sldMk cId="1160804464" sldId="375"/>
        </pc:sldMkLst>
      </pc:sldChg>
      <pc:sldChg chg="setBg">
        <pc:chgData name="Floor de Bruin" userId="d1c5b670-a1b7-49da-b2e8-c82be91a578e" providerId="ADAL" clId="{314CF40F-7FDE-4F9C-8332-46DBDAD00332}" dt="2023-10-10T07:55:18.261" v="4"/>
        <pc:sldMkLst>
          <pc:docMk/>
          <pc:sldMk cId="2285523982" sldId="376"/>
        </pc:sldMkLst>
      </pc:sldChg>
      <pc:sldChg chg="setBg">
        <pc:chgData name="Floor de Bruin" userId="d1c5b670-a1b7-49da-b2e8-c82be91a578e" providerId="ADAL" clId="{314CF40F-7FDE-4F9C-8332-46DBDAD00332}" dt="2023-10-10T07:55:18.261" v="4"/>
        <pc:sldMkLst>
          <pc:docMk/>
          <pc:sldMk cId="2372546406" sldId="377"/>
        </pc:sldMkLst>
      </pc:sldChg>
      <pc:sldChg chg="addSp delSp modSp mod setBg">
        <pc:chgData name="Floor de Bruin" userId="d1c5b670-a1b7-49da-b2e8-c82be91a578e" providerId="ADAL" clId="{314CF40F-7FDE-4F9C-8332-46DBDAD00332}" dt="2023-10-12T11:42:43.972" v="1146" actId="208"/>
        <pc:sldMkLst>
          <pc:docMk/>
          <pc:sldMk cId="3911017425" sldId="378"/>
        </pc:sldMkLst>
        <pc:spChg chg="add mod ord">
          <ac:chgData name="Floor de Bruin" userId="d1c5b670-a1b7-49da-b2e8-c82be91a578e" providerId="ADAL" clId="{314CF40F-7FDE-4F9C-8332-46DBDAD00332}" dt="2023-10-12T11:42:43.972" v="1146" actId="208"/>
          <ac:spMkLst>
            <pc:docMk/>
            <pc:sldMk cId="3911017425" sldId="378"/>
            <ac:spMk id="7" creationId="{77712567-C842-6268-DFAD-70D5A41B77FC}"/>
          </ac:spMkLst>
        </pc:spChg>
        <pc:picChg chg="del">
          <ac:chgData name="Floor de Bruin" userId="d1c5b670-a1b7-49da-b2e8-c82be91a578e" providerId="ADAL" clId="{314CF40F-7FDE-4F9C-8332-46DBDAD00332}" dt="2023-10-12T11:42:38.668" v="1142" actId="478"/>
          <ac:picMkLst>
            <pc:docMk/>
            <pc:sldMk cId="3911017425" sldId="378"/>
            <ac:picMk id="5" creationId="{00000000-0000-0000-0000-000000000000}"/>
          </ac:picMkLst>
        </pc:picChg>
      </pc:sldChg>
      <pc:sldChg chg="delSp modSp mod setBg">
        <pc:chgData name="Floor de Bruin" userId="d1c5b670-a1b7-49da-b2e8-c82be91a578e" providerId="ADAL" clId="{314CF40F-7FDE-4F9C-8332-46DBDAD00332}" dt="2023-10-13T12:41:30.270" v="1345" actId="14826"/>
        <pc:sldMkLst>
          <pc:docMk/>
          <pc:sldMk cId="976098647" sldId="379"/>
        </pc:sldMkLst>
        <pc:spChg chg="mod">
          <ac:chgData name="Floor de Bruin" userId="d1c5b670-a1b7-49da-b2e8-c82be91a578e" providerId="ADAL" clId="{314CF40F-7FDE-4F9C-8332-46DBDAD00332}" dt="2023-10-10T08:28:59.287" v="403" actId="20577"/>
          <ac:spMkLst>
            <pc:docMk/>
            <pc:sldMk cId="976098647" sldId="379"/>
            <ac:spMk id="2" creationId="{00000000-0000-0000-0000-000000000000}"/>
          </ac:spMkLst>
        </pc:spChg>
        <pc:picChg chg="mod">
          <ac:chgData name="Floor de Bruin" userId="d1c5b670-a1b7-49da-b2e8-c82be91a578e" providerId="ADAL" clId="{314CF40F-7FDE-4F9C-8332-46DBDAD00332}" dt="2023-10-13T12:41:30.270" v="1345" actId="14826"/>
          <ac:picMkLst>
            <pc:docMk/>
            <pc:sldMk cId="976098647" sldId="379"/>
            <ac:picMk id="7" creationId="{16E3DA6B-EB8E-C5FC-2457-D305EA8ABD13}"/>
          </ac:picMkLst>
        </pc:picChg>
        <pc:inkChg chg="del">
          <ac:chgData name="Floor de Bruin" userId="d1c5b670-a1b7-49da-b2e8-c82be91a578e" providerId="ADAL" clId="{314CF40F-7FDE-4F9C-8332-46DBDAD00332}" dt="2023-10-12T11:53:14.618" v="1239" actId="478"/>
          <ac:inkMkLst>
            <pc:docMk/>
            <pc:sldMk cId="976098647" sldId="379"/>
            <ac:inkMk id="3" creationId="{FA60F8DA-9D1B-BC10-0E2D-D8FD425FC881}"/>
          </ac:inkMkLst>
        </pc:inkChg>
      </pc:sldChg>
      <pc:sldChg chg="delSp modSp mod setBg">
        <pc:chgData name="Floor de Bruin" userId="d1c5b670-a1b7-49da-b2e8-c82be91a578e" providerId="ADAL" clId="{314CF40F-7FDE-4F9C-8332-46DBDAD00332}" dt="2023-10-13T12:42:11.256" v="1349" actId="1036"/>
        <pc:sldMkLst>
          <pc:docMk/>
          <pc:sldMk cId="1519974374" sldId="380"/>
        </pc:sldMkLst>
        <pc:picChg chg="mod">
          <ac:chgData name="Floor de Bruin" userId="d1c5b670-a1b7-49da-b2e8-c82be91a578e" providerId="ADAL" clId="{314CF40F-7FDE-4F9C-8332-46DBDAD00332}" dt="2023-10-13T12:42:11.256" v="1349" actId="1036"/>
          <ac:picMkLst>
            <pc:docMk/>
            <pc:sldMk cId="1519974374" sldId="380"/>
            <ac:picMk id="7" creationId="{454A81E3-AB3E-E5EE-43F9-8EF50E26BCCF}"/>
          </ac:picMkLst>
        </pc:picChg>
        <pc:inkChg chg="del">
          <ac:chgData name="Floor de Bruin" userId="d1c5b670-a1b7-49da-b2e8-c82be91a578e" providerId="ADAL" clId="{314CF40F-7FDE-4F9C-8332-46DBDAD00332}" dt="2023-10-12T11:53:19.776" v="1241" actId="478"/>
          <ac:inkMkLst>
            <pc:docMk/>
            <pc:sldMk cId="1519974374" sldId="380"/>
            <ac:inkMk id="3" creationId="{FA60F8DA-9D1B-BC10-0E2D-D8FD425FC881}"/>
          </ac:inkMkLst>
        </pc:inkChg>
      </pc:sldChg>
      <pc:sldChg chg="delSp modSp mod ord setBg">
        <pc:chgData name="Floor de Bruin" userId="d1c5b670-a1b7-49da-b2e8-c82be91a578e" providerId="ADAL" clId="{314CF40F-7FDE-4F9C-8332-46DBDAD00332}" dt="2023-10-13T12:41:50.383" v="1346" actId="14826"/>
        <pc:sldMkLst>
          <pc:docMk/>
          <pc:sldMk cId="1431872886" sldId="381"/>
        </pc:sldMkLst>
        <pc:picChg chg="mod">
          <ac:chgData name="Floor de Bruin" userId="d1c5b670-a1b7-49da-b2e8-c82be91a578e" providerId="ADAL" clId="{314CF40F-7FDE-4F9C-8332-46DBDAD00332}" dt="2023-10-13T12:41:50.383" v="1346" actId="14826"/>
          <ac:picMkLst>
            <pc:docMk/>
            <pc:sldMk cId="1431872886" sldId="381"/>
            <ac:picMk id="7" creationId="{4DEBAAD3-C3C9-32E0-A4C3-8772582D4F24}"/>
          </ac:picMkLst>
        </pc:picChg>
        <pc:inkChg chg="del">
          <ac:chgData name="Floor de Bruin" userId="d1c5b670-a1b7-49da-b2e8-c82be91a578e" providerId="ADAL" clId="{314CF40F-7FDE-4F9C-8332-46DBDAD00332}" dt="2023-10-12T11:53:17.376" v="1240" actId="478"/>
          <ac:inkMkLst>
            <pc:docMk/>
            <pc:sldMk cId="1431872886" sldId="381"/>
            <ac:inkMk id="3" creationId="{FA60F8DA-9D1B-BC10-0E2D-D8FD425FC881}"/>
          </ac:inkMkLst>
        </pc:inkChg>
      </pc:sldChg>
      <pc:sldChg chg="ord setBg">
        <pc:chgData name="Floor de Bruin" userId="d1c5b670-a1b7-49da-b2e8-c82be91a578e" providerId="ADAL" clId="{314CF40F-7FDE-4F9C-8332-46DBDAD00332}" dt="2023-10-10T08:08:50.983" v="155"/>
        <pc:sldMkLst>
          <pc:docMk/>
          <pc:sldMk cId="4094061978" sldId="382"/>
        </pc:sldMkLst>
      </pc:sldChg>
      <pc:sldChg chg="addSp modSp mod ord setBg">
        <pc:chgData name="Floor de Bruin" userId="d1c5b670-a1b7-49da-b2e8-c82be91a578e" providerId="ADAL" clId="{314CF40F-7FDE-4F9C-8332-46DBDAD00332}" dt="2023-10-10T12:02:51.295" v="1041" actId="1076"/>
        <pc:sldMkLst>
          <pc:docMk/>
          <pc:sldMk cId="904078887" sldId="383"/>
        </pc:sldMkLst>
        <pc:cxnChg chg="add mod">
          <ac:chgData name="Floor de Bruin" userId="d1c5b670-a1b7-49da-b2e8-c82be91a578e" providerId="ADAL" clId="{314CF40F-7FDE-4F9C-8332-46DBDAD00332}" dt="2023-10-10T12:02:51.295" v="1041" actId="1076"/>
          <ac:cxnSpMkLst>
            <pc:docMk/>
            <pc:sldMk cId="904078887" sldId="383"/>
            <ac:cxnSpMk id="6" creationId="{52ABEF48-E3D8-6A34-8CB6-7F669DACC6CC}"/>
          </ac:cxnSpMkLst>
        </pc:cxnChg>
      </pc:sldChg>
      <pc:sldChg chg="ord setBg">
        <pc:chgData name="Floor de Bruin" userId="d1c5b670-a1b7-49da-b2e8-c82be91a578e" providerId="ADAL" clId="{314CF40F-7FDE-4F9C-8332-46DBDAD00332}" dt="2023-10-10T08:08:50.983" v="155"/>
        <pc:sldMkLst>
          <pc:docMk/>
          <pc:sldMk cId="1610606330" sldId="384"/>
        </pc:sldMkLst>
      </pc:sldChg>
      <pc:sldChg chg="ord setBg">
        <pc:chgData name="Floor de Bruin" userId="d1c5b670-a1b7-49da-b2e8-c82be91a578e" providerId="ADAL" clId="{314CF40F-7FDE-4F9C-8332-46DBDAD00332}" dt="2023-10-10T08:08:50.983" v="155"/>
        <pc:sldMkLst>
          <pc:docMk/>
          <pc:sldMk cId="1875181137" sldId="385"/>
        </pc:sldMkLst>
      </pc:sldChg>
      <pc:sldChg chg="ord setBg">
        <pc:chgData name="Floor de Bruin" userId="d1c5b670-a1b7-49da-b2e8-c82be91a578e" providerId="ADAL" clId="{314CF40F-7FDE-4F9C-8332-46DBDAD00332}" dt="2023-10-10T08:08:50.983" v="155"/>
        <pc:sldMkLst>
          <pc:docMk/>
          <pc:sldMk cId="2533282886" sldId="386"/>
        </pc:sldMkLst>
      </pc:sldChg>
      <pc:sldChg chg="ord setBg">
        <pc:chgData name="Floor de Bruin" userId="d1c5b670-a1b7-49da-b2e8-c82be91a578e" providerId="ADAL" clId="{314CF40F-7FDE-4F9C-8332-46DBDAD00332}" dt="2023-10-10T08:08:50.983" v="155"/>
        <pc:sldMkLst>
          <pc:docMk/>
          <pc:sldMk cId="3466808673" sldId="387"/>
        </pc:sldMkLst>
      </pc:sldChg>
      <pc:sldChg chg="ord setBg">
        <pc:chgData name="Floor de Bruin" userId="d1c5b670-a1b7-49da-b2e8-c82be91a578e" providerId="ADAL" clId="{314CF40F-7FDE-4F9C-8332-46DBDAD00332}" dt="2023-10-10T08:08:50.983" v="155"/>
        <pc:sldMkLst>
          <pc:docMk/>
          <pc:sldMk cId="1615888086" sldId="388"/>
        </pc:sldMkLst>
      </pc:sldChg>
      <pc:sldChg chg="ord setBg">
        <pc:chgData name="Floor de Bruin" userId="d1c5b670-a1b7-49da-b2e8-c82be91a578e" providerId="ADAL" clId="{314CF40F-7FDE-4F9C-8332-46DBDAD00332}" dt="2023-10-10T08:08:50.983" v="155"/>
        <pc:sldMkLst>
          <pc:docMk/>
          <pc:sldMk cId="1175474347" sldId="389"/>
        </pc:sldMkLst>
      </pc:sldChg>
      <pc:sldChg chg="ord setBg">
        <pc:chgData name="Floor de Bruin" userId="d1c5b670-a1b7-49da-b2e8-c82be91a578e" providerId="ADAL" clId="{314CF40F-7FDE-4F9C-8332-46DBDAD00332}" dt="2023-10-10T08:17:50.941" v="294"/>
        <pc:sldMkLst>
          <pc:docMk/>
          <pc:sldMk cId="1399066815" sldId="390"/>
        </pc:sldMkLst>
      </pc:sldChg>
      <pc:sldChg chg="ord setBg">
        <pc:chgData name="Floor de Bruin" userId="d1c5b670-a1b7-49da-b2e8-c82be91a578e" providerId="ADAL" clId="{314CF40F-7FDE-4F9C-8332-46DBDAD00332}" dt="2023-10-10T08:20:06.754" v="336"/>
        <pc:sldMkLst>
          <pc:docMk/>
          <pc:sldMk cId="2722278075" sldId="391"/>
        </pc:sldMkLst>
      </pc:sldChg>
      <pc:sldChg chg="addSp delSp modSp mod ord setBg">
        <pc:chgData name="Floor de Bruin" userId="d1c5b670-a1b7-49da-b2e8-c82be91a578e" providerId="ADAL" clId="{314CF40F-7FDE-4F9C-8332-46DBDAD00332}" dt="2023-10-12T11:41:54.062" v="1136" actId="167"/>
        <pc:sldMkLst>
          <pc:docMk/>
          <pc:sldMk cId="2076685567" sldId="392"/>
        </pc:sldMkLst>
        <pc:spChg chg="add mod ord">
          <ac:chgData name="Floor de Bruin" userId="d1c5b670-a1b7-49da-b2e8-c82be91a578e" providerId="ADAL" clId="{314CF40F-7FDE-4F9C-8332-46DBDAD00332}" dt="2023-10-12T11:41:54.062" v="1136" actId="167"/>
          <ac:spMkLst>
            <pc:docMk/>
            <pc:sldMk cId="2076685567" sldId="392"/>
            <ac:spMk id="7" creationId="{12D9D993-D723-9ADC-1230-1E1B5E4012F6}"/>
          </ac:spMkLst>
        </pc:spChg>
        <pc:picChg chg="del">
          <ac:chgData name="Floor de Bruin" userId="d1c5b670-a1b7-49da-b2e8-c82be91a578e" providerId="ADAL" clId="{314CF40F-7FDE-4F9C-8332-46DBDAD00332}" dt="2023-10-12T11:41:52.493" v="1134" actId="478"/>
          <ac:picMkLst>
            <pc:docMk/>
            <pc:sldMk cId="2076685567" sldId="392"/>
            <ac:picMk id="5" creationId="{00000000-0000-0000-0000-000000000000}"/>
          </ac:picMkLst>
        </pc:picChg>
      </pc:sldChg>
      <pc:sldChg chg="addSp delSp modSp mod ord setBg">
        <pc:chgData name="Floor de Bruin" userId="d1c5b670-a1b7-49da-b2e8-c82be91a578e" providerId="ADAL" clId="{314CF40F-7FDE-4F9C-8332-46DBDAD00332}" dt="2023-10-12T11:42:02.809" v="1141" actId="208"/>
        <pc:sldMkLst>
          <pc:docMk/>
          <pc:sldMk cId="2304222494" sldId="393"/>
        </pc:sldMkLst>
        <pc:spChg chg="add mod ord">
          <ac:chgData name="Floor de Bruin" userId="d1c5b670-a1b7-49da-b2e8-c82be91a578e" providerId="ADAL" clId="{314CF40F-7FDE-4F9C-8332-46DBDAD00332}" dt="2023-10-12T11:42:02.809" v="1141" actId="208"/>
          <ac:spMkLst>
            <pc:docMk/>
            <pc:sldMk cId="2304222494" sldId="393"/>
            <ac:spMk id="7" creationId="{E9E66D99-F1A8-E535-89FF-7FE1B8382A03}"/>
          </ac:spMkLst>
        </pc:spChg>
        <pc:picChg chg="del">
          <ac:chgData name="Floor de Bruin" userId="d1c5b670-a1b7-49da-b2e8-c82be91a578e" providerId="ADAL" clId="{314CF40F-7FDE-4F9C-8332-46DBDAD00332}" dt="2023-10-12T11:41:56.858" v="1137" actId="478"/>
          <ac:picMkLst>
            <pc:docMk/>
            <pc:sldMk cId="2304222494" sldId="393"/>
            <ac:picMk id="5" creationId="{00000000-0000-0000-0000-000000000000}"/>
          </ac:picMkLst>
        </pc:picChg>
      </pc:sldChg>
      <pc:sldChg chg="ord setBg">
        <pc:chgData name="Floor de Bruin" userId="d1c5b670-a1b7-49da-b2e8-c82be91a578e" providerId="ADAL" clId="{314CF40F-7FDE-4F9C-8332-46DBDAD00332}" dt="2023-10-10T08:20:06.754" v="336"/>
        <pc:sldMkLst>
          <pc:docMk/>
          <pc:sldMk cId="950536209" sldId="394"/>
        </pc:sldMkLst>
      </pc:sldChg>
      <pc:sldChg chg="ord setBg">
        <pc:chgData name="Floor de Bruin" userId="d1c5b670-a1b7-49da-b2e8-c82be91a578e" providerId="ADAL" clId="{314CF40F-7FDE-4F9C-8332-46DBDAD00332}" dt="2023-10-10T08:20:27.910" v="338"/>
        <pc:sldMkLst>
          <pc:docMk/>
          <pc:sldMk cId="653565170" sldId="395"/>
        </pc:sldMkLst>
      </pc:sldChg>
      <pc:sldChg chg="delSp modSp mod ord setBg">
        <pc:chgData name="Floor de Bruin" userId="d1c5b670-a1b7-49da-b2e8-c82be91a578e" providerId="ADAL" clId="{314CF40F-7FDE-4F9C-8332-46DBDAD00332}" dt="2023-10-13T12:39:44.862" v="1337" actId="14826"/>
        <pc:sldMkLst>
          <pc:docMk/>
          <pc:sldMk cId="4254007880" sldId="396"/>
        </pc:sldMkLst>
        <pc:picChg chg="mod">
          <ac:chgData name="Floor de Bruin" userId="d1c5b670-a1b7-49da-b2e8-c82be91a578e" providerId="ADAL" clId="{314CF40F-7FDE-4F9C-8332-46DBDAD00332}" dt="2023-10-13T12:39:44.862" v="1337" actId="14826"/>
          <ac:picMkLst>
            <pc:docMk/>
            <pc:sldMk cId="4254007880" sldId="396"/>
            <ac:picMk id="8" creationId="{E58C0D63-66FD-0FAB-2F04-F46954C969F6}"/>
          </ac:picMkLst>
        </pc:picChg>
        <pc:inkChg chg="del">
          <ac:chgData name="Floor de Bruin" userId="d1c5b670-a1b7-49da-b2e8-c82be91a578e" providerId="ADAL" clId="{314CF40F-7FDE-4F9C-8332-46DBDAD00332}" dt="2023-10-12T12:01:17.974" v="1296" actId="478"/>
          <ac:inkMkLst>
            <pc:docMk/>
            <pc:sldMk cId="4254007880" sldId="396"/>
            <ac:inkMk id="3" creationId="{FA60F8DA-9D1B-BC10-0E2D-D8FD425FC881}"/>
          </ac:inkMkLst>
        </pc:inkChg>
      </pc:sldChg>
      <pc:sldChg chg="ord setBg">
        <pc:chgData name="Floor de Bruin" userId="d1c5b670-a1b7-49da-b2e8-c82be91a578e" providerId="ADAL" clId="{314CF40F-7FDE-4F9C-8332-46DBDAD00332}" dt="2023-10-10T08:25:50.740" v="360"/>
        <pc:sldMkLst>
          <pc:docMk/>
          <pc:sldMk cId="455286196" sldId="397"/>
        </pc:sldMkLst>
      </pc:sldChg>
      <pc:sldChg chg="ord setBg">
        <pc:chgData name="Floor de Bruin" userId="d1c5b670-a1b7-49da-b2e8-c82be91a578e" providerId="ADAL" clId="{314CF40F-7FDE-4F9C-8332-46DBDAD00332}" dt="2023-10-10T08:25:56.499" v="362"/>
        <pc:sldMkLst>
          <pc:docMk/>
          <pc:sldMk cId="2413934491" sldId="398"/>
        </pc:sldMkLst>
      </pc:sldChg>
      <pc:sldChg chg="addSp delSp modSp mod setBg">
        <pc:chgData name="Floor de Bruin" userId="d1c5b670-a1b7-49da-b2e8-c82be91a578e" providerId="ADAL" clId="{314CF40F-7FDE-4F9C-8332-46DBDAD00332}" dt="2023-10-10T08:32:32.775" v="508" actId="14100"/>
        <pc:sldMkLst>
          <pc:docMk/>
          <pc:sldMk cId="1975718478" sldId="399"/>
        </pc:sldMkLst>
        <pc:spChg chg="mod">
          <ac:chgData name="Floor de Bruin" userId="d1c5b670-a1b7-49da-b2e8-c82be91a578e" providerId="ADAL" clId="{314CF40F-7FDE-4F9C-8332-46DBDAD00332}" dt="2023-10-10T08:31:38.895" v="485" actId="20577"/>
          <ac:spMkLst>
            <pc:docMk/>
            <pc:sldMk cId="1975718478" sldId="399"/>
            <ac:spMk id="2" creationId="{00000000-0000-0000-0000-000000000000}"/>
          </ac:spMkLst>
        </pc:spChg>
        <pc:picChg chg="del">
          <ac:chgData name="Floor de Bruin" userId="d1c5b670-a1b7-49da-b2e8-c82be91a578e" providerId="ADAL" clId="{314CF40F-7FDE-4F9C-8332-46DBDAD00332}" dt="2023-10-10T08:31:49.930" v="486" actId="478"/>
          <ac:picMkLst>
            <pc:docMk/>
            <pc:sldMk cId="1975718478" sldId="399"/>
            <ac:picMk id="3" creationId="{F1373996-7876-545F-AE95-CE971C4CEDE3}"/>
          </ac:picMkLst>
        </pc:picChg>
        <pc:picChg chg="add mod">
          <ac:chgData name="Floor de Bruin" userId="d1c5b670-a1b7-49da-b2e8-c82be91a578e" providerId="ADAL" clId="{314CF40F-7FDE-4F9C-8332-46DBDAD00332}" dt="2023-10-10T08:31:55.188" v="489" actId="1076"/>
          <ac:picMkLst>
            <pc:docMk/>
            <pc:sldMk cId="1975718478" sldId="399"/>
            <ac:picMk id="6" creationId="{55B34FD7-464B-0F04-A4C2-A50447304CBC}"/>
          </ac:picMkLst>
        </pc:picChg>
        <pc:cxnChg chg="add mod">
          <ac:chgData name="Floor de Bruin" userId="d1c5b670-a1b7-49da-b2e8-c82be91a578e" providerId="ADAL" clId="{314CF40F-7FDE-4F9C-8332-46DBDAD00332}" dt="2023-10-10T08:32:32.775" v="508" actId="14100"/>
          <ac:cxnSpMkLst>
            <pc:docMk/>
            <pc:sldMk cId="1975718478" sldId="399"/>
            <ac:cxnSpMk id="7" creationId="{6BE4B3F5-CE8F-AE10-4E96-9F7037A5CF8D}"/>
          </ac:cxnSpMkLst>
        </pc:cxnChg>
      </pc:sldChg>
      <pc:sldChg chg="modSp ord setBg modAnim">
        <pc:chgData name="Floor de Bruin" userId="d1c5b670-a1b7-49da-b2e8-c82be91a578e" providerId="ADAL" clId="{314CF40F-7FDE-4F9C-8332-46DBDAD00332}" dt="2023-10-10T12:53:04.532" v="1049" actId="20577"/>
        <pc:sldMkLst>
          <pc:docMk/>
          <pc:sldMk cId="2548946860" sldId="400"/>
        </pc:sldMkLst>
        <pc:spChg chg="mod">
          <ac:chgData name="Floor de Bruin" userId="d1c5b670-a1b7-49da-b2e8-c82be91a578e" providerId="ADAL" clId="{314CF40F-7FDE-4F9C-8332-46DBDAD00332}" dt="2023-10-10T12:53:04.532" v="1049" actId="20577"/>
          <ac:spMkLst>
            <pc:docMk/>
            <pc:sldMk cId="2548946860" sldId="400"/>
            <ac:spMk id="2" creationId="{00000000-0000-0000-0000-000000000000}"/>
          </ac:spMkLst>
        </pc:spChg>
      </pc:sldChg>
      <pc:sldChg chg="addSp delSp modSp mod ord setBg">
        <pc:chgData name="Floor de Bruin" userId="d1c5b670-a1b7-49da-b2e8-c82be91a578e" providerId="ADAL" clId="{314CF40F-7FDE-4F9C-8332-46DBDAD00332}" dt="2023-10-10T12:56:13.557" v="1058" actId="208"/>
        <pc:sldMkLst>
          <pc:docMk/>
          <pc:sldMk cId="429836460" sldId="401"/>
        </pc:sldMkLst>
        <pc:picChg chg="del">
          <ac:chgData name="Floor de Bruin" userId="d1c5b670-a1b7-49da-b2e8-c82be91a578e" providerId="ADAL" clId="{314CF40F-7FDE-4F9C-8332-46DBDAD00332}" dt="2023-10-10T12:54:13.814" v="1050" actId="478"/>
          <ac:picMkLst>
            <pc:docMk/>
            <pc:sldMk cId="429836460" sldId="401"/>
            <ac:picMk id="6" creationId="{96D5211A-221C-279E-7055-6FF5112005AF}"/>
          </ac:picMkLst>
        </pc:picChg>
        <pc:picChg chg="add mod">
          <ac:chgData name="Floor de Bruin" userId="d1c5b670-a1b7-49da-b2e8-c82be91a578e" providerId="ADAL" clId="{314CF40F-7FDE-4F9C-8332-46DBDAD00332}" dt="2023-10-10T12:54:16.001" v="1052" actId="1076"/>
          <ac:picMkLst>
            <pc:docMk/>
            <pc:sldMk cId="429836460" sldId="401"/>
            <ac:picMk id="1026" creationId="{0EA0FE13-32AC-2BC9-CFF1-881597C9CDCF}"/>
          </ac:picMkLst>
        </pc:picChg>
        <pc:cxnChg chg="add mod">
          <ac:chgData name="Floor de Bruin" userId="d1c5b670-a1b7-49da-b2e8-c82be91a578e" providerId="ADAL" clId="{314CF40F-7FDE-4F9C-8332-46DBDAD00332}" dt="2023-10-10T12:56:13.557" v="1058" actId="208"/>
          <ac:cxnSpMkLst>
            <pc:docMk/>
            <pc:sldMk cId="429836460" sldId="401"/>
            <ac:cxnSpMk id="3" creationId="{9738B4BB-9549-4F49-9C9A-39FEA1A85F2A}"/>
          </ac:cxnSpMkLst>
        </pc:cxnChg>
      </pc:sldChg>
      <pc:sldChg chg="delSp modSp mod ord setBg">
        <pc:chgData name="Floor de Bruin" userId="d1c5b670-a1b7-49da-b2e8-c82be91a578e" providerId="ADAL" clId="{314CF40F-7FDE-4F9C-8332-46DBDAD00332}" dt="2023-10-13T12:42:41.490" v="1352" actId="1036"/>
        <pc:sldMkLst>
          <pc:docMk/>
          <pc:sldMk cId="2564840221" sldId="402"/>
        </pc:sldMkLst>
        <pc:picChg chg="mod">
          <ac:chgData name="Floor de Bruin" userId="d1c5b670-a1b7-49da-b2e8-c82be91a578e" providerId="ADAL" clId="{314CF40F-7FDE-4F9C-8332-46DBDAD00332}" dt="2023-10-13T12:42:41.490" v="1352" actId="1036"/>
          <ac:picMkLst>
            <pc:docMk/>
            <pc:sldMk cId="2564840221" sldId="402"/>
            <ac:picMk id="7" creationId="{8D3BDADC-67E5-6CC9-6BB1-6AAFD98638FB}"/>
          </ac:picMkLst>
        </pc:picChg>
        <pc:inkChg chg="del">
          <ac:chgData name="Floor de Bruin" userId="d1c5b670-a1b7-49da-b2e8-c82be91a578e" providerId="ADAL" clId="{314CF40F-7FDE-4F9C-8332-46DBDAD00332}" dt="2023-10-12T11:53:34.600" v="1245" actId="478"/>
          <ac:inkMkLst>
            <pc:docMk/>
            <pc:sldMk cId="2564840221" sldId="402"/>
            <ac:inkMk id="3" creationId="{FA60F8DA-9D1B-BC10-0E2D-D8FD425FC881}"/>
          </ac:inkMkLst>
        </pc:inkChg>
      </pc:sldChg>
      <pc:sldChg chg="delSp modSp mod ord setBg">
        <pc:chgData name="Floor de Bruin" userId="d1c5b670-a1b7-49da-b2e8-c82be91a578e" providerId="ADAL" clId="{314CF40F-7FDE-4F9C-8332-46DBDAD00332}" dt="2023-10-13T12:42:28.600" v="1350" actId="14826"/>
        <pc:sldMkLst>
          <pc:docMk/>
          <pc:sldMk cId="2536399157" sldId="403"/>
        </pc:sldMkLst>
        <pc:picChg chg="mod">
          <ac:chgData name="Floor de Bruin" userId="d1c5b670-a1b7-49da-b2e8-c82be91a578e" providerId="ADAL" clId="{314CF40F-7FDE-4F9C-8332-46DBDAD00332}" dt="2023-10-13T12:42:28.600" v="1350" actId="14826"/>
          <ac:picMkLst>
            <pc:docMk/>
            <pc:sldMk cId="2536399157" sldId="403"/>
            <ac:picMk id="7" creationId="{98CE0BD1-CD9D-53B3-8F1F-6B0A89ADD449}"/>
          </ac:picMkLst>
        </pc:picChg>
        <pc:inkChg chg="del">
          <ac:chgData name="Floor de Bruin" userId="d1c5b670-a1b7-49da-b2e8-c82be91a578e" providerId="ADAL" clId="{314CF40F-7FDE-4F9C-8332-46DBDAD00332}" dt="2023-10-12T11:53:27.595" v="1244" actId="478"/>
          <ac:inkMkLst>
            <pc:docMk/>
            <pc:sldMk cId="2536399157" sldId="403"/>
            <ac:inkMk id="3" creationId="{FA60F8DA-9D1B-BC10-0E2D-D8FD425FC881}"/>
          </ac:inkMkLst>
        </pc:inkChg>
      </pc:sldChg>
      <pc:sldChg chg="delSp modSp mod ord setBg">
        <pc:chgData name="Floor de Bruin" userId="d1c5b670-a1b7-49da-b2e8-c82be91a578e" providerId="ADAL" clId="{314CF40F-7FDE-4F9C-8332-46DBDAD00332}" dt="2023-10-13T12:42:58.053" v="1353" actId="14826"/>
        <pc:sldMkLst>
          <pc:docMk/>
          <pc:sldMk cId="2601763944" sldId="404"/>
        </pc:sldMkLst>
        <pc:picChg chg="mod">
          <ac:chgData name="Floor de Bruin" userId="d1c5b670-a1b7-49da-b2e8-c82be91a578e" providerId="ADAL" clId="{314CF40F-7FDE-4F9C-8332-46DBDAD00332}" dt="2023-10-13T12:42:58.053" v="1353" actId="14826"/>
          <ac:picMkLst>
            <pc:docMk/>
            <pc:sldMk cId="2601763944" sldId="404"/>
            <ac:picMk id="7" creationId="{0C8BA788-DA98-5225-E141-D361742C3182}"/>
          </ac:picMkLst>
        </pc:picChg>
        <pc:inkChg chg="del">
          <ac:chgData name="Floor de Bruin" userId="d1c5b670-a1b7-49da-b2e8-c82be91a578e" providerId="ADAL" clId="{314CF40F-7FDE-4F9C-8332-46DBDAD00332}" dt="2023-10-12T11:53:38.125" v="1246" actId="478"/>
          <ac:inkMkLst>
            <pc:docMk/>
            <pc:sldMk cId="2601763944" sldId="404"/>
            <ac:inkMk id="3" creationId="{FA60F8DA-9D1B-BC10-0E2D-D8FD425FC881}"/>
          </ac:inkMkLst>
        </pc:inkChg>
      </pc:sldChg>
      <pc:sldChg chg="delSp modSp mod ord setBg">
        <pc:chgData name="Floor de Bruin" userId="d1c5b670-a1b7-49da-b2e8-c82be91a578e" providerId="ADAL" clId="{314CF40F-7FDE-4F9C-8332-46DBDAD00332}" dt="2023-10-13T12:43:17.525" v="1354" actId="14826"/>
        <pc:sldMkLst>
          <pc:docMk/>
          <pc:sldMk cId="2626792847" sldId="405"/>
        </pc:sldMkLst>
        <pc:picChg chg="mod">
          <ac:chgData name="Floor de Bruin" userId="d1c5b670-a1b7-49da-b2e8-c82be91a578e" providerId="ADAL" clId="{314CF40F-7FDE-4F9C-8332-46DBDAD00332}" dt="2023-10-13T12:43:17.525" v="1354" actId="14826"/>
          <ac:picMkLst>
            <pc:docMk/>
            <pc:sldMk cId="2626792847" sldId="405"/>
            <ac:picMk id="7" creationId="{9E38E5A7-78D3-3A24-7CE8-716A99B5A45E}"/>
          </ac:picMkLst>
        </pc:picChg>
        <pc:inkChg chg="del">
          <ac:chgData name="Floor de Bruin" userId="d1c5b670-a1b7-49da-b2e8-c82be91a578e" providerId="ADAL" clId="{314CF40F-7FDE-4F9C-8332-46DBDAD00332}" dt="2023-10-12T11:53:40.047" v="1247" actId="478"/>
          <ac:inkMkLst>
            <pc:docMk/>
            <pc:sldMk cId="2626792847" sldId="405"/>
            <ac:inkMk id="3" creationId="{FA60F8DA-9D1B-BC10-0E2D-D8FD425FC881}"/>
          </ac:inkMkLst>
        </pc:inkChg>
      </pc:sldChg>
      <pc:sldChg chg="delSp modSp mod ord setBg">
        <pc:chgData name="Floor de Bruin" userId="d1c5b670-a1b7-49da-b2e8-c82be91a578e" providerId="ADAL" clId="{314CF40F-7FDE-4F9C-8332-46DBDAD00332}" dt="2023-10-13T12:43:43.849" v="1355" actId="14826"/>
        <pc:sldMkLst>
          <pc:docMk/>
          <pc:sldMk cId="3870621617" sldId="406"/>
        </pc:sldMkLst>
        <pc:picChg chg="mod">
          <ac:chgData name="Floor de Bruin" userId="d1c5b670-a1b7-49da-b2e8-c82be91a578e" providerId="ADAL" clId="{314CF40F-7FDE-4F9C-8332-46DBDAD00332}" dt="2023-10-13T12:43:43.849" v="1355" actId="14826"/>
          <ac:picMkLst>
            <pc:docMk/>
            <pc:sldMk cId="3870621617" sldId="406"/>
            <ac:picMk id="7" creationId="{EBDE6E1F-2A59-97D8-D615-B3AC794D62E0}"/>
          </ac:picMkLst>
        </pc:picChg>
        <pc:inkChg chg="del">
          <ac:chgData name="Floor de Bruin" userId="d1c5b670-a1b7-49da-b2e8-c82be91a578e" providerId="ADAL" clId="{314CF40F-7FDE-4F9C-8332-46DBDAD00332}" dt="2023-10-12T11:53:41.875" v="1248" actId="478"/>
          <ac:inkMkLst>
            <pc:docMk/>
            <pc:sldMk cId="3870621617" sldId="406"/>
            <ac:inkMk id="3" creationId="{FA60F8DA-9D1B-BC10-0E2D-D8FD425FC881}"/>
          </ac:inkMkLst>
        </pc:inkChg>
      </pc:sldChg>
      <pc:sldChg chg="delSp modSp mod ord setBg">
        <pc:chgData name="Floor de Bruin" userId="d1c5b670-a1b7-49da-b2e8-c82be91a578e" providerId="ADAL" clId="{314CF40F-7FDE-4F9C-8332-46DBDAD00332}" dt="2023-10-13T12:44:03.807" v="1356" actId="14826"/>
        <pc:sldMkLst>
          <pc:docMk/>
          <pc:sldMk cId="3299131062" sldId="407"/>
        </pc:sldMkLst>
        <pc:picChg chg="mod">
          <ac:chgData name="Floor de Bruin" userId="d1c5b670-a1b7-49da-b2e8-c82be91a578e" providerId="ADAL" clId="{314CF40F-7FDE-4F9C-8332-46DBDAD00332}" dt="2023-10-13T12:44:03.807" v="1356" actId="14826"/>
          <ac:picMkLst>
            <pc:docMk/>
            <pc:sldMk cId="3299131062" sldId="407"/>
            <ac:picMk id="7" creationId="{94C50471-81C5-F3F0-61B8-856E079F9D4A}"/>
          </ac:picMkLst>
        </pc:picChg>
        <pc:inkChg chg="del">
          <ac:chgData name="Floor de Bruin" userId="d1c5b670-a1b7-49da-b2e8-c82be91a578e" providerId="ADAL" clId="{314CF40F-7FDE-4F9C-8332-46DBDAD00332}" dt="2023-10-12T11:53:44.226" v="1249" actId="478"/>
          <ac:inkMkLst>
            <pc:docMk/>
            <pc:sldMk cId="3299131062" sldId="407"/>
            <ac:inkMk id="3" creationId="{FA60F8DA-9D1B-BC10-0E2D-D8FD425FC881}"/>
          </ac:inkMkLst>
        </pc:inkChg>
      </pc:sldChg>
      <pc:sldChg chg="setBg">
        <pc:chgData name="Floor de Bruin" userId="d1c5b670-a1b7-49da-b2e8-c82be91a578e" providerId="ADAL" clId="{314CF40F-7FDE-4F9C-8332-46DBDAD00332}" dt="2023-10-10T07:55:18.261" v="4"/>
        <pc:sldMkLst>
          <pc:docMk/>
          <pc:sldMk cId="15607650" sldId="408"/>
        </pc:sldMkLst>
      </pc:sldChg>
      <pc:sldChg chg="delSp modSp mod setBg">
        <pc:chgData name="Floor de Bruin" userId="d1c5b670-a1b7-49da-b2e8-c82be91a578e" providerId="ADAL" clId="{314CF40F-7FDE-4F9C-8332-46DBDAD00332}" dt="2023-10-13T12:44:27.596" v="1357" actId="14826"/>
        <pc:sldMkLst>
          <pc:docMk/>
          <pc:sldMk cId="1651476410" sldId="409"/>
        </pc:sldMkLst>
        <pc:picChg chg="mod">
          <ac:chgData name="Floor de Bruin" userId="d1c5b670-a1b7-49da-b2e8-c82be91a578e" providerId="ADAL" clId="{314CF40F-7FDE-4F9C-8332-46DBDAD00332}" dt="2023-10-13T12:44:27.596" v="1357" actId="14826"/>
          <ac:picMkLst>
            <pc:docMk/>
            <pc:sldMk cId="1651476410" sldId="409"/>
            <ac:picMk id="8" creationId="{780213A8-776E-88EE-99A5-5A91D792ED3D}"/>
          </ac:picMkLst>
        </pc:picChg>
        <pc:inkChg chg="del">
          <ac:chgData name="Floor de Bruin" userId="d1c5b670-a1b7-49da-b2e8-c82be91a578e" providerId="ADAL" clId="{314CF40F-7FDE-4F9C-8332-46DBDAD00332}" dt="2023-10-12T11:53:54.318" v="1250" actId="478"/>
          <ac:inkMkLst>
            <pc:docMk/>
            <pc:sldMk cId="1651476410" sldId="409"/>
            <ac:inkMk id="3" creationId="{FA60F8DA-9D1B-BC10-0E2D-D8FD425FC881}"/>
          </ac:inkMkLst>
        </pc:inkChg>
      </pc:sldChg>
      <pc:sldChg chg="delSp modSp mod setBg">
        <pc:chgData name="Floor de Bruin" userId="d1c5b670-a1b7-49da-b2e8-c82be91a578e" providerId="ADAL" clId="{314CF40F-7FDE-4F9C-8332-46DBDAD00332}" dt="2023-10-13T12:44:41.289" v="1358" actId="14826"/>
        <pc:sldMkLst>
          <pc:docMk/>
          <pc:sldMk cId="1213188370" sldId="410"/>
        </pc:sldMkLst>
        <pc:picChg chg="mod">
          <ac:chgData name="Floor de Bruin" userId="d1c5b670-a1b7-49da-b2e8-c82be91a578e" providerId="ADAL" clId="{314CF40F-7FDE-4F9C-8332-46DBDAD00332}" dt="2023-10-13T12:44:41.289" v="1358" actId="14826"/>
          <ac:picMkLst>
            <pc:docMk/>
            <pc:sldMk cId="1213188370" sldId="410"/>
            <ac:picMk id="7" creationId="{34C720A7-5F74-CC1C-C64C-61B77E52E798}"/>
          </ac:picMkLst>
        </pc:picChg>
        <pc:inkChg chg="del">
          <ac:chgData name="Floor de Bruin" userId="d1c5b670-a1b7-49da-b2e8-c82be91a578e" providerId="ADAL" clId="{314CF40F-7FDE-4F9C-8332-46DBDAD00332}" dt="2023-10-12T11:53:56.336" v="1251" actId="478"/>
          <ac:inkMkLst>
            <pc:docMk/>
            <pc:sldMk cId="1213188370" sldId="410"/>
            <ac:inkMk id="3" creationId="{FA60F8DA-9D1B-BC10-0E2D-D8FD425FC881}"/>
          </ac:inkMkLst>
        </pc:inkChg>
      </pc:sldChg>
      <pc:sldChg chg="setBg">
        <pc:chgData name="Floor de Bruin" userId="d1c5b670-a1b7-49da-b2e8-c82be91a578e" providerId="ADAL" clId="{314CF40F-7FDE-4F9C-8332-46DBDAD00332}" dt="2023-10-10T07:55:18.261" v="4"/>
        <pc:sldMkLst>
          <pc:docMk/>
          <pc:sldMk cId="3142195148" sldId="411"/>
        </pc:sldMkLst>
      </pc:sldChg>
      <pc:sldChg chg="setBg">
        <pc:chgData name="Floor de Bruin" userId="d1c5b670-a1b7-49da-b2e8-c82be91a578e" providerId="ADAL" clId="{314CF40F-7FDE-4F9C-8332-46DBDAD00332}" dt="2023-10-10T07:55:18.261" v="4"/>
        <pc:sldMkLst>
          <pc:docMk/>
          <pc:sldMk cId="2965321688" sldId="412"/>
        </pc:sldMkLst>
      </pc:sldChg>
      <pc:sldChg chg="delSp modSp mod setBg">
        <pc:chgData name="Floor de Bruin" userId="d1c5b670-a1b7-49da-b2e8-c82be91a578e" providerId="ADAL" clId="{314CF40F-7FDE-4F9C-8332-46DBDAD00332}" dt="2023-10-13T12:44:57.501" v="1359" actId="14826"/>
        <pc:sldMkLst>
          <pc:docMk/>
          <pc:sldMk cId="2287932257" sldId="413"/>
        </pc:sldMkLst>
        <pc:picChg chg="mod">
          <ac:chgData name="Floor de Bruin" userId="d1c5b670-a1b7-49da-b2e8-c82be91a578e" providerId="ADAL" clId="{314CF40F-7FDE-4F9C-8332-46DBDAD00332}" dt="2023-10-13T12:44:57.501" v="1359" actId="14826"/>
          <ac:picMkLst>
            <pc:docMk/>
            <pc:sldMk cId="2287932257" sldId="413"/>
            <ac:picMk id="7" creationId="{7D368B48-3515-370A-48D8-609CEDD2DD3F}"/>
          </ac:picMkLst>
        </pc:picChg>
        <pc:inkChg chg="del">
          <ac:chgData name="Floor de Bruin" userId="d1c5b670-a1b7-49da-b2e8-c82be91a578e" providerId="ADAL" clId="{314CF40F-7FDE-4F9C-8332-46DBDAD00332}" dt="2023-10-12T11:54:02.092" v="1252" actId="478"/>
          <ac:inkMkLst>
            <pc:docMk/>
            <pc:sldMk cId="2287932257" sldId="413"/>
            <ac:inkMk id="3" creationId="{FA60F8DA-9D1B-BC10-0E2D-D8FD425FC881}"/>
          </ac:inkMkLst>
        </pc:inkChg>
      </pc:sldChg>
      <pc:sldChg chg="delSp modSp mod setBg">
        <pc:chgData name="Floor de Bruin" userId="d1c5b670-a1b7-49da-b2e8-c82be91a578e" providerId="ADAL" clId="{314CF40F-7FDE-4F9C-8332-46DBDAD00332}" dt="2023-10-13T12:45:08.778" v="1360" actId="14826"/>
        <pc:sldMkLst>
          <pc:docMk/>
          <pc:sldMk cId="3820456117" sldId="414"/>
        </pc:sldMkLst>
        <pc:picChg chg="mod">
          <ac:chgData name="Floor de Bruin" userId="d1c5b670-a1b7-49da-b2e8-c82be91a578e" providerId="ADAL" clId="{314CF40F-7FDE-4F9C-8332-46DBDAD00332}" dt="2023-10-13T12:45:08.778" v="1360" actId="14826"/>
          <ac:picMkLst>
            <pc:docMk/>
            <pc:sldMk cId="3820456117" sldId="414"/>
            <ac:picMk id="7" creationId="{1C900EC8-F287-A092-4864-32BB3736A075}"/>
          </ac:picMkLst>
        </pc:picChg>
        <pc:inkChg chg="del">
          <ac:chgData name="Floor de Bruin" userId="d1c5b670-a1b7-49da-b2e8-c82be91a578e" providerId="ADAL" clId="{314CF40F-7FDE-4F9C-8332-46DBDAD00332}" dt="2023-10-12T11:54:04.132" v="1253" actId="478"/>
          <ac:inkMkLst>
            <pc:docMk/>
            <pc:sldMk cId="3820456117" sldId="414"/>
            <ac:inkMk id="3" creationId="{FA60F8DA-9D1B-BC10-0E2D-D8FD425FC881}"/>
          </ac:inkMkLst>
        </pc:inkChg>
      </pc:sldChg>
      <pc:sldChg chg="setBg">
        <pc:chgData name="Floor de Bruin" userId="d1c5b670-a1b7-49da-b2e8-c82be91a578e" providerId="ADAL" clId="{314CF40F-7FDE-4F9C-8332-46DBDAD00332}" dt="2023-10-10T07:55:18.261" v="4"/>
        <pc:sldMkLst>
          <pc:docMk/>
          <pc:sldMk cId="3278565324" sldId="415"/>
        </pc:sldMkLst>
      </pc:sldChg>
      <pc:sldChg chg="setBg">
        <pc:chgData name="Floor de Bruin" userId="d1c5b670-a1b7-49da-b2e8-c82be91a578e" providerId="ADAL" clId="{314CF40F-7FDE-4F9C-8332-46DBDAD00332}" dt="2023-10-10T07:55:18.261" v="4"/>
        <pc:sldMkLst>
          <pc:docMk/>
          <pc:sldMk cId="724063895" sldId="416"/>
        </pc:sldMkLst>
      </pc:sldChg>
      <pc:sldChg chg="modSp setBg">
        <pc:chgData name="Floor de Bruin" userId="d1c5b670-a1b7-49da-b2e8-c82be91a578e" providerId="ADAL" clId="{314CF40F-7FDE-4F9C-8332-46DBDAD00332}" dt="2023-10-10T08:48:51.456" v="531" actId="20577"/>
        <pc:sldMkLst>
          <pc:docMk/>
          <pc:sldMk cId="4110403315" sldId="417"/>
        </pc:sldMkLst>
        <pc:spChg chg="mod">
          <ac:chgData name="Floor de Bruin" userId="d1c5b670-a1b7-49da-b2e8-c82be91a578e" providerId="ADAL" clId="{314CF40F-7FDE-4F9C-8332-46DBDAD00332}" dt="2023-10-10T08:48:51.456" v="531" actId="20577"/>
          <ac:spMkLst>
            <pc:docMk/>
            <pc:sldMk cId="4110403315" sldId="417"/>
            <ac:spMk id="2" creationId="{00000000-0000-0000-0000-000000000000}"/>
          </ac:spMkLst>
        </pc:spChg>
      </pc:sldChg>
      <pc:sldChg chg="setBg">
        <pc:chgData name="Floor de Bruin" userId="d1c5b670-a1b7-49da-b2e8-c82be91a578e" providerId="ADAL" clId="{314CF40F-7FDE-4F9C-8332-46DBDAD00332}" dt="2023-10-10T07:55:18.261" v="4"/>
        <pc:sldMkLst>
          <pc:docMk/>
          <pc:sldMk cId="3433974172" sldId="418"/>
        </pc:sldMkLst>
      </pc:sldChg>
      <pc:sldChg chg="delSp modSp mod setBg">
        <pc:chgData name="Floor de Bruin" userId="d1c5b670-a1b7-49da-b2e8-c82be91a578e" providerId="ADAL" clId="{314CF40F-7FDE-4F9C-8332-46DBDAD00332}" dt="2023-10-13T12:45:23.162" v="1361" actId="14826"/>
        <pc:sldMkLst>
          <pc:docMk/>
          <pc:sldMk cId="3209847975" sldId="419"/>
        </pc:sldMkLst>
        <pc:picChg chg="mod">
          <ac:chgData name="Floor de Bruin" userId="d1c5b670-a1b7-49da-b2e8-c82be91a578e" providerId="ADAL" clId="{314CF40F-7FDE-4F9C-8332-46DBDAD00332}" dt="2023-10-13T12:45:23.162" v="1361" actId="14826"/>
          <ac:picMkLst>
            <pc:docMk/>
            <pc:sldMk cId="3209847975" sldId="419"/>
            <ac:picMk id="7" creationId="{3509C91C-2306-9938-8575-5BEA726C7C40}"/>
          </ac:picMkLst>
        </pc:picChg>
        <pc:inkChg chg="del">
          <ac:chgData name="Floor de Bruin" userId="d1c5b670-a1b7-49da-b2e8-c82be91a578e" providerId="ADAL" clId="{314CF40F-7FDE-4F9C-8332-46DBDAD00332}" dt="2023-10-12T11:54:09.368" v="1254" actId="478"/>
          <ac:inkMkLst>
            <pc:docMk/>
            <pc:sldMk cId="3209847975" sldId="419"/>
            <ac:inkMk id="3" creationId="{FA60F8DA-9D1B-BC10-0E2D-D8FD425FC881}"/>
          </ac:inkMkLst>
        </pc:inkChg>
      </pc:sldChg>
      <pc:sldChg chg="setBg">
        <pc:chgData name="Floor de Bruin" userId="d1c5b670-a1b7-49da-b2e8-c82be91a578e" providerId="ADAL" clId="{314CF40F-7FDE-4F9C-8332-46DBDAD00332}" dt="2023-10-10T07:55:18.261" v="4"/>
        <pc:sldMkLst>
          <pc:docMk/>
          <pc:sldMk cId="738441584" sldId="420"/>
        </pc:sldMkLst>
      </pc:sldChg>
      <pc:sldChg chg="modSp setBg modAnim">
        <pc:chgData name="Floor de Bruin" userId="d1c5b670-a1b7-49da-b2e8-c82be91a578e" providerId="ADAL" clId="{314CF40F-7FDE-4F9C-8332-46DBDAD00332}" dt="2023-10-10T08:49:54.112" v="545" actId="20577"/>
        <pc:sldMkLst>
          <pc:docMk/>
          <pc:sldMk cId="2145713975" sldId="421"/>
        </pc:sldMkLst>
        <pc:spChg chg="mod">
          <ac:chgData name="Floor de Bruin" userId="d1c5b670-a1b7-49da-b2e8-c82be91a578e" providerId="ADAL" clId="{314CF40F-7FDE-4F9C-8332-46DBDAD00332}" dt="2023-10-10T08:49:54.112" v="545" actId="20577"/>
          <ac:spMkLst>
            <pc:docMk/>
            <pc:sldMk cId="2145713975" sldId="421"/>
            <ac:spMk id="2" creationId="{00000000-0000-0000-0000-000000000000}"/>
          </ac:spMkLst>
        </pc:spChg>
      </pc:sldChg>
      <pc:sldChg chg="setBg">
        <pc:chgData name="Floor de Bruin" userId="d1c5b670-a1b7-49da-b2e8-c82be91a578e" providerId="ADAL" clId="{314CF40F-7FDE-4F9C-8332-46DBDAD00332}" dt="2023-10-10T07:55:18.261" v="4"/>
        <pc:sldMkLst>
          <pc:docMk/>
          <pc:sldMk cId="998299725" sldId="422"/>
        </pc:sldMkLst>
      </pc:sldChg>
      <pc:sldChg chg="setBg">
        <pc:chgData name="Floor de Bruin" userId="d1c5b670-a1b7-49da-b2e8-c82be91a578e" providerId="ADAL" clId="{314CF40F-7FDE-4F9C-8332-46DBDAD00332}" dt="2023-10-10T07:55:18.261" v="4"/>
        <pc:sldMkLst>
          <pc:docMk/>
          <pc:sldMk cId="3778027815" sldId="423"/>
        </pc:sldMkLst>
      </pc:sldChg>
      <pc:sldChg chg="delSp modSp mod setBg">
        <pc:chgData name="Floor de Bruin" userId="d1c5b670-a1b7-49da-b2e8-c82be91a578e" providerId="ADAL" clId="{314CF40F-7FDE-4F9C-8332-46DBDAD00332}" dt="2023-10-13T12:47:14.125" v="1369" actId="14826"/>
        <pc:sldMkLst>
          <pc:docMk/>
          <pc:sldMk cId="3537195939" sldId="424"/>
        </pc:sldMkLst>
        <pc:picChg chg="mod">
          <ac:chgData name="Floor de Bruin" userId="d1c5b670-a1b7-49da-b2e8-c82be91a578e" providerId="ADAL" clId="{314CF40F-7FDE-4F9C-8332-46DBDAD00332}" dt="2023-10-13T12:47:14.125" v="1369" actId="14826"/>
          <ac:picMkLst>
            <pc:docMk/>
            <pc:sldMk cId="3537195939" sldId="424"/>
            <ac:picMk id="7" creationId="{E7E66B39-FB3E-6DDC-740B-2E3B6DECB23F}"/>
          </ac:picMkLst>
        </pc:picChg>
        <pc:inkChg chg="del">
          <ac:chgData name="Floor de Bruin" userId="d1c5b670-a1b7-49da-b2e8-c82be91a578e" providerId="ADAL" clId="{314CF40F-7FDE-4F9C-8332-46DBDAD00332}" dt="2023-10-12T11:54:38.394" v="1262" actId="478"/>
          <ac:inkMkLst>
            <pc:docMk/>
            <pc:sldMk cId="3537195939" sldId="424"/>
            <ac:inkMk id="3" creationId="{FA60F8DA-9D1B-BC10-0E2D-D8FD425FC881}"/>
          </ac:inkMkLst>
        </pc:inkChg>
      </pc:sldChg>
      <pc:sldChg chg="addSp delSp modSp mod setBg">
        <pc:chgData name="Floor de Bruin" userId="d1c5b670-a1b7-49da-b2e8-c82be91a578e" providerId="ADAL" clId="{314CF40F-7FDE-4F9C-8332-46DBDAD00332}" dt="2023-10-13T12:47:29.052" v="1370" actId="14826"/>
        <pc:sldMkLst>
          <pc:docMk/>
          <pc:sldMk cId="3999857379" sldId="425"/>
        </pc:sldMkLst>
        <pc:picChg chg="add del">
          <ac:chgData name="Floor de Bruin" userId="d1c5b670-a1b7-49da-b2e8-c82be91a578e" providerId="ADAL" clId="{314CF40F-7FDE-4F9C-8332-46DBDAD00332}" dt="2023-10-12T11:54:40.909" v="1264" actId="478"/>
          <ac:picMkLst>
            <pc:docMk/>
            <pc:sldMk cId="3999857379" sldId="425"/>
            <ac:picMk id="5" creationId="{00000000-0000-0000-0000-000000000000}"/>
          </ac:picMkLst>
        </pc:picChg>
        <pc:picChg chg="mod">
          <ac:chgData name="Floor de Bruin" userId="d1c5b670-a1b7-49da-b2e8-c82be91a578e" providerId="ADAL" clId="{314CF40F-7FDE-4F9C-8332-46DBDAD00332}" dt="2023-10-13T12:47:29.052" v="1370" actId="14826"/>
          <ac:picMkLst>
            <pc:docMk/>
            <pc:sldMk cId="3999857379" sldId="425"/>
            <ac:picMk id="7" creationId="{1EA289F3-3E35-7AD6-8856-D2F8B5EEB04A}"/>
          </ac:picMkLst>
        </pc:picChg>
        <pc:inkChg chg="del">
          <ac:chgData name="Floor de Bruin" userId="d1c5b670-a1b7-49da-b2e8-c82be91a578e" providerId="ADAL" clId="{314CF40F-7FDE-4F9C-8332-46DBDAD00332}" dt="2023-10-12T11:54:42.797" v="1265" actId="478"/>
          <ac:inkMkLst>
            <pc:docMk/>
            <pc:sldMk cId="3999857379" sldId="425"/>
            <ac:inkMk id="3" creationId="{FA60F8DA-9D1B-BC10-0E2D-D8FD425FC881}"/>
          </ac:inkMkLst>
        </pc:inkChg>
      </pc:sldChg>
      <pc:sldChg chg="delSp modSp mod setBg">
        <pc:chgData name="Floor de Bruin" userId="d1c5b670-a1b7-49da-b2e8-c82be91a578e" providerId="ADAL" clId="{314CF40F-7FDE-4F9C-8332-46DBDAD00332}" dt="2023-10-13T12:47:39.199" v="1371" actId="14826"/>
        <pc:sldMkLst>
          <pc:docMk/>
          <pc:sldMk cId="1499573494" sldId="426"/>
        </pc:sldMkLst>
        <pc:picChg chg="mod">
          <ac:chgData name="Floor de Bruin" userId="d1c5b670-a1b7-49da-b2e8-c82be91a578e" providerId="ADAL" clId="{314CF40F-7FDE-4F9C-8332-46DBDAD00332}" dt="2023-10-13T12:47:39.199" v="1371" actId="14826"/>
          <ac:picMkLst>
            <pc:docMk/>
            <pc:sldMk cId="1499573494" sldId="426"/>
            <ac:picMk id="7" creationId="{FC7B6646-1917-8540-76C9-ECC9BBC6619A}"/>
          </ac:picMkLst>
        </pc:picChg>
        <pc:inkChg chg="del">
          <ac:chgData name="Floor de Bruin" userId="d1c5b670-a1b7-49da-b2e8-c82be91a578e" providerId="ADAL" clId="{314CF40F-7FDE-4F9C-8332-46DBDAD00332}" dt="2023-10-12T11:54:45.847" v="1266" actId="478"/>
          <ac:inkMkLst>
            <pc:docMk/>
            <pc:sldMk cId="1499573494" sldId="426"/>
            <ac:inkMk id="3" creationId="{FA60F8DA-9D1B-BC10-0E2D-D8FD425FC881}"/>
          </ac:inkMkLst>
        </pc:inkChg>
      </pc:sldChg>
      <pc:sldChg chg="addSp delSp modSp mod setBg modAnim">
        <pc:chgData name="Floor de Bruin" userId="d1c5b670-a1b7-49da-b2e8-c82be91a578e" providerId="ADAL" clId="{314CF40F-7FDE-4F9C-8332-46DBDAD00332}" dt="2023-10-12T11:43:59.889" v="1149" actId="167"/>
        <pc:sldMkLst>
          <pc:docMk/>
          <pc:sldMk cId="3905757277" sldId="427"/>
        </pc:sldMkLst>
        <pc:spChg chg="mod">
          <ac:chgData name="Floor de Bruin" userId="d1c5b670-a1b7-49da-b2e8-c82be91a578e" providerId="ADAL" clId="{314CF40F-7FDE-4F9C-8332-46DBDAD00332}" dt="2023-10-10T08:58:23.600" v="636" actId="5793"/>
          <ac:spMkLst>
            <pc:docMk/>
            <pc:sldMk cId="3905757277" sldId="427"/>
            <ac:spMk id="2" creationId="{00000000-0000-0000-0000-000000000000}"/>
          </ac:spMkLst>
        </pc:spChg>
        <pc:spChg chg="add mod ord">
          <ac:chgData name="Floor de Bruin" userId="d1c5b670-a1b7-49da-b2e8-c82be91a578e" providerId="ADAL" clId="{314CF40F-7FDE-4F9C-8332-46DBDAD00332}" dt="2023-10-12T11:43:59.889" v="1149" actId="167"/>
          <ac:spMkLst>
            <pc:docMk/>
            <pc:sldMk cId="3905757277" sldId="427"/>
            <ac:spMk id="7" creationId="{574F17D7-9C58-E32D-4941-B6B872120526}"/>
          </ac:spMkLst>
        </pc:spChg>
        <pc:picChg chg="del">
          <ac:chgData name="Floor de Bruin" userId="d1c5b670-a1b7-49da-b2e8-c82be91a578e" providerId="ADAL" clId="{314CF40F-7FDE-4F9C-8332-46DBDAD00332}" dt="2023-10-12T11:43:57.669" v="1147" actId="478"/>
          <ac:picMkLst>
            <pc:docMk/>
            <pc:sldMk cId="3905757277" sldId="427"/>
            <ac:picMk id="5" creationId="{00000000-0000-0000-0000-000000000000}"/>
          </ac:picMkLst>
        </pc:picChg>
      </pc:sldChg>
      <pc:sldChg chg="addSp delSp modSp mod setBg">
        <pc:chgData name="Floor de Bruin" userId="d1c5b670-a1b7-49da-b2e8-c82be91a578e" providerId="ADAL" clId="{314CF40F-7FDE-4F9C-8332-46DBDAD00332}" dt="2023-10-13T12:47:55.090" v="1372" actId="14826"/>
        <pc:sldMkLst>
          <pc:docMk/>
          <pc:sldMk cId="4022497234" sldId="428"/>
        </pc:sldMkLst>
        <pc:spChg chg="mod">
          <ac:chgData name="Floor de Bruin" userId="d1c5b670-a1b7-49da-b2e8-c82be91a578e" providerId="ADAL" clId="{314CF40F-7FDE-4F9C-8332-46DBDAD00332}" dt="2023-10-10T09:02:49.858" v="729" actId="20577"/>
          <ac:spMkLst>
            <pc:docMk/>
            <pc:sldMk cId="4022497234" sldId="428"/>
            <ac:spMk id="2" creationId="{00000000-0000-0000-0000-000000000000}"/>
          </ac:spMkLst>
        </pc:spChg>
        <pc:picChg chg="del">
          <ac:chgData name="Floor de Bruin" userId="d1c5b670-a1b7-49da-b2e8-c82be91a578e" providerId="ADAL" clId="{314CF40F-7FDE-4F9C-8332-46DBDAD00332}" dt="2023-10-10T09:02:41.055" v="720" actId="478"/>
          <ac:picMkLst>
            <pc:docMk/>
            <pc:sldMk cId="4022497234" sldId="428"/>
            <ac:picMk id="6" creationId="{312EA8BD-FA29-50BC-32CA-4195B204B19A}"/>
          </ac:picMkLst>
        </pc:picChg>
        <pc:picChg chg="mod">
          <ac:chgData name="Floor de Bruin" userId="d1c5b670-a1b7-49da-b2e8-c82be91a578e" providerId="ADAL" clId="{314CF40F-7FDE-4F9C-8332-46DBDAD00332}" dt="2023-10-13T12:47:55.090" v="1372" actId="14826"/>
          <ac:picMkLst>
            <pc:docMk/>
            <pc:sldMk cId="4022497234" sldId="428"/>
            <ac:picMk id="6" creationId="{E80AD89E-02CC-0D6B-9EB3-5A73053B2D97}"/>
          </ac:picMkLst>
        </pc:picChg>
        <pc:picChg chg="add mod">
          <ac:chgData name="Floor de Bruin" userId="d1c5b670-a1b7-49da-b2e8-c82be91a578e" providerId="ADAL" clId="{314CF40F-7FDE-4F9C-8332-46DBDAD00332}" dt="2023-10-10T09:02:45.619" v="723" actId="1076"/>
          <ac:picMkLst>
            <pc:docMk/>
            <pc:sldMk cId="4022497234" sldId="428"/>
            <ac:picMk id="7" creationId="{4D3D1CA9-C9D8-F782-878E-8C16F40300ED}"/>
          </ac:picMkLst>
        </pc:picChg>
        <pc:inkChg chg="del">
          <ac:chgData name="Floor de Bruin" userId="d1c5b670-a1b7-49da-b2e8-c82be91a578e" providerId="ADAL" clId="{314CF40F-7FDE-4F9C-8332-46DBDAD00332}" dt="2023-10-12T11:54:57.531" v="1267" actId="478"/>
          <ac:inkMkLst>
            <pc:docMk/>
            <pc:sldMk cId="4022497234" sldId="428"/>
            <ac:inkMk id="3" creationId="{FA60F8DA-9D1B-BC10-0E2D-D8FD425FC881}"/>
          </ac:inkMkLst>
        </pc:inkChg>
      </pc:sldChg>
      <pc:sldChg chg="delSp modSp mod setBg">
        <pc:chgData name="Floor de Bruin" userId="d1c5b670-a1b7-49da-b2e8-c82be91a578e" providerId="ADAL" clId="{314CF40F-7FDE-4F9C-8332-46DBDAD00332}" dt="2023-10-13T12:48:15.505" v="1373" actId="14826"/>
        <pc:sldMkLst>
          <pc:docMk/>
          <pc:sldMk cId="4008228828" sldId="429"/>
        </pc:sldMkLst>
        <pc:picChg chg="mod">
          <ac:chgData name="Floor de Bruin" userId="d1c5b670-a1b7-49da-b2e8-c82be91a578e" providerId="ADAL" clId="{314CF40F-7FDE-4F9C-8332-46DBDAD00332}" dt="2023-10-13T12:48:15.505" v="1373" actId="14826"/>
          <ac:picMkLst>
            <pc:docMk/>
            <pc:sldMk cId="4008228828" sldId="429"/>
            <ac:picMk id="7" creationId="{742E46CE-5F81-4EB1-6556-E1AE99036E87}"/>
          </ac:picMkLst>
        </pc:picChg>
        <pc:inkChg chg="del">
          <ac:chgData name="Floor de Bruin" userId="d1c5b670-a1b7-49da-b2e8-c82be91a578e" providerId="ADAL" clId="{314CF40F-7FDE-4F9C-8332-46DBDAD00332}" dt="2023-10-12T11:55:08.046" v="1269" actId="478"/>
          <ac:inkMkLst>
            <pc:docMk/>
            <pc:sldMk cId="4008228828" sldId="429"/>
            <ac:inkMk id="3" creationId="{FA60F8DA-9D1B-BC10-0E2D-D8FD425FC881}"/>
          </ac:inkMkLst>
        </pc:inkChg>
      </pc:sldChg>
      <pc:sldChg chg="delSp modSp mod setBg">
        <pc:chgData name="Floor de Bruin" userId="d1c5b670-a1b7-49da-b2e8-c82be91a578e" providerId="ADAL" clId="{314CF40F-7FDE-4F9C-8332-46DBDAD00332}" dt="2023-10-13T12:48:29.326" v="1374" actId="14826"/>
        <pc:sldMkLst>
          <pc:docMk/>
          <pc:sldMk cId="3138512222" sldId="430"/>
        </pc:sldMkLst>
        <pc:picChg chg="mod">
          <ac:chgData name="Floor de Bruin" userId="d1c5b670-a1b7-49da-b2e8-c82be91a578e" providerId="ADAL" clId="{314CF40F-7FDE-4F9C-8332-46DBDAD00332}" dt="2023-10-13T12:48:29.326" v="1374" actId="14826"/>
          <ac:picMkLst>
            <pc:docMk/>
            <pc:sldMk cId="3138512222" sldId="430"/>
            <ac:picMk id="7" creationId="{71BF9082-A5C9-3EEE-3536-C733D1BE1BD3}"/>
          </ac:picMkLst>
        </pc:picChg>
        <pc:inkChg chg="del">
          <ac:chgData name="Floor de Bruin" userId="d1c5b670-a1b7-49da-b2e8-c82be91a578e" providerId="ADAL" clId="{314CF40F-7FDE-4F9C-8332-46DBDAD00332}" dt="2023-10-12T11:55:10.128" v="1270" actId="478"/>
          <ac:inkMkLst>
            <pc:docMk/>
            <pc:sldMk cId="3138512222" sldId="430"/>
            <ac:inkMk id="3" creationId="{FA60F8DA-9D1B-BC10-0E2D-D8FD425FC881}"/>
          </ac:inkMkLst>
        </pc:inkChg>
      </pc:sldChg>
      <pc:sldChg chg="delSp modSp mod setBg">
        <pc:chgData name="Floor de Bruin" userId="d1c5b670-a1b7-49da-b2e8-c82be91a578e" providerId="ADAL" clId="{314CF40F-7FDE-4F9C-8332-46DBDAD00332}" dt="2023-10-13T12:48:39.300" v="1375" actId="14826"/>
        <pc:sldMkLst>
          <pc:docMk/>
          <pc:sldMk cId="867818113" sldId="431"/>
        </pc:sldMkLst>
        <pc:picChg chg="mod">
          <ac:chgData name="Floor de Bruin" userId="d1c5b670-a1b7-49da-b2e8-c82be91a578e" providerId="ADAL" clId="{314CF40F-7FDE-4F9C-8332-46DBDAD00332}" dt="2023-10-13T12:48:39.300" v="1375" actId="14826"/>
          <ac:picMkLst>
            <pc:docMk/>
            <pc:sldMk cId="867818113" sldId="431"/>
            <ac:picMk id="7" creationId="{E1AC8943-3236-32BE-F617-008B5C2B0CCD}"/>
          </ac:picMkLst>
        </pc:picChg>
        <pc:inkChg chg="del">
          <ac:chgData name="Floor de Bruin" userId="d1c5b670-a1b7-49da-b2e8-c82be91a578e" providerId="ADAL" clId="{314CF40F-7FDE-4F9C-8332-46DBDAD00332}" dt="2023-10-12T11:55:12.983" v="1271" actId="478"/>
          <ac:inkMkLst>
            <pc:docMk/>
            <pc:sldMk cId="867818113" sldId="431"/>
            <ac:inkMk id="3" creationId="{FA60F8DA-9D1B-BC10-0E2D-D8FD425FC881}"/>
          </ac:inkMkLst>
        </pc:inkChg>
      </pc:sldChg>
      <pc:sldChg chg="addSp delSp modSp mod ord setBg">
        <pc:chgData name="Floor de Bruin" userId="d1c5b670-a1b7-49da-b2e8-c82be91a578e" providerId="ADAL" clId="{314CF40F-7FDE-4F9C-8332-46DBDAD00332}" dt="2023-10-12T11:44:13.664" v="1154" actId="208"/>
        <pc:sldMkLst>
          <pc:docMk/>
          <pc:sldMk cId="295197070" sldId="432"/>
        </pc:sldMkLst>
        <pc:spChg chg="mod">
          <ac:chgData name="Floor de Bruin" userId="d1c5b670-a1b7-49da-b2e8-c82be91a578e" providerId="ADAL" clId="{314CF40F-7FDE-4F9C-8332-46DBDAD00332}" dt="2023-10-10T09:03:15.226" v="739" actId="20577"/>
          <ac:spMkLst>
            <pc:docMk/>
            <pc:sldMk cId="295197070" sldId="432"/>
            <ac:spMk id="2" creationId="{00000000-0000-0000-0000-000000000000}"/>
          </ac:spMkLst>
        </pc:spChg>
        <pc:spChg chg="add mod ord">
          <ac:chgData name="Floor de Bruin" userId="d1c5b670-a1b7-49da-b2e8-c82be91a578e" providerId="ADAL" clId="{314CF40F-7FDE-4F9C-8332-46DBDAD00332}" dt="2023-10-12T11:44:13.664" v="1154" actId="208"/>
          <ac:spMkLst>
            <pc:docMk/>
            <pc:sldMk cId="295197070" sldId="432"/>
            <ac:spMk id="7" creationId="{DD3277CB-3EE6-D787-7186-3FA72FD681B1}"/>
          </ac:spMkLst>
        </pc:spChg>
        <pc:picChg chg="del">
          <ac:chgData name="Floor de Bruin" userId="d1c5b670-a1b7-49da-b2e8-c82be91a578e" providerId="ADAL" clId="{314CF40F-7FDE-4F9C-8332-46DBDAD00332}" dt="2023-10-10T09:03:16.524" v="740" actId="478"/>
          <ac:picMkLst>
            <pc:docMk/>
            <pc:sldMk cId="295197070" sldId="432"/>
            <ac:picMk id="3" creationId="{7A70F711-E903-E746-D66B-0640484553E4}"/>
          </ac:picMkLst>
        </pc:picChg>
        <pc:picChg chg="del">
          <ac:chgData name="Floor de Bruin" userId="d1c5b670-a1b7-49da-b2e8-c82be91a578e" providerId="ADAL" clId="{314CF40F-7FDE-4F9C-8332-46DBDAD00332}" dt="2023-10-12T11:44:09.055" v="1150" actId="478"/>
          <ac:picMkLst>
            <pc:docMk/>
            <pc:sldMk cId="295197070" sldId="432"/>
            <ac:picMk id="5" creationId="{00000000-0000-0000-0000-000000000000}"/>
          </ac:picMkLst>
        </pc:picChg>
        <pc:picChg chg="add mod">
          <ac:chgData name="Floor de Bruin" userId="d1c5b670-a1b7-49da-b2e8-c82be91a578e" providerId="ADAL" clId="{314CF40F-7FDE-4F9C-8332-46DBDAD00332}" dt="2023-10-10T09:03:33.023" v="745" actId="1076"/>
          <ac:picMkLst>
            <pc:docMk/>
            <pc:sldMk cId="295197070" sldId="432"/>
            <ac:picMk id="6" creationId="{FD7C9DF8-633C-AFE9-1C7D-3B15988BA245}"/>
          </ac:picMkLst>
        </pc:picChg>
      </pc:sldChg>
      <pc:sldChg chg="setBg">
        <pc:chgData name="Floor de Bruin" userId="d1c5b670-a1b7-49da-b2e8-c82be91a578e" providerId="ADAL" clId="{314CF40F-7FDE-4F9C-8332-46DBDAD00332}" dt="2023-10-10T07:55:18.261" v="4"/>
        <pc:sldMkLst>
          <pc:docMk/>
          <pc:sldMk cId="1349322974" sldId="433"/>
        </pc:sldMkLst>
      </pc:sldChg>
      <pc:sldChg chg="delSp modSp mod setBg">
        <pc:chgData name="Floor de Bruin" userId="d1c5b670-a1b7-49da-b2e8-c82be91a578e" providerId="ADAL" clId="{314CF40F-7FDE-4F9C-8332-46DBDAD00332}" dt="2023-10-13T12:49:01.987" v="1377" actId="14826"/>
        <pc:sldMkLst>
          <pc:docMk/>
          <pc:sldMk cId="1584587452" sldId="434"/>
        </pc:sldMkLst>
        <pc:picChg chg="mod">
          <ac:chgData name="Floor de Bruin" userId="d1c5b670-a1b7-49da-b2e8-c82be91a578e" providerId="ADAL" clId="{314CF40F-7FDE-4F9C-8332-46DBDAD00332}" dt="2023-10-13T12:49:01.987" v="1377" actId="14826"/>
          <ac:picMkLst>
            <pc:docMk/>
            <pc:sldMk cId="1584587452" sldId="434"/>
            <ac:picMk id="7" creationId="{FBC0379D-E81E-091E-D166-0F08442663D0}"/>
          </ac:picMkLst>
        </pc:picChg>
        <pc:inkChg chg="del">
          <ac:chgData name="Floor de Bruin" userId="d1c5b670-a1b7-49da-b2e8-c82be91a578e" providerId="ADAL" clId="{314CF40F-7FDE-4F9C-8332-46DBDAD00332}" dt="2023-10-12T11:55:46.798" v="1279" actId="478"/>
          <ac:inkMkLst>
            <pc:docMk/>
            <pc:sldMk cId="1584587452" sldId="434"/>
            <ac:inkMk id="3" creationId="{FA60F8DA-9D1B-BC10-0E2D-D8FD425FC881}"/>
          </ac:inkMkLst>
        </pc:inkChg>
      </pc:sldChg>
      <pc:sldChg chg="ord setBg">
        <pc:chgData name="Floor de Bruin" userId="d1c5b670-a1b7-49da-b2e8-c82be91a578e" providerId="ADAL" clId="{314CF40F-7FDE-4F9C-8332-46DBDAD00332}" dt="2023-10-10T09:10:59.043" v="1022"/>
        <pc:sldMkLst>
          <pc:docMk/>
          <pc:sldMk cId="91764937" sldId="435"/>
        </pc:sldMkLst>
      </pc:sldChg>
      <pc:sldChg chg="delSp modSp mod setBg">
        <pc:chgData name="Floor de Bruin" userId="d1c5b670-a1b7-49da-b2e8-c82be91a578e" providerId="ADAL" clId="{314CF40F-7FDE-4F9C-8332-46DBDAD00332}" dt="2023-10-13T12:49:15.041" v="1378" actId="14826"/>
        <pc:sldMkLst>
          <pc:docMk/>
          <pc:sldMk cId="2541948850" sldId="436"/>
        </pc:sldMkLst>
        <pc:picChg chg="mod">
          <ac:chgData name="Floor de Bruin" userId="d1c5b670-a1b7-49da-b2e8-c82be91a578e" providerId="ADAL" clId="{314CF40F-7FDE-4F9C-8332-46DBDAD00332}" dt="2023-10-13T12:49:15.041" v="1378" actId="14826"/>
          <ac:picMkLst>
            <pc:docMk/>
            <pc:sldMk cId="2541948850" sldId="436"/>
            <ac:picMk id="7" creationId="{AF97B156-2128-32F0-39E7-59D955024DC1}"/>
          </ac:picMkLst>
        </pc:picChg>
        <pc:inkChg chg="del">
          <ac:chgData name="Floor de Bruin" userId="d1c5b670-a1b7-49da-b2e8-c82be91a578e" providerId="ADAL" clId="{314CF40F-7FDE-4F9C-8332-46DBDAD00332}" dt="2023-10-12T11:55:48.687" v="1280" actId="478"/>
          <ac:inkMkLst>
            <pc:docMk/>
            <pc:sldMk cId="2541948850" sldId="436"/>
            <ac:inkMk id="3" creationId="{FA60F8DA-9D1B-BC10-0E2D-D8FD425FC881}"/>
          </ac:inkMkLst>
        </pc:inkChg>
      </pc:sldChg>
      <pc:sldChg chg="delSp modSp mod setBg delAnim modAnim">
        <pc:chgData name="Floor de Bruin" userId="d1c5b670-a1b7-49da-b2e8-c82be91a578e" providerId="ADAL" clId="{314CF40F-7FDE-4F9C-8332-46DBDAD00332}" dt="2023-10-13T12:49:37.176" v="1379" actId="14826"/>
        <pc:sldMkLst>
          <pc:docMk/>
          <pc:sldMk cId="2607937390" sldId="437"/>
        </pc:sldMkLst>
        <pc:picChg chg="mod">
          <ac:chgData name="Floor de Bruin" userId="d1c5b670-a1b7-49da-b2e8-c82be91a578e" providerId="ADAL" clId="{314CF40F-7FDE-4F9C-8332-46DBDAD00332}" dt="2023-10-13T12:49:37.176" v="1379" actId="14826"/>
          <ac:picMkLst>
            <pc:docMk/>
            <pc:sldMk cId="2607937390" sldId="437"/>
            <ac:picMk id="7" creationId="{2C2AFD76-6EBF-91FF-DF47-24655E96332F}"/>
          </ac:picMkLst>
        </pc:picChg>
        <pc:picChg chg="del mod">
          <ac:chgData name="Floor de Bruin" userId="d1c5b670-a1b7-49da-b2e8-c82be91a578e" providerId="ADAL" clId="{314CF40F-7FDE-4F9C-8332-46DBDAD00332}" dt="2023-10-12T11:57:23.870" v="1286" actId="478"/>
          <ac:picMkLst>
            <pc:docMk/>
            <pc:sldMk cId="2607937390" sldId="437"/>
            <ac:picMk id="10" creationId="{ED8026B7-36AF-BE30-E992-48CD32D0C6FA}"/>
          </ac:picMkLst>
        </pc:picChg>
        <pc:inkChg chg="del">
          <ac:chgData name="Floor de Bruin" userId="d1c5b670-a1b7-49da-b2e8-c82be91a578e" providerId="ADAL" clId="{314CF40F-7FDE-4F9C-8332-46DBDAD00332}" dt="2023-10-12T11:55:51.345" v="1281" actId="478"/>
          <ac:inkMkLst>
            <pc:docMk/>
            <pc:sldMk cId="2607937390" sldId="437"/>
            <ac:inkMk id="3" creationId="{FA60F8DA-9D1B-BC10-0E2D-D8FD425FC881}"/>
          </ac:inkMkLst>
        </pc:inkChg>
      </pc:sldChg>
      <pc:sldChg chg="setBg">
        <pc:chgData name="Floor de Bruin" userId="d1c5b670-a1b7-49da-b2e8-c82be91a578e" providerId="ADAL" clId="{314CF40F-7FDE-4F9C-8332-46DBDAD00332}" dt="2023-10-10T07:55:18.261" v="4"/>
        <pc:sldMkLst>
          <pc:docMk/>
          <pc:sldMk cId="1245822929" sldId="438"/>
        </pc:sldMkLst>
      </pc:sldChg>
      <pc:sldChg chg="setBg">
        <pc:chgData name="Floor de Bruin" userId="d1c5b670-a1b7-49da-b2e8-c82be91a578e" providerId="ADAL" clId="{314CF40F-7FDE-4F9C-8332-46DBDAD00332}" dt="2023-10-10T07:55:18.261" v="4"/>
        <pc:sldMkLst>
          <pc:docMk/>
          <pc:sldMk cId="221689169" sldId="439"/>
        </pc:sldMkLst>
      </pc:sldChg>
      <pc:sldChg chg="ord setBg">
        <pc:chgData name="Floor de Bruin" userId="d1c5b670-a1b7-49da-b2e8-c82be91a578e" providerId="ADAL" clId="{314CF40F-7FDE-4F9C-8332-46DBDAD00332}" dt="2023-10-10T08:54:18.361" v="553"/>
        <pc:sldMkLst>
          <pc:docMk/>
          <pc:sldMk cId="1840292902" sldId="440"/>
        </pc:sldMkLst>
      </pc:sldChg>
      <pc:sldChg chg="delSp modSp mod ord setBg">
        <pc:chgData name="Floor de Bruin" userId="d1c5b670-a1b7-49da-b2e8-c82be91a578e" providerId="ADAL" clId="{314CF40F-7FDE-4F9C-8332-46DBDAD00332}" dt="2023-10-13T12:46:19.165" v="1365" actId="14826"/>
        <pc:sldMkLst>
          <pc:docMk/>
          <pc:sldMk cId="3261127735" sldId="441"/>
        </pc:sldMkLst>
        <pc:picChg chg="mod">
          <ac:chgData name="Floor de Bruin" userId="d1c5b670-a1b7-49da-b2e8-c82be91a578e" providerId="ADAL" clId="{314CF40F-7FDE-4F9C-8332-46DBDAD00332}" dt="2023-10-13T12:46:19.165" v="1365" actId="14826"/>
          <ac:picMkLst>
            <pc:docMk/>
            <pc:sldMk cId="3261127735" sldId="441"/>
            <ac:picMk id="8" creationId="{34C76068-877D-C117-62D1-9F5E5C408DE0}"/>
          </ac:picMkLst>
        </pc:picChg>
        <pc:inkChg chg="del">
          <ac:chgData name="Floor de Bruin" userId="d1c5b670-a1b7-49da-b2e8-c82be91a578e" providerId="ADAL" clId="{314CF40F-7FDE-4F9C-8332-46DBDAD00332}" dt="2023-10-12T11:54:22.233" v="1258" actId="478"/>
          <ac:inkMkLst>
            <pc:docMk/>
            <pc:sldMk cId="3261127735" sldId="441"/>
            <ac:inkMk id="3" creationId="{FA60F8DA-9D1B-BC10-0E2D-D8FD425FC881}"/>
          </ac:inkMkLst>
        </pc:inkChg>
      </pc:sldChg>
      <pc:sldChg chg="ord setBg">
        <pc:chgData name="Floor de Bruin" userId="d1c5b670-a1b7-49da-b2e8-c82be91a578e" providerId="ADAL" clId="{314CF40F-7FDE-4F9C-8332-46DBDAD00332}" dt="2023-10-10T08:54:18.361" v="553"/>
        <pc:sldMkLst>
          <pc:docMk/>
          <pc:sldMk cId="3356794424" sldId="442"/>
        </pc:sldMkLst>
      </pc:sldChg>
      <pc:sldChg chg="delSp modSp mod ord setBg">
        <pc:chgData name="Floor de Bruin" userId="d1c5b670-a1b7-49da-b2e8-c82be91a578e" providerId="ADAL" clId="{314CF40F-7FDE-4F9C-8332-46DBDAD00332}" dt="2023-10-13T12:46:30.453" v="1366" actId="14826"/>
        <pc:sldMkLst>
          <pc:docMk/>
          <pc:sldMk cId="3167981647" sldId="443"/>
        </pc:sldMkLst>
        <pc:picChg chg="mod">
          <ac:chgData name="Floor de Bruin" userId="d1c5b670-a1b7-49da-b2e8-c82be91a578e" providerId="ADAL" clId="{314CF40F-7FDE-4F9C-8332-46DBDAD00332}" dt="2023-10-13T12:46:30.453" v="1366" actId="14826"/>
          <ac:picMkLst>
            <pc:docMk/>
            <pc:sldMk cId="3167981647" sldId="443"/>
            <ac:picMk id="8" creationId="{271FCC1D-5BD9-7D51-B015-5FDA901AA3AB}"/>
          </ac:picMkLst>
        </pc:picChg>
        <pc:inkChg chg="del">
          <ac:chgData name="Floor de Bruin" userId="d1c5b670-a1b7-49da-b2e8-c82be91a578e" providerId="ADAL" clId="{314CF40F-7FDE-4F9C-8332-46DBDAD00332}" dt="2023-10-12T11:54:25.112" v="1259" actId="478"/>
          <ac:inkMkLst>
            <pc:docMk/>
            <pc:sldMk cId="3167981647" sldId="443"/>
            <ac:inkMk id="3" creationId="{FA60F8DA-9D1B-BC10-0E2D-D8FD425FC881}"/>
          </ac:inkMkLst>
        </pc:inkChg>
      </pc:sldChg>
      <pc:sldChg chg="delSp modSp mod ord setBg">
        <pc:chgData name="Floor de Bruin" userId="d1c5b670-a1b7-49da-b2e8-c82be91a578e" providerId="ADAL" clId="{314CF40F-7FDE-4F9C-8332-46DBDAD00332}" dt="2023-10-13T12:46:42.380" v="1367" actId="14826"/>
        <pc:sldMkLst>
          <pc:docMk/>
          <pc:sldMk cId="314854058" sldId="444"/>
        </pc:sldMkLst>
        <pc:picChg chg="mod">
          <ac:chgData name="Floor de Bruin" userId="d1c5b670-a1b7-49da-b2e8-c82be91a578e" providerId="ADAL" clId="{314CF40F-7FDE-4F9C-8332-46DBDAD00332}" dt="2023-10-13T12:46:42.380" v="1367" actId="14826"/>
          <ac:picMkLst>
            <pc:docMk/>
            <pc:sldMk cId="314854058" sldId="444"/>
            <ac:picMk id="7" creationId="{9BB1E925-D23A-7359-EF32-DC3470D2B1D4}"/>
          </ac:picMkLst>
        </pc:picChg>
        <pc:inkChg chg="del">
          <ac:chgData name="Floor de Bruin" userId="d1c5b670-a1b7-49da-b2e8-c82be91a578e" providerId="ADAL" clId="{314CF40F-7FDE-4F9C-8332-46DBDAD00332}" dt="2023-10-12T11:54:27.883" v="1260" actId="478"/>
          <ac:inkMkLst>
            <pc:docMk/>
            <pc:sldMk cId="314854058" sldId="444"/>
            <ac:inkMk id="3" creationId="{FA60F8DA-9D1B-BC10-0E2D-D8FD425FC881}"/>
          </ac:inkMkLst>
        </pc:inkChg>
      </pc:sldChg>
      <pc:sldChg chg="delSp modSp mod ord setBg">
        <pc:chgData name="Floor de Bruin" userId="d1c5b670-a1b7-49da-b2e8-c82be91a578e" providerId="ADAL" clId="{314CF40F-7FDE-4F9C-8332-46DBDAD00332}" dt="2023-10-13T12:46:59.028" v="1368" actId="14826"/>
        <pc:sldMkLst>
          <pc:docMk/>
          <pc:sldMk cId="338957262" sldId="445"/>
        </pc:sldMkLst>
        <pc:picChg chg="mod">
          <ac:chgData name="Floor de Bruin" userId="d1c5b670-a1b7-49da-b2e8-c82be91a578e" providerId="ADAL" clId="{314CF40F-7FDE-4F9C-8332-46DBDAD00332}" dt="2023-10-13T12:46:59.028" v="1368" actId="14826"/>
          <ac:picMkLst>
            <pc:docMk/>
            <pc:sldMk cId="338957262" sldId="445"/>
            <ac:picMk id="8" creationId="{8E77173D-BC7B-1B91-7ADE-8972953AB4DC}"/>
          </ac:picMkLst>
        </pc:picChg>
        <pc:inkChg chg="del">
          <ac:chgData name="Floor de Bruin" userId="d1c5b670-a1b7-49da-b2e8-c82be91a578e" providerId="ADAL" clId="{314CF40F-7FDE-4F9C-8332-46DBDAD00332}" dt="2023-10-12T11:54:34.058" v="1261" actId="478"/>
          <ac:inkMkLst>
            <pc:docMk/>
            <pc:sldMk cId="338957262" sldId="445"/>
            <ac:inkMk id="3" creationId="{FA60F8DA-9D1B-BC10-0E2D-D8FD425FC881}"/>
          </ac:inkMkLst>
        </pc:inkChg>
      </pc:sldChg>
      <pc:sldChg chg="ord setBg">
        <pc:chgData name="Floor de Bruin" userId="d1c5b670-a1b7-49da-b2e8-c82be91a578e" providerId="ADAL" clId="{314CF40F-7FDE-4F9C-8332-46DBDAD00332}" dt="2023-10-10T08:57:55.241" v="626"/>
        <pc:sldMkLst>
          <pc:docMk/>
          <pc:sldMk cId="3048411084" sldId="446"/>
        </pc:sldMkLst>
      </pc:sldChg>
      <pc:sldChg chg="ord setBg">
        <pc:chgData name="Floor de Bruin" userId="d1c5b670-a1b7-49da-b2e8-c82be91a578e" providerId="ADAL" clId="{314CF40F-7FDE-4F9C-8332-46DBDAD00332}" dt="2023-10-10T08:54:54.492" v="555"/>
        <pc:sldMkLst>
          <pc:docMk/>
          <pc:sldMk cId="2183755140" sldId="447"/>
        </pc:sldMkLst>
      </pc:sldChg>
      <pc:sldChg chg="ord setBg">
        <pc:chgData name="Floor de Bruin" userId="d1c5b670-a1b7-49da-b2e8-c82be91a578e" providerId="ADAL" clId="{314CF40F-7FDE-4F9C-8332-46DBDAD00332}" dt="2023-10-10T08:58:00.065" v="628"/>
        <pc:sldMkLst>
          <pc:docMk/>
          <pc:sldMk cId="1797514459" sldId="448"/>
        </pc:sldMkLst>
      </pc:sldChg>
      <pc:sldChg chg="ord setBg">
        <pc:chgData name="Floor de Bruin" userId="d1c5b670-a1b7-49da-b2e8-c82be91a578e" providerId="ADAL" clId="{314CF40F-7FDE-4F9C-8332-46DBDAD00332}" dt="2023-10-10T08:58:01.425" v="630"/>
        <pc:sldMkLst>
          <pc:docMk/>
          <pc:sldMk cId="4269083057" sldId="449"/>
        </pc:sldMkLst>
      </pc:sldChg>
      <pc:sldChg chg="delSp modSp mod ord setBg">
        <pc:chgData name="Floor de Bruin" userId="d1c5b670-a1b7-49da-b2e8-c82be91a578e" providerId="ADAL" clId="{314CF40F-7FDE-4F9C-8332-46DBDAD00332}" dt="2023-10-13T12:45:39.182" v="1362" actId="14826"/>
        <pc:sldMkLst>
          <pc:docMk/>
          <pc:sldMk cId="1441095393" sldId="450"/>
        </pc:sldMkLst>
        <pc:picChg chg="mod">
          <ac:chgData name="Floor de Bruin" userId="d1c5b670-a1b7-49da-b2e8-c82be91a578e" providerId="ADAL" clId="{314CF40F-7FDE-4F9C-8332-46DBDAD00332}" dt="2023-10-13T12:45:39.182" v="1362" actId="14826"/>
          <ac:picMkLst>
            <pc:docMk/>
            <pc:sldMk cId="1441095393" sldId="450"/>
            <ac:picMk id="7" creationId="{4DB2EEB0-7D7B-771C-2F77-B31504E50A66}"/>
          </ac:picMkLst>
        </pc:picChg>
        <pc:inkChg chg="del">
          <ac:chgData name="Floor de Bruin" userId="d1c5b670-a1b7-49da-b2e8-c82be91a578e" providerId="ADAL" clId="{314CF40F-7FDE-4F9C-8332-46DBDAD00332}" dt="2023-10-12T11:54:14.531" v="1255" actId="478"/>
          <ac:inkMkLst>
            <pc:docMk/>
            <pc:sldMk cId="1441095393" sldId="450"/>
            <ac:inkMk id="3" creationId="{FA60F8DA-9D1B-BC10-0E2D-D8FD425FC881}"/>
          </ac:inkMkLst>
        </pc:inkChg>
      </pc:sldChg>
      <pc:sldChg chg="delSp modSp mod ord setBg">
        <pc:chgData name="Floor de Bruin" userId="d1c5b670-a1b7-49da-b2e8-c82be91a578e" providerId="ADAL" clId="{314CF40F-7FDE-4F9C-8332-46DBDAD00332}" dt="2023-10-13T12:45:53.514" v="1363" actId="14826"/>
        <pc:sldMkLst>
          <pc:docMk/>
          <pc:sldMk cId="377325537" sldId="451"/>
        </pc:sldMkLst>
        <pc:picChg chg="mod">
          <ac:chgData name="Floor de Bruin" userId="d1c5b670-a1b7-49da-b2e8-c82be91a578e" providerId="ADAL" clId="{314CF40F-7FDE-4F9C-8332-46DBDAD00332}" dt="2023-10-13T12:45:53.514" v="1363" actId="14826"/>
          <ac:picMkLst>
            <pc:docMk/>
            <pc:sldMk cId="377325537" sldId="451"/>
            <ac:picMk id="7" creationId="{3B146027-974E-63DE-4F70-CB66CEFEB756}"/>
          </ac:picMkLst>
        </pc:picChg>
        <pc:inkChg chg="del">
          <ac:chgData name="Floor de Bruin" userId="d1c5b670-a1b7-49da-b2e8-c82be91a578e" providerId="ADAL" clId="{314CF40F-7FDE-4F9C-8332-46DBDAD00332}" dt="2023-10-12T11:54:16.562" v="1256" actId="478"/>
          <ac:inkMkLst>
            <pc:docMk/>
            <pc:sldMk cId="377325537" sldId="451"/>
            <ac:inkMk id="3" creationId="{FA60F8DA-9D1B-BC10-0E2D-D8FD425FC881}"/>
          </ac:inkMkLst>
        </pc:inkChg>
      </pc:sldChg>
      <pc:sldChg chg="delSp modSp mod ord setBg">
        <pc:chgData name="Floor de Bruin" userId="d1c5b670-a1b7-49da-b2e8-c82be91a578e" providerId="ADAL" clId="{314CF40F-7FDE-4F9C-8332-46DBDAD00332}" dt="2023-10-13T12:46:03.797" v="1364" actId="14826"/>
        <pc:sldMkLst>
          <pc:docMk/>
          <pc:sldMk cId="2130530876" sldId="452"/>
        </pc:sldMkLst>
        <pc:picChg chg="mod">
          <ac:chgData name="Floor de Bruin" userId="d1c5b670-a1b7-49da-b2e8-c82be91a578e" providerId="ADAL" clId="{314CF40F-7FDE-4F9C-8332-46DBDAD00332}" dt="2023-10-13T12:46:03.797" v="1364" actId="14826"/>
          <ac:picMkLst>
            <pc:docMk/>
            <pc:sldMk cId="2130530876" sldId="452"/>
            <ac:picMk id="7" creationId="{421DFA41-B3E8-71B3-9292-98AFBDF1CC7C}"/>
          </ac:picMkLst>
        </pc:picChg>
        <pc:inkChg chg="del">
          <ac:chgData name="Floor de Bruin" userId="d1c5b670-a1b7-49da-b2e8-c82be91a578e" providerId="ADAL" clId="{314CF40F-7FDE-4F9C-8332-46DBDAD00332}" dt="2023-10-12T11:54:18.815" v="1257" actId="478"/>
          <ac:inkMkLst>
            <pc:docMk/>
            <pc:sldMk cId="2130530876" sldId="452"/>
            <ac:inkMk id="3" creationId="{FA60F8DA-9D1B-BC10-0E2D-D8FD425FC881}"/>
          </ac:inkMkLst>
        </pc:inkChg>
      </pc:sldChg>
      <pc:sldChg chg="ord setBg">
        <pc:chgData name="Floor de Bruin" userId="d1c5b670-a1b7-49da-b2e8-c82be91a578e" providerId="ADAL" clId="{314CF40F-7FDE-4F9C-8332-46DBDAD00332}" dt="2023-10-10T08:59:02.277" v="639"/>
        <pc:sldMkLst>
          <pc:docMk/>
          <pc:sldMk cId="1318011416" sldId="453"/>
        </pc:sldMkLst>
      </pc:sldChg>
      <pc:sldChg chg="ord setBg">
        <pc:chgData name="Floor de Bruin" userId="d1c5b670-a1b7-49da-b2e8-c82be91a578e" providerId="ADAL" clId="{314CF40F-7FDE-4F9C-8332-46DBDAD00332}" dt="2023-10-10T08:59:02.277" v="639"/>
        <pc:sldMkLst>
          <pc:docMk/>
          <pc:sldMk cId="1660892661" sldId="454"/>
        </pc:sldMkLst>
      </pc:sldChg>
      <pc:sldChg chg="ord setBg">
        <pc:chgData name="Floor de Bruin" userId="d1c5b670-a1b7-49da-b2e8-c82be91a578e" providerId="ADAL" clId="{314CF40F-7FDE-4F9C-8332-46DBDAD00332}" dt="2023-10-10T08:59:02.277" v="639"/>
        <pc:sldMkLst>
          <pc:docMk/>
          <pc:sldMk cId="2115169802" sldId="455"/>
        </pc:sldMkLst>
      </pc:sldChg>
      <pc:sldChg chg="ord setBg">
        <pc:chgData name="Floor de Bruin" userId="d1c5b670-a1b7-49da-b2e8-c82be91a578e" providerId="ADAL" clId="{314CF40F-7FDE-4F9C-8332-46DBDAD00332}" dt="2023-10-10T08:59:02.277" v="639"/>
        <pc:sldMkLst>
          <pc:docMk/>
          <pc:sldMk cId="1805646326" sldId="456"/>
        </pc:sldMkLst>
      </pc:sldChg>
      <pc:sldChg chg="ord setBg">
        <pc:chgData name="Floor de Bruin" userId="d1c5b670-a1b7-49da-b2e8-c82be91a578e" providerId="ADAL" clId="{314CF40F-7FDE-4F9C-8332-46DBDAD00332}" dt="2023-10-10T08:59:02.277" v="639"/>
        <pc:sldMkLst>
          <pc:docMk/>
          <pc:sldMk cId="56989112" sldId="457"/>
        </pc:sldMkLst>
      </pc:sldChg>
      <pc:sldChg chg="ord setBg">
        <pc:chgData name="Floor de Bruin" userId="d1c5b670-a1b7-49da-b2e8-c82be91a578e" providerId="ADAL" clId="{314CF40F-7FDE-4F9C-8332-46DBDAD00332}" dt="2023-10-10T08:59:02.277" v="639"/>
        <pc:sldMkLst>
          <pc:docMk/>
          <pc:sldMk cId="1898877247" sldId="458"/>
        </pc:sldMkLst>
      </pc:sldChg>
      <pc:sldChg chg="ord setBg">
        <pc:chgData name="Floor de Bruin" userId="d1c5b670-a1b7-49da-b2e8-c82be91a578e" providerId="ADAL" clId="{314CF40F-7FDE-4F9C-8332-46DBDAD00332}" dt="2023-10-10T08:59:02.277" v="639"/>
        <pc:sldMkLst>
          <pc:docMk/>
          <pc:sldMk cId="3097876359" sldId="459"/>
        </pc:sldMkLst>
      </pc:sldChg>
      <pc:sldChg chg="ord setBg">
        <pc:chgData name="Floor de Bruin" userId="d1c5b670-a1b7-49da-b2e8-c82be91a578e" providerId="ADAL" clId="{314CF40F-7FDE-4F9C-8332-46DBDAD00332}" dt="2023-10-10T08:59:02.277" v="639"/>
        <pc:sldMkLst>
          <pc:docMk/>
          <pc:sldMk cId="2624212674" sldId="460"/>
        </pc:sldMkLst>
      </pc:sldChg>
      <pc:sldChg chg="ord setBg">
        <pc:chgData name="Floor de Bruin" userId="d1c5b670-a1b7-49da-b2e8-c82be91a578e" providerId="ADAL" clId="{314CF40F-7FDE-4F9C-8332-46DBDAD00332}" dt="2023-10-10T08:59:17.932" v="641"/>
        <pc:sldMkLst>
          <pc:docMk/>
          <pc:sldMk cId="3008819210" sldId="461"/>
        </pc:sldMkLst>
      </pc:sldChg>
      <pc:sldChg chg="ord setBg">
        <pc:chgData name="Floor de Bruin" userId="d1c5b670-a1b7-49da-b2e8-c82be91a578e" providerId="ADAL" clId="{314CF40F-7FDE-4F9C-8332-46DBDAD00332}" dt="2023-10-10T08:59:22.069" v="643"/>
        <pc:sldMkLst>
          <pc:docMk/>
          <pc:sldMk cId="11430993" sldId="462"/>
        </pc:sldMkLst>
      </pc:sldChg>
      <pc:sldChg chg="modSp add mod ord setBg">
        <pc:chgData name="Floor de Bruin" userId="d1c5b670-a1b7-49da-b2e8-c82be91a578e" providerId="ADAL" clId="{314CF40F-7FDE-4F9C-8332-46DBDAD00332}" dt="2023-10-10T07:55:28.182" v="15" actId="20577"/>
        <pc:sldMkLst>
          <pc:docMk/>
          <pc:sldMk cId="3629745212" sldId="463"/>
        </pc:sldMkLst>
        <pc:spChg chg="mod">
          <ac:chgData name="Floor de Bruin" userId="d1c5b670-a1b7-49da-b2e8-c82be91a578e" providerId="ADAL" clId="{314CF40F-7FDE-4F9C-8332-46DBDAD00332}" dt="2023-10-10T07:55:28.182" v="15" actId="20577"/>
          <ac:spMkLst>
            <pc:docMk/>
            <pc:sldMk cId="3629745212" sldId="463"/>
            <ac:spMk id="3" creationId="{A2B3D48A-01C6-8AA3-49F1-0F5A41EB9CA0}"/>
          </ac:spMkLst>
        </pc:spChg>
      </pc:sldChg>
      <pc:sldChg chg="add ord setBg">
        <pc:chgData name="Floor de Bruin" userId="d1c5b670-a1b7-49da-b2e8-c82be91a578e" providerId="ADAL" clId="{314CF40F-7FDE-4F9C-8332-46DBDAD00332}" dt="2023-10-10T07:55:41.697" v="19"/>
        <pc:sldMkLst>
          <pc:docMk/>
          <pc:sldMk cId="3727820118" sldId="464"/>
        </pc:sldMkLst>
      </pc:sldChg>
      <pc:sldChg chg="addSp delSp modSp add mod">
        <pc:chgData name="Floor de Bruin" userId="d1c5b670-a1b7-49da-b2e8-c82be91a578e" providerId="ADAL" clId="{314CF40F-7FDE-4F9C-8332-46DBDAD00332}" dt="2023-10-10T08:04:33.611" v="105" actId="1076"/>
        <pc:sldMkLst>
          <pc:docMk/>
          <pc:sldMk cId="1240015796" sldId="465"/>
        </pc:sldMkLst>
        <pc:spChg chg="mod">
          <ac:chgData name="Floor de Bruin" userId="d1c5b670-a1b7-49da-b2e8-c82be91a578e" providerId="ADAL" clId="{314CF40F-7FDE-4F9C-8332-46DBDAD00332}" dt="2023-10-10T08:03:03.476" v="90" actId="20577"/>
          <ac:spMkLst>
            <pc:docMk/>
            <pc:sldMk cId="1240015796" sldId="465"/>
            <ac:spMk id="2" creationId="{00000000-0000-0000-0000-000000000000}"/>
          </ac:spMkLst>
        </pc:spChg>
        <pc:spChg chg="add mod">
          <ac:chgData name="Floor de Bruin" userId="d1c5b670-a1b7-49da-b2e8-c82be91a578e" providerId="ADAL" clId="{314CF40F-7FDE-4F9C-8332-46DBDAD00332}" dt="2023-10-10T08:04:02.980" v="99" actId="478"/>
          <ac:spMkLst>
            <pc:docMk/>
            <pc:sldMk cId="1240015796" sldId="465"/>
            <ac:spMk id="6" creationId="{20DC006B-6092-D586-64DE-9C864BC0212E}"/>
          </ac:spMkLst>
        </pc:spChg>
        <pc:picChg chg="del">
          <ac:chgData name="Floor de Bruin" userId="d1c5b670-a1b7-49da-b2e8-c82be91a578e" providerId="ADAL" clId="{314CF40F-7FDE-4F9C-8332-46DBDAD00332}" dt="2023-10-10T08:02:54.824" v="65" actId="478"/>
          <ac:picMkLst>
            <pc:docMk/>
            <pc:sldMk cId="1240015796" sldId="465"/>
            <ac:picMk id="3" creationId="{B9F00A51-1D49-F96C-83FF-353573BDD904}"/>
          </ac:picMkLst>
        </pc:picChg>
        <pc:picChg chg="del">
          <ac:chgData name="Floor de Bruin" userId="d1c5b670-a1b7-49da-b2e8-c82be91a578e" providerId="ADAL" clId="{314CF40F-7FDE-4F9C-8332-46DBDAD00332}" dt="2023-10-10T08:04:02.980" v="99" actId="478"/>
          <ac:picMkLst>
            <pc:docMk/>
            <pc:sldMk cId="1240015796" sldId="465"/>
            <ac:picMk id="4" creationId="{00000000-0000-0000-0000-000000000000}"/>
          </ac:picMkLst>
        </pc:picChg>
        <pc:picChg chg="del">
          <ac:chgData name="Floor de Bruin" userId="d1c5b670-a1b7-49da-b2e8-c82be91a578e" providerId="ADAL" clId="{314CF40F-7FDE-4F9C-8332-46DBDAD00332}" dt="2023-10-10T08:04:01.465" v="98" actId="478"/>
          <ac:picMkLst>
            <pc:docMk/>
            <pc:sldMk cId="1240015796" sldId="465"/>
            <ac:picMk id="5" creationId="{00000000-0000-0000-0000-000000000000}"/>
          </ac:picMkLst>
        </pc:picChg>
        <pc:picChg chg="add mod">
          <ac:chgData name="Floor de Bruin" userId="d1c5b670-a1b7-49da-b2e8-c82be91a578e" providerId="ADAL" clId="{314CF40F-7FDE-4F9C-8332-46DBDAD00332}" dt="2023-10-10T08:04:03.215" v="100"/>
          <ac:picMkLst>
            <pc:docMk/>
            <pc:sldMk cId="1240015796" sldId="465"/>
            <ac:picMk id="7" creationId="{9ACAB61F-5BE1-592B-C3DF-61855C6F1933}"/>
          </ac:picMkLst>
        </pc:picChg>
        <pc:picChg chg="add mod">
          <ac:chgData name="Floor de Bruin" userId="d1c5b670-a1b7-49da-b2e8-c82be91a578e" providerId="ADAL" clId="{314CF40F-7FDE-4F9C-8332-46DBDAD00332}" dt="2023-10-10T08:04:33.611" v="105" actId="1076"/>
          <ac:picMkLst>
            <pc:docMk/>
            <pc:sldMk cId="1240015796" sldId="465"/>
            <ac:picMk id="8" creationId="{32A76E17-ABCE-5305-1EA6-6A8A049C9976}"/>
          </ac:picMkLst>
        </pc:picChg>
      </pc:sldChg>
      <pc:sldChg chg="addSp delSp modSp add mod">
        <pc:chgData name="Floor de Bruin" userId="d1c5b670-a1b7-49da-b2e8-c82be91a578e" providerId="ADAL" clId="{314CF40F-7FDE-4F9C-8332-46DBDAD00332}" dt="2023-10-10T08:04:47.428" v="108" actId="1076"/>
        <pc:sldMkLst>
          <pc:docMk/>
          <pc:sldMk cId="513067015" sldId="466"/>
        </pc:sldMkLst>
        <pc:spChg chg="mod">
          <ac:chgData name="Floor de Bruin" userId="d1c5b670-a1b7-49da-b2e8-c82be91a578e" providerId="ADAL" clId="{314CF40F-7FDE-4F9C-8332-46DBDAD00332}" dt="2023-10-10T08:02:58.133" v="73" actId="20577"/>
          <ac:spMkLst>
            <pc:docMk/>
            <pc:sldMk cId="513067015" sldId="466"/>
            <ac:spMk id="2" creationId="{00000000-0000-0000-0000-000000000000}"/>
          </ac:spMkLst>
        </pc:spChg>
        <pc:spChg chg="add mod">
          <ac:chgData name="Floor de Bruin" userId="d1c5b670-a1b7-49da-b2e8-c82be91a578e" providerId="ADAL" clId="{314CF40F-7FDE-4F9C-8332-46DBDAD00332}" dt="2023-10-10T08:03:59.260" v="96" actId="478"/>
          <ac:spMkLst>
            <pc:docMk/>
            <pc:sldMk cId="513067015" sldId="466"/>
            <ac:spMk id="7" creationId="{B3A0B6A2-568D-4F35-E8A3-261FBF3B5E06}"/>
          </ac:spMkLst>
        </pc:spChg>
        <pc:picChg chg="del">
          <ac:chgData name="Floor de Bruin" userId="d1c5b670-a1b7-49da-b2e8-c82be91a578e" providerId="ADAL" clId="{314CF40F-7FDE-4F9C-8332-46DBDAD00332}" dt="2023-10-10T08:02:53.272" v="64" actId="478"/>
          <ac:picMkLst>
            <pc:docMk/>
            <pc:sldMk cId="513067015" sldId="466"/>
            <ac:picMk id="3" creationId="{B9F00A51-1D49-F96C-83FF-353573BDD904}"/>
          </ac:picMkLst>
        </pc:picChg>
        <pc:picChg chg="del">
          <ac:chgData name="Floor de Bruin" userId="d1c5b670-a1b7-49da-b2e8-c82be91a578e" providerId="ADAL" clId="{314CF40F-7FDE-4F9C-8332-46DBDAD00332}" dt="2023-10-10T08:03:59.260" v="96" actId="478"/>
          <ac:picMkLst>
            <pc:docMk/>
            <pc:sldMk cId="513067015" sldId="466"/>
            <ac:picMk id="4" creationId="{00000000-0000-0000-0000-000000000000}"/>
          </ac:picMkLst>
        </pc:picChg>
        <pc:picChg chg="del mod">
          <ac:chgData name="Floor de Bruin" userId="d1c5b670-a1b7-49da-b2e8-c82be91a578e" providerId="ADAL" clId="{314CF40F-7FDE-4F9C-8332-46DBDAD00332}" dt="2023-10-10T08:03:55.635" v="93" actId="478"/>
          <ac:picMkLst>
            <pc:docMk/>
            <pc:sldMk cId="513067015" sldId="466"/>
            <ac:picMk id="5" creationId="{00000000-0000-0000-0000-000000000000}"/>
          </ac:picMkLst>
        </pc:picChg>
        <pc:picChg chg="add del mod">
          <ac:chgData name="Floor de Bruin" userId="d1c5b670-a1b7-49da-b2e8-c82be91a578e" providerId="ADAL" clId="{314CF40F-7FDE-4F9C-8332-46DBDAD00332}" dt="2023-10-10T08:03:57.805" v="95" actId="478"/>
          <ac:picMkLst>
            <pc:docMk/>
            <pc:sldMk cId="513067015" sldId="466"/>
            <ac:picMk id="6" creationId="{40C24FBE-4E36-6080-29CF-C089882B7914}"/>
          </ac:picMkLst>
        </pc:picChg>
        <pc:picChg chg="add mod">
          <ac:chgData name="Floor de Bruin" userId="d1c5b670-a1b7-49da-b2e8-c82be91a578e" providerId="ADAL" clId="{314CF40F-7FDE-4F9C-8332-46DBDAD00332}" dt="2023-10-10T08:03:59.541" v="97"/>
          <ac:picMkLst>
            <pc:docMk/>
            <pc:sldMk cId="513067015" sldId="466"/>
            <ac:picMk id="8" creationId="{35B6CCD8-9DC4-4420-2240-D95B12CDC0D1}"/>
          </ac:picMkLst>
        </pc:picChg>
        <pc:picChg chg="add mod">
          <ac:chgData name="Floor de Bruin" userId="d1c5b670-a1b7-49da-b2e8-c82be91a578e" providerId="ADAL" clId="{314CF40F-7FDE-4F9C-8332-46DBDAD00332}" dt="2023-10-10T08:04:47.428" v="108" actId="1076"/>
          <ac:picMkLst>
            <pc:docMk/>
            <pc:sldMk cId="513067015" sldId="466"/>
            <ac:picMk id="9" creationId="{83744B85-1312-EF4C-E337-6CF4A24DA796}"/>
          </ac:picMkLst>
        </pc:picChg>
      </pc:sldChg>
      <pc:sldChg chg="add del setBg">
        <pc:chgData name="Floor de Bruin" userId="d1c5b670-a1b7-49da-b2e8-c82be91a578e" providerId="ADAL" clId="{314CF40F-7FDE-4F9C-8332-46DBDAD00332}" dt="2023-10-10T08:05:27.548" v="113" actId="47"/>
        <pc:sldMkLst>
          <pc:docMk/>
          <pc:sldMk cId="3413900200" sldId="467"/>
        </pc:sldMkLst>
      </pc:sldChg>
      <pc:sldChg chg="modSp add mod ord">
        <pc:chgData name="Floor de Bruin" userId="d1c5b670-a1b7-49da-b2e8-c82be91a578e" providerId="ADAL" clId="{314CF40F-7FDE-4F9C-8332-46DBDAD00332}" dt="2023-10-10T08:05:29.473" v="115" actId="20577"/>
        <pc:sldMkLst>
          <pc:docMk/>
          <pc:sldMk cId="4274284390" sldId="468"/>
        </pc:sldMkLst>
        <pc:spChg chg="mod">
          <ac:chgData name="Floor de Bruin" userId="d1c5b670-a1b7-49da-b2e8-c82be91a578e" providerId="ADAL" clId="{314CF40F-7FDE-4F9C-8332-46DBDAD00332}" dt="2023-10-10T08:05:29.473" v="115" actId="20577"/>
          <ac:spMkLst>
            <pc:docMk/>
            <pc:sldMk cId="4274284390" sldId="468"/>
            <ac:spMk id="3" creationId="{A2B3D48A-01C6-8AA3-49F1-0F5A41EB9CA0}"/>
          </ac:spMkLst>
        </pc:spChg>
      </pc:sldChg>
      <pc:sldChg chg="addSp delSp modSp add mod">
        <pc:chgData name="Floor de Bruin" userId="d1c5b670-a1b7-49da-b2e8-c82be91a578e" providerId="ADAL" clId="{314CF40F-7FDE-4F9C-8332-46DBDAD00332}" dt="2023-10-12T11:36:01.188" v="1081" actId="167"/>
        <pc:sldMkLst>
          <pc:docMk/>
          <pc:sldMk cId="682852561" sldId="469"/>
        </pc:sldMkLst>
        <pc:spChg chg="mod">
          <ac:chgData name="Floor de Bruin" userId="d1c5b670-a1b7-49da-b2e8-c82be91a578e" providerId="ADAL" clId="{314CF40F-7FDE-4F9C-8332-46DBDAD00332}" dt="2023-10-10T08:07:06.358" v="133" actId="20577"/>
          <ac:spMkLst>
            <pc:docMk/>
            <pc:sldMk cId="682852561" sldId="469"/>
            <ac:spMk id="2" creationId="{00000000-0000-0000-0000-000000000000}"/>
          </ac:spMkLst>
        </pc:spChg>
        <pc:picChg chg="del">
          <ac:chgData name="Floor de Bruin" userId="d1c5b670-a1b7-49da-b2e8-c82be91a578e" providerId="ADAL" clId="{314CF40F-7FDE-4F9C-8332-46DBDAD00332}" dt="2023-10-10T08:07:03.041" v="119" actId="478"/>
          <ac:picMkLst>
            <pc:docMk/>
            <pc:sldMk cId="682852561" sldId="469"/>
            <ac:picMk id="3" creationId="{018AFB19-3B27-1A83-B112-6889F9E91B58}"/>
          </ac:picMkLst>
        </pc:picChg>
        <pc:picChg chg="del">
          <ac:chgData name="Floor de Bruin" userId="d1c5b670-a1b7-49da-b2e8-c82be91a578e" providerId="ADAL" clId="{314CF40F-7FDE-4F9C-8332-46DBDAD00332}" dt="2023-10-12T11:35:59.110" v="1079" actId="478"/>
          <ac:picMkLst>
            <pc:docMk/>
            <pc:sldMk cId="682852561" sldId="469"/>
            <ac:picMk id="5" creationId="{00000000-0000-0000-0000-000000000000}"/>
          </ac:picMkLst>
        </pc:picChg>
        <pc:picChg chg="add mod">
          <ac:chgData name="Floor de Bruin" userId="d1c5b670-a1b7-49da-b2e8-c82be91a578e" providerId="ADAL" clId="{314CF40F-7FDE-4F9C-8332-46DBDAD00332}" dt="2023-10-10T08:07:21.998" v="136" actId="1076"/>
          <ac:picMkLst>
            <pc:docMk/>
            <pc:sldMk cId="682852561" sldId="469"/>
            <ac:picMk id="6" creationId="{572DBD0B-4801-C03B-368C-471E62932B57}"/>
          </ac:picMkLst>
        </pc:picChg>
        <pc:picChg chg="add mod">
          <ac:chgData name="Floor de Bruin" userId="d1c5b670-a1b7-49da-b2e8-c82be91a578e" providerId="ADAL" clId="{314CF40F-7FDE-4F9C-8332-46DBDAD00332}" dt="2023-10-12T11:36:01.188" v="1081" actId="167"/>
          <ac:picMkLst>
            <pc:docMk/>
            <pc:sldMk cId="682852561" sldId="469"/>
            <ac:picMk id="7" creationId="{01618C3B-B6AB-ADF9-81FD-14FFFA39330E}"/>
          </ac:picMkLst>
        </pc:picChg>
      </pc:sldChg>
      <pc:sldChg chg="addSp delSp modSp add mod">
        <pc:chgData name="Floor de Bruin" userId="d1c5b670-a1b7-49da-b2e8-c82be91a578e" providerId="ADAL" clId="{314CF40F-7FDE-4F9C-8332-46DBDAD00332}" dt="2023-10-10T08:07:50.117" v="153" actId="1076"/>
        <pc:sldMkLst>
          <pc:docMk/>
          <pc:sldMk cId="3937076081" sldId="470"/>
        </pc:sldMkLst>
        <pc:spChg chg="mod">
          <ac:chgData name="Floor de Bruin" userId="d1c5b670-a1b7-49da-b2e8-c82be91a578e" providerId="ADAL" clId="{314CF40F-7FDE-4F9C-8332-46DBDAD00332}" dt="2023-10-10T08:07:36.939" v="149" actId="20577"/>
          <ac:spMkLst>
            <pc:docMk/>
            <pc:sldMk cId="3937076081" sldId="470"/>
            <ac:spMk id="2" creationId="{00000000-0000-0000-0000-000000000000}"/>
          </ac:spMkLst>
        </pc:spChg>
        <pc:picChg chg="add mod">
          <ac:chgData name="Floor de Bruin" userId="d1c5b670-a1b7-49da-b2e8-c82be91a578e" providerId="ADAL" clId="{314CF40F-7FDE-4F9C-8332-46DBDAD00332}" dt="2023-10-10T08:07:50.117" v="153" actId="1076"/>
          <ac:picMkLst>
            <pc:docMk/>
            <pc:sldMk cId="3937076081" sldId="470"/>
            <ac:picMk id="3" creationId="{38ADC8B2-E99B-D415-B2A3-38EA99B27DA4}"/>
          </ac:picMkLst>
        </pc:picChg>
        <pc:picChg chg="mod">
          <ac:chgData name="Floor de Bruin" userId="d1c5b670-a1b7-49da-b2e8-c82be91a578e" providerId="ADAL" clId="{314CF40F-7FDE-4F9C-8332-46DBDAD00332}" dt="2023-10-10T08:07:42.578" v="151" actId="1076"/>
          <ac:picMkLst>
            <pc:docMk/>
            <pc:sldMk cId="3937076081" sldId="470"/>
            <ac:picMk id="5" creationId="{00000000-0000-0000-0000-000000000000}"/>
          </ac:picMkLst>
        </pc:picChg>
        <pc:picChg chg="del">
          <ac:chgData name="Floor de Bruin" userId="d1c5b670-a1b7-49da-b2e8-c82be91a578e" providerId="ADAL" clId="{314CF40F-7FDE-4F9C-8332-46DBDAD00332}" dt="2023-10-10T08:07:30.948" v="138" actId="478"/>
          <ac:picMkLst>
            <pc:docMk/>
            <pc:sldMk cId="3937076081" sldId="470"/>
            <ac:picMk id="6" creationId="{572DBD0B-4801-C03B-368C-471E62932B57}"/>
          </ac:picMkLst>
        </pc:picChg>
      </pc:sldChg>
      <pc:sldChg chg="addSp modSp add del mod ord">
        <pc:chgData name="Floor de Bruin" userId="d1c5b670-a1b7-49da-b2e8-c82be91a578e" providerId="ADAL" clId="{314CF40F-7FDE-4F9C-8332-46DBDAD00332}" dt="2023-10-17T06:55:20.984" v="1380" actId="47"/>
        <pc:sldMkLst>
          <pc:docMk/>
          <pc:sldMk cId="1401105238" sldId="471"/>
        </pc:sldMkLst>
        <pc:spChg chg="mod">
          <ac:chgData name="Floor de Bruin" userId="d1c5b670-a1b7-49da-b2e8-c82be91a578e" providerId="ADAL" clId="{314CF40F-7FDE-4F9C-8332-46DBDAD00332}" dt="2023-10-10T08:15:37.304" v="285" actId="20577"/>
          <ac:spMkLst>
            <pc:docMk/>
            <pc:sldMk cId="1401105238" sldId="471"/>
            <ac:spMk id="2" creationId="{00000000-0000-0000-0000-000000000000}"/>
          </ac:spMkLst>
        </pc:spChg>
        <pc:picChg chg="add mod">
          <ac:chgData name="Floor de Bruin" userId="d1c5b670-a1b7-49da-b2e8-c82be91a578e" providerId="ADAL" clId="{314CF40F-7FDE-4F9C-8332-46DBDAD00332}" dt="2023-10-10T08:15:44.123" v="288" actId="1076"/>
          <ac:picMkLst>
            <pc:docMk/>
            <pc:sldMk cId="1401105238" sldId="471"/>
            <ac:picMk id="3" creationId="{24DB72A2-1D92-46B9-B4D0-2FACC0058EF0}"/>
          </ac:picMkLst>
        </pc:picChg>
      </pc:sldChg>
      <pc:sldChg chg="addSp delSp modSp add mod modAnim">
        <pc:chgData name="Floor de Bruin" userId="d1c5b670-a1b7-49da-b2e8-c82be91a578e" providerId="ADAL" clId="{314CF40F-7FDE-4F9C-8332-46DBDAD00332}" dt="2023-10-10T08:12:56.863" v="221" actId="1036"/>
        <pc:sldMkLst>
          <pc:docMk/>
          <pc:sldMk cId="512510001" sldId="472"/>
        </pc:sldMkLst>
        <pc:spChg chg="mod">
          <ac:chgData name="Floor de Bruin" userId="d1c5b670-a1b7-49da-b2e8-c82be91a578e" providerId="ADAL" clId="{314CF40F-7FDE-4F9C-8332-46DBDAD00332}" dt="2023-10-10T08:09:19.654" v="190" actId="20577"/>
          <ac:spMkLst>
            <pc:docMk/>
            <pc:sldMk cId="512510001" sldId="472"/>
            <ac:spMk id="2" creationId="{00000000-0000-0000-0000-000000000000}"/>
          </ac:spMkLst>
        </pc:spChg>
        <pc:spChg chg="add del mod ord">
          <ac:chgData name="Floor de Bruin" userId="d1c5b670-a1b7-49da-b2e8-c82be91a578e" providerId="ADAL" clId="{314CF40F-7FDE-4F9C-8332-46DBDAD00332}" dt="2023-10-10T08:12:48.550" v="218" actId="478"/>
          <ac:spMkLst>
            <pc:docMk/>
            <pc:sldMk cId="512510001" sldId="472"/>
            <ac:spMk id="8" creationId="{B520A672-1C83-DF38-99A7-B3430C6FCA27}"/>
          </ac:spMkLst>
        </pc:spChg>
        <pc:picChg chg="del">
          <ac:chgData name="Floor de Bruin" userId="d1c5b670-a1b7-49da-b2e8-c82be91a578e" providerId="ADAL" clId="{314CF40F-7FDE-4F9C-8332-46DBDAD00332}" dt="2023-10-10T08:09:08.166" v="158" actId="478"/>
          <ac:picMkLst>
            <pc:docMk/>
            <pc:sldMk cId="512510001" sldId="472"/>
            <ac:picMk id="3" creationId="{E909C775-AAB9-D2A3-E276-0C58AE003614}"/>
          </ac:picMkLst>
        </pc:picChg>
        <pc:picChg chg="del">
          <ac:chgData name="Floor de Bruin" userId="d1c5b670-a1b7-49da-b2e8-c82be91a578e" providerId="ADAL" clId="{314CF40F-7FDE-4F9C-8332-46DBDAD00332}" dt="2023-10-10T08:09:58.994" v="194" actId="478"/>
          <ac:picMkLst>
            <pc:docMk/>
            <pc:sldMk cId="512510001" sldId="472"/>
            <ac:picMk id="5" creationId="{00000000-0000-0000-0000-000000000000}"/>
          </ac:picMkLst>
        </pc:picChg>
        <pc:picChg chg="add mod">
          <ac:chgData name="Floor de Bruin" userId="d1c5b670-a1b7-49da-b2e8-c82be91a578e" providerId="ADAL" clId="{314CF40F-7FDE-4F9C-8332-46DBDAD00332}" dt="2023-10-10T08:09:35.820" v="193" actId="1076"/>
          <ac:picMkLst>
            <pc:docMk/>
            <pc:sldMk cId="512510001" sldId="472"/>
            <ac:picMk id="6" creationId="{80521BCA-0FDF-C8C0-1440-30FDE672B9D4}"/>
          </ac:picMkLst>
        </pc:picChg>
        <pc:picChg chg="add del mod">
          <ac:chgData name="Floor de Bruin" userId="d1c5b670-a1b7-49da-b2e8-c82be91a578e" providerId="ADAL" clId="{314CF40F-7FDE-4F9C-8332-46DBDAD00332}" dt="2023-10-10T08:12:16.148" v="215" actId="478"/>
          <ac:picMkLst>
            <pc:docMk/>
            <pc:sldMk cId="512510001" sldId="472"/>
            <ac:picMk id="7" creationId="{2AD415EF-DC7B-EB7D-1094-5413DC73C18C}"/>
          </ac:picMkLst>
        </pc:picChg>
        <pc:picChg chg="add mod">
          <ac:chgData name="Floor de Bruin" userId="d1c5b670-a1b7-49da-b2e8-c82be91a578e" providerId="ADAL" clId="{314CF40F-7FDE-4F9C-8332-46DBDAD00332}" dt="2023-10-10T08:12:56.863" v="221" actId="1036"/>
          <ac:picMkLst>
            <pc:docMk/>
            <pc:sldMk cId="512510001" sldId="472"/>
            <ac:picMk id="9" creationId="{28D4D630-198B-0505-D22A-60775CD91E31}"/>
          </ac:picMkLst>
        </pc:picChg>
      </pc:sldChg>
      <pc:sldChg chg="add del">
        <pc:chgData name="Floor de Bruin" userId="d1c5b670-a1b7-49da-b2e8-c82be91a578e" providerId="ADAL" clId="{314CF40F-7FDE-4F9C-8332-46DBDAD00332}" dt="2023-10-10T08:13:17.866" v="223" actId="2890"/>
        <pc:sldMkLst>
          <pc:docMk/>
          <pc:sldMk cId="3324779731" sldId="473"/>
        </pc:sldMkLst>
      </pc:sldChg>
      <pc:sldChg chg="addSp delSp modSp add mod modAnim">
        <pc:chgData name="Floor de Bruin" userId="d1c5b670-a1b7-49da-b2e8-c82be91a578e" providerId="ADAL" clId="{314CF40F-7FDE-4F9C-8332-46DBDAD00332}" dt="2023-10-10T08:14:30.922" v="262"/>
        <pc:sldMkLst>
          <pc:docMk/>
          <pc:sldMk cId="4108350253" sldId="473"/>
        </pc:sldMkLst>
        <pc:spChg chg="mod">
          <ac:chgData name="Floor de Bruin" userId="d1c5b670-a1b7-49da-b2e8-c82be91a578e" providerId="ADAL" clId="{314CF40F-7FDE-4F9C-8332-46DBDAD00332}" dt="2023-10-10T08:14:30.922" v="262"/>
          <ac:spMkLst>
            <pc:docMk/>
            <pc:sldMk cId="4108350253" sldId="473"/>
            <ac:spMk id="2" creationId="{00000000-0000-0000-0000-000000000000}"/>
          </ac:spMkLst>
        </pc:spChg>
        <pc:graphicFrameChg chg="add del mod">
          <ac:chgData name="Floor de Bruin" userId="d1c5b670-a1b7-49da-b2e8-c82be91a578e" providerId="ADAL" clId="{314CF40F-7FDE-4F9C-8332-46DBDAD00332}" dt="2023-10-10T08:13:33.197" v="244"/>
          <ac:graphicFrameMkLst>
            <pc:docMk/>
            <pc:sldMk cId="4108350253" sldId="473"/>
            <ac:graphicFrameMk id="6" creationId="{4060E3E6-CF2F-AFF7-CD14-21EDBECA58FF}"/>
          </ac:graphicFrameMkLst>
        </pc:graphicFrameChg>
        <pc:picChg chg="del">
          <ac:chgData name="Floor de Bruin" userId="d1c5b670-a1b7-49da-b2e8-c82be91a578e" providerId="ADAL" clId="{314CF40F-7FDE-4F9C-8332-46DBDAD00332}" dt="2023-10-10T08:13:23.184" v="225" actId="478"/>
          <ac:picMkLst>
            <pc:docMk/>
            <pc:sldMk cId="4108350253" sldId="473"/>
            <ac:picMk id="3" creationId="{CF293AD0-AA91-2E98-E74C-6E594F4DD3FF}"/>
          </ac:picMkLst>
        </pc:picChg>
        <pc:picChg chg="add mod">
          <ac:chgData name="Floor de Bruin" userId="d1c5b670-a1b7-49da-b2e8-c82be91a578e" providerId="ADAL" clId="{314CF40F-7FDE-4F9C-8332-46DBDAD00332}" dt="2023-10-10T08:13:40.849" v="247" actId="1076"/>
          <ac:picMkLst>
            <pc:docMk/>
            <pc:sldMk cId="4108350253" sldId="473"/>
            <ac:picMk id="8" creationId="{0AD6D0A4-150C-4364-DB93-2FFC670C66AB}"/>
          </ac:picMkLst>
        </pc:picChg>
        <pc:picChg chg="add del mod">
          <ac:chgData name="Floor de Bruin" userId="d1c5b670-a1b7-49da-b2e8-c82be91a578e" providerId="ADAL" clId="{314CF40F-7FDE-4F9C-8332-46DBDAD00332}" dt="2023-10-10T08:13:33.197" v="244"/>
          <ac:picMkLst>
            <pc:docMk/>
            <pc:sldMk cId="4108350253" sldId="473"/>
            <ac:picMk id="2049" creationId="{855C4CD1-A935-B8BE-89E4-677E20780D25}"/>
          </ac:picMkLst>
        </pc:picChg>
        <pc:cxnChg chg="add del mod">
          <ac:chgData name="Floor de Bruin" userId="d1c5b670-a1b7-49da-b2e8-c82be91a578e" providerId="ADAL" clId="{314CF40F-7FDE-4F9C-8332-46DBDAD00332}" dt="2023-10-10T08:13:33.197" v="244"/>
          <ac:cxnSpMkLst>
            <pc:docMk/>
            <pc:sldMk cId="4108350253" sldId="473"/>
            <ac:cxnSpMk id="7" creationId="{942AB04A-BD68-7FF0-F8BD-1A90537526C1}"/>
          </ac:cxnSpMkLst>
        </pc:cxnChg>
        <pc:cxnChg chg="add mod">
          <ac:chgData name="Floor de Bruin" userId="d1c5b670-a1b7-49da-b2e8-c82be91a578e" providerId="ADAL" clId="{314CF40F-7FDE-4F9C-8332-46DBDAD00332}" dt="2023-10-10T08:14:16.106" v="261" actId="692"/>
          <ac:cxnSpMkLst>
            <pc:docMk/>
            <pc:sldMk cId="4108350253" sldId="473"/>
            <ac:cxnSpMk id="9" creationId="{4A8DB4E4-0AD9-112D-2649-04ED7897FFDF}"/>
          </ac:cxnSpMkLst>
        </pc:cxnChg>
      </pc:sldChg>
      <pc:sldChg chg="add">
        <pc:chgData name="Floor de Bruin" userId="d1c5b670-a1b7-49da-b2e8-c82be91a578e" providerId="ADAL" clId="{314CF40F-7FDE-4F9C-8332-46DBDAD00332}" dt="2023-10-10T08:17:59.840" v="295" actId="2890"/>
        <pc:sldMkLst>
          <pc:docMk/>
          <pc:sldMk cId="4110168555" sldId="474"/>
        </pc:sldMkLst>
      </pc:sldChg>
      <pc:sldChg chg="addSp delSp modSp add mod ord">
        <pc:chgData name="Floor de Bruin" userId="d1c5b670-a1b7-49da-b2e8-c82be91a578e" providerId="ADAL" clId="{314CF40F-7FDE-4F9C-8332-46DBDAD00332}" dt="2023-10-10T08:19:09.837" v="334" actId="1076"/>
        <pc:sldMkLst>
          <pc:docMk/>
          <pc:sldMk cId="4231138870" sldId="475"/>
        </pc:sldMkLst>
        <pc:spChg chg="mod">
          <ac:chgData name="Floor de Bruin" userId="d1c5b670-a1b7-49da-b2e8-c82be91a578e" providerId="ADAL" clId="{314CF40F-7FDE-4F9C-8332-46DBDAD00332}" dt="2023-10-10T08:18:58.111" v="330" actId="20577"/>
          <ac:spMkLst>
            <pc:docMk/>
            <pc:sldMk cId="4231138870" sldId="475"/>
            <ac:spMk id="2" creationId="{00000000-0000-0000-0000-000000000000}"/>
          </ac:spMkLst>
        </pc:spChg>
        <pc:picChg chg="del">
          <ac:chgData name="Floor de Bruin" userId="d1c5b670-a1b7-49da-b2e8-c82be91a578e" providerId="ADAL" clId="{314CF40F-7FDE-4F9C-8332-46DBDAD00332}" dt="2023-10-10T08:18:59.568" v="331" actId="478"/>
          <ac:picMkLst>
            <pc:docMk/>
            <pc:sldMk cId="4231138870" sldId="475"/>
            <ac:picMk id="3" creationId="{A325EF99-44EE-5725-36AB-E9227FC18647}"/>
          </ac:picMkLst>
        </pc:picChg>
        <pc:picChg chg="add mod">
          <ac:chgData name="Floor de Bruin" userId="d1c5b670-a1b7-49da-b2e8-c82be91a578e" providerId="ADAL" clId="{314CF40F-7FDE-4F9C-8332-46DBDAD00332}" dt="2023-10-10T08:19:09.837" v="334" actId="1076"/>
          <ac:picMkLst>
            <pc:docMk/>
            <pc:sldMk cId="4231138870" sldId="475"/>
            <ac:picMk id="6" creationId="{0B972232-93EC-C364-B83E-2CA72DF8F5B3}"/>
          </ac:picMkLst>
        </pc:picChg>
      </pc:sldChg>
      <pc:sldChg chg="addSp delSp modSp add mod">
        <pc:chgData name="Floor de Bruin" userId="d1c5b670-a1b7-49da-b2e8-c82be91a578e" providerId="ADAL" clId="{314CF40F-7FDE-4F9C-8332-46DBDAD00332}" dt="2023-10-12T12:01:20.629" v="1297" actId="478"/>
        <pc:sldMkLst>
          <pc:docMk/>
          <pc:sldMk cId="3772115875" sldId="476"/>
        </pc:sldMkLst>
        <pc:spChg chg="mod">
          <ac:chgData name="Floor de Bruin" userId="d1c5b670-a1b7-49da-b2e8-c82be91a578e" providerId="ADAL" clId="{314CF40F-7FDE-4F9C-8332-46DBDAD00332}" dt="2023-10-10T08:22:13.825" v="354" actId="20577"/>
          <ac:spMkLst>
            <pc:docMk/>
            <pc:sldMk cId="3772115875" sldId="476"/>
            <ac:spMk id="2" creationId="{00000000-0000-0000-0000-000000000000}"/>
          </ac:spMkLst>
        </pc:spChg>
        <pc:picChg chg="del">
          <ac:chgData name="Floor de Bruin" userId="d1c5b670-a1b7-49da-b2e8-c82be91a578e" providerId="ADAL" clId="{314CF40F-7FDE-4F9C-8332-46DBDAD00332}" dt="2023-10-10T08:22:15.364" v="355" actId="478"/>
          <ac:picMkLst>
            <pc:docMk/>
            <pc:sldMk cId="3772115875" sldId="476"/>
            <ac:picMk id="6" creationId="{A943ADAC-10BF-A9F8-E08E-B57B0F25AF62}"/>
          </ac:picMkLst>
        </pc:picChg>
        <pc:picChg chg="add mod">
          <ac:chgData name="Floor de Bruin" userId="d1c5b670-a1b7-49da-b2e8-c82be91a578e" providerId="ADAL" clId="{314CF40F-7FDE-4F9C-8332-46DBDAD00332}" dt="2023-10-10T08:22:23.721" v="358" actId="1076"/>
          <ac:picMkLst>
            <pc:docMk/>
            <pc:sldMk cId="3772115875" sldId="476"/>
            <ac:picMk id="7" creationId="{656D5599-D1BE-CC9C-518D-736AF3AACA9C}"/>
          </ac:picMkLst>
        </pc:picChg>
        <pc:inkChg chg="del">
          <ac:chgData name="Floor de Bruin" userId="d1c5b670-a1b7-49da-b2e8-c82be91a578e" providerId="ADAL" clId="{314CF40F-7FDE-4F9C-8332-46DBDAD00332}" dt="2023-10-12T12:01:20.629" v="1297" actId="478"/>
          <ac:inkMkLst>
            <pc:docMk/>
            <pc:sldMk cId="3772115875" sldId="476"/>
            <ac:inkMk id="3" creationId="{FA60F8DA-9D1B-BC10-0E2D-D8FD425FC881}"/>
          </ac:inkMkLst>
        </pc:inkChg>
      </pc:sldChg>
      <pc:sldChg chg="add del ord">
        <pc:chgData name="Floor de Bruin" userId="d1c5b670-a1b7-49da-b2e8-c82be91a578e" providerId="ADAL" clId="{314CF40F-7FDE-4F9C-8332-46DBDAD00332}" dt="2023-10-10T08:22:02.701" v="342" actId="47"/>
        <pc:sldMkLst>
          <pc:docMk/>
          <pc:sldMk cId="3982259021" sldId="476"/>
        </pc:sldMkLst>
      </pc:sldChg>
      <pc:sldChg chg="addSp delSp modSp add mod modAnim">
        <pc:chgData name="Floor de Bruin" userId="d1c5b670-a1b7-49da-b2e8-c82be91a578e" providerId="ADAL" clId="{314CF40F-7FDE-4F9C-8332-46DBDAD00332}" dt="2023-10-10T08:28:36.192" v="397" actId="14100"/>
        <pc:sldMkLst>
          <pc:docMk/>
          <pc:sldMk cId="3419645300" sldId="477"/>
        </pc:sldMkLst>
        <pc:spChg chg="mod">
          <ac:chgData name="Floor de Bruin" userId="d1c5b670-a1b7-49da-b2e8-c82be91a578e" providerId="ADAL" clId="{314CF40F-7FDE-4F9C-8332-46DBDAD00332}" dt="2023-10-10T08:28:09.075" v="384" actId="20577"/>
          <ac:spMkLst>
            <pc:docMk/>
            <pc:sldMk cId="3419645300" sldId="477"/>
            <ac:spMk id="2" creationId="{00000000-0000-0000-0000-000000000000}"/>
          </ac:spMkLst>
        </pc:spChg>
        <pc:picChg chg="del">
          <ac:chgData name="Floor de Bruin" userId="d1c5b670-a1b7-49da-b2e8-c82be91a578e" providerId="ADAL" clId="{314CF40F-7FDE-4F9C-8332-46DBDAD00332}" dt="2023-10-10T08:28:10.419" v="385" actId="478"/>
          <ac:picMkLst>
            <pc:docMk/>
            <pc:sldMk cId="3419645300" sldId="477"/>
            <ac:picMk id="3" creationId="{69324E79-7939-23AC-5D5B-16D063D3D677}"/>
          </ac:picMkLst>
        </pc:picChg>
        <pc:picChg chg="add mod">
          <ac:chgData name="Floor de Bruin" userId="d1c5b670-a1b7-49da-b2e8-c82be91a578e" providerId="ADAL" clId="{314CF40F-7FDE-4F9C-8332-46DBDAD00332}" dt="2023-10-10T08:28:32.158" v="395" actId="1076"/>
          <ac:picMkLst>
            <pc:docMk/>
            <pc:sldMk cId="3419645300" sldId="477"/>
            <ac:picMk id="6" creationId="{1F22ACB6-7FC0-C36B-E9AD-DA18E7A63ED2}"/>
          </ac:picMkLst>
        </pc:picChg>
        <pc:picChg chg="add mod">
          <ac:chgData name="Floor de Bruin" userId="d1c5b670-a1b7-49da-b2e8-c82be91a578e" providerId="ADAL" clId="{314CF40F-7FDE-4F9C-8332-46DBDAD00332}" dt="2023-10-10T08:28:22.147" v="392" actId="1076"/>
          <ac:picMkLst>
            <pc:docMk/>
            <pc:sldMk cId="3419645300" sldId="477"/>
            <ac:picMk id="7" creationId="{4C3D3FB7-ADC6-622B-793C-B1CB37C0953E}"/>
          </ac:picMkLst>
        </pc:picChg>
        <pc:cxnChg chg="add mod">
          <ac:chgData name="Floor de Bruin" userId="d1c5b670-a1b7-49da-b2e8-c82be91a578e" providerId="ADAL" clId="{314CF40F-7FDE-4F9C-8332-46DBDAD00332}" dt="2023-10-10T08:28:36.192" v="397" actId="14100"/>
          <ac:cxnSpMkLst>
            <pc:docMk/>
            <pc:sldMk cId="3419645300" sldId="477"/>
            <ac:cxnSpMk id="8" creationId="{1A7DD329-FB00-A1C7-C9C9-BB2EA833C5F4}"/>
          </ac:cxnSpMkLst>
        </pc:cxnChg>
      </pc:sldChg>
      <pc:sldChg chg="add del replId">
        <pc:chgData name="Floor de Bruin" userId="d1c5b670-a1b7-49da-b2e8-c82be91a578e" providerId="ADAL" clId="{314CF40F-7FDE-4F9C-8332-46DBDAD00332}" dt="2023-10-10T08:28:02.927" v="366" actId="47"/>
        <pc:sldMkLst>
          <pc:docMk/>
          <pc:sldMk cId="1056843261" sldId="478"/>
        </pc:sldMkLst>
      </pc:sldChg>
      <pc:sldChg chg="addSp delSp modSp add mod ord modAnim">
        <pc:chgData name="Floor de Bruin" userId="d1c5b670-a1b7-49da-b2e8-c82be91a578e" providerId="ADAL" clId="{314CF40F-7FDE-4F9C-8332-46DBDAD00332}" dt="2023-10-12T11:53:22.568" v="1242" actId="478"/>
        <pc:sldMkLst>
          <pc:docMk/>
          <pc:sldMk cId="2398829176" sldId="478"/>
        </pc:sldMkLst>
        <pc:spChg chg="mod">
          <ac:chgData name="Floor de Bruin" userId="d1c5b670-a1b7-49da-b2e8-c82be91a578e" providerId="ADAL" clId="{314CF40F-7FDE-4F9C-8332-46DBDAD00332}" dt="2023-10-10T08:30:17.146" v="425" actId="20577"/>
          <ac:spMkLst>
            <pc:docMk/>
            <pc:sldMk cId="2398829176" sldId="478"/>
            <ac:spMk id="2" creationId="{00000000-0000-0000-0000-000000000000}"/>
          </ac:spMkLst>
        </pc:spChg>
        <pc:picChg chg="del">
          <ac:chgData name="Floor de Bruin" userId="d1c5b670-a1b7-49da-b2e8-c82be91a578e" providerId="ADAL" clId="{314CF40F-7FDE-4F9C-8332-46DBDAD00332}" dt="2023-10-10T08:30:18.710" v="426" actId="478"/>
          <ac:picMkLst>
            <pc:docMk/>
            <pc:sldMk cId="2398829176" sldId="478"/>
            <ac:picMk id="6" creationId="{6A803A98-FF6C-F3FF-1ADD-1DF44AC25D3E}"/>
          </ac:picMkLst>
        </pc:picChg>
        <pc:picChg chg="add mod">
          <ac:chgData name="Floor de Bruin" userId="d1c5b670-a1b7-49da-b2e8-c82be91a578e" providerId="ADAL" clId="{314CF40F-7FDE-4F9C-8332-46DBDAD00332}" dt="2023-10-10T08:30:25.897" v="429" actId="1076"/>
          <ac:picMkLst>
            <pc:docMk/>
            <pc:sldMk cId="2398829176" sldId="478"/>
            <ac:picMk id="7" creationId="{643B70C6-0789-50B2-44B4-F50B17F8C24B}"/>
          </ac:picMkLst>
        </pc:picChg>
        <pc:inkChg chg="del">
          <ac:chgData name="Floor de Bruin" userId="d1c5b670-a1b7-49da-b2e8-c82be91a578e" providerId="ADAL" clId="{314CF40F-7FDE-4F9C-8332-46DBDAD00332}" dt="2023-10-12T11:53:22.568" v="1242" actId="478"/>
          <ac:inkMkLst>
            <pc:docMk/>
            <pc:sldMk cId="2398829176" sldId="478"/>
            <ac:inkMk id="3" creationId="{FA60F8DA-9D1B-BC10-0E2D-D8FD425FC881}"/>
          </ac:inkMkLst>
        </pc:inkChg>
      </pc:sldChg>
      <pc:sldChg chg="addSp delSp modSp add mod">
        <pc:chgData name="Floor de Bruin" userId="d1c5b670-a1b7-49da-b2e8-c82be91a578e" providerId="ADAL" clId="{314CF40F-7FDE-4F9C-8332-46DBDAD00332}" dt="2023-10-12T11:53:24.558" v="1243" actId="478"/>
        <pc:sldMkLst>
          <pc:docMk/>
          <pc:sldMk cId="1505578279" sldId="479"/>
        </pc:sldMkLst>
        <pc:spChg chg="mod">
          <ac:chgData name="Floor de Bruin" userId="d1c5b670-a1b7-49da-b2e8-c82be91a578e" providerId="ADAL" clId="{314CF40F-7FDE-4F9C-8332-46DBDAD00332}" dt="2023-10-10T08:30:52.988" v="454" actId="20577"/>
          <ac:spMkLst>
            <pc:docMk/>
            <pc:sldMk cId="1505578279" sldId="479"/>
            <ac:spMk id="2" creationId="{00000000-0000-0000-0000-000000000000}"/>
          </ac:spMkLst>
        </pc:spChg>
        <pc:picChg chg="add mod">
          <ac:chgData name="Floor de Bruin" userId="d1c5b670-a1b7-49da-b2e8-c82be91a578e" providerId="ADAL" clId="{314CF40F-7FDE-4F9C-8332-46DBDAD00332}" dt="2023-10-10T08:30:58.050" v="456" actId="1076"/>
          <ac:picMkLst>
            <pc:docMk/>
            <pc:sldMk cId="1505578279" sldId="479"/>
            <ac:picMk id="6" creationId="{B8AAC987-60E8-CA7A-7491-E4730EC636FE}"/>
          </ac:picMkLst>
        </pc:picChg>
        <pc:picChg chg="del">
          <ac:chgData name="Floor de Bruin" userId="d1c5b670-a1b7-49da-b2e8-c82be91a578e" providerId="ADAL" clId="{314CF40F-7FDE-4F9C-8332-46DBDAD00332}" dt="2023-10-10T08:30:46.394" v="433" actId="478"/>
          <ac:picMkLst>
            <pc:docMk/>
            <pc:sldMk cId="1505578279" sldId="479"/>
            <ac:picMk id="7" creationId="{643B70C6-0789-50B2-44B4-F50B17F8C24B}"/>
          </ac:picMkLst>
        </pc:picChg>
        <pc:inkChg chg="del">
          <ac:chgData name="Floor de Bruin" userId="d1c5b670-a1b7-49da-b2e8-c82be91a578e" providerId="ADAL" clId="{314CF40F-7FDE-4F9C-8332-46DBDAD00332}" dt="2023-10-12T11:53:24.558" v="1243" actId="478"/>
          <ac:inkMkLst>
            <pc:docMk/>
            <pc:sldMk cId="1505578279" sldId="479"/>
            <ac:inkMk id="3" creationId="{FA60F8DA-9D1B-BC10-0E2D-D8FD425FC881}"/>
          </ac:inkMkLst>
        </pc:inkChg>
      </pc:sldChg>
      <pc:sldChg chg="add del">
        <pc:chgData name="Floor de Bruin" userId="d1c5b670-a1b7-49da-b2e8-c82be91a578e" providerId="ADAL" clId="{314CF40F-7FDE-4F9C-8332-46DBDAD00332}" dt="2023-10-10T08:48:21.836" v="529" actId="47"/>
        <pc:sldMkLst>
          <pc:docMk/>
          <pc:sldMk cId="111755702" sldId="480"/>
        </pc:sldMkLst>
      </pc:sldChg>
      <pc:sldChg chg="addSp delSp modSp add mod ord">
        <pc:chgData name="Floor de Bruin" userId="d1c5b670-a1b7-49da-b2e8-c82be91a578e" providerId="ADAL" clId="{314CF40F-7FDE-4F9C-8332-46DBDAD00332}" dt="2023-10-10T08:33:00.735" v="523" actId="1076"/>
        <pc:sldMkLst>
          <pc:docMk/>
          <pc:sldMk cId="371573593" sldId="481"/>
        </pc:sldMkLst>
        <pc:spChg chg="mod">
          <ac:chgData name="Floor de Bruin" userId="d1c5b670-a1b7-49da-b2e8-c82be91a578e" providerId="ADAL" clId="{314CF40F-7FDE-4F9C-8332-46DBDAD00332}" dt="2023-10-10T08:32:51.718" v="519" actId="20577"/>
          <ac:spMkLst>
            <pc:docMk/>
            <pc:sldMk cId="371573593" sldId="481"/>
            <ac:spMk id="2" creationId="{00000000-0000-0000-0000-000000000000}"/>
          </ac:spMkLst>
        </pc:spChg>
        <pc:picChg chg="del">
          <ac:chgData name="Floor de Bruin" userId="d1c5b670-a1b7-49da-b2e8-c82be91a578e" providerId="ADAL" clId="{314CF40F-7FDE-4F9C-8332-46DBDAD00332}" dt="2023-10-10T08:32:52.983" v="520" actId="478"/>
          <ac:picMkLst>
            <pc:docMk/>
            <pc:sldMk cId="371573593" sldId="481"/>
            <ac:picMk id="3" creationId="{21DC7B48-D9D4-4FD5-6D7D-B862ED82DAE4}"/>
          </ac:picMkLst>
        </pc:picChg>
        <pc:picChg chg="add mod">
          <ac:chgData name="Floor de Bruin" userId="d1c5b670-a1b7-49da-b2e8-c82be91a578e" providerId="ADAL" clId="{314CF40F-7FDE-4F9C-8332-46DBDAD00332}" dt="2023-10-10T08:33:00.735" v="523" actId="1076"/>
          <ac:picMkLst>
            <pc:docMk/>
            <pc:sldMk cId="371573593" sldId="481"/>
            <ac:picMk id="6" creationId="{069BEDC7-F23E-7C01-9174-DD8C8D6AF4B3}"/>
          </ac:picMkLst>
        </pc:picChg>
      </pc:sldChg>
      <pc:sldChg chg="modSp add mod ord">
        <pc:chgData name="Floor de Bruin" userId="d1c5b670-a1b7-49da-b2e8-c82be91a578e" providerId="ADAL" clId="{314CF40F-7FDE-4F9C-8332-46DBDAD00332}" dt="2023-10-10T08:33:45.204" v="528" actId="20577"/>
        <pc:sldMkLst>
          <pc:docMk/>
          <pc:sldMk cId="1893893124" sldId="482"/>
        </pc:sldMkLst>
        <pc:spChg chg="mod">
          <ac:chgData name="Floor de Bruin" userId="d1c5b670-a1b7-49da-b2e8-c82be91a578e" providerId="ADAL" clId="{314CF40F-7FDE-4F9C-8332-46DBDAD00332}" dt="2023-10-10T08:33:45.204" v="528" actId="20577"/>
          <ac:spMkLst>
            <pc:docMk/>
            <pc:sldMk cId="1893893124" sldId="482"/>
            <ac:spMk id="3" creationId="{A2B3D48A-01C6-8AA3-49F1-0F5A41EB9CA0}"/>
          </ac:spMkLst>
        </pc:spChg>
      </pc:sldChg>
      <pc:sldChg chg="addSp delSp modSp add mod">
        <pc:chgData name="Floor de Bruin" userId="d1c5b670-a1b7-49da-b2e8-c82be91a578e" providerId="ADAL" clId="{314CF40F-7FDE-4F9C-8332-46DBDAD00332}" dt="2023-10-10T08:56:23.986" v="587" actId="208"/>
        <pc:sldMkLst>
          <pc:docMk/>
          <pc:sldMk cId="408439311" sldId="483"/>
        </pc:sldMkLst>
        <pc:spChg chg="mod">
          <ac:chgData name="Floor de Bruin" userId="d1c5b670-a1b7-49da-b2e8-c82be91a578e" providerId="ADAL" clId="{314CF40F-7FDE-4F9C-8332-46DBDAD00332}" dt="2023-10-10T08:55:22.067" v="563" actId="20577"/>
          <ac:spMkLst>
            <pc:docMk/>
            <pc:sldMk cId="408439311" sldId="483"/>
            <ac:spMk id="2" creationId="{00000000-0000-0000-0000-000000000000}"/>
          </ac:spMkLst>
        </pc:spChg>
        <pc:picChg chg="del">
          <ac:chgData name="Floor de Bruin" userId="d1c5b670-a1b7-49da-b2e8-c82be91a578e" providerId="ADAL" clId="{314CF40F-7FDE-4F9C-8332-46DBDAD00332}" dt="2023-10-10T08:55:17.790" v="557" actId="478"/>
          <ac:picMkLst>
            <pc:docMk/>
            <pc:sldMk cId="408439311" sldId="483"/>
            <ac:picMk id="3" creationId="{54D08E02-CB35-F886-ECBD-6C5649C9F0B9}"/>
          </ac:picMkLst>
        </pc:picChg>
        <pc:picChg chg="add mod">
          <ac:chgData name="Floor de Bruin" userId="d1c5b670-a1b7-49da-b2e8-c82be91a578e" providerId="ADAL" clId="{314CF40F-7FDE-4F9C-8332-46DBDAD00332}" dt="2023-10-10T08:55:40.848" v="571" actId="1076"/>
          <ac:picMkLst>
            <pc:docMk/>
            <pc:sldMk cId="408439311" sldId="483"/>
            <ac:picMk id="6" creationId="{05CD5347-AA7F-98C0-841F-6062F6F3610A}"/>
          </ac:picMkLst>
        </pc:picChg>
        <pc:picChg chg="add mod">
          <ac:chgData name="Floor de Bruin" userId="d1c5b670-a1b7-49da-b2e8-c82be91a578e" providerId="ADAL" clId="{314CF40F-7FDE-4F9C-8332-46DBDAD00332}" dt="2023-10-10T08:55:32.743" v="569" actId="1076"/>
          <ac:picMkLst>
            <pc:docMk/>
            <pc:sldMk cId="408439311" sldId="483"/>
            <ac:picMk id="7" creationId="{B82DC891-F83D-CAE4-C2F7-1D1EA0BC24E2}"/>
          </ac:picMkLst>
        </pc:picChg>
        <pc:cxnChg chg="add mod">
          <ac:chgData name="Floor de Bruin" userId="d1c5b670-a1b7-49da-b2e8-c82be91a578e" providerId="ADAL" clId="{314CF40F-7FDE-4F9C-8332-46DBDAD00332}" dt="2023-10-10T08:56:23.986" v="587" actId="208"/>
          <ac:cxnSpMkLst>
            <pc:docMk/>
            <pc:sldMk cId="408439311" sldId="483"/>
            <ac:cxnSpMk id="8" creationId="{302322CF-CC74-470B-B23C-C7F55805CE65}"/>
          </ac:cxnSpMkLst>
        </pc:cxnChg>
      </pc:sldChg>
      <pc:sldChg chg="addSp delSp modSp add mod">
        <pc:chgData name="Floor de Bruin" userId="d1c5b670-a1b7-49da-b2e8-c82be91a578e" providerId="ADAL" clId="{314CF40F-7FDE-4F9C-8332-46DBDAD00332}" dt="2023-10-10T08:57:12.050" v="608" actId="1076"/>
        <pc:sldMkLst>
          <pc:docMk/>
          <pc:sldMk cId="2374088801" sldId="484"/>
        </pc:sldMkLst>
        <pc:spChg chg="mod">
          <ac:chgData name="Floor de Bruin" userId="d1c5b670-a1b7-49da-b2e8-c82be91a578e" providerId="ADAL" clId="{314CF40F-7FDE-4F9C-8332-46DBDAD00332}" dt="2023-10-10T08:56:39.651" v="599" actId="20577"/>
          <ac:spMkLst>
            <pc:docMk/>
            <pc:sldMk cId="2374088801" sldId="484"/>
            <ac:spMk id="2" creationId="{00000000-0000-0000-0000-000000000000}"/>
          </ac:spMkLst>
        </pc:spChg>
        <pc:picChg chg="add mod">
          <ac:chgData name="Floor de Bruin" userId="d1c5b670-a1b7-49da-b2e8-c82be91a578e" providerId="ADAL" clId="{314CF40F-7FDE-4F9C-8332-46DBDAD00332}" dt="2023-10-10T08:56:58.622" v="607" actId="1076"/>
          <ac:picMkLst>
            <pc:docMk/>
            <pc:sldMk cId="2374088801" sldId="484"/>
            <ac:picMk id="3" creationId="{C8BE8B9A-2605-324F-CDB7-AAC5B45B7711}"/>
          </ac:picMkLst>
        </pc:picChg>
        <pc:picChg chg="del">
          <ac:chgData name="Floor de Bruin" userId="d1c5b670-a1b7-49da-b2e8-c82be91a578e" providerId="ADAL" clId="{314CF40F-7FDE-4F9C-8332-46DBDAD00332}" dt="2023-10-10T08:56:41.295" v="600" actId="478"/>
          <ac:picMkLst>
            <pc:docMk/>
            <pc:sldMk cId="2374088801" sldId="484"/>
            <ac:picMk id="6" creationId="{05CD5347-AA7F-98C0-841F-6062F6F3610A}"/>
          </ac:picMkLst>
        </pc:picChg>
        <pc:cxnChg chg="mod">
          <ac:chgData name="Floor de Bruin" userId="d1c5b670-a1b7-49da-b2e8-c82be91a578e" providerId="ADAL" clId="{314CF40F-7FDE-4F9C-8332-46DBDAD00332}" dt="2023-10-10T08:57:12.050" v="608" actId="1076"/>
          <ac:cxnSpMkLst>
            <pc:docMk/>
            <pc:sldMk cId="2374088801" sldId="484"/>
            <ac:cxnSpMk id="8" creationId="{302322CF-CC74-470B-B23C-C7F55805CE65}"/>
          </ac:cxnSpMkLst>
        </pc:cxnChg>
      </pc:sldChg>
      <pc:sldChg chg="addSp delSp modSp add mod">
        <pc:chgData name="Floor de Bruin" userId="d1c5b670-a1b7-49da-b2e8-c82be91a578e" providerId="ADAL" clId="{314CF40F-7FDE-4F9C-8332-46DBDAD00332}" dt="2023-10-10T08:57:40.415" v="624" actId="1076"/>
        <pc:sldMkLst>
          <pc:docMk/>
          <pc:sldMk cId="270698505" sldId="485"/>
        </pc:sldMkLst>
        <pc:spChg chg="mod">
          <ac:chgData name="Floor de Bruin" userId="d1c5b670-a1b7-49da-b2e8-c82be91a578e" providerId="ADAL" clId="{314CF40F-7FDE-4F9C-8332-46DBDAD00332}" dt="2023-10-10T08:57:17.132" v="614" actId="20577"/>
          <ac:spMkLst>
            <pc:docMk/>
            <pc:sldMk cId="270698505" sldId="485"/>
            <ac:spMk id="2" creationId="{00000000-0000-0000-0000-000000000000}"/>
          </ac:spMkLst>
        </pc:spChg>
        <pc:picChg chg="del">
          <ac:chgData name="Floor de Bruin" userId="d1c5b670-a1b7-49da-b2e8-c82be91a578e" providerId="ADAL" clId="{314CF40F-7FDE-4F9C-8332-46DBDAD00332}" dt="2023-10-10T08:57:23.718" v="615" actId="478"/>
          <ac:picMkLst>
            <pc:docMk/>
            <pc:sldMk cId="270698505" sldId="485"/>
            <ac:picMk id="3" creationId="{C8BE8B9A-2605-324F-CDB7-AAC5B45B7711}"/>
          </ac:picMkLst>
        </pc:picChg>
        <pc:picChg chg="add mod">
          <ac:chgData name="Floor de Bruin" userId="d1c5b670-a1b7-49da-b2e8-c82be91a578e" providerId="ADAL" clId="{314CF40F-7FDE-4F9C-8332-46DBDAD00332}" dt="2023-10-10T08:57:35.405" v="623" actId="1035"/>
          <ac:picMkLst>
            <pc:docMk/>
            <pc:sldMk cId="270698505" sldId="485"/>
            <ac:picMk id="6" creationId="{43607032-0535-C8E6-3FD0-5A7B7B60BEDA}"/>
          </ac:picMkLst>
        </pc:picChg>
        <pc:cxnChg chg="mod">
          <ac:chgData name="Floor de Bruin" userId="d1c5b670-a1b7-49da-b2e8-c82be91a578e" providerId="ADAL" clId="{314CF40F-7FDE-4F9C-8332-46DBDAD00332}" dt="2023-10-10T08:57:40.415" v="624" actId="1076"/>
          <ac:cxnSpMkLst>
            <pc:docMk/>
            <pc:sldMk cId="270698505" sldId="485"/>
            <ac:cxnSpMk id="8" creationId="{302322CF-CC74-470B-B23C-C7F55805CE65}"/>
          </ac:cxnSpMkLst>
        </pc:cxnChg>
      </pc:sldChg>
      <pc:sldChg chg="addSp delSp modSp add mod ord">
        <pc:chgData name="Floor de Bruin" userId="d1c5b670-a1b7-49da-b2e8-c82be91a578e" providerId="ADAL" clId="{314CF40F-7FDE-4F9C-8332-46DBDAD00332}" dt="2023-10-10T09:00:07.233" v="664" actId="1076"/>
        <pc:sldMkLst>
          <pc:docMk/>
          <pc:sldMk cId="1468658478" sldId="486"/>
        </pc:sldMkLst>
        <pc:spChg chg="mod">
          <ac:chgData name="Floor de Bruin" userId="d1c5b670-a1b7-49da-b2e8-c82be91a578e" providerId="ADAL" clId="{314CF40F-7FDE-4F9C-8332-46DBDAD00332}" dt="2023-10-10T08:59:46.006" v="657" actId="6549"/>
          <ac:spMkLst>
            <pc:docMk/>
            <pc:sldMk cId="1468658478" sldId="486"/>
            <ac:spMk id="2" creationId="{00000000-0000-0000-0000-000000000000}"/>
          </ac:spMkLst>
        </pc:spChg>
        <pc:picChg chg="del">
          <ac:chgData name="Floor de Bruin" userId="d1c5b670-a1b7-49da-b2e8-c82be91a578e" providerId="ADAL" clId="{314CF40F-7FDE-4F9C-8332-46DBDAD00332}" dt="2023-10-10T08:59:48.024" v="658" actId="478"/>
          <ac:picMkLst>
            <pc:docMk/>
            <pc:sldMk cId="1468658478" sldId="486"/>
            <ac:picMk id="3" creationId="{62B3F746-B548-E94C-7E0F-D9BDFD71097C}"/>
          </ac:picMkLst>
        </pc:picChg>
        <pc:picChg chg="add mod modCrop">
          <ac:chgData name="Floor de Bruin" userId="d1c5b670-a1b7-49da-b2e8-c82be91a578e" providerId="ADAL" clId="{314CF40F-7FDE-4F9C-8332-46DBDAD00332}" dt="2023-10-10T09:00:07.233" v="664" actId="1076"/>
          <ac:picMkLst>
            <pc:docMk/>
            <pc:sldMk cId="1468658478" sldId="486"/>
            <ac:picMk id="6" creationId="{7287E777-7669-EB18-9FA7-8222BD891C25}"/>
          </ac:picMkLst>
        </pc:picChg>
      </pc:sldChg>
      <pc:sldChg chg="addSp delSp modSp add mod ord">
        <pc:chgData name="Floor de Bruin" userId="d1c5b670-a1b7-49da-b2e8-c82be91a578e" providerId="ADAL" clId="{314CF40F-7FDE-4F9C-8332-46DBDAD00332}" dt="2023-10-10T09:01:45.583" v="701" actId="1037"/>
        <pc:sldMkLst>
          <pc:docMk/>
          <pc:sldMk cId="2101629691" sldId="487"/>
        </pc:sldMkLst>
        <pc:spChg chg="mod">
          <ac:chgData name="Floor de Bruin" userId="d1c5b670-a1b7-49da-b2e8-c82be91a578e" providerId="ADAL" clId="{314CF40F-7FDE-4F9C-8332-46DBDAD00332}" dt="2023-10-10T09:00:24.209" v="672" actId="20577"/>
          <ac:spMkLst>
            <pc:docMk/>
            <pc:sldMk cId="2101629691" sldId="487"/>
            <ac:spMk id="2" creationId="{00000000-0000-0000-0000-000000000000}"/>
          </ac:spMkLst>
        </pc:spChg>
        <pc:picChg chg="del">
          <ac:chgData name="Floor de Bruin" userId="d1c5b670-a1b7-49da-b2e8-c82be91a578e" providerId="ADAL" clId="{314CF40F-7FDE-4F9C-8332-46DBDAD00332}" dt="2023-10-10T09:00:25.646" v="673" actId="478"/>
          <ac:picMkLst>
            <pc:docMk/>
            <pc:sldMk cId="2101629691" sldId="487"/>
            <ac:picMk id="3" creationId="{1371BCC7-C827-01DD-8775-9DD85B035B71}"/>
          </ac:picMkLst>
        </pc:picChg>
        <pc:picChg chg="add mod">
          <ac:chgData name="Floor de Bruin" userId="d1c5b670-a1b7-49da-b2e8-c82be91a578e" providerId="ADAL" clId="{314CF40F-7FDE-4F9C-8332-46DBDAD00332}" dt="2023-10-10T09:00:32.621" v="677" actId="1076"/>
          <ac:picMkLst>
            <pc:docMk/>
            <pc:sldMk cId="2101629691" sldId="487"/>
            <ac:picMk id="6" creationId="{B8D31E09-670F-DD80-A6F6-27FD0D0D1D03}"/>
          </ac:picMkLst>
        </pc:picChg>
        <pc:cxnChg chg="add mod">
          <ac:chgData name="Floor de Bruin" userId="d1c5b670-a1b7-49da-b2e8-c82be91a578e" providerId="ADAL" clId="{314CF40F-7FDE-4F9C-8332-46DBDAD00332}" dt="2023-10-10T09:00:59.265" v="692" actId="1035"/>
          <ac:cxnSpMkLst>
            <pc:docMk/>
            <pc:sldMk cId="2101629691" sldId="487"/>
            <ac:cxnSpMk id="7" creationId="{949273E0-BC41-56B1-3C6A-DA5310086014}"/>
          </ac:cxnSpMkLst>
        </pc:cxnChg>
        <pc:cxnChg chg="add mod">
          <ac:chgData name="Floor de Bruin" userId="d1c5b670-a1b7-49da-b2e8-c82be91a578e" providerId="ADAL" clId="{314CF40F-7FDE-4F9C-8332-46DBDAD00332}" dt="2023-10-10T09:01:45.583" v="701" actId="1037"/>
          <ac:cxnSpMkLst>
            <pc:docMk/>
            <pc:sldMk cId="2101629691" sldId="487"/>
            <ac:cxnSpMk id="9" creationId="{4D294740-EE87-A63F-B23D-20D81D9A63EC}"/>
          </ac:cxnSpMkLst>
        </pc:cxnChg>
      </pc:sldChg>
      <pc:sldChg chg="addSp delSp modSp add mod ord">
        <pc:chgData name="Floor de Bruin" userId="d1c5b670-a1b7-49da-b2e8-c82be91a578e" providerId="ADAL" clId="{314CF40F-7FDE-4F9C-8332-46DBDAD00332}" dt="2023-10-10T09:02:26.913" v="718" actId="1076"/>
        <pc:sldMkLst>
          <pc:docMk/>
          <pc:sldMk cId="3295721498" sldId="488"/>
        </pc:sldMkLst>
        <pc:spChg chg="mod">
          <ac:chgData name="Floor de Bruin" userId="d1c5b670-a1b7-49da-b2e8-c82be91a578e" providerId="ADAL" clId="{314CF40F-7FDE-4F9C-8332-46DBDAD00332}" dt="2023-10-10T09:02:15.990" v="713" actId="20577"/>
          <ac:spMkLst>
            <pc:docMk/>
            <pc:sldMk cId="3295721498" sldId="488"/>
            <ac:spMk id="2" creationId="{00000000-0000-0000-0000-000000000000}"/>
          </ac:spMkLst>
        </pc:spChg>
        <pc:picChg chg="del">
          <ac:chgData name="Floor de Bruin" userId="d1c5b670-a1b7-49da-b2e8-c82be91a578e" providerId="ADAL" clId="{314CF40F-7FDE-4F9C-8332-46DBDAD00332}" dt="2023-10-10T09:02:17.397" v="714" actId="478"/>
          <ac:picMkLst>
            <pc:docMk/>
            <pc:sldMk cId="3295721498" sldId="488"/>
            <ac:picMk id="3" creationId="{03214749-C79C-923F-3D1D-7B9030A934D5}"/>
          </ac:picMkLst>
        </pc:picChg>
        <pc:picChg chg="add mod">
          <ac:chgData name="Floor de Bruin" userId="d1c5b670-a1b7-49da-b2e8-c82be91a578e" providerId="ADAL" clId="{314CF40F-7FDE-4F9C-8332-46DBDAD00332}" dt="2023-10-10T09:02:26.913" v="718" actId="1076"/>
          <ac:picMkLst>
            <pc:docMk/>
            <pc:sldMk cId="3295721498" sldId="488"/>
            <ac:picMk id="6" creationId="{D9516E83-3DEF-B0E1-399E-8C33AF0E55F5}"/>
          </ac:picMkLst>
        </pc:picChg>
      </pc:sldChg>
      <pc:sldChg chg="delSp add mod">
        <pc:chgData name="Floor de Bruin" userId="d1c5b670-a1b7-49da-b2e8-c82be91a578e" providerId="ADAL" clId="{314CF40F-7FDE-4F9C-8332-46DBDAD00332}" dt="2023-10-12T11:55:05.906" v="1268" actId="478"/>
        <pc:sldMkLst>
          <pc:docMk/>
          <pc:sldMk cId="39046539" sldId="489"/>
        </pc:sldMkLst>
        <pc:inkChg chg="del">
          <ac:chgData name="Floor de Bruin" userId="d1c5b670-a1b7-49da-b2e8-c82be91a578e" providerId="ADAL" clId="{314CF40F-7FDE-4F9C-8332-46DBDAD00332}" dt="2023-10-12T11:55:05.906" v="1268" actId="478"/>
          <ac:inkMkLst>
            <pc:docMk/>
            <pc:sldMk cId="39046539" sldId="489"/>
            <ac:inkMk id="3" creationId="{FA60F8DA-9D1B-BC10-0E2D-D8FD425FC881}"/>
          </ac:inkMkLst>
        </pc:inkChg>
      </pc:sldChg>
      <pc:sldChg chg="addSp delSp modSp add mod">
        <pc:chgData name="Floor de Bruin" userId="d1c5b670-a1b7-49da-b2e8-c82be91a578e" providerId="ADAL" clId="{314CF40F-7FDE-4F9C-8332-46DBDAD00332}" dt="2023-10-12T11:44:45.877" v="1163" actId="167"/>
        <pc:sldMkLst>
          <pc:docMk/>
          <pc:sldMk cId="2542365472" sldId="490"/>
        </pc:sldMkLst>
        <pc:spChg chg="mod">
          <ac:chgData name="Floor de Bruin" userId="d1c5b670-a1b7-49da-b2e8-c82be91a578e" providerId="ADAL" clId="{314CF40F-7FDE-4F9C-8332-46DBDAD00332}" dt="2023-10-10T09:09:24.251" v="964" actId="20577"/>
          <ac:spMkLst>
            <pc:docMk/>
            <pc:sldMk cId="2542365472" sldId="490"/>
            <ac:spMk id="2" creationId="{00000000-0000-0000-0000-000000000000}"/>
          </ac:spMkLst>
        </pc:spChg>
        <pc:spChg chg="add mod ord">
          <ac:chgData name="Floor de Bruin" userId="d1c5b670-a1b7-49da-b2e8-c82be91a578e" providerId="ADAL" clId="{314CF40F-7FDE-4F9C-8332-46DBDAD00332}" dt="2023-10-12T11:44:45.877" v="1163" actId="167"/>
          <ac:spMkLst>
            <pc:docMk/>
            <pc:sldMk cId="2542365472" sldId="490"/>
            <ac:spMk id="7" creationId="{E14DD609-6188-113D-45EF-3AE1C7760218}"/>
          </ac:spMkLst>
        </pc:spChg>
        <pc:picChg chg="del">
          <ac:chgData name="Floor de Bruin" userId="d1c5b670-a1b7-49da-b2e8-c82be91a578e" providerId="ADAL" clId="{314CF40F-7FDE-4F9C-8332-46DBDAD00332}" dt="2023-10-10T09:09:25.537" v="965" actId="478"/>
          <ac:picMkLst>
            <pc:docMk/>
            <pc:sldMk cId="2542365472" sldId="490"/>
            <ac:picMk id="3" creationId="{7A70F711-E903-E746-D66B-0640484553E4}"/>
          </ac:picMkLst>
        </pc:picChg>
        <pc:picChg chg="del">
          <ac:chgData name="Floor de Bruin" userId="d1c5b670-a1b7-49da-b2e8-c82be91a578e" providerId="ADAL" clId="{314CF40F-7FDE-4F9C-8332-46DBDAD00332}" dt="2023-10-12T11:44:43.873" v="1161" actId="478"/>
          <ac:picMkLst>
            <pc:docMk/>
            <pc:sldMk cId="2542365472" sldId="490"/>
            <ac:picMk id="5" creationId="{00000000-0000-0000-0000-000000000000}"/>
          </ac:picMkLst>
        </pc:picChg>
        <pc:picChg chg="add mod modCrop">
          <ac:chgData name="Floor de Bruin" userId="d1c5b670-a1b7-49da-b2e8-c82be91a578e" providerId="ADAL" clId="{314CF40F-7FDE-4F9C-8332-46DBDAD00332}" dt="2023-10-10T09:09:43.138" v="972" actId="1076"/>
          <ac:picMkLst>
            <pc:docMk/>
            <pc:sldMk cId="2542365472" sldId="490"/>
            <ac:picMk id="6" creationId="{34A2003F-4831-A112-B405-58076E0B6DA4}"/>
          </ac:picMkLst>
        </pc:picChg>
      </pc:sldChg>
      <pc:sldChg chg="addSp delSp modSp add del mod ord">
        <pc:chgData name="Floor de Bruin" userId="d1c5b670-a1b7-49da-b2e8-c82be91a578e" providerId="ADAL" clId="{314CF40F-7FDE-4F9C-8332-46DBDAD00332}" dt="2023-10-12T11:44:32.913" v="1157" actId="167"/>
        <pc:sldMkLst>
          <pc:docMk/>
          <pc:sldMk cId="2025953037" sldId="491"/>
        </pc:sldMkLst>
        <pc:spChg chg="mod">
          <ac:chgData name="Floor de Bruin" userId="d1c5b670-a1b7-49da-b2e8-c82be91a578e" providerId="ADAL" clId="{314CF40F-7FDE-4F9C-8332-46DBDAD00332}" dt="2023-10-10T09:06:01.495" v="832" actId="20577"/>
          <ac:spMkLst>
            <pc:docMk/>
            <pc:sldMk cId="2025953037" sldId="491"/>
            <ac:spMk id="2" creationId="{00000000-0000-0000-0000-000000000000}"/>
          </ac:spMkLst>
        </pc:spChg>
        <pc:spChg chg="add mod ord">
          <ac:chgData name="Floor de Bruin" userId="d1c5b670-a1b7-49da-b2e8-c82be91a578e" providerId="ADAL" clId="{314CF40F-7FDE-4F9C-8332-46DBDAD00332}" dt="2023-10-12T11:44:32.913" v="1157" actId="167"/>
          <ac:spMkLst>
            <pc:docMk/>
            <pc:sldMk cId="2025953037" sldId="491"/>
            <ac:spMk id="7" creationId="{3F19E2FA-6A09-5F5C-1AAA-6880EB9C1F7E}"/>
          </ac:spMkLst>
        </pc:spChg>
        <pc:picChg chg="add del mod">
          <ac:chgData name="Floor de Bruin" userId="d1c5b670-a1b7-49da-b2e8-c82be91a578e" providerId="ADAL" clId="{314CF40F-7FDE-4F9C-8332-46DBDAD00332}" dt="2023-10-10T09:03:53.913" v="749" actId="478"/>
          <ac:picMkLst>
            <pc:docMk/>
            <pc:sldMk cId="2025953037" sldId="491"/>
            <ac:picMk id="3" creationId="{EB27BC1C-C72C-934C-AF53-9E219FBC7FA0}"/>
          </ac:picMkLst>
        </pc:picChg>
        <pc:picChg chg="del">
          <ac:chgData name="Floor de Bruin" userId="d1c5b670-a1b7-49da-b2e8-c82be91a578e" providerId="ADAL" clId="{314CF40F-7FDE-4F9C-8332-46DBDAD00332}" dt="2023-10-12T11:44:31.226" v="1155" actId="478"/>
          <ac:picMkLst>
            <pc:docMk/>
            <pc:sldMk cId="2025953037" sldId="491"/>
            <ac:picMk id="5" creationId="{00000000-0000-0000-0000-000000000000}"/>
          </ac:picMkLst>
        </pc:picChg>
        <pc:picChg chg="add mod">
          <ac:chgData name="Floor de Bruin" userId="d1c5b670-a1b7-49da-b2e8-c82be91a578e" providerId="ADAL" clId="{314CF40F-7FDE-4F9C-8332-46DBDAD00332}" dt="2023-10-10T09:06:14.841" v="835" actId="1076"/>
          <ac:picMkLst>
            <pc:docMk/>
            <pc:sldMk cId="2025953037" sldId="491"/>
            <ac:picMk id="6" creationId="{3076C5BF-3C4F-2D70-FD73-B1443EF45E7E}"/>
          </ac:picMkLst>
        </pc:picChg>
      </pc:sldChg>
      <pc:sldChg chg="addSp delSp modSp add mod ord modAnim">
        <pc:chgData name="Floor de Bruin" userId="d1c5b670-a1b7-49da-b2e8-c82be91a578e" providerId="ADAL" clId="{314CF40F-7FDE-4F9C-8332-46DBDAD00332}" dt="2023-10-10T09:04:44.563" v="777" actId="1076"/>
        <pc:sldMkLst>
          <pc:docMk/>
          <pc:sldMk cId="2506887277" sldId="492"/>
        </pc:sldMkLst>
        <pc:spChg chg="mod">
          <ac:chgData name="Floor de Bruin" userId="d1c5b670-a1b7-49da-b2e8-c82be91a578e" providerId="ADAL" clId="{314CF40F-7FDE-4F9C-8332-46DBDAD00332}" dt="2023-10-10T09:04:38.197" v="773" actId="20577"/>
          <ac:spMkLst>
            <pc:docMk/>
            <pc:sldMk cId="2506887277" sldId="492"/>
            <ac:spMk id="2" creationId="{00000000-0000-0000-0000-000000000000}"/>
          </ac:spMkLst>
        </pc:spChg>
        <pc:picChg chg="add mod">
          <ac:chgData name="Floor de Bruin" userId="d1c5b670-a1b7-49da-b2e8-c82be91a578e" providerId="ADAL" clId="{314CF40F-7FDE-4F9C-8332-46DBDAD00332}" dt="2023-10-10T09:04:44.563" v="777" actId="1076"/>
          <ac:picMkLst>
            <pc:docMk/>
            <pc:sldMk cId="2506887277" sldId="492"/>
            <ac:picMk id="3" creationId="{E04EE590-5A10-31EC-2929-4B71D62138E9}"/>
          </ac:picMkLst>
        </pc:picChg>
        <pc:picChg chg="del">
          <ac:chgData name="Floor de Bruin" userId="d1c5b670-a1b7-49da-b2e8-c82be91a578e" providerId="ADAL" clId="{314CF40F-7FDE-4F9C-8332-46DBDAD00332}" dt="2023-10-10T09:04:39.811" v="774" actId="478"/>
          <ac:picMkLst>
            <pc:docMk/>
            <pc:sldMk cId="2506887277" sldId="492"/>
            <ac:picMk id="6" creationId="{0B972232-93EC-C364-B83E-2CA72DF8F5B3}"/>
          </ac:picMkLst>
        </pc:picChg>
      </pc:sldChg>
      <pc:sldChg chg="addSp delSp modSp add mod">
        <pc:chgData name="Floor de Bruin" userId="d1c5b670-a1b7-49da-b2e8-c82be91a578e" providerId="ADAL" clId="{314CF40F-7FDE-4F9C-8332-46DBDAD00332}" dt="2023-10-10T09:05:05.880" v="796" actId="1076"/>
        <pc:sldMkLst>
          <pc:docMk/>
          <pc:sldMk cId="120462080" sldId="493"/>
        </pc:sldMkLst>
        <pc:spChg chg="mod">
          <ac:chgData name="Floor de Bruin" userId="d1c5b670-a1b7-49da-b2e8-c82be91a578e" providerId="ADAL" clId="{314CF40F-7FDE-4F9C-8332-46DBDAD00332}" dt="2023-10-10T09:04:55.888" v="793" actId="20577"/>
          <ac:spMkLst>
            <pc:docMk/>
            <pc:sldMk cId="120462080" sldId="493"/>
            <ac:spMk id="2" creationId="{00000000-0000-0000-0000-000000000000}"/>
          </ac:spMkLst>
        </pc:spChg>
        <pc:picChg chg="del">
          <ac:chgData name="Floor de Bruin" userId="d1c5b670-a1b7-49da-b2e8-c82be91a578e" providerId="ADAL" clId="{314CF40F-7FDE-4F9C-8332-46DBDAD00332}" dt="2023-10-10T09:04:51.880" v="779" actId="478"/>
          <ac:picMkLst>
            <pc:docMk/>
            <pc:sldMk cId="120462080" sldId="493"/>
            <ac:picMk id="3" creationId="{E04EE590-5A10-31EC-2929-4B71D62138E9}"/>
          </ac:picMkLst>
        </pc:picChg>
        <pc:picChg chg="add mod">
          <ac:chgData name="Floor de Bruin" userId="d1c5b670-a1b7-49da-b2e8-c82be91a578e" providerId="ADAL" clId="{314CF40F-7FDE-4F9C-8332-46DBDAD00332}" dt="2023-10-10T09:05:05.880" v="796" actId="1076"/>
          <ac:picMkLst>
            <pc:docMk/>
            <pc:sldMk cId="120462080" sldId="493"/>
            <ac:picMk id="6" creationId="{E0EE16AA-08E4-B99D-6FB8-9ACE5A12C823}"/>
          </ac:picMkLst>
        </pc:picChg>
      </pc:sldChg>
      <pc:sldChg chg="addSp delSp modSp add mod">
        <pc:chgData name="Floor de Bruin" userId="d1c5b670-a1b7-49da-b2e8-c82be91a578e" providerId="ADAL" clId="{314CF40F-7FDE-4F9C-8332-46DBDAD00332}" dt="2023-10-10T09:05:28.546" v="810" actId="1076"/>
        <pc:sldMkLst>
          <pc:docMk/>
          <pc:sldMk cId="547373518" sldId="494"/>
        </pc:sldMkLst>
        <pc:spChg chg="mod">
          <ac:chgData name="Floor de Bruin" userId="d1c5b670-a1b7-49da-b2e8-c82be91a578e" providerId="ADAL" clId="{314CF40F-7FDE-4F9C-8332-46DBDAD00332}" dt="2023-10-10T09:05:17.639" v="806" actId="20577"/>
          <ac:spMkLst>
            <pc:docMk/>
            <pc:sldMk cId="547373518" sldId="494"/>
            <ac:spMk id="2" creationId="{00000000-0000-0000-0000-000000000000}"/>
          </ac:spMkLst>
        </pc:spChg>
        <pc:picChg chg="add mod">
          <ac:chgData name="Floor de Bruin" userId="d1c5b670-a1b7-49da-b2e8-c82be91a578e" providerId="ADAL" clId="{314CF40F-7FDE-4F9C-8332-46DBDAD00332}" dt="2023-10-10T09:05:28.546" v="810" actId="1076"/>
          <ac:picMkLst>
            <pc:docMk/>
            <pc:sldMk cId="547373518" sldId="494"/>
            <ac:picMk id="3" creationId="{500C9A98-01B5-A97A-AD68-7075641A5ADD}"/>
          </ac:picMkLst>
        </pc:picChg>
        <pc:picChg chg="del">
          <ac:chgData name="Floor de Bruin" userId="d1c5b670-a1b7-49da-b2e8-c82be91a578e" providerId="ADAL" clId="{314CF40F-7FDE-4F9C-8332-46DBDAD00332}" dt="2023-10-10T09:05:19.188" v="807" actId="478"/>
          <ac:picMkLst>
            <pc:docMk/>
            <pc:sldMk cId="547373518" sldId="494"/>
            <ac:picMk id="6" creationId="{E0EE16AA-08E4-B99D-6FB8-9ACE5A12C823}"/>
          </ac:picMkLst>
        </pc:picChg>
      </pc:sldChg>
      <pc:sldChg chg="addSp delSp modSp add mod">
        <pc:chgData name="Floor de Bruin" userId="d1c5b670-a1b7-49da-b2e8-c82be91a578e" providerId="ADAL" clId="{314CF40F-7FDE-4F9C-8332-46DBDAD00332}" dt="2023-10-10T09:05:43.955" v="823" actId="1076"/>
        <pc:sldMkLst>
          <pc:docMk/>
          <pc:sldMk cId="287752838" sldId="495"/>
        </pc:sldMkLst>
        <pc:spChg chg="mod">
          <ac:chgData name="Floor de Bruin" userId="d1c5b670-a1b7-49da-b2e8-c82be91a578e" providerId="ADAL" clId="{314CF40F-7FDE-4F9C-8332-46DBDAD00332}" dt="2023-10-10T09:05:33.826" v="819" actId="20577"/>
          <ac:spMkLst>
            <pc:docMk/>
            <pc:sldMk cId="287752838" sldId="495"/>
            <ac:spMk id="2" creationId="{00000000-0000-0000-0000-000000000000}"/>
          </ac:spMkLst>
        </pc:spChg>
        <pc:picChg chg="del">
          <ac:chgData name="Floor de Bruin" userId="d1c5b670-a1b7-49da-b2e8-c82be91a578e" providerId="ADAL" clId="{314CF40F-7FDE-4F9C-8332-46DBDAD00332}" dt="2023-10-10T09:05:36.031" v="820" actId="478"/>
          <ac:picMkLst>
            <pc:docMk/>
            <pc:sldMk cId="287752838" sldId="495"/>
            <ac:picMk id="3" creationId="{500C9A98-01B5-A97A-AD68-7075641A5ADD}"/>
          </ac:picMkLst>
        </pc:picChg>
        <pc:picChg chg="add mod">
          <ac:chgData name="Floor de Bruin" userId="d1c5b670-a1b7-49da-b2e8-c82be91a578e" providerId="ADAL" clId="{314CF40F-7FDE-4F9C-8332-46DBDAD00332}" dt="2023-10-10T09:05:43.955" v="823" actId="1076"/>
          <ac:picMkLst>
            <pc:docMk/>
            <pc:sldMk cId="287752838" sldId="495"/>
            <ac:picMk id="6" creationId="{EA90E842-5914-1DF9-A94A-4400F60F15FA}"/>
          </ac:picMkLst>
        </pc:picChg>
      </pc:sldChg>
      <pc:sldChg chg="addSp delSp modSp add mod ord">
        <pc:chgData name="Floor de Bruin" userId="d1c5b670-a1b7-49da-b2e8-c82be91a578e" providerId="ADAL" clId="{314CF40F-7FDE-4F9C-8332-46DBDAD00332}" dt="2023-10-12T11:44:38.209" v="1160" actId="167"/>
        <pc:sldMkLst>
          <pc:docMk/>
          <pc:sldMk cId="3929502732" sldId="496"/>
        </pc:sldMkLst>
        <pc:spChg chg="mod">
          <ac:chgData name="Floor de Bruin" userId="d1c5b670-a1b7-49da-b2e8-c82be91a578e" providerId="ADAL" clId="{314CF40F-7FDE-4F9C-8332-46DBDAD00332}" dt="2023-10-10T09:07:38.172" v="908" actId="6549"/>
          <ac:spMkLst>
            <pc:docMk/>
            <pc:sldMk cId="3929502732" sldId="496"/>
            <ac:spMk id="2" creationId="{00000000-0000-0000-0000-000000000000}"/>
          </ac:spMkLst>
        </pc:spChg>
        <pc:spChg chg="add mod ord">
          <ac:chgData name="Floor de Bruin" userId="d1c5b670-a1b7-49da-b2e8-c82be91a578e" providerId="ADAL" clId="{314CF40F-7FDE-4F9C-8332-46DBDAD00332}" dt="2023-10-12T11:44:38.209" v="1160" actId="167"/>
          <ac:spMkLst>
            <pc:docMk/>
            <pc:sldMk cId="3929502732" sldId="496"/>
            <ac:spMk id="7" creationId="{426CBAAC-CB25-F742-D15C-42BEF2B7FC1B}"/>
          </ac:spMkLst>
        </pc:spChg>
        <pc:picChg chg="add mod">
          <ac:chgData name="Floor de Bruin" userId="d1c5b670-a1b7-49da-b2e8-c82be91a578e" providerId="ADAL" clId="{314CF40F-7FDE-4F9C-8332-46DBDAD00332}" dt="2023-10-10T09:07:52.051" v="911" actId="1076"/>
          <ac:picMkLst>
            <pc:docMk/>
            <pc:sldMk cId="3929502732" sldId="496"/>
            <ac:picMk id="3" creationId="{85B4AB41-84DD-EABC-41F2-A5453487506F}"/>
          </ac:picMkLst>
        </pc:picChg>
        <pc:picChg chg="del">
          <ac:chgData name="Floor de Bruin" userId="d1c5b670-a1b7-49da-b2e8-c82be91a578e" providerId="ADAL" clId="{314CF40F-7FDE-4F9C-8332-46DBDAD00332}" dt="2023-10-12T11:44:36.507" v="1158" actId="478"/>
          <ac:picMkLst>
            <pc:docMk/>
            <pc:sldMk cId="3929502732" sldId="496"/>
            <ac:picMk id="5" creationId="{00000000-0000-0000-0000-000000000000}"/>
          </ac:picMkLst>
        </pc:picChg>
        <pc:picChg chg="del">
          <ac:chgData name="Floor de Bruin" userId="d1c5b670-a1b7-49da-b2e8-c82be91a578e" providerId="ADAL" clId="{314CF40F-7FDE-4F9C-8332-46DBDAD00332}" dt="2023-10-10T09:06:27.271" v="862" actId="478"/>
          <ac:picMkLst>
            <pc:docMk/>
            <pc:sldMk cId="3929502732" sldId="496"/>
            <ac:picMk id="6" creationId="{3076C5BF-3C4F-2D70-FD73-B1443EF45E7E}"/>
          </ac:picMkLst>
        </pc:picChg>
      </pc:sldChg>
      <pc:sldChg chg="addSp delSp modSp add mod ord">
        <pc:chgData name="Floor de Bruin" userId="d1c5b670-a1b7-49da-b2e8-c82be91a578e" providerId="ADAL" clId="{314CF40F-7FDE-4F9C-8332-46DBDAD00332}" dt="2023-10-10T09:07:26.856" v="894" actId="1076"/>
        <pc:sldMkLst>
          <pc:docMk/>
          <pc:sldMk cId="2232242373" sldId="497"/>
        </pc:sldMkLst>
        <pc:spChg chg="mod">
          <ac:chgData name="Floor de Bruin" userId="d1c5b670-a1b7-49da-b2e8-c82be91a578e" providerId="ADAL" clId="{314CF40F-7FDE-4F9C-8332-46DBDAD00332}" dt="2023-10-10T09:06:56.484" v="890" actId="20577"/>
          <ac:spMkLst>
            <pc:docMk/>
            <pc:sldMk cId="2232242373" sldId="497"/>
            <ac:spMk id="2" creationId="{00000000-0000-0000-0000-000000000000}"/>
          </ac:spMkLst>
        </pc:spChg>
        <pc:picChg chg="add mod">
          <ac:chgData name="Floor de Bruin" userId="d1c5b670-a1b7-49da-b2e8-c82be91a578e" providerId="ADAL" clId="{314CF40F-7FDE-4F9C-8332-46DBDAD00332}" dt="2023-10-10T09:07:26.856" v="894" actId="1076"/>
          <ac:picMkLst>
            <pc:docMk/>
            <pc:sldMk cId="2232242373" sldId="497"/>
            <ac:picMk id="3" creationId="{13B67C5B-6CCE-C6F4-30F5-DD2AB16BA58C}"/>
          </ac:picMkLst>
        </pc:picChg>
        <pc:picChg chg="del">
          <ac:chgData name="Floor de Bruin" userId="d1c5b670-a1b7-49da-b2e8-c82be91a578e" providerId="ADAL" clId="{314CF40F-7FDE-4F9C-8332-46DBDAD00332}" dt="2023-10-10T09:07:17.795" v="891" actId="478"/>
          <ac:picMkLst>
            <pc:docMk/>
            <pc:sldMk cId="2232242373" sldId="497"/>
            <ac:picMk id="6" creationId="{7287E777-7669-EB18-9FA7-8222BD891C25}"/>
          </ac:picMkLst>
        </pc:picChg>
      </pc:sldChg>
      <pc:sldChg chg="addSp delSp modSp add mod">
        <pc:chgData name="Floor de Bruin" userId="d1c5b670-a1b7-49da-b2e8-c82be91a578e" providerId="ADAL" clId="{314CF40F-7FDE-4F9C-8332-46DBDAD00332}" dt="2023-10-12T11:55:15.213" v="1272" actId="478"/>
        <pc:sldMkLst>
          <pc:docMk/>
          <pc:sldMk cId="1206574721" sldId="498"/>
        </pc:sldMkLst>
        <pc:spChg chg="mod">
          <ac:chgData name="Floor de Bruin" userId="d1c5b670-a1b7-49da-b2e8-c82be91a578e" providerId="ADAL" clId="{314CF40F-7FDE-4F9C-8332-46DBDAD00332}" dt="2023-10-10T09:08:28.652" v="937" actId="20577"/>
          <ac:spMkLst>
            <pc:docMk/>
            <pc:sldMk cId="1206574721" sldId="498"/>
            <ac:spMk id="2" creationId="{00000000-0000-0000-0000-000000000000}"/>
          </ac:spMkLst>
        </pc:spChg>
        <pc:spChg chg="add mod">
          <ac:chgData name="Floor de Bruin" userId="d1c5b670-a1b7-49da-b2e8-c82be91a578e" providerId="ADAL" clId="{314CF40F-7FDE-4F9C-8332-46DBDAD00332}" dt="2023-10-10T09:08:55.206" v="945" actId="14100"/>
          <ac:spMkLst>
            <pc:docMk/>
            <pc:sldMk cId="1206574721" sldId="498"/>
            <ac:spMk id="7" creationId="{D3578A46-7443-9CBE-D425-9BC36F6B3952}"/>
          </ac:spMkLst>
        </pc:spChg>
        <pc:picChg chg="del">
          <ac:chgData name="Floor de Bruin" userId="d1c5b670-a1b7-49da-b2e8-c82be91a578e" providerId="ADAL" clId="{314CF40F-7FDE-4F9C-8332-46DBDAD00332}" dt="2023-10-10T09:08:24.203" v="913" actId="478"/>
          <ac:picMkLst>
            <pc:docMk/>
            <pc:sldMk cId="1206574721" sldId="498"/>
            <ac:picMk id="6" creationId="{3F0EE986-1619-D3AD-3D54-FE1650742B34}"/>
          </ac:picMkLst>
        </pc:picChg>
        <pc:picChg chg="add mod">
          <ac:chgData name="Floor de Bruin" userId="d1c5b670-a1b7-49da-b2e8-c82be91a578e" providerId="ADAL" clId="{314CF40F-7FDE-4F9C-8332-46DBDAD00332}" dt="2023-10-10T09:09:01.131" v="952" actId="1035"/>
          <ac:picMkLst>
            <pc:docMk/>
            <pc:sldMk cId="1206574721" sldId="498"/>
            <ac:picMk id="8" creationId="{9E4C05D6-9B47-5DD3-9EB9-C0375F6886A5}"/>
          </ac:picMkLst>
        </pc:picChg>
        <pc:picChg chg="add mod">
          <ac:chgData name="Floor de Bruin" userId="d1c5b670-a1b7-49da-b2e8-c82be91a578e" providerId="ADAL" clId="{314CF40F-7FDE-4F9C-8332-46DBDAD00332}" dt="2023-10-10T09:08:49.015" v="944" actId="1076"/>
          <ac:picMkLst>
            <pc:docMk/>
            <pc:sldMk cId="1206574721" sldId="498"/>
            <ac:picMk id="9" creationId="{E8AA6BB0-B636-50EA-BE0F-4B11845A4280}"/>
          </ac:picMkLst>
        </pc:picChg>
        <pc:inkChg chg="del">
          <ac:chgData name="Floor de Bruin" userId="d1c5b670-a1b7-49da-b2e8-c82be91a578e" providerId="ADAL" clId="{314CF40F-7FDE-4F9C-8332-46DBDAD00332}" dt="2023-10-12T11:55:15.213" v="1272" actId="478"/>
          <ac:inkMkLst>
            <pc:docMk/>
            <pc:sldMk cId="1206574721" sldId="498"/>
            <ac:inkMk id="3" creationId="{FA60F8DA-9D1B-BC10-0E2D-D8FD425FC881}"/>
          </ac:inkMkLst>
        </pc:inkChg>
      </pc:sldChg>
      <pc:sldChg chg="addSp delSp modSp add mod">
        <pc:chgData name="Floor de Bruin" userId="d1c5b670-a1b7-49da-b2e8-c82be91a578e" providerId="ADAL" clId="{314CF40F-7FDE-4F9C-8332-46DBDAD00332}" dt="2023-10-12T11:45:02.168" v="1169" actId="167"/>
        <pc:sldMkLst>
          <pc:docMk/>
          <pc:sldMk cId="1606645093" sldId="499"/>
        </pc:sldMkLst>
        <pc:spChg chg="add mod ord">
          <ac:chgData name="Floor de Bruin" userId="d1c5b670-a1b7-49da-b2e8-c82be91a578e" providerId="ADAL" clId="{314CF40F-7FDE-4F9C-8332-46DBDAD00332}" dt="2023-10-12T11:45:02.168" v="1169" actId="167"/>
          <ac:spMkLst>
            <pc:docMk/>
            <pc:sldMk cId="1606645093" sldId="499"/>
            <ac:spMk id="7" creationId="{F6FD2A9A-9AAF-AA8F-3DA1-9301FD09B303}"/>
          </ac:spMkLst>
        </pc:spChg>
        <pc:picChg chg="del">
          <ac:chgData name="Floor de Bruin" userId="d1c5b670-a1b7-49da-b2e8-c82be91a578e" providerId="ADAL" clId="{314CF40F-7FDE-4F9C-8332-46DBDAD00332}" dt="2023-10-12T11:45:00.231" v="1167" actId="478"/>
          <ac:picMkLst>
            <pc:docMk/>
            <pc:sldMk cId="1606645093" sldId="499"/>
            <ac:picMk id="5" creationId="{00000000-0000-0000-0000-000000000000}"/>
          </ac:picMkLst>
        </pc:picChg>
      </pc:sldChg>
      <pc:sldChg chg="addSp delSp modSp add mod">
        <pc:chgData name="Floor de Bruin" userId="d1c5b670-a1b7-49da-b2e8-c82be91a578e" providerId="ADAL" clId="{314CF40F-7FDE-4F9C-8332-46DBDAD00332}" dt="2023-10-12T11:44:49.960" v="1166" actId="167"/>
        <pc:sldMkLst>
          <pc:docMk/>
          <pc:sldMk cId="35609133" sldId="500"/>
        </pc:sldMkLst>
        <pc:spChg chg="mod">
          <ac:chgData name="Floor de Bruin" userId="d1c5b670-a1b7-49da-b2e8-c82be91a578e" providerId="ADAL" clId="{314CF40F-7FDE-4F9C-8332-46DBDAD00332}" dt="2023-10-10T09:09:52.278" v="984" actId="20577"/>
          <ac:spMkLst>
            <pc:docMk/>
            <pc:sldMk cId="35609133" sldId="500"/>
            <ac:spMk id="2" creationId="{00000000-0000-0000-0000-000000000000}"/>
          </ac:spMkLst>
        </pc:spChg>
        <pc:spChg chg="add mod ord">
          <ac:chgData name="Floor de Bruin" userId="d1c5b670-a1b7-49da-b2e8-c82be91a578e" providerId="ADAL" clId="{314CF40F-7FDE-4F9C-8332-46DBDAD00332}" dt="2023-10-12T11:44:49.960" v="1166" actId="167"/>
          <ac:spMkLst>
            <pc:docMk/>
            <pc:sldMk cId="35609133" sldId="500"/>
            <ac:spMk id="7" creationId="{995C89D7-FB64-6EA4-B905-DAF64D7C4D07}"/>
          </ac:spMkLst>
        </pc:spChg>
        <pc:picChg chg="add mod">
          <ac:chgData name="Floor de Bruin" userId="d1c5b670-a1b7-49da-b2e8-c82be91a578e" providerId="ADAL" clId="{314CF40F-7FDE-4F9C-8332-46DBDAD00332}" dt="2023-10-10T09:10:01.559" v="988" actId="1076"/>
          <ac:picMkLst>
            <pc:docMk/>
            <pc:sldMk cId="35609133" sldId="500"/>
            <ac:picMk id="3" creationId="{60B254A7-4213-7B50-64D4-C3B50F597C73}"/>
          </ac:picMkLst>
        </pc:picChg>
        <pc:picChg chg="del">
          <ac:chgData name="Floor de Bruin" userId="d1c5b670-a1b7-49da-b2e8-c82be91a578e" providerId="ADAL" clId="{314CF40F-7FDE-4F9C-8332-46DBDAD00332}" dt="2023-10-12T11:44:48.160" v="1164" actId="478"/>
          <ac:picMkLst>
            <pc:docMk/>
            <pc:sldMk cId="35609133" sldId="500"/>
            <ac:picMk id="5" creationId="{00000000-0000-0000-0000-000000000000}"/>
          </ac:picMkLst>
        </pc:picChg>
        <pc:picChg chg="del">
          <ac:chgData name="Floor de Bruin" userId="d1c5b670-a1b7-49da-b2e8-c82be91a578e" providerId="ADAL" clId="{314CF40F-7FDE-4F9C-8332-46DBDAD00332}" dt="2023-10-10T09:09:53.766" v="985" actId="478"/>
          <ac:picMkLst>
            <pc:docMk/>
            <pc:sldMk cId="35609133" sldId="500"/>
            <ac:picMk id="6" creationId="{34A2003F-4831-A112-B405-58076E0B6DA4}"/>
          </ac:picMkLst>
        </pc:picChg>
      </pc:sldChg>
      <pc:sldChg chg="addSp delSp modSp add mod">
        <pc:chgData name="Floor de Bruin" userId="d1c5b670-a1b7-49da-b2e8-c82be91a578e" providerId="ADAL" clId="{314CF40F-7FDE-4F9C-8332-46DBDAD00332}" dt="2023-10-12T11:55:37.139" v="1277" actId="208"/>
        <pc:sldMkLst>
          <pc:docMk/>
          <pc:sldMk cId="739364090" sldId="501"/>
        </pc:sldMkLst>
        <pc:spChg chg="mod">
          <ac:chgData name="Floor de Bruin" userId="d1c5b670-a1b7-49da-b2e8-c82be91a578e" providerId="ADAL" clId="{314CF40F-7FDE-4F9C-8332-46DBDAD00332}" dt="2023-10-10T09:10:08.072" v="1001" actId="20577"/>
          <ac:spMkLst>
            <pc:docMk/>
            <pc:sldMk cId="739364090" sldId="501"/>
            <ac:spMk id="2" creationId="{00000000-0000-0000-0000-000000000000}"/>
          </ac:spMkLst>
        </pc:spChg>
        <pc:spChg chg="add mod ord">
          <ac:chgData name="Floor de Bruin" userId="d1c5b670-a1b7-49da-b2e8-c82be91a578e" providerId="ADAL" clId="{314CF40F-7FDE-4F9C-8332-46DBDAD00332}" dt="2023-10-12T11:55:37.139" v="1277" actId="208"/>
          <ac:spMkLst>
            <pc:docMk/>
            <pc:sldMk cId="739364090" sldId="501"/>
            <ac:spMk id="7" creationId="{0758BA1F-AB00-C48B-9FA0-13A64E124D49}"/>
          </ac:spMkLst>
        </pc:spChg>
        <pc:picChg chg="del">
          <ac:chgData name="Floor de Bruin" userId="d1c5b670-a1b7-49da-b2e8-c82be91a578e" providerId="ADAL" clId="{314CF40F-7FDE-4F9C-8332-46DBDAD00332}" dt="2023-10-10T09:10:09.505" v="1002" actId="478"/>
          <ac:picMkLst>
            <pc:docMk/>
            <pc:sldMk cId="739364090" sldId="501"/>
            <ac:picMk id="3" creationId="{60B254A7-4213-7B50-64D4-C3B50F597C73}"/>
          </ac:picMkLst>
        </pc:picChg>
        <pc:picChg chg="del">
          <ac:chgData name="Floor de Bruin" userId="d1c5b670-a1b7-49da-b2e8-c82be91a578e" providerId="ADAL" clId="{314CF40F-7FDE-4F9C-8332-46DBDAD00332}" dt="2023-10-12T11:55:25.218" v="1273" actId="478"/>
          <ac:picMkLst>
            <pc:docMk/>
            <pc:sldMk cId="739364090" sldId="501"/>
            <ac:picMk id="5" creationId="{00000000-0000-0000-0000-000000000000}"/>
          </ac:picMkLst>
        </pc:picChg>
        <pc:picChg chg="add mod">
          <ac:chgData name="Floor de Bruin" userId="d1c5b670-a1b7-49da-b2e8-c82be91a578e" providerId="ADAL" clId="{314CF40F-7FDE-4F9C-8332-46DBDAD00332}" dt="2023-10-10T09:10:16.769" v="1005" actId="1076"/>
          <ac:picMkLst>
            <pc:docMk/>
            <pc:sldMk cId="739364090" sldId="501"/>
            <ac:picMk id="6" creationId="{B830C591-C6B7-8A5A-7140-32EE3CE8C21F}"/>
          </ac:picMkLst>
        </pc:picChg>
      </pc:sldChg>
      <pc:sldChg chg="addSp delSp modSp add mod ord">
        <pc:chgData name="Floor de Bruin" userId="d1c5b670-a1b7-49da-b2e8-c82be91a578e" providerId="ADAL" clId="{314CF40F-7FDE-4F9C-8332-46DBDAD00332}" dt="2023-10-12T11:55:43.709" v="1278" actId="478"/>
        <pc:sldMkLst>
          <pc:docMk/>
          <pc:sldMk cId="3881044427" sldId="502"/>
        </pc:sldMkLst>
        <pc:spChg chg="mod">
          <ac:chgData name="Floor de Bruin" userId="d1c5b670-a1b7-49da-b2e8-c82be91a578e" providerId="ADAL" clId="{314CF40F-7FDE-4F9C-8332-46DBDAD00332}" dt="2023-10-10T09:10:39.468" v="1012" actId="20577"/>
          <ac:spMkLst>
            <pc:docMk/>
            <pc:sldMk cId="3881044427" sldId="502"/>
            <ac:spMk id="2" creationId="{00000000-0000-0000-0000-000000000000}"/>
          </ac:spMkLst>
        </pc:spChg>
        <pc:picChg chg="del">
          <ac:chgData name="Floor de Bruin" userId="d1c5b670-a1b7-49da-b2e8-c82be91a578e" providerId="ADAL" clId="{314CF40F-7FDE-4F9C-8332-46DBDAD00332}" dt="2023-10-10T09:10:41.023" v="1013" actId="478"/>
          <ac:picMkLst>
            <pc:docMk/>
            <pc:sldMk cId="3881044427" sldId="502"/>
            <ac:picMk id="6" creationId="{EA94A6FE-287F-F0A8-D743-7260F58E6CD9}"/>
          </ac:picMkLst>
        </pc:picChg>
        <pc:picChg chg="add mod">
          <ac:chgData name="Floor de Bruin" userId="d1c5b670-a1b7-49da-b2e8-c82be91a578e" providerId="ADAL" clId="{314CF40F-7FDE-4F9C-8332-46DBDAD00332}" dt="2023-10-10T09:10:50.677" v="1018" actId="1076"/>
          <ac:picMkLst>
            <pc:docMk/>
            <pc:sldMk cId="3881044427" sldId="502"/>
            <ac:picMk id="7" creationId="{4F644F11-F411-8965-4DAB-C6283125CBD5}"/>
          </ac:picMkLst>
        </pc:picChg>
        <pc:inkChg chg="del">
          <ac:chgData name="Floor de Bruin" userId="d1c5b670-a1b7-49da-b2e8-c82be91a578e" providerId="ADAL" clId="{314CF40F-7FDE-4F9C-8332-46DBDAD00332}" dt="2023-10-12T11:55:43.709" v="1278" actId="478"/>
          <ac:inkMkLst>
            <pc:docMk/>
            <pc:sldMk cId="3881044427" sldId="502"/>
            <ac:inkMk id="3" creationId="{FA60F8DA-9D1B-BC10-0E2D-D8FD425FC881}"/>
          </ac:inkMkLst>
        </pc:inkChg>
      </pc:sldChg>
      <pc:sldChg chg="addSp delSp modSp add del mod ord">
        <pc:chgData name="Floor de Bruin" userId="d1c5b670-a1b7-49da-b2e8-c82be91a578e" providerId="ADAL" clId="{314CF40F-7FDE-4F9C-8332-46DBDAD00332}" dt="2023-10-17T07:02:04.610" v="1381" actId="47"/>
        <pc:sldMkLst>
          <pc:docMk/>
          <pc:sldMk cId="3657606990" sldId="503"/>
        </pc:sldMkLst>
        <pc:spChg chg="mod">
          <ac:chgData name="Floor de Bruin" userId="d1c5b670-a1b7-49da-b2e8-c82be91a578e" providerId="ADAL" clId="{314CF40F-7FDE-4F9C-8332-46DBDAD00332}" dt="2023-10-10T09:11:24.876" v="1032" actId="20577"/>
          <ac:spMkLst>
            <pc:docMk/>
            <pc:sldMk cId="3657606990" sldId="503"/>
            <ac:spMk id="2" creationId="{00000000-0000-0000-0000-000000000000}"/>
          </ac:spMkLst>
        </pc:spChg>
        <pc:picChg chg="del">
          <ac:chgData name="Floor de Bruin" userId="d1c5b670-a1b7-49da-b2e8-c82be91a578e" providerId="ADAL" clId="{314CF40F-7FDE-4F9C-8332-46DBDAD00332}" dt="2023-10-10T09:11:26.444" v="1033" actId="478"/>
          <ac:picMkLst>
            <pc:docMk/>
            <pc:sldMk cId="3657606990" sldId="503"/>
            <ac:picMk id="3" creationId="{C3B1903D-7FA2-D284-2A2B-E3B6998A1ACB}"/>
          </ac:picMkLst>
        </pc:picChg>
        <pc:picChg chg="add mod">
          <ac:chgData name="Floor de Bruin" userId="d1c5b670-a1b7-49da-b2e8-c82be91a578e" providerId="ADAL" clId="{314CF40F-7FDE-4F9C-8332-46DBDAD00332}" dt="2023-10-10T09:11:32.314" v="1037" actId="1076"/>
          <ac:picMkLst>
            <pc:docMk/>
            <pc:sldMk cId="3657606990" sldId="503"/>
            <ac:picMk id="6" creationId="{54322734-0B25-5B03-122D-372E323D52B7}"/>
          </ac:picMkLst>
        </pc:picChg>
      </pc:sldChg>
    </pc:docChg>
  </pc:docChgLst>
  <pc:docChgLst>
    <pc:chgData name="Mariska Zanders" userId="S::m.zanders@taalcentrumalmere.nl::d66143ea-2498-4b3e-b456-67ab449f8bfb" providerId="AD" clId="Web-{6612566D-3FE3-FBFA-B984-26C4A324DDDA}"/>
    <pc:docChg chg="modSld sldOrd">
      <pc:chgData name="Mariska Zanders" userId="S::m.zanders@taalcentrumalmere.nl::d66143ea-2498-4b3e-b456-67ab449f8bfb" providerId="AD" clId="Web-{6612566D-3FE3-FBFA-B984-26C4A324DDDA}" dt="2023-11-01T08:08:14.546" v="1" actId="1076"/>
      <pc:docMkLst>
        <pc:docMk/>
      </pc:docMkLst>
      <pc:sldChg chg="modSp">
        <pc:chgData name="Mariska Zanders" userId="S::m.zanders@taalcentrumalmere.nl::d66143ea-2498-4b3e-b456-67ab449f8bfb" providerId="AD" clId="Web-{6612566D-3FE3-FBFA-B984-26C4A324DDDA}" dt="2023-11-01T08:08:14.546" v="1" actId="1076"/>
        <pc:sldMkLst>
          <pc:docMk/>
          <pc:sldMk cId="2911387961" sldId="268"/>
        </pc:sldMkLst>
        <pc:picChg chg="mod">
          <ac:chgData name="Mariska Zanders" userId="S::m.zanders@taalcentrumalmere.nl::d66143ea-2498-4b3e-b456-67ab449f8bfb" providerId="AD" clId="Web-{6612566D-3FE3-FBFA-B984-26C4A324DDDA}" dt="2023-11-01T08:08:14.546" v="1" actId="1076"/>
          <ac:picMkLst>
            <pc:docMk/>
            <pc:sldMk cId="2911387961" sldId="268"/>
            <ac:picMk id="6" creationId="{5175648C-3509-857E-9791-229DD4051F29}"/>
          </ac:picMkLst>
        </pc:picChg>
      </pc:sldChg>
      <pc:sldChg chg="ord">
        <pc:chgData name="Mariska Zanders" userId="S::m.zanders@taalcentrumalmere.nl::d66143ea-2498-4b3e-b456-67ab449f8bfb" providerId="AD" clId="Web-{6612566D-3FE3-FBFA-B984-26C4A324DDDA}" dt="2023-11-01T08:07:20.638" v="0"/>
        <pc:sldMkLst>
          <pc:docMk/>
          <pc:sldMk cId="3537857750" sldId="286"/>
        </pc:sldMkLst>
      </pc:sldChg>
    </pc:docChg>
  </pc:docChgLst>
  <pc:docChgLst>
    <pc:chgData name="Floor de Bruin" userId="d1c5b670-a1b7-49da-b2e8-c82be91a578e" providerId="ADAL" clId="{BE0D5E16-F865-4442-ABB4-C6C0A24546B0}"/>
    <pc:docChg chg="delSld">
      <pc:chgData name="Floor de Bruin" userId="d1c5b670-a1b7-49da-b2e8-c82be91a578e" providerId="ADAL" clId="{BE0D5E16-F865-4442-ABB4-C6C0A24546B0}" dt="2024-02-26T15:16:33.520" v="4" actId="47"/>
      <pc:docMkLst>
        <pc:docMk/>
      </pc:docMkLst>
      <pc:sldChg chg="del">
        <pc:chgData name="Floor de Bruin" userId="d1c5b670-a1b7-49da-b2e8-c82be91a578e" providerId="ADAL" clId="{BE0D5E16-F865-4442-ABB4-C6C0A24546B0}" dt="2024-02-26T15:16:33.520" v="4" actId="47"/>
        <pc:sldMkLst>
          <pc:docMk/>
          <pc:sldMk cId="472394906" sldId="305"/>
        </pc:sldMkLst>
      </pc:sldChg>
      <pc:sldChg chg="del">
        <pc:chgData name="Floor de Bruin" userId="d1c5b670-a1b7-49da-b2e8-c82be91a578e" providerId="ADAL" clId="{BE0D5E16-F865-4442-ABB4-C6C0A24546B0}" dt="2024-02-26T15:16:10.359" v="2" actId="47"/>
        <pc:sldMkLst>
          <pc:docMk/>
          <pc:sldMk cId="738441584" sldId="420"/>
        </pc:sldMkLst>
      </pc:sldChg>
      <pc:sldChg chg="del">
        <pc:chgData name="Floor de Bruin" userId="d1c5b670-a1b7-49da-b2e8-c82be91a578e" providerId="ADAL" clId="{BE0D5E16-F865-4442-ABB4-C6C0A24546B0}" dt="2024-02-26T15:16:20.119" v="3" actId="47"/>
        <pc:sldMkLst>
          <pc:docMk/>
          <pc:sldMk cId="377325537" sldId="451"/>
        </pc:sldMkLst>
      </pc:sldChg>
      <pc:sldChg chg="del">
        <pc:chgData name="Floor de Bruin" userId="d1c5b670-a1b7-49da-b2e8-c82be91a578e" providerId="ADAL" clId="{BE0D5E16-F865-4442-ABB4-C6C0A24546B0}" dt="2024-02-26T15:15:47.092" v="0" actId="47"/>
        <pc:sldMkLst>
          <pc:docMk/>
          <pc:sldMk cId="4108350253" sldId="473"/>
        </pc:sldMkLst>
      </pc:sldChg>
      <pc:sldChg chg="del">
        <pc:chgData name="Floor de Bruin" userId="d1c5b670-a1b7-49da-b2e8-c82be91a578e" providerId="ADAL" clId="{BE0D5E16-F865-4442-ABB4-C6C0A24546B0}" dt="2024-02-26T15:16:04.313" v="1" actId="47"/>
        <pc:sldMkLst>
          <pc:docMk/>
          <pc:sldMk cId="3419645300" sldId="477"/>
        </pc:sldMkLst>
      </pc:sldChg>
    </pc:docChg>
  </pc:docChgLst>
  <pc:docChgLst>
    <pc:chgData name="Willemijn Gerritsen" userId="8aa5d691-83b3-4c6f-b406-da0a76de7bd5" providerId="ADAL" clId="{455E8F3C-68EB-4FBE-B325-B524A76F1603}"/>
    <pc:docChg chg="undo custSel modSld">
      <pc:chgData name="Willemijn Gerritsen" userId="8aa5d691-83b3-4c6f-b406-da0a76de7bd5" providerId="ADAL" clId="{455E8F3C-68EB-4FBE-B325-B524A76F1603}" dt="2023-10-12T12:09:18.668" v="259" actId="1076"/>
      <pc:docMkLst>
        <pc:docMk/>
      </pc:docMkLst>
      <pc:sldChg chg="delSp modSp mod delAnim">
        <pc:chgData name="Willemijn Gerritsen" userId="8aa5d691-83b3-4c6f-b406-da0a76de7bd5" providerId="ADAL" clId="{455E8F3C-68EB-4FBE-B325-B524A76F1603}" dt="2023-10-11T07:46:00.994" v="107" actId="1076"/>
        <pc:sldMkLst>
          <pc:docMk/>
          <pc:sldMk cId="1843325559" sldId="257"/>
        </pc:sldMkLst>
        <pc:picChg chg="del">
          <ac:chgData name="Willemijn Gerritsen" userId="8aa5d691-83b3-4c6f-b406-da0a76de7bd5" providerId="ADAL" clId="{455E8F3C-68EB-4FBE-B325-B524A76F1603}" dt="2023-10-11T07:45:51.781" v="106" actId="478"/>
          <ac:picMkLst>
            <pc:docMk/>
            <pc:sldMk cId="1843325559" sldId="257"/>
            <ac:picMk id="6" creationId="{5A3BE2F0-4DD8-CC09-6434-34F042BA99B5}"/>
          </ac:picMkLst>
        </pc:picChg>
        <pc:picChg chg="mod">
          <ac:chgData name="Willemijn Gerritsen" userId="8aa5d691-83b3-4c6f-b406-da0a76de7bd5" providerId="ADAL" clId="{455E8F3C-68EB-4FBE-B325-B524A76F1603}" dt="2023-10-11T07:46:00.994" v="107" actId="1076"/>
          <ac:picMkLst>
            <pc:docMk/>
            <pc:sldMk cId="1843325559" sldId="257"/>
            <ac:picMk id="7" creationId="{586CC999-FA6F-B1E5-684A-4F896E0C4674}"/>
          </ac:picMkLst>
        </pc:picChg>
      </pc:sldChg>
      <pc:sldChg chg="delSp modSp mod delAnim">
        <pc:chgData name="Willemijn Gerritsen" userId="8aa5d691-83b3-4c6f-b406-da0a76de7bd5" providerId="ADAL" clId="{455E8F3C-68EB-4FBE-B325-B524A76F1603}" dt="2023-10-11T07:03:02.784" v="2" actId="1076"/>
        <pc:sldMkLst>
          <pc:docMk/>
          <pc:sldMk cId="1883047808" sldId="258"/>
        </pc:sldMkLst>
        <pc:picChg chg="del">
          <ac:chgData name="Willemijn Gerritsen" userId="8aa5d691-83b3-4c6f-b406-da0a76de7bd5" providerId="ADAL" clId="{455E8F3C-68EB-4FBE-B325-B524A76F1603}" dt="2023-10-11T07:02:40.839" v="0" actId="478"/>
          <ac:picMkLst>
            <pc:docMk/>
            <pc:sldMk cId="1883047808" sldId="258"/>
            <ac:picMk id="6" creationId="{77CA3828-13B9-B42C-136C-01ED5509CB1D}"/>
          </ac:picMkLst>
        </pc:picChg>
        <pc:picChg chg="del">
          <ac:chgData name="Willemijn Gerritsen" userId="8aa5d691-83b3-4c6f-b406-da0a76de7bd5" providerId="ADAL" clId="{455E8F3C-68EB-4FBE-B325-B524A76F1603}" dt="2023-10-11T07:02:50.920" v="1" actId="478"/>
          <ac:picMkLst>
            <pc:docMk/>
            <pc:sldMk cId="1883047808" sldId="258"/>
            <ac:picMk id="7" creationId="{4E9BD5DE-B0D6-C375-A4BF-881E9C62A781}"/>
          </ac:picMkLst>
        </pc:picChg>
        <pc:picChg chg="mod">
          <ac:chgData name="Willemijn Gerritsen" userId="8aa5d691-83b3-4c6f-b406-da0a76de7bd5" providerId="ADAL" clId="{455E8F3C-68EB-4FBE-B325-B524A76F1603}" dt="2023-10-11T07:03:02.784" v="2" actId="1076"/>
          <ac:picMkLst>
            <pc:docMk/>
            <pc:sldMk cId="1883047808" sldId="258"/>
            <ac:picMk id="8" creationId="{3906208D-45A6-0D80-A63A-72212D630311}"/>
          </ac:picMkLst>
        </pc:picChg>
      </pc:sldChg>
      <pc:sldChg chg="delSp modSp mod delAnim">
        <pc:chgData name="Willemijn Gerritsen" userId="8aa5d691-83b3-4c6f-b406-da0a76de7bd5" providerId="ADAL" clId="{455E8F3C-68EB-4FBE-B325-B524A76F1603}" dt="2023-10-11T07:03:53.070" v="6" actId="1076"/>
        <pc:sldMkLst>
          <pc:docMk/>
          <pc:sldMk cId="3987355527" sldId="262"/>
        </pc:sldMkLst>
        <pc:picChg chg="del mod">
          <ac:chgData name="Willemijn Gerritsen" userId="8aa5d691-83b3-4c6f-b406-da0a76de7bd5" providerId="ADAL" clId="{455E8F3C-68EB-4FBE-B325-B524A76F1603}" dt="2023-10-11T07:03:44.078" v="5" actId="478"/>
          <ac:picMkLst>
            <pc:docMk/>
            <pc:sldMk cId="3987355527" sldId="262"/>
            <ac:picMk id="7" creationId="{6B33F619-221C-3685-F7EA-3D7D2C9BAAE4}"/>
          </ac:picMkLst>
        </pc:picChg>
        <pc:picChg chg="mod">
          <ac:chgData name="Willemijn Gerritsen" userId="8aa5d691-83b3-4c6f-b406-da0a76de7bd5" providerId="ADAL" clId="{455E8F3C-68EB-4FBE-B325-B524A76F1603}" dt="2023-10-11T07:03:53.070" v="6" actId="1076"/>
          <ac:picMkLst>
            <pc:docMk/>
            <pc:sldMk cId="3987355527" sldId="262"/>
            <ac:picMk id="8" creationId="{97176565-9F1F-7673-46CF-399FDD2B578F}"/>
          </ac:picMkLst>
        </pc:picChg>
      </pc:sldChg>
      <pc:sldChg chg="modSp mod">
        <pc:chgData name="Willemijn Gerritsen" userId="8aa5d691-83b3-4c6f-b406-da0a76de7bd5" providerId="ADAL" clId="{455E8F3C-68EB-4FBE-B325-B524A76F1603}" dt="2023-10-11T07:27:54.283" v="34" actId="1076"/>
        <pc:sldMkLst>
          <pc:docMk/>
          <pc:sldMk cId="98783771" sldId="266"/>
        </pc:sldMkLst>
        <pc:picChg chg="mod">
          <ac:chgData name="Willemijn Gerritsen" userId="8aa5d691-83b3-4c6f-b406-da0a76de7bd5" providerId="ADAL" clId="{455E8F3C-68EB-4FBE-B325-B524A76F1603}" dt="2023-10-11T07:27:54.283" v="34" actId="1076"/>
          <ac:picMkLst>
            <pc:docMk/>
            <pc:sldMk cId="98783771" sldId="266"/>
            <ac:picMk id="6" creationId="{3336F215-D15D-0C3A-D2ED-CC67AE5A9944}"/>
          </ac:picMkLst>
        </pc:picChg>
      </pc:sldChg>
      <pc:sldChg chg="modSp mod">
        <pc:chgData name="Willemijn Gerritsen" userId="8aa5d691-83b3-4c6f-b406-da0a76de7bd5" providerId="ADAL" clId="{455E8F3C-68EB-4FBE-B325-B524A76F1603}" dt="2023-10-11T07:26:02.758" v="26" actId="1076"/>
        <pc:sldMkLst>
          <pc:docMk/>
          <pc:sldMk cId="2911387961" sldId="268"/>
        </pc:sldMkLst>
        <pc:picChg chg="mod">
          <ac:chgData name="Willemijn Gerritsen" userId="8aa5d691-83b3-4c6f-b406-da0a76de7bd5" providerId="ADAL" clId="{455E8F3C-68EB-4FBE-B325-B524A76F1603}" dt="2023-10-11T07:26:02.758" v="26" actId="1076"/>
          <ac:picMkLst>
            <pc:docMk/>
            <pc:sldMk cId="2911387961" sldId="268"/>
            <ac:picMk id="6" creationId="{5175648C-3509-857E-9791-229DD4051F29}"/>
          </ac:picMkLst>
        </pc:picChg>
      </pc:sldChg>
      <pc:sldChg chg="modSp mod">
        <pc:chgData name="Willemijn Gerritsen" userId="8aa5d691-83b3-4c6f-b406-da0a76de7bd5" providerId="ADAL" clId="{455E8F3C-68EB-4FBE-B325-B524A76F1603}" dt="2023-10-11T07:03:28.305" v="3" actId="1076"/>
        <pc:sldMkLst>
          <pc:docMk/>
          <pc:sldMk cId="3698517271" sldId="271"/>
        </pc:sldMkLst>
        <pc:picChg chg="mod">
          <ac:chgData name="Willemijn Gerritsen" userId="8aa5d691-83b3-4c6f-b406-da0a76de7bd5" providerId="ADAL" clId="{455E8F3C-68EB-4FBE-B325-B524A76F1603}" dt="2023-10-11T07:03:28.305" v="3" actId="1076"/>
          <ac:picMkLst>
            <pc:docMk/>
            <pc:sldMk cId="3698517271" sldId="271"/>
            <ac:picMk id="6" creationId="{3F29DEA8-8E6D-A802-F65D-1DF00F90E1D8}"/>
          </ac:picMkLst>
        </pc:picChg>
      </pc:sldChg>
      <pc:sldChg chg="modSp mod">
        <pc:chgData name="Willemijn Gerritsen" userId="8aa5d691-83b3-4c6f-b406-da0a76de7bd5" providerId="ADAL" clId="{455E8F3C-68EB-4FBE-B325-B524A76F1603}" dt="2023-10-11T07:04:02.337" v="7" actId="1076"/>
        <pc:sldMkLst>
          <pc:docMk/>
          <pc:sldMk cId="1399760115" sldId="272"/>
        </pc:sldMkLst>
        <pc:picChg chg="mod">
          <ac:chgData name="Willemijn Gerritsen" userId="8aa5d691-83b3-4c6f-b406-da0a76de7bd5" providerId="ADAL" clId="{455E8F3C-68EB-4FBE-B325-B524A76F1603}" dt="2023-10-11T07:04:02.337" v="7" actId="1076"/>
          <ac:picMkLst>
            <pc:docMk/>
            <pc:sldMk cId="1399760115" sldId="272"/>
            <ac:picMk id="7" creationId="{D6738A1B-7945-83D7-A46B-250C04609761}"/>
          </ac:picMkLst>
        </pc:picChg>
      </pc:sldChg>
      <pc:sldChg chg="modSp mod">
        <pc:chgData name="Willemijn Gerritsen" userId="8aa5d691-83b3-4c6f-b406-da0a76de7bd5" providerId="ADAL" clId="{455E8F3C-68EB-4FBE-B325-B524A76F1603}" dt="2023-10-11T07:04:12.662" v="8" actId="1076"/>
        <pc:sldMkLst>
          <pc:docMk/>
          <pc:sldMk cId="3403072698" sldId="273"/>
        </pc:sldMkLst>
        <pc:picChg chg="mod">
          <ac:chgData name="Willemijn Gerritsen" userId="8aa5d691-83b3-4c6f-b406-da0a76de7bd5" providerId="ADAL" clId="{455E8F3C-68EB-4FBE-B325-B524A76F1603}" dt="2023-10-11T07:04:12.662" v="8" actId="1076"/>
          <ac:picMkLst>
            <pc:docMk/>
            <pc:sldMk cId="3403072698" sldId="273"/>
            <ac:picMk id="7" creationId="{E827400E-D431-84E6-B822-BFD80385AEE5}"/>
          </ac:picMkLst>
        </pc:picChg>
      </pc:sldChg>
      <pc:sldChg chg="delSp modSp mod delAnim">
        <pc:chgData name="Willemijn Gerritsen" userId="8aa5d691-83b3-4c6f-b406-da0a76de7bd5" providerId="ADAL" clId="{455E8F3C-68EB-4FBE-B325-B524A76F1603}" dt="2023-10-11T07:04:41.060" v="11" actId="1076"/>
        <pc:sldMkLst>
          <pc:docMk/>
          <pc:sldMk cId="710176060" sldId="274"/>
        </pc:sldMkLst>
        <pc:picChg chg="del mod">
          <ac:chgData name="Willemijn Gerritsen" userId="8aa5d691-83b3-4c6f-b406-da0a76de7bd5" providerId="ADAL" clId="{455E8F3C-68EB-4FBE-B325-B524A76F1603}" dt="2023-10-11T07:04:26.343" v="10" actId="478"/>
          <ac:picMkLst>
            <pc:docMk/>
            <pc:sldMk cId="710176060" sldId="274"/>
            <ac:picMk id="6" creationId="{B8A69CC1-64C5-7D12-A4EC-A5E9D271742D}"/>
          </ac:picMkLst>
        </pc:picChg>
        <pc:picChg chg="mod">
          <ac:chgData name="Willemijn Gerritsen" userId="8aa5d691-83b3-4c6f-b406-da0a76de7bd5" providerId="ADAL" clId="{455E8F3C-68EB-4FBE-B325-B524A76F1603}" dt="2023-10-11T07:04:41.060" v="11" actId="1076"/>
          <ac:picMkLst>
            <pc:docMk/>
            <pc:sldMk cId="710176060" sldId="274"/>
            <ac:picMk id="7" creationId="{D2F98ACE-F052-1F95-818F-332E38CCDD8C}"/>
          </ac:picMkLst>
        </pc:picChg>
      </pc:sldChg>
      <pc:sldChg chg="delSp modSp mod delAnim">
        <pc:chgData name="Willemijn Gerritsen" userId="8aa5d691-83b3-4c6f-b406-da0a76de7bd5" providerId="ADAL" clId="{455E8F3C-68EB-4FBE-B325-B524A76F1603}" dt="2023-10-11T07:05:28.479" v="14" actId="1076"/>
        <pc:sldMkLst>
          <pc:docMk/>
          <pc:sldMk cId="4091702278" sldId="275"/>
        </pc:sldMkLst>
        <pc:picChg chg="del">
          <ac:chgData name="Willemijn Gerritsen" userId="8aa5d691-83b3-4c6f-b406-da0a76de7bd5" providerId="ADAL" clId="{455E8F3C-68EB-4FBE-B325-B524A76F1603}" dt="2023-10-11T07:04:58.587" v="12" actId="478"/>
          <ac:picMkLst>
            <pc:docMk/>
            <pc:sldMk cId="4091702278" sldId="275"/>
            <ac:picMk id="7" creationId="{177C163C-5423-30E2-05D3-D1696FDA7234}"/>
          </ac:picMkLst>
        </pc:picChg>
        <pc:picChg chg="del">
          <ac:chgData name="Willemijn Gerritsen" userId="8aa5d691-83b3-4c6f-b406-da0a76de7bd5" providerId="ADAL" clId="{455E8F3C-68EB-4FBE-B325-B524A76F1603}" dt="2023-10-11T07:05:14.641" v="13" actId="478"/>
          <ac:picMkLst>
            <pc:docMk/>
            <pc:sldMk cId="4091702278" sldId="275"/>
            <ac:picMk id="8" creationId="{4E2FFBBE-B15B-124B-40D4-8624AD02384A}"/>
          </ac:picMkLst>
        </pc:picChg>
        <pc:picChg chg="mod">
          <ac:chgData name="Willemijn Gerritsen" userId="8aa5d691-83b3-4c6f-b406-da0a76de7bd5" providerId="ADAL" clId="{455E8F3C-68EB-4FBE-B325-B524A76F1603}" dt="2023-10-11T07:05:28.479" v="14" actId="1076"/>
          <ac:picMkLst>
            <pc:docMk/>
            <pc:sldMk cId="4091702278" sldId="275"/>
            <ac:picMk id="9" creationId="{4248D531-B6C3-E9AF-07FF-6461F59EBE40}"/>
          </ac:picMkLst>
        </pc:picChg>
      </pc:sldChg>
      <pc:sldChg chg="delSp modSp mod delAnim">
        <pc:chgData name="Willemijn Gerritsen" userId="8aa5d691-83b3-4c6f-b406-da0a76de7bd5" providerId="ADAL" clId="{455E8F3C-68EB-4FBE-B325-B524A76F1603}" dt="2023-10-11T07:25:49.637" v="25" actId="1076"/>
        <pc:sldMkLst>
          <pc:docMk/>
          <pc:sldMk cId="63349559" sldId="276"/>
        </pc:sldMkLst>
        <pc:picChg chg="del">
          <ac:chgData name="Willemijn Gerritsen" userId="8aa5d691-83b3-4c6f-b406-da0a76de7bd5" providerId="ADAL" clId="{455E8F3C-68EB-4FBE-B325-B524A76F1603}" dt="2023-10-11T07:25:38.279" v="24" actId="478"/>
          <ac:picMkLst>
            <pc:docMk/>
            <pc:sldMk cId="63349559" sldId="276"/>
            <ac:picMk id="6" creationId="{C0A2AC8E-58B4-ECAC-05B6-CCB9DDE71FF9}"/>
          </ac:picMkLst>
        </pc:picChg>
        <pc:picChg chg="mod">
          <ac:chgData name="Willemijn Gerritsen" userId="8aa5d691-83b3-4c6f-b406-da0a76de7bd5" providerId="ADAL" clId="{455E8F3C-68EB-4FBE-B325-B524A76F1603}" dt="2023-10-11T07:25:49.637" v="25" actId="1076"/>
          <ac:picMkLst>
            <pc:docMk/>
            <pc:sldMk cId="63349559" sldId="276"/>
            <ac:picMk id="7" creationId="{6388A890-A5AD-A2D1-DC86-7603F815B5F3}"/>
          </ac:picMkLst>
        </pc:picChg>
      </pc:sldChg>
      <pc:sldChg chg="modSp mod">
        <pc:chgData name="Willemijn Gerritsen" userId="8aa5d691-83b3-4c6f-b406-da0a76de7bd5" providerId="ADAL" clId="{455E8F3C-68EB-4FBE-B325-B524A76F1603}" dt="2023-10-11T07:26:14.480" v="27" actId="1076"/>
        <pc:sldMkLst>
          <pc:docMk/>
          <pc:sldMk cId="295232472" sldId="277"/>
        </pc:sldMkLst>
        <pc:picChg chg="mod">
          <ac:chgData name="Willemijn Gerritsen" userId="8aa5d691-83b3-4c6f-b406-da0a76de7bd5" providerId="ADAL" clId="{455E8F3C-68EB-4FBE-B325-B524A76F1603}" dt="2023-10-11T07:26:14.480" v="27" actId="1076"/>
          <ac:picMkLst>
            <pc:docMk/>
            <pc:sldMk cId="295232472" sldId="277"/>
            <ac:picMk id="6" creationId="{439D125F-504D-2B63-4CAA-BEBD223E87BD}"/>
          </ac:picMkLst>
        </pc:picChg>
      </pc:sldChg>
      <pc:sldChg chg="modSp mod">
        <pc:chgData name="Willemijn Gerritsen" userId="8aa5d691-83b3-4c6f-b406-da0a76de7bd5" providerId="ADAL" clId="{455E8F3C-68EB-4FBE-B325-B524A76F1603}" dt="2023-10-11T07:26:27.985" v="28" actId="1076"/>
        <pc:sldMkLst>
          <pc:docMk/>
          <pc:sldMk cId="2705651698" sldId="278"/>
        </pc:sldMkLst>
        <pc:picChg chg="mod">
          <ac:chgData name="Willemijn Gerritsen" userId="8aa5d691-83b3-4c6f-b406-da0a76de7bd5" providerId="ADAL" clId="{455E8F3C-68EB-4FBE-B325-B524A76F1603}" dt="2023-10-11T07:26:27.985" v="28" actId="1076"/>
          <ac:picMkLst>
            <pc:docMk/>
            <pc:sldMk cId="2705651698" sldId="278"/>
            <ac:picMk id="6" creationId="{8285BB67-50F9-FAD7-76C2-29F89E4F25F3}"/>
          </ac:picMkLst>
        </pc:picChg>
      </pc:sldChg>
      <pc:sldChg chg="modSp mod">
        <pc:chgData name="Willemijn Gerritsen" userId="8aa5d691-83b3-4c6f-b406-da0a76de7bd5" providerId="ADAL" clId="{455E8F3C-68EB-4FBE-B325-B524A76F1603}" dt="2023-10-11T07:26:43.188" v="29" actId="1076"/>
        <pc:sldMkLst>
          <pc:docMk/>
          <pc:sldMk cId="83767265" sldId="279"/>
        </pc:sldMkLst>
        <pc:picChg chg="mod">
          <ac:chgData name="Willemijn Gerritsen" userId="8aa5d691-83b3-4c6f-b406-da0a76de7bd5" providerId="ADAL" clId="{455E8F3C-68EB-4FBE-B325-B524A76F1603}" dt="2023-10-11T07:26:43.188" v="29" actId="1076"/>
          <ac:picMkLst>
            <pc:docMk/>
            <pc:sldMk cId="83767265" sldId="279"/>
            <ac:picMk id="6" creationId="{5DBBD0C6-1A06-B39A-EA4F-C31149731AF9}"/>
          </ac:picMkLst>
        </pc:picChg>
      </pc:sldChg>
      <pc:sldChg chg="modSp mod">
        <pc:chgData name="Willemijn Gerritsen" userId="8aa5d691-83b3-4c6f-b406-da0a76de7bd5" providerId="ADAL" clId="{455E8F3C-68EB-4FBE-B325-B524A76F1603}" dt="2023-10-11T07:27:33.996" v="33" actId="1076"/>
        <pc:sldMkLst>
          <pc:docMk/>
          <pc:sldMk cId="3963395135" sldId="280"/>
        </pc:sldMkLst>
        <pc:picChg chg="mod">
          <ac:chgData name="Willemijn Gerritsen" userId="8aa5d691-83b3-4c6f-b406-da0a76de7bd5" providerId="ADAL" clId="{455E8F3C-68EB-4FBE-B325-B524A76F1603}" dt="2023-10-11T07:27:33.996" v="33" actId="1076"/>
          <ac:picMkLst>
            <pc:docMk/>
            <pc:sldMk cId="3963395135" sldId="280"/>
            <ac:picMk id="7" creationId="{F342402C-4C10-2237-BDD9-70D1529289E4}"/>
          </ac:picMkLst>
        </pc:picChg>
      </pc:sldChg>
      <pc:sldChg chg="modSp mod">
        <pc:chgData name="Willemijn Gerritsen" userId="8aa5d691-83b3-4c6f-b406-da0a76de7bd5" providerId="ADAL" clId="{455E8F3C-68EB-4FBE-B325-B524A76F1603}" dt="2023-10-11T07:09:03.291" v="15" actId="1076"/>
        <pc:sldMkLst>
          <pc:docMk/>
          <pc:sldMk cId="4061874131" sldId="281"/>
        </pc:sldMkLst>
        <pc:picChg chg="mod">
          <ac:chgData name="Willemijn Gerritsen" userId="8aa5d691-83b3-4c6f-b406-da0a76de7bd5" providerId="ADAL" clId="{455E8F3C-68EB-4FBE-B325-B524A76F1603}" dt="2023-10-11T07:09:03.291" v="15" actId="1076"/>
          <ac:picMkLst>
            <pc:docMk/>
            <pc:sldMk cId="4061874131" sldId="281"/>
            <ac:picMk id="6" creationId="{8F6FDCAC-CD0E-7D12-F6BE-307C9B3F18EE}"/>
          </ac:picMkLst>
        </pc:picChg>
      </pc:sldChg>
      <pc:sldChg chg="modSp mod">
        <pc:chgData name="Willemijn Gerritsen" userId="8aa5d691-83b3-4c6f-b406-da0a76de7bd5" providerId="ADAL" clId="{455E8F3C-68EB-4FBE-B325-B524A76F1603}" dt="2023-10-11T07:09:15.471" v="16" actId="1076"/>
        <pc:sldMkLst>
          <pc:docMk/>
          <pc:sldMk cId="1890831122" sldId="282"/>
        </pc:sldMkLst>
        <pc:picChg chg="mod">
          <ac:chgData name="Willemijn Gerritsen" userId="8aa5d691-83b3-4c6f-b406-da0a76de7bd5" providerId="ADAL" clId="{455E8F3C-68EB-4FBE-B325-B524A76F1603}" dt="2023-10-11T07:09:15.471" v="16" actId="1076"/>
          <ac:picMkLst>
            <pc:docMk/>
            <pc:sldMk cId="1890831122" sldId="282"/>
            <ac:picMk id="6" creationId="{5126997C-2CA2-CA1F-BEF7-E6EBE2691BC5}"/>
          </ac:picMkLst>
        </pc:picChg>
      </pc:sldChg>
      <pc:sldChg chg="delSp modSp mod delAnim">
        <pc:chgData name="Willemijn Gerritsen" userId="8aa5d691-83b3-4c6f-b406-da0a76de7bd5" providerId="ADAL" clId="{455E8F3C-68EB-4FBE-B325-B524A76F1603}" dt="2023-10-11T07:24:40.866" v="19" actId="1076"/>
        <pc:sldMkLst>
          <pc:docMk/>
          <pc:sldMk cId="699247755" sldId="283"/>
        </pc:sldMkLst>
        <pc:picChg chg="del">
          <ac:chgData name="Willemijn Gerritsen" userId="8aa5d691-83b3-4c6f-b406-da0a76de7bd5" providerId="ADAL" clId="{455E8F3C-68EB-4FBE-B325-B524A76F1603}" dt="2023-10-11T07:09:44.664" v="18" actId="478"/>
          <ac:picMkLst>
            <pc:docMk/>
            <pc:sldMk cId="699247755" sldId="283"/>
            <ac:picMk id="6" creationId="{48F79130-F0C9-0D48-674C-378DB1694B61}"/>
          </ac:picMkLst>
        </pc:picChg>
        <pc:picChg chg="mod">
          <ac:chgData name="Willemijn Gerritsen" userId="8aa5d691-83b3-4c6f-b406-da0a76de7bd5" providerId="ADAL" clId="{455E8F3C-68EB-4FBE-B325-B524A76F1603}" dt="2023-10-11T07:24:40.866" v="19" actId="1076"/>
          <ac:picMkLst>
            <pc:docMk/>
            <pc:sldMk cId="699247755" sldId="283"/>
            <ac:picMk id="7" creationId="{0846A3AD-E213-0EED-2F5A-6B53A6127F65}"/>
          </ac:picMkLst>
        </pc:picChg>
      </pc:sldChg>
      <pc:sldChg chg="modSp mod">
        <pc:chgData name="Willemijn Gerritsen" userId="8aa5d691-83b3-4c6f-b406-da0a76de7bd5" providerId="ADAL" clId="{455E8F3C-68EB-4FBE-B325-B524A76F1603}" dt="2023-10-11T07:09:30.809" v="17" actId="1076"/>
        <pc:sldMkLst>
          <pc:docMk/>
          <pc:sldMk cId="3408311447" sldId="284"/>
        </pc:sldMkLst>
        <pc:picChg chg="mod">
          <ac:chgData name="Willemijn Gerritsen" userId="8aa5d691-83b3-4c6f-b406-da0a76de7bd5" providerId="ADAL" clId="{455E8F3C-68EB-4FBE-B325-B524A76F1603}" dt="2023-10-11T07:09:30.809" v="17" actId="1076"/>
          <ac:picMkLst>
            <pc:docMk/>
            <pc:sldMk cId="3408311447" sldId="284"/>
            <ac:picMk id="6" creationId="{C64DE188-F82E-699A-7FA6-311610A2474D}"/>
          </ac:picMkLst>
        </pc:picChg>
      </pc:sldChg>
      <pc:sldChg chg="modSp mod">
        <pc:chgData name="Willemijn Gerritsen" userId="8aa5d691-83b3-4c6f-b406-da0a76de7bd5" providerId="ADAL" clId="{455E8F3C-68EB-4FBE-B325-B524A76F1603}" dt="2023-10-11T07:24:51.456" v="20" actId="1076"/>
        <pc:sldMkLst>
          <pc:docMk/>
          <pc:sldMk cId="2901585295" sldId="285"/>
        </pc:sldMkLst>
        <pc:picChg chg="mod">
          <ac:chgData name="Willemijn Gerritsen" userId="8aa5d691-83b3-4c6f-b406-da0a76de7bd5" providerId="ADAL" clId="{455E8F3C-68EB-4FBE-B325-B524A76F1603}" dt="2023-10-11T07:24:51.456" v="20" actId="1076"/>
          <ac:picMkLst>
            <pc:docMk/>
            <pc:sldMk cId="2901585295" sldId="285"/>
            <ac:picMk id="6" creationId="{81DFC30B-3DC8-8797-588E-59EA292D55A6}"/>
          </ac:picMkLst>
        </pc:picChg>
      </pc:sldChg>
      <pc:sldChg chg="modSp mod">
        <pc:chgData name="Willemijn Gerritsen" userId="8aa5d691-83b3-4c6f-b406-da0a76de7bd5" providerId="ADAL" clId="{455E8F3C-68EB-4FBE-B325-B524A76F1603}" dt="2023-10-11T07:25:02.543" v="21" actId="1076"/>
        <pc:sldMkLst>
          <pc:docMk/>
          <pc:sldMk cId="3537857750" sldId="286"/>
        </pc:sldMkLst>
        <pc:picChg chg="mod">
          <ac:chgData name="Willemijn Gerritsen" userId="8aa5d691-83b3-4c6f-b406-da0a76de7bd5" providerId="ADAL" clId="{455E8F3C-68EB-4FBE-B325-B524A76F1603}" dt="2023-10-11T07:25:02.543" v="21" actId="1076"/>
          <ac:picMkLst>
            <pc:docMk/>
            <pc:sldMk cId="3537857750" sldId="286"/>
            <ac:picMk id="6" creationId="{DACED01D-51FE-5902-7325-C7DB38BD67E1}"/>
          </ac:picMkLst>
        </pc:picChg>
      </pc:sldChg>
      <pc:sldChg chg="modSp mod">
        <pc:chgData name="Willemijn Gerritsen" userId="8aa5d691-83b3-4c6f-b406-da0a76de7bd5" providerId="ADAL" clId="{455E8F3C-68EB-4FBE-B325-B524A76F1603}" dt="2023-10-11T07:31:08.587" v="45" actId="1076"/>
        <pc:sldMkLst>
          <pc:docMk/>
          <pc:sldMk cId="3937454302" sldId="287"/>
        </pc:sldMkLst>
        <pc:picChg chg="mod">
          <ac:chgData name="Willemijn Gerritsen" userId="8aa5d691-83b3-4c6f-b406-da0a76de7bd5" providerId="ADAL" clId="{455E8F3C-68EB-4FBE-B325-B524A76F1603}" dt="2023-10-11T07:31:08.587" v="45" actId="1076"/>
          <ac:picMkLst>
            <pc:docMk/>
            <pc:sldMk cId="3937454302" sldId="287"/>
            <ac:picMk id="6" creationId="{E3DA12F6-8A7E-7E15-F2CF-65552E4F4E0B}"/>
          </ac:picMkLst>
        </pc:picChg>
      </pc:sldChg>
      <pc:sldChg chg="modSp mod">
        <pc:chgData name="Willemijn Gerritsen" userId="8aa5d691-83b3-4c6f-b406-da0a76de7bd5" providerId="ADAL" clId="{455E8F3C-68EB-4FBE-B325-B524A76F1603}" dt="2023-10-11T07:31:20.746" v="46" actId="1076"/>
        <pc:sldMkLst>
          <pc:docMk/>
          <pc:sldMk cId="863877411" sldId="288"/>
        </pc:sldMkLst>
        <pc:picChg chg="mod">
          <ac:chgData name="Willemijn Gerritsen" userId="8aa5d691-83b3-4c6f-b406-da0a76de7bd5" providerId="ADAL" clId="{455E8F3C-68EB-4FBE-B325-B524A76F1603}" dt="2023-10-11T07:31:20.746" v="46" actId="1076"/>
          <ac:picMkLst>
            <pc:docMk/>
            <pc:sldMk cId="863877411" sldId="288"/>
            <ac:picMk id="6" creationId="{E8FAF1FA-6E07-7E13-7161-6E8281B4460E}"/>
          </ac:picMkLst>
        </pc:picChg>
      </pc:sldChg>
      <pc:sldChg chg="modSp mod">
        <pc:chgData name="Willemijn Gerritsen" userId="8aa5d691-83b3-4c6f-b406-da0a76de7bd5" providerId="ADAL" clId="{455E8F3C-68EB-4FBE-B325-B524A76F1603}" dt="2023-10-11T07:31:32.677" v="47" actId="1076"/>
        <pc:sldMkLst>
          <pc:docMk/>
          <pc:sldMk cId="3487164898" sldId="289"/>
        </pc:sldMkLst>
        <pc:picChg chg="mod">
          <ac:chgData name="Willemijn Gerritsen" userId="8aa5d691-83b3-4c6f-b406-da0a76de7bd5" providerId="ADAL" clId="{455E8F3C-68EB-4FBE-B325-B524A76F1603}" dt="2023-10-11T07:31:32.677" v="47" actId="1076"/>
          <ac:picMkLst>
            <pc:docMk/>
            <pc:sldMk cId="3487164898" sldId="289"/>
            <ac:picMk id="6" creationId="{22388F89-B628-0914-0AFC-1763E11E9CEC}"/>
          </ac:picMkLst>
        </pc:picChg>
      </pc:sldChg>
      <pc:sldChg chg="modSp mod">
        <pc:chgData name="Willemijn Gerritsen" userId="8aa5d691-83b3-4c6f-b406-da0a76de7bd5" providerId="ADAL" clId="{455E8F3C-68EB-4FBE-B325-B524A76F1603}" dt="2023-10-11T07:31:42.015" v="48" actId="1076"/>
        <pc:sldMkLst>
          <pc:docMk/>
          <pc:sldMk cId="4079694363" sldId="290"/>
        </pc:sldMkLst>
        <pc:picChg chg="mod">
          <ac:chgData name="Willemijn Gerritsen" userId="8aa5d691-83b3-4c6f-b406-da0a76de7bd5" providerId="ADAL" clId="{455E8F3C-68EB-4FBE-B325-B524A76F1603}" dt="2023-10-11T07:31:42.015" v="48" actId="1076"/>
          <ac:picMkLst>
            <pc:docMk/>
            <pc:sldMk cId="4079694363" sldId="290"/>
            <ac:picMk id="6" creationId="{1B658BE5-63F4-00B1-2F9B-954B344AC6A8}"/>
          </ac:picMkLst>
        </pc:picChg>
      </pc:sldChg>
      <pc:sldChg chg="modSp mod">
        <pc:chgData name="Willemijn Gerritsen" userId="8aa5d691-83b3-4c6f-b406-da0a76de7bd5" providerId="ADAL" clId="{455E8F3C-68EB-4FBE-B325-B524A76F1603}" dt="2023-10-11T07:31:54.716" v="49" actId="1076"/>
        <pc:sldMkLst>
          <pc:docMk/>
          <pc:sldMk cId="3880613493" sldId="291"/>
        </pc:sldMkLst>
        <pc:picChg chg="mod">
          <ac:chgData name="Willemijn Gerritsen" userId="8aa5d691-83b3-4c6f-b406-da0a76de7bd5" providerId="ADAL" clId="{455E8F3C-68EB-4FBE-B325-B524A76F1603}" dt="2023-10-11T07:31:54.716" v="49" actId="1076"/>
          <ac:picMkLst>
            <pc:docMk/>
            <pc:sldMk cId="3880613493" sldId="291"/>
            <ac:picMk id="7" creationId="{2D89AB7A-C4A9-B026-A1AB-3149BC2ECE11}"/>
          </ac:picMkLst>
        </pc:picChg>
      </pc:sldChg>
      <pc:sldChg chg="modSp mod">
        <pc:chgData name="Willemijn Gerritsen" userId="8aa5d691-83b3-4c6f-b406-da0a76de7bd5" providerId="ADAL" clId="{455E8F3C-68EB-4FBE-B325-B524A76F1603}" dt="2023-10-11T07:32:05.826" v="50" actId="1076"/>
        <pc:sldMkLst>
          <pc:docMk/>
          <pc:sldMk cId="762458202" sldId="292"/>
        </pc:sldMkLst>
        <pc:picChg chg="mod">
          <ac:chgData name="Willemijn Gerritsen" userId="8aa5d691-83b3-4c6f-b406-da0a76de7bd5" providerId="ADAL" clId="{455E8F3C-68EB-4FBE-B325-B524A76F1603}" dt="2023-10-11T07:32:05.826" v="50" actId="1076"/>
          <ac:picMkLst>
            <pc:docMk/>
            <pc:sldMk cId="762458202" sldId="292"/>
            <ac:picMk id="7" creationId="{7F841BBF-F96A-2624-277A-9B0B03399458}"/>
          </ac:picMkLst>
        </pc:picChg>
      </pc:sldChg>
      <pc:sldChg chg="addSp delSp modSp mod">
        <pc:chgData name="Willemijn Gerritsen" userId="8aa5d691-83b3-4c6f-b406-da0a76de7bd5" providerId="ADAL" clId="{455E8F3C-68EB-4FBE-B325-B524A76F1603}" dt="2023-10-11T07:32:48.261" v="55" actId="167"/>
        <pc:sldMkLst>
          <pc:docMk/>
          <pc:sldMk cId="865596785" sldId="293"/>
        </pc:sldMkLst>
        <pc:picChg chg="del">
          <ac:chgData name="Willemijn Gerritsen" userId="8aa5d691-83b3-4c6f-b406-da0a76de7bd5" providerId="ADAL" clId="{455E8F3C-68EB-4FBE-B325-B524A76F1603}" dt="2023-10-11T07:32:45.039" v="53" actId="478"/>
          <ac:picMkLst>
            <pc:docMk/>
            <pc:sldMk cId="865596785" sldId="293"/>
            <ac:picMk id="5" creationId="{00000000-0000-0000-0000-000000000000}"/>
          </ac:picMkLst>
        </pc:picChg>
        <pc:picChg chg="mod">
          <ac:chgData name="Willemijn Gerritsen" userId="8aa5d691-83b3-4c6f-b406-da0a76de7bd5" providerId="ADAL" clId="{455E8F3C-68EB-4FBE-B325-B524A76F1603}" dt="2023-10-11T07:32:19.243" v="51" actId="1076"/>
          <ac:picMkLst>
            <pc:docMk/>
            <pc:sldMk cId="865596785" sldId="293"/>
            <ac:picMk id="6" creationId="{2801A576-52BB-03A4-E72C-20BC9AE34D73}"/>
          </ac:picMkLst>
        </pc:picChg>
        <pc:picChg chg="add mod">
          <ac:chgData name="Willemijn Gerritsen" userId="8aa5d691-83b3-4c6f-b406-da0a76de7bd5" providerId="ADAL" clId="{455E8F3C-68EB-4FBE-B325-B524A76F1603}" dt="2023-10-11T07:32:48.261" v="55" actId="167"/>
          <ac:picMkLst>
            <pc:docMk/>
            <pc:sldMk cId="865596785" sldId="293"/>
            <ac:picMk id="7" creationId="{62B7DDB5-5C31-041B-730D-DBB648CDDC94}"/>
          </ac:picMkLst>
        </pc:picChg>
      </pc:sldChg>
      <pc:sldChg chg="addSp delSp modSp mod">
        <pc:chgData name="Willemijn Gerritsen" userId="8aa5d691-83b3-4c6f-b406-da0a76de7bd5" providerId="ADAL" clId="{455E8F3C-68EB-4FBE-B325-B524A76F1603}" dt="2023-10-11T07:32:53.757" v="58" actId="167"/>
        <pc:sldMkLst>
          <pc:docMk/>
          <pc:sldMk cId="2733583797" sldId="294"/>
        </pc:sldMkLst>
        <pc:picChg chg="del">
          <ac:chgData name="Willemijn Gerritsen" userId="8aa5d691-83b3-4c6f-b406-da0a76de7bd5" providerId="ADAL" clId="{455E8F3C-68EB-4FBE-B325-B524A76F1603}" dt="2023-10-11T07:32:51.145" v="56" actId="478"/>
          <ac:picMkLst>
            <pc:docMk/>
            <pc:sldMk cId="2733583797" sldId="294"/>
            <ac:picMk id="5" creationId="{00000000-0000-0000-0000-000000000000}"/>
          </ac:picMkLst>
        </pc:picChg>
        <pc:picChg chg="mod">
          <ac:chgData name="Willemijn Gerritsen" userId="8aa5d691-83b3-4c6f-b406-da0a76de7bd5" providerId="ADAL" clId="{455E8F3C-68EB-4FBE-B325-B524A76F1603}" dt="2023-10-11T07:32:28.948" v="52" actId="1076"/>
          <ac:picMkLst>
            <pc:docMk/>
            <pc:sldMk cId="2733583797" sldId="294"/>
            <ac:picMk id="6" creationId="{06024E2C-3B6A-010C-8EA3-0ACCDF5FE064}"/>
          </ac:picMkLst>
        </pc:picChg>
        <pc:picChg chg="add mod">
          <ac:chgData name="Willemijn Gerritsen" userId="8aa5d691-83b3-4c6f-b406-da0a76de7bd5" providerId="ADAL" clId="{455E8F3C-68EB-4FBE-B325-B524A76F1603}" dt="2023-10-11T07:32:53.757" v="58" actId="167"/>
          <ac:picMkLst>
            <pc:docMk/>
            <pc:sldMk cId="2733583797" sldId="294"/>
            <ac:picMk id="7" creationId="{0B48B739-E3C8-860A-4E19-D826132639CD}"/>
          </ac:picMkLst>
        </pc:picChg>
      </pc:sldChg>
      <pc:sldChg chg="delSp modSp mod delAnim">
        <pc:chgData name="Willemijn Gerritsen" userId="8aa5d691-83b3-4c6f-b406-da0a76de7bd5" providerId="ADAL" clId="{455E8F3C-68EB-4FBE-B325-B524A76F1603}" dt="2023-10-12T12:08:51.703" v="257" actId="1076"/>
        <pc:sldMkLst>
          <pc:docMk/>
          <pc:sldMk cId="2050756530" sldId="295"/>
        </pc:sldMkLst>
        <pc:picChg chg="del">
          <ac:chgData name="Willemijn Gerritsen" userId="8aa5d691-83b3-4c6f-b406-da0a76de7bd5" providerId="ADAL" clId="{455E8F3C-68EB-4FBE-B325-B524A76F1603}" dt="2023-10-12T12:08:28.359" v="256" actId="478"/>
          <ac:picMkLst>
            <pc:docMk/>
            <pc:sldMk cId="2050756530" sldId="295"/>
            <ac:picMk id="3" creationId="{E834E48D-9D51-29FD-DF09-4E6F84E3D8F2}"/>
          </ac:picMkLst>
        </pc:picChg>
        <pc:picChg chg="mod">
          <ac:chgData name="Willemijn Gerritsen" userId="8aa5d691-83b3-4c6f-b406-da0a76de7bd5" providerId="ADAL" clId="{455E8F3C-68EB-4FBE-B325-B524A76F1603}" dt="2023-10-11T07:25:13.300" v="22" actId="1076"/>
          <ac:picMkLst>
            <pc:docMk/>
            <pc:sldMk cId="2050756530" sldId="295"/>
            <ac:picMk id="7" creationId="{3822A41D-BE1A-E3A6-E56A-4673059B2445}"/>
          </ac:picMkLst>
        </pc:picChg>
        <pc:picChg chg="mod">
          <ac:chgData name="Willemijn Gerritsen" userId="8aa5d691-83b3-4c6f-b406-da0a76de7bd5" providerId="ADAL" clId="{455E8F3C-68EB-4FBE-B325-B524A76F1603}" dt="2023-10-12T12:08:51.703" v="257" actId="1076"/>
          <ac:picMkLst>
            <pc:docMk/>
            <pc:sldMk cId="2050756530" sldId="295"/>
            <ac:picMk id="7" creationId="{78D971B1-B70D-97C2-14B4-31F0B6B621B5}"/>
          </ac:picMkLst>
        </pc:picChg>
      </pc:sldChg>
      <pc:sldChg chg="delSp modSp mod delAnim">
        <pc:chgData name="Willemijn Gerritsen" userId="8aa5d691-83b3-4c6f-b406-da0a76de7bd5" providerId="ADAL" clId="{455E8F3C-68EB-4FBE-B325-B524A76F1603}" dt="2023-10-12T12:09:18.668" v="259" actId="1076"/>
        <pc:sldMkLst>
          <pc:docMk/>
          <pc:sldMk cId="673135955" sldId="296"/>
        </pc:sldMkLst>
        <pc:picChg chg="del">
          <ac:chgData name="Willemijn Gerritsen" userId="8aa5d691-83b3-4c6f-b406-da0a76de7bd5" providerId="ADAL" clId="{455E8F3C-68EB-4FBE-B325-B524A76F1603}" dt="2023-10-12T12:09:09.294" v="258" actId="478"/>
          <ac:picMkLst>
            <pc:docMk/>
            <pc:sldMk cId="673135955" sldId="296"/>
            <ac:picMk id="3" creationId="{A3AD26EB-ADAD-0897-A955-EDDE46F98906}"/>
          </ac:picMkLst>
        </pc:picChg>
        <pc:picChg chg="mod">
          <ac:chgData name="Willemijn Gerritsen" userId="8aa5d691-83b3-4c6f-b406-da0a76de7bd5" providerId="ADAL" clId="{455E8F3C-68EB-4FBE-B325-B524A76F1603}" dt="2023-10-12T12:09:18.668" v="259" actId="1076"/>
          <ac:picMkLst>
            <pc:docMk/>
            <pc:sldMk cId="673135955" sldId="296"/>
            <ac:picMk id="7" creationId="{1A374324-1E7F-9A8D-06AD-AAD2A3947448}"/>
          </ac:picMkLst>
        </pc:picChg>
        <pc:picChg chg="mod">
          <ac:chgData name="Willemijn Gerritsen" userId="8aa5d691-83b3-4c6f-b406-da0a76de7bd5" providerId="ADAL" clId="{455E8F3C-68EB-4FBE-B325-B524A76F1603}" dt="2023-10-11T07:25:22.953" v="23" actId="1076"/>
          <ac:picMkLst>
            <pc:docMk/>
            <pc:sldMk cId="673135955" sldId="296"/>
            <ac:picMk id="7" creationId="{48B13962-D54B-B803-FAF9-DBD94FAED9A4}"/>
          </ac:picMkLst>
        </pc:picChg>
      </pc:sldChg>
      <pc:sldChg chg="modSp mod">
        <pc:chgData name="Willemijn Gerritsen" userId="8aa5d691-83b3-4c6f-b406-da0a76de7bd5" providerId="ADAL" clId="{455E8F3C-68EB-4FBE-B325-B524A76F1603}" dt="2023-10-11T07:26:58.734" v="30" actId="1076"/>
        <pc:sldMkLst>
          <pc:docMk/>
          <pc:sldMk cId="2056950177" sldId="297"/>
        </pc:sldMkLst>
        <pc:picChg chg="mod">
          <ac:chgData name="Willemijn Gerritsen" userId="8aa5d691-83b3-4c6f-b406-da0a76de7bd5" providerId="ADAL" clId="{455E8F3C-68EB-4FBE-B325-B524A76F1603}" dt="2023-10-11T07:26:58.734" v="30" actId="1076"/>
          <ac:picMkLst>
            <pc:docMk/>
            <pc:sldMk cId="2056950177" sldId="297"/>
            <ac:picMk id="6" creationId="{672FB295-9F31-CA09-3782-54A85A596775}"/>
          </ac:picMkLst>
        </pc:picChg>
      </pc:sldChg>
      <pc:sldChg chg="modSp mod">
        <pc:chgData name="Willemijn Gerritsen" userId="8aa5d691-83b3-4c6f-b406-da0a76de7bd5" providerId="ADAL" clId="{455E8F3C-68EB-4FBE-B325-B524A76F1603}" dt="2023-10-11T07:27:09.091" v="31" actId="1076"/>
        <pc:sldMkLst>
          <pc:docMk/>
          <pc:sldMk cId="1015600315" sldId="298"/>
        </pc:sldMkLst>
        <pc:picChg chg="mod">
          <ac:chgData name="Willemijn Gerritsen" userId="8aa5d691-83b3-4c6f-b406-da0a76de7bd5" providerId="ADAL" clId="{455E8F3C-68EB-4FBE-B325-B524A76F1603}" dt="2023-10-11T07:27:09.091" v="31" actId="1076"/>
          <ac:picMkLst>
            <pc:docMk/>
            <pc:sldMk cId="1015600315" sldId="298"/>
            <ac:picMk id="6" creationId="{2DB80354-D464-D230-B4A2-CE69B500844F}"/>
          </ac:picMkLst>
        </pc:picChg>
      </pc:sldChg>
      <pc:sldChg chg="modSp mod">
        <pc:chgData name="Willemijn Gerritsen" userId="8aa5d691-83b3-4c6f-b406-da0a76de7bd5" providerId="ADAL" clId="{455E8F3C-68EB-4FBE-B325-B524A76F1603}" dt="2023-10-11T07:27:20.852" v="32" actId="1076"/>
        <pc:sldMkLst>
          <pc:docMk/>
          <pc:sldMk cId="1737659833" sldId="299"/>
        </pc:sldMkLst>
        <pc:picChg chg="mod">
          <ac:chgData name="Willemijn Gerritsen" userId="8aa5d691-83b3-4c6f-b406-da0a76de7bd5" providerId="ADAL" clId="{455E8F3C-68EB-4FBE-B325-B524A76F1603}" dt="2023-10-11T07:27:20.852" v="32" actId="1076"/>
          <ac:picMkLst>
            <pc:docMk/>
            <pc:sldMk cId="1737659833" sldId="299"/>
            <ac:picMk id="6" creationId="{C51A6250-ACF1-671A-BD04-D533FF96401A}"/>
          </ac:picMkLst>
        </pc:picChg>
      </pc:sldChg>
      <pc:sldChg chg="modSp mod">
        <pc:chgData name="Willemijn Gerritsen" userId="8aa5d691-83b3-4c6f-b406-da0a76de7bd5" providerId="ADAL" clId="{455E8F3C-68EB-4FBE-B325-B524A76F1603}" dt="2023-10-11T07:28:05.949" v="35" actId="1076"/>
        <pc:sldMkLst>
          <pc:docMk/>
          <pc:sldMk cId="3330486836" sldId="300"/>
        </pc:sldMkLst>
        <pc:picChg chg="mod">
          <ac:chgData name="Willemijn Gerritsen" userId="8aa5d691-83b3-4c6f-b406-da0a76de7bd5" providerId="ADAL" clId="{455E8F3C-68EB-4FBE-B325-B524A76F1603}" dt="2023-10-11T07:28:05.949" v="35" actId="1076"/>
          <ac:picMkLst>
            <pc:docMk/>
            <pc:sldMk cId="3330486836" sldId="300"/>
            <ac:picMk id="7" creationId="{BE1F4425-3A6A-EC22-BE96-7F922EAC6ED8}"/>
          </ac:picMkLst>
        </pc:picChg>
      </pc:sldChg>
      <pc:sldChg chg="modSp mod">
        <pc:chgData name="Willemijn Gerritsen" userId="8aa5d691-83b3-4c6f-b406-da0a76de7bd5" providerId="ADAL" clId="{455E8F3C-68EB-4FBE-B325-B524A76F1603}" dt="2023-10-11T07:28:19.834" v="36" actId="1076"/>
        <pc:sldMkLst>
          <pc:docMk/>
          <pc:sldMk cId="679780557" sldId="301"/>
        </pc:sldMkLst>
        <pc:picChg chg="mod">
          <ac:chgData name="Willemijn Gerritsen" userId="8aa5d691-83b3-4c6f-b406-da0a76de7bd5" providerId="ADAL" clId="{455E8F3C-68EB-4FBE-B325-B524A76F1603}" dt="2023-10-11T07:28:19.834" v="36" actId="1076"/>
          <ac:picMkLst>
            <pc:docMk/>
            <pc:sldMk cId="679780557" sldId="301"/>
            <ac:picMk id="6" creationId="{C1EBCC20-BAE2-AB2B-77EC-E87D037E5FDD}"/>
          </ac:picMkLst>
        </pc:picChg>
      </pc:sldChg>
      <pc:sldChg chg="delSp modSp mod delAnim">
        <pc:chgData name="Willemijn Gerritsen" userId="8aa5d691-83b3-4c6f-b406-da0a76de7bd5" providerId="ADAL" clId="{455E8F3C-68EB-4FBE-B325-B524A76F1603}" dt="2023-10-11T07:28:43.321" v="38" actId="1076"/>
        <pc:sldMkLst>
          <pc:docMk/>
          <pc:sldMk cId="992696864" sldId="302"/>
        </pc:sldMkLst>
        <pc:picChg chg="del">
          <ac:chgData name="Willemijn Gerritsen" userId="8aa5d691-83b3-4c6f-b406-da0a76de7bd5" providerId="ADAL" clId="{455E8F3C-68EB-4FBE-B325-B524A76F1603}" dt="2023-10-11T07:28:31.337" v="37" actId="478"/>
          <ac:picMkLst>
            <pc:docMk/>
            <pc:sldMk cId="992696864" sldId="302"/>
            <ac:picMk id="7" creationId="{52DDA969-E672-1C6F-5489-08404929F347}"/>
          </ac:picMkLst>
        </pc:picChg>
        <pc:picChg chg="mod">
          <ac:chgData name="Willemijn Gerritsen" userId="8aa5d691-83b3-4c6f-b406-da0a76de7bd5" providerId="ADAL" clId="{455E8F3C-68EB-4FBE-B325-B524A76F1603}" dt="2023-10-11T07:28:43.321" v="38" actId="1076"/>
          <ac:picMkLst>
            <pc:docMk/>
            <pc:sldMk cId="992696864" sldId="302"/>
            <ac:picMk id="8" creationId="{DAF208A6-008C-C155-FE43-810E585E6768}"/>
          </ac:picMkLst>
        </pc:picChg>
      </pc:sldChg>
      <pc:sldChg chg="modSp mod">
        <pc:chgData name="Willemijn Gerritsen" userId="8aa5d691-83b3-4c6f-b406-da0a76de7bd5" providerId="ADAL" clId="{455E8F3C-68EB-4FBE-B325-B524A76F1603}" dt="2023-10-11T07:29:39.674" v="39" actId="1076"/>
        <pc:sldMkLst>
          <pc:docMk/>
          <pc:sldMk cId="830358618" sldId="303"/>
        </pc:sldMkLst>
        <pc:picChg chg="mod">
          <ac:chgData name="Willemijn Gerritsen" userId="8aa5d691-83b3-4c6f-b406-da0a76de7bd5" providerId="ADAL" clId="{455E8F3C-68EB-4FBE-B325-B524A76F1603}" dt="2023-10-11T07:29:39.674" v="39" actId="1076"/>
          <ac:picMkLst>
            <pc:docMk/>
            <pc:sldMk cId="830358618" sldId="303"/>
            <ac:picMk id="6" creationId="{615AA94F-3A9A-C65F-8337-A631E227B23B}"/>
          </ac:picMkLst>
        </pc:picChg>
      </pc:sldChg>
      <pc:sldChg chg="modSp mod">
        <pc:chgData name="Willemijn Gerritsen" userId="8aa5d691-83b3-4c6f-b406-da0a76de7bd5" providerId="ADAL" clId="{455E8F3C-68EB-4FBE-B325-B524A76F1603}" dt="2023-10-11T07:29:59.256" v="40" actId="1076"/>
        <pc:sldMkLst>
          <pc:docMk/>
          <pc:sldMk cId="2674625926" sldId="304"/>
        </pc:sldMkLst>
        <pc:picChg chg="mod">
          <ac:chgData name="Willemijn Gerritsen" userId="8aa5d691-83b3-4c6f-b406-da0a76de7bd5" providerId="ADAL" clId="{455E8F3C-68EB-4FBE-B325-B524A76F1603}" dt="2023-10-11T07:29:59.256" v="40" actId="1076"/>
          <ac:picMkLst>
            <pc:docMk/>
            <pc:sldMk cId="2674625926" sldId="304"/>
            <ac:picMk id="7" creationId="{FC6F4E90-FB7A-3C91-D926-FF48B0CE6DF6}"/>
          </ac:picMkLst>
        </pc:picChg>
      </pc:sldChg>
      <pc:sldChg chg="delSp modSp mod delAnim">
        <pc:chgData name="Willemijn Gerritsen" userId="8aa5d691-83b3-4c6f-b406-da0a76de7bd5" providerId="ADAL" clId="{455E8F3C-68EB-4FBE-B325-B524A76F1603}" dt="2023-10-11T07:30:19.582" v="42" actId="1076"/>
        <pc:sldMkLst>
          <pc:docMk/>
          <pc:sldMk cId="472394906" sldId="305"/>
        </pc:sldMkLst>
        <pc:picChg chg="del">
          <ac:chgData name="Willemijn Gerritsen" userId="8aa5d691-83b3-4c6f-b406-da0a76de7bd5" providerId="ADAL" clId="{455E8F3C-68EB-4FBE-B325-B524A76F1603}" dt="2023-10-11T07:30:07.178" v="41" actId="478"/>
          <ac:picMkLst>
            <pc:docMk/>
            <pc:sldMk cId="472394906" sldId="305"/>
            <ac:picMk id="7" creationId="{44C05D00-1FA6-3CBF-FA48-6506F7F923E3}"/>
          </ac:picMkLst>
        </pc:picChg>
        <pc:picChg chg="mod">
          <ac:chgData name="Willemijn Gerritsen" userId="8aa5d691-83b3-4c6f-b406-da0a76de7bd5" providerId="ADAL" clId="{455E8F3C-68EB-4FBE-B325-B524A76F1603}" dt="2023-10-11T07:30:19.582" v="42" actId="1076"/>
          <ac:picMkLst>
            <pc:docMk/>
            <pc:sldMk cId="472394906" sldId="305"/>
            <ac:picMk id="8" creationId="{0BCDEF96-123F-EB94-638A-C7393F081E53}"/>
          </ac:picMkLst>
        </pc:picChg>
      </pc:sldChg>
      <pc:sldChg chg="modSp mod">
        <pc:chgData name="Willemijn Gerritsen" userId="8aa5d691-83b3-4c6f-b406-da0a76de7bd5" providerId="ADAL" clId="{455E8F3C-68EB-4FBE-B325-B524A76F1603}" dt="2023-10-11T07:30:39.912" v="43" actId="1076"/>
        <pc:sldMkLst>
          <pc:docMk/>
          <pc:sldMk cId="3728437317" sldId="306"/>
        </pc:sldMkLst>
        <pc:picChg chg="mod">
          <ac:chgData name="Willemijn Gerritsen" userId="8aa5d691-83b3-4c6f-b406-da0a76de7bd5" providerId="ADAL" clId="{455E8F3C-68EB-4FBE-B325-B524A76F1603}" dt="2023-10-11T07:30:39.912" v="43" actId="1076"/>
          <ac:picMkLst>
            <pc:docMk/>
            <pc:sldMk cId="3728437317" sldId="306"/>
            <ac:picMk id="6" creationId="{2511EEF2-21AC-5200-6B15-2861580DDA06}"/>
          </ac:picMkLst>
        </pc:picChg>
      </pc:sldChg>
      <pc:sldChg chg="modSp mod">
        <pc:chgData name="Willemijn Gerritsen" userId="8aa5d691-83b3-4c6f-b406-da0a76de7bd5" providerId="ADAL" clId="{455E8F3C-68EB-4FBE-B325-B524A76F1603}" dt="2023-10-11T07:30:56.728" v="44" actId="1076"/>
        <pc:sldMkLst>
          <pc:docMk/>
          <pc:sldMk cId="2204788894" sldId="307"/>
        </pc:sldMkLst>
        <pc:picChg chg="mod">
          <ac:chgData name="Willemijn Gerritsen" userId="8aa5d691-83b3-4c6f-b406-da0a76de7bd5" providerId="ADAL" clId="{455E8F3C-68EB-4FBE-B325-B524A76F1603}" dt="2023-10-11T07:30:56.728" v="44" actId="1076"/>
          <ac:picMkLst>
            <pc:docMk/>
            <pc:sldMk cId="2204788894" sldId="307"/>
            <ac:picMk id="6" creationId="{42B4B17B-73A7-2EBA-3E31-FA85FE69B9BE}"/>
          </ac:picMkLst>
        </pc:picChg>
      </pc:sldChg>
      <pc:sldChg chg="delSp modSp mod delAnim">
        <pc:chgData name="Willemijn Gerritsen" userId="8aa5d691-83b3-4c6f-b406-da0a76de7bd5" providerId="ADAL" clId="{455E8F3C-68EB-4FBE-B325-B524A76F1603}" dt="2023-10-11T07:33:41.943" v="62" actId="1076"/>
        <pc:sldMkLst>
          <pc:docMk/>
          <pc:sldMk cId="762761275" sldId="330"/>
        </pc:sldMkLst>
        <pc:picChg chg="del">
          <ac:chgData name="Willemijn Gerritsen" userId="8aa5d691-83b3-4c6f-b406-da0a76de7bd5" providerId="ADAL" clId="{455E8F3C-68EB-4FBE-B325-B524A76F1603}" dt="2023-10-11T07:33:32.677" v="61" actId="478"/>
          <ac:picMkLst>
            <pc:docMk/>
            <pc:sldMk cId="762761275" sldId="330"/>
            <ac:picMk id="6" creationId="{813B361D-589F-243C-5369-2A5EC7FC74A9}"/>
          </ac:picMkLst>
        </pc:picChg>
        <pc:picChg chg="mod">
          <ac:chgData name="Willemijn Gerritsen" userId="8aa5d691-83b3-4c6f-b406-da0a76de7bd5" providerId="ADAL" clId="{455E8F3C-68EB-4FBE-B325-B524A76F1603}" dt="2023-10-11T07:33:41.943" v="62" actId="1076"/>
          <ac:picMkLst>
            <pc:docMk/>
            <pc:sldMk cId="762761275" sldId="330"/>
            <ac:picMk id="7" creationId="{1ED32FE2-A655-A18F-2C43-9FBC0C61CE83}"/>
          </ac:picMkLst>
        </pc:picChg>
      </pc:sldChg>
      <pc:sldChg chg="modSp mod">
        <pc:chgData name="Willemijn Gerritsen" userId="8aa5d691-83b3-4c6f-b406-da0a76de7bd5" providerId="ADAL" clId="{455E8F3C-68EB-4FBE-B325-B524A76F1603}" dt="2023-10-11T07:37:10.892" v="65" actId="1076"/>
        <pc:sldMkLst>
          <pc:docMk/>
          <pc:sldMk cId="31311519" sldId="331"/>
        </pc:sldMkLst>
        <pc:picChg chg="mod">
          <ac:chgData name="Willemijn Gerritsen" userId="8aa5d691-83b3-4c6f-b406-da0a76de7bd5" providerId="ADAL" clId="{455E8F3C-68EB-4FBE-B325-B524A76F1603}" dt="2023-10-11T07:37:10.892" v="65" actId="1076"/>
          <ac:picMkLst>
            <pc:docMk/>
            <pc:sldMk cId="31311519" sldId="331"/>
            <ac:picMk id="6" creationId="{218CB65D-AE77-733D-60BC-BCCF008E622D}"/>
          </ac:picMkLst>
        </pc:picChg>
      </pc:sldChg>
      <pc:sldChg chg="modSp mod">
        <pc:chgData name="Willemijn Gerritsen" userId="8aa5d691-83b3-4c6f-b406-da0a76de7bd5" providerId="ADAL" clId="{455E8F3C-68EB-4FBE-B325-B524A76F1603}" dt="2023-10-11T07:38:01.472" v="66" actId="1076"/>
        <pc:sldMkLst>
          <pc:docMk/>
          <pc:sldMk cId="2259031804" sldId="332"/>
        </pc:sldMkLst>
        <pc:picChg chg="mod">
          <ac:chgData name="Willemijn Gerritsen" userId="8aa5d691-83b3-4c6f-b406-da0a76de7bd5" providerId="ADAL" clId="{455E8F3C-68EB-4FBE-B325-B524A76F1603}" dt="2023-10-11T07:38:01.472" v="66" actId="1076"/>
          <ac:picMkLst>
            <pc:docMk/>
            <pc:sldMk cId="2259031804" sldId="332"/>
            <ac:picMk id="6" creationId="{E47CC734-EE15-9BE5-FEED-DBE81B93D6C1}"/>
          </ac:picMkLst>
        </pc:picChg>
      </pc:sldChg>
      <pc:sldChg chg="modSp mod">
        <pc:chgData name="Willemijn Gerritsen" userId="8aa5d691-83b3-4c6f-b406-da0a76de7bd5" providerId="ADAL" clId="{455E8F3C-68EB-4FBE-B325-B524A76F1603}" dt="2023-10-11T07:38:14.956" v="67" actId="1076"/>
        <pc:sldMkLst>
          <pc:docMk/>
          <pc:sldMk cId="1554058243" sldId="333"/>
        </pc:sldMkLst>
        <pc:picChg chg="mod">
          <ac:chgData name="Willemijn Gerritsen" userId="8aa5d691-83b3-4c6f-b406-da0a76de7bd5" providerId="ADAL" clId="{455E8F3C-68EB-4FBE-B325-B524A76F1603}" dt="2023-10-11T07:38:14.956" v="67" actId="1076"/>
          <ac:picMkLst>
            <pc:docMk/>
            <pc:sldMk cId="1554058243" sldId="333"/>
            <ac:picMk id="6" creationId="{A50E35B7-507E-9014-FF77-E9BFCF77E22D}"/>
          </ac:picMkLst>
        </pc:picChg>
      </pc:sldChg>
      <pc:sldChg chg="modSp mod">
        <pc:chgData name="Willemijn Gerritsen" userId="8aa5d691-83b3-4c6f-b406-da0a76de7bd5" providerId="ADAL" clId="{455E8F3C-68EB-4FBE-B325-B524A76F1603}" dt="2023-10-11T07:38:24.457" v="68" actId="1076"/>
        <pc:sldMkLst>
          <pc:docMk/>
          <pc:sldMk cId="4071198236" sldId="334"/>
        </pc:sldMkLst>
        <pc:picChg chg="mod">
          <ac:chgData name="Willemijn Gerritsen" userId="8aa5d691-83b3-4c6f-b406-da0a76de7bd5" providerId="ADAL" clId="{455E8F3C-68EB-4FBE-B325-B524A76F1603}" dt="2023-10-11T07:38:24.457" v="68" actId="1076"/>
          <ac:picMkLst>
            <pc:docMk/>
            <pc:sldMk cId="4071198236" sldId="334"/>
            <ac:picMk id="6" creationId="{954C9754-93B4-9A4D-98E5-C4D12043FF43}"/>
          </ac:picMkLst>
        </pc:picChg>
      </pc:sldChg>
      <pc:sldChg chg="modSp mod">
        <pc:chgData name="Willemijn Gerritsen" userId="8aa5d691-83b3-4c6f-b406-da0a76de7bd5" providerId="ADAL" clId="{455E8F3C-68EB-4FBE-B325-B524A76F1603}" dt="2023-10-11T07:38:52.436" v="69" actId="1076"/>
        <pc:sldMkLst>
          <pc:docMk/>
          <pc:sldMk cId="3318429113" sldId="335"/>
        </pc:sldMkLst>
        <pc:picChg chg="mod">
          <ac:chgData name="Willemijn Gerritsen" userId="8aa5d691-83b3-4c6f-b406-da0a76de7bd5" providerId="ADAL" clId="{455E8F3C-68EB-4FBE-B325-B524A76F1603}" dt="2023-10-11T07:38:52.436" v="69" actId="1076"/>
          <ac:picMkLst>
            <pc:docMk/>
            <pc:sldMk cId="3318429113" sldId="335"/>
            <ac:picMk id="6" creationId="{8B996DB1-FB72-EE1B-1EB1-2B71BC42DF8A}"/>
          </ac:picMkLst>
        </pc:picChg>
      </pc:sldChg>
      <pc:sldChg chg="modSp mod">
        <pc:chgData name="Willemijn Gerritsen" userId="8aa5d691-83b3-4c6f-b406-da0a76de7bd5" providerId="ADAL" clId="{455E8F3C-68EB-4FBE-B325-B524A76F1603}" dt="2023-10-11T07:39:00.761" v="70" actId="1076"/>
        <pc:sldMkLst>
          <pc:docMk/>
          <pc:sldMk cId="2800757478" sldId="336"/>
        </pc:sldMkLst>
        <pc:picChg chg="mod">
          <ac:chgData name="Willemijn Gerritsen" userId="8aa5d691-83b3-4c6f-b406-da0a76de7bd5" providerId="ADAL" clId="{455E8F3C-68EB-4FBE-B325-B524A76F1603}" dt="2023-10-11T07:39:00.761" v="70" actId="1076"/>
          <ac:picMkLst>
            <pc:docMk/>
            <pc:sldMk cId="2800757478" sldId="336"/>
            <ac:picMk id="6" creationId="{0655D387-9514-F10E-1CB1-2461E2D27D43}"/>
          </ac:picMkLst>
        </pc:picChg>
      </pc:sldChg>
      <pc:sldChg chg="modSp mod">
        <pc:chgData name="Willemijn Gerritsen" userId="8aa5d691-83b3-4c6f-b406-da0a76de7bd5" providerId="ADAL" clId="{455E8F3C-68EB-4FBE-B325-B524A76F1603}" dt="2023-10-11T07:36:45.715" v="63" actId="1076"/>
        <pc:sldMkLst>
          <pc:docMk/>
          <pc:sldMk cId="936271504" sldId="337"/>
        </pc:sldMkLst>
        <pc:picChg chg="mod">
          <ac:chgData name="Willemijn Gerritsen" userId="8aa5d691-83b3-4c6f-b406-da0a76de7bd5" providerId="ADAL" clId="{455E8F3C-68EB-4FBE-B325-B524A76F1603}" dt="2023-10-11T07:36:45.715" v="63" actId="1076"/>
          <ac:picMkLst>
            <pc:docMk/>
            <pc:sldMk cId="936271504" sldId="337"/>
            <ac:picMk id="6" creationId="{D7F51DE6-2BF5-3986-1210-ED7BD13F8AE6}"/>
          </ac:picMkLst>
        </pc:picChg>
      </pc:sldChg>
      <pc:sldChg chg="modSp mod">
        <pc:chgData name="Willemijn Gerritsen" userId="8aa5d691-83b3-4c6f-b406-da0a76de7bd5" providerId="ADAL" clId="{455E8F3C-68EB-4FBE-B325-B524A76F1603}" dt="2023-10-11T07:36:57.596" v="64" actId="1076"/>
        <pc:sldMkLst>
          <pc:docMk/>
          <pc:sldMk cId="2983939023" sldId="338"/>
        </pc:sldMkLst>
        <pc:picChg chg="mod">
          <ac:chgData name="Willemijn Gerritsen" userId="8aa5d691-83b3-4c6f-b406-da0a76de7bd5" providerId="ADAL" clId="{455E8F3C-68EB-4FBE-B325-B524A76F1603}" dt="2023-10-11T07:36:57.596" v="64" actId="1076"/>
          <ac:picMkLst>
            <pc:docMk/>
            <pc:sldMk cId="2983939023" sldId="338"/>
            <ac:picMk id="6" creationId="{361E4E92-40B5-DF69-0062-C6ADB2811A53}"/>
          </ac:picMkLst>
        </pc:picChg>
      </pc:sldChg>
      <pc:sldChg chg="delSp modSp mod delAnim">
        <pc:chgData name="Willemijn Gerritsen" userId="8aa5d691-83b3-4c6f-b406-da0a76de7bd5" providerId="ADAL" clId="{455E8F3C-68EB-4FBE-B325-B524A76F1603}" dt="2023-10-11T07:41:59.002" v="86" actId="1076"/>
        <pc:sldMkLst>
          <pc:docMk/>
          <pc:sldMk cId="2739002903" sldId="339"/>
        </pc:sldMkLst>
        <pc:picChg chg="del">
          <ac:chgData name="Willemijn Gerritsen" userId="8aa5d691-83b3-4c6f-b406-da0a76de7bd5" providerId="ADAL" clId="{455E8F3C-68EB-4FBE-B325-B524A76F1603}" dt="2023-10-11T07:41:45.549" v="85" actId="478"/>
          <ac:picMkLst>
            <pc:docMk/>
            <pc:sldMk cId="2739002903" sldId="339"/>
            <ac:picMk id="6" creationId="{535FE750-D167-20D5-5B15-1F3047EEF0EB}"/>
          </ac:picMkLst>
        </pc:picChg>
        <pc:picChg chg="mod">
          <ac:chgData name="Willemijn Gerritsen" userId="8aa5d691-83b3-4c6f-b406-da0a76de7bd5" providerId="ADAL" clId="{455E8F3C-68EB-4FBE-B325-B524A76F1603}" dt="2023-10-11T07:41:59.002" v="86" actId="1076"/>
          <ac:picMkLst>
            <pc:docMk/>
            <pc:sldMk cId="2739002903" sldId="339"/>
            <ac:picMk id="7" creationId="{7EB212E9-DB09-E64E-762F-32E5A6858C35}"/>
          </ac:picMkLst>
        </pc:picChg>
      </pc:sldChg>
      <pc:sldChg chg="modSp mod">
        <pc:chgData name="Willemijn Gerritsen" userId="8aa5d691-83b3-4c6f-b406-da0a76de7bd5" providerId="ADAL" clId="{455E8F3C-68EB-4FBE-B325-B524A76F1603}" dt="2023-10-11T07:42:22.137" v="88" actId="1076"/>
        <pc:sldMkLst>
          <pc:docMk/>
          <pc:sldMk cId="1594147514" sldId="340"/>
        </pc:sldMkLst>
        <pc:picChg chg="mod">
          <ac:chgData name="Willemijn Gerritsen" userId="8aa5d691-83b3-4c6f-b406-da0a76de7bd5" providerId="ADAL" clId="{455E8F3C-68EB-4FBE-B325-B524A76F1603}" dt="2023-10-11T07:42:22.137" v="88" actId="1076"/>
          <ac:picMkLst>
            <pc:docMk/>
            <pc:sldMk cId="1594147514" sldId="340"/>
            <ac:picMk id="6" creationId="{6168617B-8AAF-3FFB-6D89-564CC06AE22D}"/>
          </ac:picMkLst>
        </pc:picChg>
      </pc:sldChg>
      <pc:sldChg chg="modSp mod">
        <pc:chgData name="Willemijn Gerritsen" userId="8aa5d691-83b3-4c6f-b406-da0a76de7bd5" providerId="ADAL" clId="{455E8F3C-68EB-4FBE-B325-B524A76F1603}" dt="2023-10-11T07:42:11.944" v="87" actId="1076"/>
        <pc:sldMkLst>
          <pc:docMk/>
          <pc:sldMk cId="2057549126" sldId="341"/>
        </pc:sldMkLst>
        <pc:picChg chg="mod">
          <ac:chgData name="Willemijn Gerritsen" userId="8aa5d691-83b3-4c6f-b406-da0a76de7bd5" providerId="ADAL" clId="{455E8F3C-68EB-4FBE-B325-B524A76F1603}" dt="2023-10-11T07:42:11.944" v="87" actId="1076"/>
          <ac:picMkLst>
            <pc:docMk/>
            <pc:sldMk cId="2057549126" sldId="341"/>
            <ac:picMk id="6" creationId="{3E040BFC-124C-2078-B70E-2C4EE49309F2}"/>
          </ac:picMkLst>
        </pc:picChg>
      </pc:sldChg>
      <pc:sldChg chg="modSp mod">
        <pc:chgData name="Willemijn Gerritsen" userId="8aa5d691-83b3-4c6f-b406-da0a76de7bd5" providerId="ADAL" clId="{455E8F3C-68EB-4FBE-B325-B524A76F1603}" dt="2023-10-11T07:42:36.215" v="89" actId="1076"/>
        <pc:sldMkLst>
          <pc:docMk/>
          <pc:sldMk cId="3345480877" sldId="342"/>
        </pc:sldMkLst>
        <pc:picChg chg="mod">
          <ac:chgData name="Willemijn Gerritsen" userId="8aa5d691-83b3-4c6f-b406-da0a76de7bd5" providerId="ADAL" clId="{455E8F3C-68EB-4FBE-B325-B524A76F1603}" dt="2023-10-11T07:42:36.215" v="89" actId="1076"/>
          <ac:picMkLst>
            <pc:docMk/>
            <pc:sldMk cId="3345480877" sldId="342"/>
            <ac:picMk id="6" creationId="{FC12498F-FCA9-5D9D-6FB6-E305C94BEAAC}"/>
          </ac:picMkLst>
        </pc:picChg>
      </pc:sldChg>
      <pc:sldChg chg="modSp mod">
        <pc:chgData name="Willemijn Gerritsen" userId="8aa5d691-83b3-4c6f-b406-da0a76de7bd5" providerId="ADAL" clId="{455E8F3C-68EB-4FBE-B325-B524A76F1603}" dt="2023-10-11T07:42:46.463" v="90" actId="1076"/>
        <pc:sldMkLst>
          <pc:docMk/>
          <pc:sldMk cId="3759145226" sldId="343"/>
        </pc:sldMkLst>
        <pc:picChg chg="mod">
          <ac:chgData name="Willemijn Gerritsen" userId="8aa5d691-83b3-4c6f-b406-da0a76de7bd5" providerId="ADAL" clId="{455E8F3C-68EB-4FBE-B325-B524A76F1603}" dt="2023-10-11T07:42:46.463" v="90" actId="1076"/>
          <ac:picMkLst>
            <pc:docMk/>
            <pc:sldMk cId="3759145226" sldId="343"/>
            <ac:picMk id="6" creationId="{2F08EBC9-1BED-CCCB-9ACA-6C2AFAD19F43}"/>
          </ac:picMkLst>
        </pc:picChg>
      </pc:sldChg>
      <pc:sldChg chg="modSp mod">
        <pc:chgData name="Willemijn Gerritsen" userId="8aa5d691-83b3-4c6f-b406-da0a76de7bd5" providerId="ADAL" clId="{455E8F3C-68EB-4FBE-B325-B524A76F1603}" dt="2023-10-11T07:42:55.673" v="91" actId="1076"/>
        <pc:sldMkLst>
          <pc:docMk/>
          <pc:sldMk cId="3762611058" sldId="344"/>
        </pc:sldMkLst>
        <pc:picChg chg="mod">
          <ac:chgData name="Willemijn Gerritsen" userId="8aa5d691-83b3-4c6f-b406-da0a76de7bd5" providerId="ADAL" clId="{455E8F3C-68EB-4FBE-B325-B524A76F1603}" dt="2023-10-11T07:42:55.673" v="91" actId="1076"/>
          <ac:picMkLst>
            <pc:docMk/>
            <pc:sldMk cId="3762611058" sldId="344"/>
            <ac:picMk id="6" creationId="{12777132-1D8A-B748-4472-035A746BB02F}"/>
          </ac:picMkLst>
        </pc:picChg>
      </pc:sldChg>
      <pc:sldChg chg="modSp mod">
        <pc:chgData name="Willemijn Gerritsen" userId="8aa5d691-83b3-4c6f-b406-da0a76de7bd5" providerId="ADAL" clId="{455E8F3C-68EB-4FBE-B325-B524A76F1603}" dt="2023-10-11T07:43:05.378" v="92" actId="1076"/>
        <pc:sldMkLst>
          <pc:docMk/>
          <pc:sldMk cId="1616146771" sldId="345"/>
        </pc:sldMkLst>
        <pc:picChg chg="mod">
          <ac:chgData name="Willemijn Gerritsen" userId="8aa5d691-83b3-4c6f-b406-da0a76de7bd5" providerId="ADAL" clId="{455E8F3C-68EB-4FBE-B325-B524A76F1603}" dt="2023-10-11T07:43:05.378" v="92" actId="1076"/>
          <ac:picMkLst>
            <pc:docMk/>
            <pc:sldMk cId="1616146771" sldId="345"/>
            <ac:picMk id="6" creationId="{CF973B74-8E93-45DD-E7F7-CF54829C42AA}"/>
          </ac:picMkLst>
        </pc:picChg>
      </pc:sldChg>
      <pc:sldChg chg="modSp mod">
        <pc:chgData name="Willemijn Gerritsen" userId="8aa5d691-83b3-4c6f-b406-da0a76de7bd5" providerId="ADAL" clId="{455E8F3C-68EB-4FBE-B325-B524A76F1603}" dt="2023-10-11T07:43:16.379" v="93" actId="1076"/>
        <pc:sldMkLst>
          <pc:docMk/>
          <pc:sldMk cId="2180091517" sldId="346"/>
        </pc:sldMkLst>
        <pc:picChg chg="mod">
          <ac:chgData name="Willemijn Gerritsen" userId="8aa5d691-83b3-4c6f-b406-da0a76de7bd5" providerId="ADAL" clId="{455E8F3C-68EB-4FBE-B325-B524A76F1603}" dt="2023-10-11T07:43:16.379" v="93" actId="1076"/>
          <ac:picMkLst>
            <pc:docMk/>
            <pc:sldMk cId="2180091517" sldId="346"/>
            <ac:picMk id="6" creationId="{2B45F398-4DAD-F5DE-E66B-19DC38C738E5}"/>
          </ac:picMkLst>
        </pc:picChg>
      </pc:sldChg>
      <pc:sldChg chg="modSp mod">
        <pc:chgData name="Willemijn Gerritsen" userId="8aa5d691-83b3-4c6f-b406-da0a76de7bd5" providerId="ADAL" clId="{455E8F3C-68EB-4FBE-B325-B524A76F1603}" dt="2023-10-11T07:43:26.317" v="94" actId="1076"/>
        <pc:sldMkLst>
          <pc:docMk/>
          <pc:sldMk cId="2908740332" sldId="347"/>
        </pc:sldMkLst>
        <pc:picChg chg="mod">
          <ac:chgData name="Willemijn Gerritsen" userId="8aa5d691-83b3-4c6f-b406-da0a76de7bd5" providerId="ADAL" clId="{455E8F3C-68EB-4FBE-B325-B524A76F1603}" dt="2023-10-11T07:43:26.317" v="94" actId="1076"/>
          <ac:picMkLst>
            <pc:docMk/>
            <pc:sldMk cId="2908740332" sldId="347"/>
            <ac:picMk id="6" creationId="{BC7D1CA9-B88C-9F42-AB24-A444AB0F366C}"/>
          </ac:picMkLst>
        </pc:picChg>
      </pc:sldChg>
      <pc:sldChg chg="modSp mod">
        <pc:chgData name="Willemijn Gerritsen" userId="8aa5d691-83b3-4c6f-b406-da0a76de7bd5" providerId="ADAL" clId="{455E8F3C-68EB-4FBE-B325-B524A76F1603}" dt="2023-10-11T07:43:34.993" v="95" actId="1076"/>
        <pc:sldMkLst>
          <pc:docMk/>
          <pc:sldMk cId="1016978890" sldId="348"/>
        </pc:sldMkLst>
        <pc:picChg chg="mod">
          <ac:chgData name="Willemijn Gerritsen" userId="8aa5d691-83b3-4c6f-b406-da0a76de7bd5" providerId="ADAL" clId="{455E8F3C-68EB-4FBE-B325-B524A76F1603}" dt="2023-10-11T07:43:34.993" v="95" actId="1076"/>
          <ac:picMkLst>
            <pc:docMk/>
            <pc:sldMk cId="1016978890" sldId="348"/>
            <ac:picMk id="6" creationId="{0689F9B8-9B03-4717-913F-442659785E16}"/>
          </ac:picMkLst>
        </pc:picChg>
      </pc:sldChg>
      <pc:sldChg chg="modSp mod">
        <pc:chgData name="Willemijn Gerritsen" userId="8aa5d691-83b3-4c6f-b406-da0a76de7bd5" providerId="ADAL" clId="{455E8F3C-68EB-4FBE-B325-B524A76F1603}" dt="2023-10-11T07:43:50.077" v="96" actId="1076"/>
        <pc:sldMkLst>
          <pc:docMk/>
          <pc:sldMk cId="992794224" sldId="349"/>
        </pc:sldMkLst>
        <pc:picChg chg="mod">
          <ac:chgData name="Willemijn Gerritsen" userId="8aa5d691-83b3-4c6f-b406-da0a76de7bd5" providerId="ADAL" clId="{455E8F3C-68EB-4FBE-B325-B524A76F1603}" dt="2023-10-11T07:43:50.077" v="96" actId="1076"/>
          <ac:picMkLst>
            <pc:docMk/>
            <pc:sldMk cId="992794224" sldId="349"/>
            <ac:picMk id="6" creationId="{04F35AA9-85DF-590B-7C12-376037242867}"/>
          </ac:picMkLst>
        </pc:picChg>
      </pc:sldChg>
      <pc:sldChg chg="modSp mod">
        <pc:chgData name="Willemijn Gerritsen" userId="8aa5d691-83b3-4c6f-b406-da0a76de7bd5" providerId="ADAL" clId="{455E8F3C-68EB-4FBE-B325-B524A76F1603}" dt="2023-10-11T07:44:01.096" v="97" actId="1076"/>
        <pc:sldMkLst>
          <pc:docMk/>
          <pc:sldMk cId="498235914" sldId="350"/>
        </pc:sldMkLst>
        <pc:picChg chg="mod">
          <ac:chgData name="Willemijn Gerritsen" userId="8aa5d691-83b3-4c6f-b406-da0a76de7bd5" providerId="ADAL" clId="{455E8F3C-68EB-4FBE-B325-B524A76F1603}" dt="2023-10-11T07:44:01.096" v="97" actId="1076"/>
          <ac:picMkLst>
            <pc:docMk/>
            <pc:sldMk cId="498235914" sldId="350"/>
            <ac:picMk id="6" creationId="{1AFDBA55-4CA6-9B87-8F5D-D3D8B0FA3318}"/>
          </ac:picMkLst>
        </pc:picChg>
      </pc:sldChg>
      <pc:sldChg chg="delSp modSp mod delAnim">
        <pc:chgData name="Willemijn Gerritsen" userId="8aa5d691-83b3-4c6f-b406-da0a76de7bd5" providerId="ADAL" clId="{455E8F3C-68EB-4FBE-B325-B524A76F1603}" dt="2023-10-11T07:44:21.233" v="99" actId="1076"/>
        <pc:sldMkLst>
          <pc:docMk/>
          <pc:sldMk cId="3236121830" sldId="351"/>
        </pc:sldMkLst>
        <pc:picChg chg="del">
          <ac:chgData name="Willemijn Gerritsen" userId="8aa5d691-83b3-4c6f-b406-da0a76de7bd5" providerId="ADAL" clId="{455E8F3C-68EB-4FBE-B325-B524A76F1603}" dt="2023-10-11T07:44:12.119" v="98" actId="478"/>
          <ac:picMkLst>
            <pc:docMk/>
            <pc:sldMk cId="3236121830" sldId="351"/>
            <ac:picMk id="6" creationId="{4E0A3165-836C-C910-08F6-45CFE505A06E}"/>
          </ac:picMkLst>
        </pc:picChg>
        <pc:picChg chg="mod">
          <ac:chgData name="Willemijn Gerritsen" userId="8aa5d691-83b3-4c6f-b406-da0a76de7bd5" providerId="ADAL" clId="{455E8F3C-68EB-4FBE-B325-B524A76F1603}" dt="2023-10-11T07:44:21.233" v="99" actId="1076"/>
          <ac:picMkLst>
            <pc:docMk/>
            <pc:sldMk cId="3236121830" sldId="351"/>
            <ac:picMk id="7" creationId="{1F954F78-5FE4-207F-B33F-5B949EDF79EE}"/>
          </ac:picMkLst>
        </pc:picChg>
      </pc:sldChg>
      <pc:sldChg chg="delSp modSp mod delAnim">
        <pc:chgData name="Willemijn Gerritsen" userId="8aa5d691-83b3-4c6f-b406-da0a76de7bd5" providerId="ADAL" clId="{455E8F3C-68EB-4FBE-B325-B524A76F1603}" dt="2023-10-11T07:44:46.655" v="101" actId="1076"/>
        <pc:sldMkLst>
          <pc:docMk/>
          <pc:sldMk cId="2107106968" sldId="352"/>
        </pc:sldMkLst>
        <pc:picChg chg="del">
          <ac:chgData name="Willemijn Gerritsen" userId="8aa5d691-83b3-4c6f-b406-da0a76de7bd5" providerId="ADAL" clId="{455E8F3C-68EB-4FBE-B325-B524A76F1603}" dt="2023-10-11T07:44:34.680" v="100" actId="478"/>
          <ac:picMkLst>
            <pc:docMk/>
            <pc:sldMk cId="2107106968" sldId="352"/>
            <ac:picMk id="6" creationId="{F15344AA-E40F-E72F-F685-A9453664B7CB}"/>
          </ac:picMkLst>
        </pc:picChg>
        <pc:picChg chg="mod">
          <ac:chgData name="Willemijn Gerritsen" userId="8aa5d691-83b3-4c6f-b406-da0a76de7bd5" providerId="ADAL" clId="{455E8F3C-68EB-4FBE-B325-B524A76F1603}" dt="2023-10-11T07:44:46.655" v="101" actId="1076"/>
          <ac:picMkLst>
            <pc:docMk/>
            <pc:sldMk cId="2107106968" sldId="352"/>
            <ac:picMk id="7" creationId="{C491F24B-5B4C-ADFA-54F3-F51122C8393A}"/>
          </ac:picMkLst>
        </pc:picChg>
      </pc:sldChg>
      <pc:sldChg chg="modSp mod">
        <pc:chgData name="Willemijn Gerritsen" userId="8aa5d691-83b3-4c6f-b406-da0a76de7bd5" providerId="ADAL" clId="{455E8F3C-68EB-4FBE-B325-B524A76F1603}" dt="2023-10-11T07:45:03.538" v="102" actId="1076"/>
        <pc:sldMkLst>
          <pc:docMk/>
          <pc:sldMk cId="3370680427" sldId="353"/>
        </pc:sldMkLst>
        <pc:picChg chg="mod">
          <ac:chgData name="Willemijn Gerritsen" userId="8aa5d691-83b3-4c6f-b406-da0a76de7bd5" providerId="ADAL" clId="{455E8F3C-68EB-4FBE-B325-B524A76F1603}" dt="2023-10-11T07:45:03.538" v="102" actId="1076"/>
          <ac:picMkLst>
            <pc:docMk/>
            <pc:sldMk cId="3370680427" sldId="353"/>
            <ac:picMk id="6" creationId="{7C074701-3A60-762D-12CF-510BFC842DE8}"/>
          </ac:picMkLst>
        </pc:picChg>
      </pc:sldChg>
      <pc:sldChg chg="modSp mod">
        <pc:chgData name="Willemijn Gerritsen" userId="8aa5d691-83b3-4c6f-b406-da0a76de7bd5" providerId="ADAL" clId="{455E8F3C-68EB-4FBE-B325-B524A76F1603}" dt="2023-10-11T07:45:15.515" v="103" actId="1076"/>
        <pc:sldMkLst>
          <pc:docMk/>
          <pc:sldMk cId="2741052001" sldId="354"/>
        </pc:sldMkLst>
        <pc:picChg chg="mod">
          <ac:chgData name="Willemijn Gerritsen" userId="8aa5d691-83b3-4c6f-b406-da0a76de7bd5" providerId="ADAL" clId="{455E8F3C-68EB-4FBE-B325-B524A76F1603}" dt="2023-10-11T07:45:15.515" v="103" actId="1076"/>
          <ac:picMkLst>
            <pc:docMk/>
            <pc:sldMk cId="2741052001" sldId="354"/>
            <ac:picMk id="6" creationId="{8BEB141D-5998-639E-5F16-8B7F893A6138}"/>
          </ac:picMkLst>
        </pc:picChg>
      </pc:sldChg>
      <pc:sldChg chg="modSp mod">
        <pc:chgData name="Willemijn Gerritsen" userId="8aa5d691-83b3-4c6f-b406-da0a76de7bd5" providerId="ADAL" clId="{455E8F3C-68EB-4FBE-B325-B524A76F1603}" dt="2023-10-11T07:45:28.391" v="104" actId="1076"/>
        <pc:sldMkLst>
          <pc:docMk/>
          <pc:sldMk cId="1715080394" sldId="355"/>
        </pc:sldMkLst>
        <pc:picChg chg="mod">
          <ac:chgData name="Willemijn Gerritsen" userId="8aa5d691-83b3-4c6f-b406-da0a76de7bd5" providerId="ADAL" clId="{455E8F3C-68EB-4FBE-B325-B524A76F1603}" dt="2023-10-11T07:45:28.391" v="104" actId="1076"/>
          <ac:picMkLst>
            <pc:docMk/>
            <pc:sldMk cId="1715080394" sldId="355"/>
            <ac:picMk id="6" creationId="{21694224-6B54-85E2-A969-565EA04C3328}"/>
          </ac:picMkLst>
        </pc:picChg>
      </pc:sldChg>
      <pc:sldChg chg="modSp mod">
        <pc:chgData name="Willemijn Gerritsen" userId="8aa5d691-83b3-4c6f-b406-da0a76de7bd5" providerId="ADAL" clId="{455E8F3C-68EB-4FBE-B325-B524A76F1603}" dt="2023-10-11T07:45:38.224" v="105" actId="1076"/>
        <pc:sldMkLst>
          <pc:docMk/>
          <pc:sldMk cId="3161442193" sldId="356"/>
        </pc:sldMkLst>
        <pc:picChg chg="mod">
          <ac:chgData name="Willemijn Gerritsen" userId="8aa5d691-83b3-4c6f-b406-da0a76de7bd5" providerId="ADAL" clId="{455E8F3C-68EB-4FBE-B325-B524A76F1603}" dt="2023-10-11T07:45:38.224" v="105" actId="1076"/>
          <ac:picMkLst>
            <pc:docMk/>
            <pc:sldMk cId="3161442193" sldId="356"/>
            <ac:picMk id="6" creationId="{285A6C66-AA9A-83CE-CAD3-BD81681FCB0C}"/>
          </ac:picMkLst>
        </pc:picChg>
      </pc:sldChg>
      <pc:sldChg chg="modSp mod">
        <pc:chgData name="Willemijn Gerritsen" userId="8aa5d691-83b3-4c6f-b406-da0a76de7bd5" providerId="ADAL" clId="{455E8F3C-68EB-4FBE-B325-B524A76F1603}" dt="2023-10-11T07:46:11.004" v="108" actId="1076"/>
        <pc:sldMkLst>
          <pc:docMk/>
          <pc:sldMk cId="3694817768" sldId="357"/>
        </pc:sldMkLst>
        <pc:picChg chg="mod">
          <ac:chgData name="Willemijn Gerritsen" userId="8aa5d691-83b3-4c6f-b406-da0a76de7bd5" providerId="ADAL" clId="{455E8F3C-68EB-4FBE-B325-B524A76F1603}" dt="2023-10-11T07:46:11.004" v="108" actId="1076"/>
          <ac:picMkLst>
            <pc:docMk/>
            <pc:sldMk cId="3694817768" sldId="357"/>
            <ac:picMk id="6" creationId="{DB0AA821-170D-2181-803D-56492BFD27F9}"/>
          </ac:picMkLst>
        </pc:picChg>
      </pc:sldChg>
      <pc:sldChg chg="delSp modSp mod delAnim">
        <pc:chgData name="Willemijn Gerritsen" userId="8aa5d691-83b3-4c6f-b406-da0a76de7bd5" providerId="ADAL" clId="{455E8F3C-68EB-4FBE-B325-B524A76F1603}" dt="2023-10-11T07:46:30.898" v="110" actId="1076"/>
        <pc:sldMkLst>
          <pc:docMk/>
          <pc:sldMk cId="1260698305" sldId="358"/>
        </pc:sldMkLst>
        <pc:picChg chg="del">
          <ac:chgData name="Willemijn Gerritsen" userId="8aa5d691-83b3-4c6f-b406-da0a76de7bd5" providerId="ADAL" clId="{455E8F3C-68EB-4FBE-B325-B524A76F1603}" dt="2023-10-11T07:46:19.863" v="109" actId="478"/>
          <ac:picMkLst>
            <pc:docMk/>
            <pc:sldMk cId="1260698305" sldId="358"/>
            <ac:picMk id="6" creationId="{59BE7261-CB8B-9263-278D-4006765A0F43}"/>
          </ac:picMkLst>
        </pc:picChg>
        <pc:picChg chg="mod">
          <ac:chgData name="Willemijn Gerritsen" userId="8aa5d691-83b3-4c6f-b406-da0a76de7bd5" providerId="ADAL" clId="{455E8F3C-68EB-4FBE-B325-B524A76F1603}" dt="2023-10-11T07:46:30.898" v="110" actId="1076"/>
          <ac:picMkLst>
            <pc:docMk/>
            <pc:sldMk cId="1260698305" sldId="358"/>
            <ac:picMk id="7" creationId="{0E8BE0B0-C56D-291B-80E4-1522A1046A70}"/>
          </ac:picMkLst>
        </pc:picChg>
      </pc:sldChg>
      <pc:sldChg chg="modSp mod">
        <pc:chgData name="Willemijn Gerritsen" userId="8aa5d691-83b3-4c6f-b406-da0a76de7bd5" providerId="ADAL" clId="{455E8F3C-68EB-4FBE-B325-B524A76F1603}" dt="2023-10-11T07:46:51.102" v="112" actId="1076"/>
        <pc:sldMkLst>
          <pc:docMk/>
          <pc:sldMk cId="1010292910" sldId="359"/>
        </pc:sldMkLst>
        <pc:picChg chg="mod">
          <ac:chgData name="Willemijn Gerritsen" userId="8aa5d691-83b3-4c6f-b406-da0a76de7bd5" providerId="ADAL" clId="{455E8F3C-68EB-4FBE-B325-B524A76F1603}" dt="2023-10-11T07:46:51.102" v="112" actId="1076"/>
          <ac:picMkLst>
            <pc:docMk/>
            <pc:sldMk cId="1010292910" sldId="359"/>
            <ac:picMk id="3" creationId="{DE260E76-F523-82BF-465E-E052D095E3C4}"/>
          </ac:picMkLst>
        </pc:picChg>
      </pc:sldChg>
      <pc:sldChg chg="modSp mod">
        <pc:chgData name="Willemijn Gerritsen" userId="8aa5d691-83b3-4c6f-b406-da0a76de7bd5" providerId="ADAL" clId="{455E8F3C-68EB-4FBE-B325-B524A76F1603}" dt="2023-10-11T07:47:11.373" v="114" actId="1076"/>
        <pc:sldMkLst>
          <pc:docMk/>
          <pc:sldMk cId="763046424" sldId="360"/>
        </pc:sldMkLst>
        <pc:picChg chg="mod">
          <ac:chgData name="Willemijn Gerritsen" userId="8aa5d691-83b3-4c6f-b406-da0a76de7bd5" providerId="ADAL" clId="{455E8F3C-68EB-4FBE-B325-B524A76F1603}" dt="2023-10-11T07:47:11.373" v="114" actId="1076"/>
          <ac:picMkLst>
            <pc:docMk/>
            <pc:sldMk cId="763046424" sldId="360"/>
            <ac:picMk id="6" creationId="{808BC59E-1833-2A97-E5C1-66C2E1BAACC5}"/>
          </ac:picMkLst>
        </pc:picChg>
      </pc:sldChg>
      <pc:sldChg chg="modSp mod">
        <pc:chgData name="Willemijn Gerritsen" userId="8aa5d691-83b3-4c6f-b406-da0a76de7bd5" providerId="ADAL" clId="{455E8F3C-68EB-4FBE-B325-B524A76F1603}" dt="2023-10-11T07:47:20.884" v="115" actId="1076"/>
        <pc:sldMkLst>
          <pc:docMk/>
          <pc:sldMk cId="2035116102" sldId="361"/>
        </pc:sldMkLst>
        <pc:picChg chg="mod">
          <ac:chgData name="Willemijn Gerritsen" userId="8aa5d691-83b3-4c6f-b406-da0a76de7bd5" providerId="ADAL" clId="{455E8F3C-68EB-4FBE-B325-B524A76F1603}" dt="2023-10-11T07:47:20.884" v="115" actId="1076"/>
          <ac:picMkLst>
            <pc:docMk/>
            <pc:sldMk cId="2035116102" sldId="361"/>
            <ac:picMk id="6" creationId="{E4E5C8EE-E0AE-C7CA-0955-F5D9ACE0BEDB}"/>
          </ac:picMkLst>
        </pc:picChg>
      </pc:sldChg>
      <pc:sldChg chg="modSp mod">
        <pc:chgData name="Willemijn Gerritsen" userId="8aa5d691-83b3-4c6f-b406-da0a76de7bd5" providerId="ADAL" clId="{455E8F3C-68EB-4FBE-B325-B524A76F1603}" dt="2023-10-11T07:47:34.279" v="116" actId="1076"/>
        <pc:sldMkLst>
          <pc:docMk/>
          <pc:sldMk cId="872944318" sldId="362"/>
        </pc:sldMkLst>
        <pc:picChg chg="mod">
          <ac:chgData name="Willemijn Gerritsen" userId="8aa5d691-83b3-4c6f-b406-da0a76de7bd5" providerId="ADAL" clId="{455E8F3C-68EB-4FBE-B325-B524A76F1603}" dt="2023-10-11T07:47:34.279" v="116" actId="1076"/>
          <ac:picMkLst>
            <pc:docMk/>
            <pc:sldMk cId="872944318" sldId="362"/>
            <ac:picMk id="6" creationId="{1CD5459D-BAA7-4413-1677-147A2F156CE7}"/>
          </ac:picMkLst>
        </pc:picChg>
      </pc:sldChg>
      <pc:sldChg chg="modSp mod">
        <pc:chgData name="Willemijn Gerritsen" userId="8aa5d691-83b3-4c6f-b406-da0a76de7bd5" providerId="ADAL" clId="{455E8F3C-68EB-4FBE-B325-B524A76F1603}" dt="2023-10-11T08:30:23.646" v="128" actId="1076"/>
        <pc:sldMkLst>
          <pc:docMk/>
          <pc:sldMk cId="3402328502" sldId="363"/>
        </pc:sldMkLst>
        <pc:picChg chg="mod">
          <ac:chgData name="Willemijn Gerritsen" userId="8aa5d691-83b3-4c6f-b406-da0a76de7bd5" providerId="ADAL" clId="{455E8F3C-68EB-4FBE-B325-B524A76F1603}" dt="2023-10-11T08:30:23.646" v="128" actId="1076"/>
          <ac:picMkLst>
            <pc:docMk/>
            <pc:sldMk cId="3402328502" sldId="363"/>
            <ac:picMk id="7" creationId="{E9046A13-1419-46F5-542C-E5A89ADB65A8}"/>
          </ac:picMkLst>
        </pc:picChg>
      </pc:sldChg>
      <pc:sldChg chg="modSp mod">
        <pc:chgData name="Willemijn Gerritsen" userId="8aa5d691-83b3-4c6f-b406-da0a76de7bd5" providerId="ADAL" clId="{455E8F3C-68EB-4FBE-B325-B524A76F1603}" dt="2023-10-11T08:30:37.528" v="129" actId="1076"/>
        <pc:sldMkLst>
          <pc:docMk/>
          <pc:sldMk cId="712913941" sldId="364"/>
        </pc:sldMkLst>
        <pc:picChg chg="mod">
          <ac:chgData name="Willemijn Gerritsen" userId="8aa5d691-83b3-4c6f-b406-da0a76de7bd5" providerId="ADAL" clId="{455E8F3C-68EB-4FBE-B325-B524A76F1603}" dt="2023-10-11T08:30:37.528" v="129" actId="1076"/>
          <ac:picMkLst>
            <pc:docMk/>
            <pc:sldMk cId="712913941" sldId="364"/>
            <ac:picMk id="7" creationId="{EC0643B9-DF5F-B42C-1DD9-BB229DB547BC}"/>
          </ac:picMkLst>
        </pc:picChg>
      </pc:sldChg>
      <pc:sldChg chg="modSp mod">
        <pc:chgData name="Willemijn Gerritsen" userId="8aa5d691-83b3-4c6f-b406-da0a76de7bd5" providerId="ADAL" clId="{455E8F3C-68EB-4FBE-B325-B524A76F1603}" dt="2023-10-11T08:30:53.252" v="130" actId="1076"/>
        <pc:sldMkLst>
          <pc:docMk/>
          <pc:sldMk cId="1437906409" sldId="365"/>
        </pc:sldMkLst>
        <pc:picChg chg="mod">
          <ac:chgData name="Willemijn Gerritsen" userId="8aa5d691-83b3-4c6f-b406-da0a76de7bd5" providerId="ADAL" clId="{455E8F3C-68EB-4FBE-B325-B524A76F1603}" dt="2023-10-11T08:30:53.252" v="130" actId="1076"/>
          <ac:picMkLst>
            <pc:docMk/>
            <pc:sldMk cId="1437906409" sldId="365"/>
            <ac:picMk id="7" creationId="{2AA89B8E-5210-66C9-C886-5FC75562CDB8}"/>
          </ac:picMkLst>
        </pc:picChg>
      </pc:sldChg>
      <pc:sldChg chg="modSp mod">
        <pc:chgData name="Willemijn Gerritsen" userId="8aa5d691-83b3-4c6f-b406-da0a76de7bd5" providerId="ADAL" clId="{455E8F3C-68EB-4FBE-B325-B524A76F1603}" dt="2023-10-11T08:31:05.133" v="131" actId="1076"/>
        <pc:sldMkLst>
          <pc:docMk/>
          <pc:sldMk cId="3571444140" sldId="366"/>
        </pc:sldMkLst>
        <pc:picChg chg="mod">
          <ac:chgData name="Willemijn Gerritsen" userId="8aa5d691-83b3-4c6f-b406-da0a76de7bd5" providerId="ADAL" clId="{455E8F3C-68EB-4FBE-B325-B524A76F1603}" dt="2023-10-11T08:31:05.133" v="131" actId="1076"/>
          <ac:picMkLst>
            <pc:docMk/>
            <pc:sldMk cId="3571444140" sldId="366"/>
            <ac:picMk id="7" creationId="{14A0FD32-AFF0-7378-E795-8D79F36D95E1}"/>
          </ac:picMkLst>
        </pc:picChg>
      </pc:sldChg>
      <pc:sldChg chg="modSp mod">
        <pc:chgData name="Willemijn Gerritsen" userId="8aa5d691-83b3-4c6f-b406-da0a76de7bd5" providerId="ADAL" clId="{455E8F3C-68EB-4FBE-B325-B524A76F1603}" dt="2023-10-11T08:31:23.381" v="132" actId="1076"/>
        <pc:sldMkLst>
          <pc:docMk/>
          <pc:sldMk cId="3762548011" sldId="367"/>
        </pc:sldMkLst>
        <pc:picChg chg="mod">
          <ac:chgData name="Willemijn Gerritsen" userId="8aa5d691-83b3-4c6f-b406-da0a76de7bd5" providerId="ADAL" clId="{455E8F3C-68EB-4FBE-B325-B524A76F1603}" dt="2023-10-11T08:31:23.381" v="132" actId="1076"/>
          <ac:picMkLst>
            <pc:docMk/>
            <pc:sldMk cId="3762548011" sldId="367"/>
            <ac:picMk id="6" creationId="{CC641394-A197-C24A-81C3-B87908526136}"/>
          </ac:picMkLst>
        </pc:picChg>
      </pc:sldChg>
      <pc:sldChg chg="modSp mod">
        <pc:chgData name="Willemijn Gerritsen" userId="8aa5d691-83b3-4c6f-b406-da0a76de7bd5" providerId="ADAL" clId="{455E8F3C-68EB-4FBE-B325-B524A76F1603}" dt="2023-10-11T08:31:34.823" v="133" actId="1076"/>
        <pc:sldMkLst>
          <pc:docMk/>
          <pc:sldMk cId="3591629173" sldId="368"/>
        </pc:sldMkLst>
        <pc:picChg chg="mod">
          <ac:chgData name="Willemijn Gerritsen" userId="8aa5d691-83b3-4c6f-b406-da0a76de7bd5" providerId="ADAL" clId="{455E8F3C-68EB-4FBE-B325-B524A76F1603}" dt="2023-10-11T08:31:34.823" v="133" actId="1076"/>
          <ac:picMkLst>
            <pc:docMk/>
            <pc:sldMk cId="3591629173" sldId="368"/>
            <ac:picMk id="6" creationId="{4068EDE1-3D2E-6A6D-F57C-087EAB6FA333}"/>
          </ac:picMkLst>
        </pc:picChg>
      </pc:sldChg>
      <pc:sldChg chg="modSp mod">
        <pc:chgData name="Willemijn Gerritsen" userId="8aa5d691-83b3-4c6f-b406-da0a76de7bd5" providerId="ADAL" clId="{455E8F3C-68EB-4FBE-B325-B524A76F1603}" dt="2023-10-11T08:31:46.621" v="134" actId="1076"/>
        <pc:sldMkLst>
          <pc:docMk/>
          <pc:sldMk cId="1345642395" sldId="369"/>
        </pc:sldMkLst>
        <pc:picChg chg="mod">
          <ac:chgData name="Willemijn Gerritsen" userId="8aa5d691-83b3-4c6f-b406-da0a76de7bd5" providerId="ADAL" clId="{455E8F3C-68EB-4FBE-B325-B524A76F1603}" dt="2023-10-11T08:31:46.621" v="134" actId="1076"/>
          <ac:picMkLst>
            <pc:docMk/>
            <pc:sldMk cId="1345642395" sldId="369"/>
            <ac:picMk id="6" creationId="{0A2795F4-5CD0-6C1E-0FAB-0905B345AD48}"/>
          </ac:picMkLst>
        </pc:picChg>
      </pc:sldChg>
      <pc:sldChg chg="modSp mod">
        <pc:chgData name="Willemijn Gerritsen" userId="8aa5d691-83b3-4c6f-b406-da0a76de7bd5" providerId="ADAL" clId="{455E8F3C-68EB-4FBE-B325-B524A76F1603}" dt="2023-10-11T08:31:57.274" v="135" actId="1076"/>
        <pc:sldMkLst>
          <pc:docMk/>
          <pc:sldMk cId="3430920316" sldId="370"/>
        </pc:sldMkLst>
        <pc:picChg chg="mod">
          <ac:chgData name="Willemijn Gerritsen" userId="8aa5d691-83b3-4c6f-b406-da0a76de7bd5" providerId="ADAL" clId="{455E8F3C-68EB-4FBE-B325-B524A76F1603}" dt="2023-10-11T08:31:57.274" v="135" actId="1076"/>
          <ac:picMkLst>
            <pc:docMk/>
            <pc:sldMk cId="3430920316" sldId="370"/>
            <ac:picMk id="6" creationId="{F7A1BDFC-F05E-8A59-19B2-BF549F2F9A53}"/>
          </ac:picMkLst>
        </pc:picChg>
      </pc:sldChg>
      <pc:sldChg chg="modSp mod">
        <pc:chgData name="Willemijn Gerritsen" userId="8aa5d691-83b3-4c6f-b406-da0a76de7bd5" providerId="ADAL" clId="{455E8F3C-68EB-4FBE-B325-B524A76F1603}" dt="2023-10-11T08:32:07.049" v="136" actId="1076"/>
        <pc:sldMkLst>
          <pc:docMk/>
          <pc:sldMk cId="302997930" sldId="371"/>
        </pc:sldMkLst>
        <pc:picChg chg="mod">
          <ac:chgData name="Willemijn Gerritsen" userId="8aa5d691-83b3-4c6f-b406-da0a76de7bd5" providerId="ADAL" clId="{455E8F3C-68EB-4FBE-B325-B524A76F1603}" dt="2023-10-11T08:32:07.049" v="136" actId="1076"/>
          <ac:picMkLst>
            <pc:docMk/>
            <pc:sldMk cId="302997930" sldId="371"/>
            <ac:picMk id="6" creationId="{140DCCA1-482E-0A0A-7E4A-6074C38564E5}"/>
          </ac:picMkLst>
        </pc:picChg>
      </pc:sldChg>
      <pc:sldChg chg="modSp mod">
        <pc:chgData name="Willemijn Gerritsen" userId="8aa5d691-83b3-4c6f-b406-da0a76de7bd5" providerId="ADAL" clId="{455E8F3C-68EB-4FBE-B325-B524A76F1603}" dt="2023-10-11T08:32:18.824" v="137" actId="1076"/>
        <pc:sldMkLst>
          <pc:docMk/>
          <pc:sldMk cId="3982836525" sldId="372"/>
        </pc:sldMkLst>
        <pc:picChg chg="mod">
          <ac:chgData name="Willemijn Gerritsen" userId="8aa5d691-83b3-4c6f-b406-da0a76de7bd5" providerId="ADAL" clId="{455E8F3C-68EB-4FBE-B325-B524A76F1603}" dt="2023-10-11T08:32:18.824" v="137" actId="1076"/>
          <ac:picMkLst>
            <pc:docMk/>
            <pc:sldMk cId="3982836525" sldId="372"/>
            <ac:picMk id="7" creationId="{B22881E4-4676-5814-3A31-638AB845F1DF}"/>
          </ac:picMkLst>
        </pc:picChg>
      </pc:sldChg>
      <pc:sldChg chg="modSp mod">
        <pc:chgData name="Willemijn Gerritsen" userId="8aa5d691-83b3-4c6f-b406-da0a76de7bd5" providerId="ADAL" clId="{455E8F3C-68EB-4FBE-B325-B524A76F1603}" dt="2023-10-11T08:32:30.532" v="138" actId="1076"/>
        <pc:sldMkLst>
          <pc:docMk/>
          <pc:sldMk cId="3261552834" sldId="373"/>
        </pc:sldMkLst>
        <pc:picChg chg="mod">
          <ac:chgData name="Willemijn Gerritsen" userId="8aa5d691-83b3-4c6f-b406-da0a76de7bd5" providerId="ADAL" clId="{455E8F3C-68EB-4FBE-B325-B524A76F1603}" dt="2023-10-11T08:32:30.532" v="138" actId="1076"/>
          <ac:picMkLst>
            <pc:docMk/>
            <pc:sldMk cId="3261552834" sldId="373"/>
            <ac:picMk id="6" creationId="{E3F9AE01-338B-A633-6504-C2DBE175727B}"/>
          </ac:picMkLst>
        </pc:picChg>
      </pc:sldChg>
      <pc:sldChg chg="modSp mod">
        <pc:chgData name="Willemijn Gerritsen" userId="8aa5d691-83b3-4c6f-b406-da0a76de7bd5" providerId="ADAL" clId="{455E8F3C-68EB-4FBE-B325-B524A76F1603}" dt="2023-10-11T08:32:41.331" v="139" actId="1076"/>
        <pc:sldMkLst>
          <pc:docMk/>
          <pc:sldMk cId="2937077648" sldId="374"/>
        </pc:sldMkLst>
        <pc:picChg chg="mod">
          <ac:chgData name="Willemijn Gerritsen" userId="8aa5d691-83b3-4c6f-b406-da0a76de7bd5" providerId="ADAL" clId="{455E8F3C-68EB-4FBE-B325-B524A76F1603}" dt="2023-10-11T08:32:41.331" v="139" actId="1076"/>
          <ac:picMkLst>
            <pc:docMk/>
            <pc:sldMk cId="2937077648" sldId="374"/>
            <ac:picMk id="7" creationId="{EF5C4FE7-5CCC-1629-BB98-ADB08A23F529}"/>
          </ac:picMkLst>
        </pc:picChg>
      </pc:sldChg>
      <pc:sldChg chg="modSp mod">
        <pc:chgData name="Willemijn Gerritsen" userId="8aa5d691-83b3-4c6f-b406-da0a76de7bd5" providerId="ADAL" clId="{455E8F3C-68EB-4FBE-B325-B524A76F1603}" dt="2023-10-11T08:32:51.503" v="140" actId="1076"/>
        <pc:sldMkLst>
          <pc:docMk/>
          <pc:sldMk cId="1160804464" sldId="375"/>
        </pc:sldMkLst>
        <pc:picChg chg="mod">
          <ac:chgData name="Willemijn Gerritsen" userId="8aa5d691-83b3-4c6f-b406-da0a76de7bd5" providerId="ADAL" clId="{455E8F3C-68EB-4FBE-B325-B524A76F1603}" dt="2023-10-11T08:32:51.503" v="140" actId="1076"/>
          <ac:picMkLst>
            <pc:docMk/>
            <pc:sldMk cId="1160804464" sldId="375"/>
            <ac:picMk id="6" creationId="{99802F68-D43D-60BB-9743-4049901C87E9}"/>
          </ac:picMkLst>
        </pc:picChg>
      </pc:sldChg>
      <pc:sldChg chg="modSp mod">
        <pc:chgData name="Willemijn Gerritsen" userId="8aa5d691-83b3-4c6f-b406-da0a76de7bd5" providerId="ADAL" clId="{455E8F3C-68EB-4FBE-B325-B524A76F1603}" dt="2023-10-11T08:33:00.840" v="141" actId="1076"/>
        <pc:sldMkLst>
          <pc:docMk/>
          <pc:sldMk cId="2285523982" sldId="376"/>
        </pc:sldMkLst>
        <pc:picChg chg="mod">
          <ac:chgData name="Willemijn Gerritsen" userId="8aa5d691-83b3-4c6f-b406-da0a76de7bd5" providerId="ADAL" clId="{455E8F3C-68EB-4FBE-B325-B524A76F1603}" dt="2023-10-11T08:33:00.840" v="141" actId="1076"/>
          <ac:picMkLst>
            <pc:docMk/>
            <pc:sldMk cId="2285523982" sldId="376"/>
            <ac:picMk id="6" creationId="{F260FACD-59C2-9B46-15E7-F5C9BE1FCC78}"/>
          </ac:picMkLst>
        </pc:picChg>
      </pc:sldChg>
      <pc:sldChg chg="modSp mod">
        <pc:chgData name="Willemijn Gerritsen" userId="8aa5d691-83b3-4c6f-b406-da0a76de7bd5" providerId="ADAL" clId="{455E8F3C-68EB-4FBE-B325-B524A76F1603}" dt="2023-10-11T08:33:43.378" v="142" actId="1076"/>
        <pc:sldMkLst>
          <pc:docMk/>
          <pc:sldMk cId="2372546406" sldId="377"/>
        </pc:sldMkLst>
        <pc:picChg chg="mod">
          <ac:chgData name="Willemijn Gerritsen" userId="8aa5d691-83b3-4c6f-b406-da0a76de7bd5" providerId="ADAL" clId="{455E8F3C-68EB-4FBE-B325-B524A76F1603}" dt="2023-10-11T08:33:43.378" v="142" actId="1076"/>
          <ac:picMkLst>
            <pc:docMk/>
            <pc:sldMk cId="2372546406" sldId="377"/>
            <ac:picMk id="6" creationId="{B5A1A4E2-1336-AB6F-A854-5E96417D9DA8}"/>
          </ac:picMkLst>
        </pc:picChg>
      </pc:sldChg>
      <pc:sldChg chg="modSp mod">
        <pc:chgData name="Willemijn Gerritsen" userId="8aa5d691-83b3-4c6f-b406-da0a76de7bd5" providerId="ADAL" clId="{455E8F3C-68EB-4FBE-B325-B524A76F1603}" dt="2023-10-11T08:35:38.095" v="152" actId="1076"/>
        <pc:sldMkLst>
          <pc:docMk/>
          <pc:sldMk cId="3911017425" sldId="378"/>
        </pc:sldMkLst>
        <pc:picChg chg="mod">
          <ac:chgData name="Willemijn Gerritsen" userId="8aa5d691-83b3-4c6f-b406-da0a76de7bd5" providerId="ADAL" clId="{455E8F3C-68EB-4FBE-B325-B524A76F1603}" dt="2023-10-11T08:35:38.095" v="152" actId="1076"/>
          <ac:picMkLst>
            <pc:docMk/>
            <pc:sldMk cId="3911017425" sldId="378"/>
            <ac:picMk id="6" creationId="{10181662-7236-4573-3F50-57A80CDD4F98}"/>
          </ac:picMkLst>
        </pc:picChg>
      </pc:sldChg>
      <pc:sldChg chg="modSp mod">
        <pc:chgData name="Willemijn Gerritsen" userId="8aa5d691-83b3-4c6f-b406-da0a76de7bd5" providerId="ADAL" clId="{455E8F3C-68EB-4FBE-B325-B524A76F1603}" dt="2023-10-11T08:35:48.004" v="153" actId="1076"/>
        <pc:sldMkLst>
          <pc:docMk/>
          <pc:sldMk cId="976098647" sldId="379"/>
        </pc:sldMkLst>
        <pc:picChg chg="mod">
          <ac:chgData name="Willemijn Gerritsen" userId="8aa5d691-83b3-4c6f-b406-da0a76de7bd5" providerId="ADAL" clId="{455E8F3C-68EB-4FBE-B325-B524A76F1603}" dt="2023-10-11T08:35:48.004" v="153" actId="1076"/>
          <ac:picMkLst>
            <pc:docMk/>
            <pc:sldMk cId="976098647" sldId="379"/>
            <ac:picMk id="7" creationId="{16E3DA6B-EB8E-C5FC-2457-D305EA8ABD13}"/>
          </ac:picMkLst>
        </pc:picChg>
      </pc:sldChg>
      <pc:sldChg chg="modSp mod">
        <pc:chgData name="Willemijn Gerritsen" userId="8aa5d691-83b3-4c6f-b406-da0a76de7bd5" providerId="ADAL" clId="{455E8F3C-68EB-4FBE-B325-B524A76F1603}" dt="2023-10-11T08:36:17.437" v="155" actId="1076"/>
        <pc:sldMkLst>
          <pc:docMk/>
          <pc:sldMk cId="1519974374" sldId="380"/>
        </pc:sldMkLst>
        <pc:picChg chg="mod">
          <ac:chgData name="Willemijn Gerritsen" userId="8aa5d691-83b3-4c6f-b406-da0a76de7bd5" providerId="ADAL" clId="{455E8F3C-68EB-4FBE-B325-B524A76F1603}" dt="2023-10-11T08:36:17.437" v="155" actId="1076"/>
          <ac:picMkLst>
            <pc:docMk/>
            <pc:sldMk cId="1519974374" sldId="380"/>
            <ac:picMk id="7" creationId="{454A81E3-AB3E-E5EE-43F9-8EF50E26BCCF}"/>
          </ac:picMkLst>
        </pc:picChg>
      </pc:sldChg>
      <pc:sldChg chg="modSp mod">
        <pc:chgData name="Willemijn Gerritsen" userId="8aa5d691-83b3-4c6f-b406-da0a76de7bd5" providerId="ADAL" clId="{455E8F3C-68EB-4FBE-B325-B524A76F1603}" dt="2023-10-11T08:36:06.472" v="154" actId="1076"/>
        <pc:sldMkLst>
          <pc:docMk/>
          <pc:sldMk cId="1431872886" sldId="381"/>
        </pc:sldMkLst>
        <pc:picChg chg="mod">
          <ac:chgData name="Willemijn Gerritsen" userId="8aa5d691-83b3-4c6f-b406-da0a76de7bd5" providerId="ADAL" clId="{455E8F3C-68EB-4FBE-B325-B524A76F1603}" dt="2023-10-11T08:36:06.472" v="154" actId="1076"/>
          <ac:picMkLst>
            <pc:docMk/>
            <pc:sldMk cId="1431872886" sldId="381"/>
            <ac:picMk id="7" creationId="{4DEBAAD3-C3C9-32E0-A4C3-8772582D4F24}"/>
          </ac:picMkLst>
        </pc:picChg>
      </pc:sldChg>
      <pc:sldChg chg="modSp mod">
        <pc:chgData name="Willemijn Gerritsen" userId="8aa5d691-83b3-4c6f-b406-da0a76de7bd5" providerId="ADAL" clId="{455E8F3C-68EB-4FBE-B325-B524A76F1603}" dt="2023-10-11T07:39:41.648" v="73" actId="1076"/>
        <pc:sldMkLst>
          <pc:docMk/>
          <pc:sldMk cId="4094061978" sldId="382"/>
        </pc:sldMkLst>
        <pc:picChg chg="mod">
          <ac:chgData name="Willemijn Gerritsen" userId="8aa5d691-83b3-4c6f-b406-da0a76de7bd5" providerId="ADAL" clId="{455E8F3C-68EB-4FBE-B325-B524A76F1603}" dt="2023-10-11T07:39:41.648" v="73" actId="1076"/>
          <ac:picMkLst>
            <pc:docMk/>
            <pc:sldMk cId="4094061978" sldId="382"/>
            <ac:picMk id="6" creationId="{D1C68561-5BF2-4EB3-841C-2013AF9F9C4E}"/>
          </ac:picMkLst>
        </pc:picChg>
      </pc:sldChg>
      <pc:sldChg chg="modSp mod">
        <pc:chgData name="Willemijn Gerritsen" userId="8aa5d691-83b3-4c6f-b406-da0a76de7bd5" providerId="ADAL" clId="{455E8F3C-68EB-4FBE-B325-B524A76F1603}" dt="2023-10-11T07:40:15.542" v="77" actId="1076"/>
        <pc:sldMkLst>
          <pc:docMk/>
          <pc:sldMk cId="904078887" sldId="383"/>
        </pc:sldMkLst>
        <pc:picChg chg="mod">
          <ac:chgData name="Willemijn Gerritsen" userId="8aa5d691-83b3-4c6f-b406-da0a76de7bd5" providerId="ADAL" clId="{455E8F3C-68EB-4FBE-B325-B524A76F1603}" dt="2023-10-11T07:40:15.542" v="77" actId="1076"/>
          <ac:picMkLst>
            <pc:docMk/>
            <pc:sldMk cId="904078887" sldId="383"/>
            <ac:picMk id="7" creationId="{898406D0-B0AF-F283-F7CF-DFE68FACF485}"/>
          </ac:picMkLst>
        </pc:picChg>
      </pc:sldChg>
      <pc:sldChg chg="modSp mod">
        <pc:chgData name="Willemijn Gerritsen" userId="8aa5d691-83b3-4c6f-b406-da0a76de7bd5" providerId="ADAL" clId="{455E8F3C-68EB-4FBE-B325-B524A76F1603}" dt="2023-10-11T07:40:25.690" v="78" actId="1076"/>
        <pc:sldMkLst>
          <pc:docMk/>
          <pc:sldMk cId="1610606330" sldId="384"/>
        </pc:sldMkLst>
        <pc:picChg chg="mod">
          <ac:chgData name="Willemijn Gerritsen" userId="8aa5d691-83b3-4c6f-b406-da0a76de7bd5" providerId="ADAL" clId="{455E8F3C-68EB-4FBE-B325-B524A76F1603}" dt="2023-10-11T07:40:25.690" v="78" actId="1076"/>
          <ac:picMkLst>
            <pc:docMk/>
            <pc:sldMk cId="1610606330" sldId="384"/>
            <ac:picMk id="6" creationId="{5ECCB02D-3A75-E1F0-5969-8A875F02A9A4}"/>
          </ac:picMkLst>
        </pc:picChg>
      </pc:sldChg>
      <pc:sldChg chg="modSp mod">
        <pc:chgData name="Willemijn Gerritsen" userId="8aa5d691-83b3-4c6f-b406-da0a76de7bd5" providerId="ADAL" clId="{455E8F3C-68EB-4FBE-B325-B524A76F1603}" dt="2023-10-11T07:40:35.268" v="79" actId="1076"/>
        <pc:sldMkLst>
          <pc:docMk/>
          <pc:sldMk cId="1875181137" sldId="385"/>
        </pc:sldMkLst>
        <pc:picChg chg="mod">
          <ac:chgData name="Willemijn Gerritsen" userId="8aa5d691-83b3-4c6f-b406-da0a76de7bd5" providerId="ADAL" clId="{455E8F3C-68EB-4FBE-B325-B524A76F1603}" dt="2023-10-11T07:40:35.268" v="79" actId="1076"/>
          <ac:picMkLst>
            <pc:docMk/>
            <pc:sldMk cId="1875181137" sldId="385"/>
            <ac:picMk id="6" creationId="{523746F3-E018-DEBD-41D1-F1B81BE5AB71}"/>
          </ac:picMkLst>
        </pc:picChg>
      </pc:sldChg>
      <pc:sldChg chg="modSp mod">
        <pc:chgData name="Willemijn Gerritsen" userId="8aa5d691-83b3-4c6f-b406-da0a76de7bd5" providerId="ADAL" clId="{455E8F3C-68EB-4FBE-B325-B524A76F1603}" dt="2023-10-11T07:40:45.791" v="80" actId="1076"/>
        <pc:sldMkLst>
          <pc:docMk/>
          <pc:sldMk cId="2533282886" sldId="386"/>
        </pc:sldMkLst>
        <pc:picChg chg="mod">
          <ac:chgData name="Willemijn Gerritsen" userId="8aa5d691-83b3-4c6f-b406-da0a76de7bd5" providerId="ADAL" clId="{455E8F3C-68EB-4FBE-B325-B524A76F1603}" dt="2023-10-11T07:40:45.791" v="80" actId="1076"/>
          <ac:picMkLst>
            <pc:docMk/>
            <pc:sldMk cId="2533282886" sldId="386"/>
            <ac:picMk id="6" creationId="{5FD2D7D5-5377-DC5D-186C-CBE9BC212A49}"/>
          </ac:picMkLst>
        </pc:picChg>
      </pc:sldChg>
      <pc:sldChg chg="modSp mod">
        <pc:chgData name="Willemijn Gerritsen" userId="8aa5d691-83b3-4c6f-b406-da0a76de7bd5" providerId="ADAL" clId="{455E8F3C-68EB-4FBE-B325-B524A76F1603}" dt="2023-10-11T07:41:15.381" v="82" actId="1076"/>
        <pc:sldMkLst>
          <pc:docMk/>
          <pc:sldMk cId="3466808673" sldId="387"/>
        </pc:sldMkLst>
        <pc:picChg chg="mod">
          <ac:chgData name="Willemijn Gerritsen" userId="8aa5d691-83b3-4c6f-b406-da0a76de7bd5" providerId="ADAL" clId="{455E8F3C-68EB-4FBE-B325-B524A76F1603}" dt="2023-10-11T07:41:15.381" v="82" actId="1076"/>
          <ac:picMkLst>
            <pc:docMk/>
            <pc:sldMk cId="3466808673" sldId="387"/>
            <ac:picMk id="6" creationId="{99B605F8-0AC9-D8A0-DE04-3BD4758AA746}"/>
          </ac:picMkLst>
        </pc:picChg>
      </pc:sldChg>
      <pc:sldChg chg="modSp mod">
        <pc:chgData name="Willemijn Gerritsen" userId="8aa5d691-83b3-4c6f-b406-da0a76de7bd5" providerId="ADAL" clId="{455E8F3C-68EB-4FBE-B325-B524A76F1603}" dt="2023-10-11T07:41:25.416" v="83" actId="1076"/>
        <pc:sldMkLst>
          <pc:docMk/>
          <pc:sldMk cId="1615888086" sldId="388"/>
        </pc:sldMkLst>
        <pc:picChg chg="mod">
          <ac:chgData name="Willemijn Gerritsen" userId="8aa5d691-83b3-4c6f-b406-da0a76de7bd5" providerId="ADAL" clId="{455E8F3C-68EB-4FBE-B325-B524A76F1603}" dt="2023-10-11T07:41:25.416" v="83" actId="1076"/>
          <ac:picMkLst>
            <pc:docMk/>
            <pc:sldMk cId="1615888086" sldId="388"/>
            <ac:picMk id="6" creationId="{DA4B4B2E-F794-FBD7-1F86-E025A6594928}"/>
          </ac:picMkLst>
        </pc:picChg>
      </pc:sldChg>
      <pc:sldChg chg="modSp mod">
        <pc:chgData name="Willemijn Gerritsen" userId="8aa5d691-83b3-4c6f-b406-da0a76de7bd5" providerId="ADAL" clId="{455E8F3C-68EB-4FBE-B325-B524A76F1603}" dt="2023-10-11T07:41:34.069" v="84" actId="1076"/>
        <pc:sldMkLst>
          <pc:docMk/>
          <pc:sldMk cId="1175474347" sldId="389"/>
        </pc:sldMkLst>
        <pc:picChg chg="mod">
          <ac:chgData name="Willemijn Gerritsen" userId="8aa5d691-83b3-4c6f-b406-da0a76de7bd5" providerId="ADAL" clId="{455E8F3C-68EB-4FBE-B325-B524A76F1603}" dt="2023-10-11T07:41:34.069" v="84" actId="1076"/>
          <ac:picMkLst>
            <pc:docMk/>
            <pc:sldMk cId="1175474347" sldId="389"/>
            <ac:picMk id="6" creationId="{A4E140DD-B3B5-D3AB-90F0-E54EBCDBDAF0}"/>
          </ac:picMkLst>
        </pc:picChg>
      </pc:sldChg>
      <pc:sldChg chg="modSp mod">
        <pc:chgData name="Willemijn Gerritsen" userId="8aa5d691-83b3-4c6f-b406-da0a76de7bd5" providerId="ADAL" clId="{455E8F3C-68EB-4FBE-B325-B524A76F1603}" dt="2023-10-11T07:46:39.087" v="111" actId="1076"/>
        <pc:sldMkLst>
          <pc:docMk/>
          <pc:sldMk cId="1399066815" sldId="390"/>
        </pc:sldMkLst>
        <pc:picChg chg="mod">
          <ac:chgData name="Willemijn Gerritsen" userId="8aa5d691-83b3-4c6f-b406-da0a76de7bd5" providerId="ADAL" clId="{455E8F3C-68EB-4FBE-B325-B524A76F1603}" dt="2023-10-11T07:46:39.087" v="111" actId="1076"/>
          <ac:picMkLst>
            <pc:docMk/>
            <pc:sldMk cId="1399066815" sldId="390"/>
            <ac:picMk id="6" creationId="{01DA422A-ABD8-FB82-276B-55B6C16108E4}"/>
          </ac:picMkLst>
        </pc:picChg>
      </pc:sldChg>
      <pc:sldChg chg="modSp mod">
        <pc:chgData name="Willemijn Gerritsen" userId="8aa5d691-83b3-4c6f-b406-da0a76de7bd5" providerId="ADAL" clId="{455E8F3C-68EB-4FBE-B325-B524A76F1603}" dt="2023-10-11T07:47:54.186" v="118" actId="1076"/>
        <pc:sldMkLst>
          <pc:docMk/>
          <pc:sldMk cId="2722278075" sldId="391"/>
        </pc:sldMkLst>
        <pc:picChg chg="mod">
          <ac:chgData name="Willemijn Gerritsen" userId="8aa5d691-83b3-4c6f-b406-da0a76de7bd5" providerId="ADAL" clId="{455E8F3C-68EB-4FBE-B325-B524A76F1603}" dt="2023-10-11T07:47:54.186" v="118" actId="1076"/>
          <ac:picMkLst>
            <pc:docMk/>
            <pc:sldMk cId="2722278075" sldId="391"/>
            <ac:picMk id="6" creationId="{FD991CEA-E6AB-3CF4-7ECB-DB4E7D6D9316}"/>
          </ac:picMkLst>
        </pc:picChg>
      </pc:sldChg>
      <pc:sldChg chg="modSp mod">
        <pc:chgData name="Willemijn Gerritsen" userId="8aa5d691-83b3-4c6f-b406-da0a76de7bd5" providerId="ADAL" clId="{455E8F3C-68EB-4FBE-B325-B524A76F1603}" dt="2023-10-11T07:48:06.401" v="119" actId="1076"/>
        <pc:sldMkLst>
          <pc:docMk/>
          <pc:sldMk cId="2076685567" sldId="392"/>
        </pc:sldMkLst>
        <pc:picChg chg="mod">
          <ac:chgData name="Willemijn Gerritsen" userId="8aa5d691-83b3-4c6f-b406-da0a76de7bd5" providerId="ADAL" clId="{455E8F3C-68EB-4FBE-B325-B524A76F1603}" dt="2023-10-11T07:48:06.401" v="119" actId="1076"/>
          <ac:picMkLst>
            <pc:docMk/>
            <pc:sldMk cId="2076685567" sldId="392"/>
            <ac:picMk id="6" creationId="{F707BD43-3C21-EBDB-DD6F-8543D3B07787}"/>
          </ac:picMkLst>
        </pc:picChg>
      </pc:sldChg>
      <pc:sldChg chg="modSp mod">
        <pc:chgData name="Willemijn Gerritsen" userId="8aa5d691-83b3-4c6f-b406-da0a76de7bd5" providerId="ADAL" clId="{455E8F3C-68EB-4FBE-B325-B524A76F1603}" dt="2023-10-11T07:48:25.354" v="120" actId="1076"/>
        <pc:sldMkLst>
          <pc:docMk/>
          <pc:sldMk cId="2304222494" sldId="393"/>
        </pc:sldMkLst>
        <pc:picChg chg="mod">
          <ac:chgData name="Willemijn Gerritsen" userId="8aa5d691-83b3-4c6f-b406-da0a76de7bd5" providerId="ADAL" clId="{455E8F3C-68EB-4FBE-B325-B524A76F1603}" dt="2023-10-11T07:48:25.354" v="120" actId="1076"/>
          <ac:picMkLst>
            <pc:docMk/>
            <pc:sldMk cId="2304222494" sldId="393"/>
            <ac:picMk id="6" creationId="{2DC20D49-1F4A-CCCD-2888-0960D7E900B4}"/>
          </ac:picMkLst>
        </pc:picChg>
      </pc:sldChg>
      <pc:sldChg chg="modSp mod">
        <pc:chgData name="Willemijn Gerritsen" userId="8aa5d691-83b3-4c6f-b406-da0a76de7bd5" providerId="ADAL" clId="{455E8F3C-68EB-4FBE-B325-B524A76F1603}" dt="2023-10-11T07:48:59.658" v="122" actId="1076"/>
        <pc:sldMkLst>
          <pc:docMk/>
          <pc:sldMk cId="950536209" sldId="394"/>
        </pc:sldMkLst>
        <pc:picChg chg="mod">
          <ac:chgData name="Willemijn Gerritsen" userId="8aa5d691-83b3-4c6f-b406-da0a76de7bd5" providerId="ADAL" clId="{455E8F3C-68EB-4FBE-B325-B524A76F1603}" dt="2023-10-11T07:48:59.658" v="122" actId="1076"/>
          <ac:picMkLst>
            <pc:docMk/>
            <pc:sldMk cId="950536209" sldId="394"/>
            <ac:picMk id="6" creationId="{265BB450-87FF-4CB1-8B92-050034B7B1BF}"/>
          </ac:picMkLst>
        </pc:picChg>
      </pc:sldChg>
      <pc:sldChg chg="modSp mod">
        <pc:chgData name="Willemijn Gerritsen" userId="8aa5d691-83b3-4c6f-b406-da0a76de7bd5" providerId="ADAL" clId="{455E8F3C-68EB-4FBE-B325-B524A76F1603}" dt="2023-10-11T07:48:36.965" v="121" actId="1076"/>
        <pc:sldMkLst>
          <pc:docMk/>
          <pc:sldMk cId="653565170" sldId="395"/>
        </pc:sldMkLst>
        <pc:picChg chg="mod">
          <ac:chgData name="Willemijn Gerritsen" userId="8aa5d691-83b3-4c6f-b406-da0a76de7bd5" providerId="ADAL" clId="{455E8F3C-68EB-4FBE-B325-B524A76F1603}" dt="2023-10-11T07:48:36.965" v="121" actId="1076"/>
          <ac:picMkLst>
            <pc:docMk/>
            <pc:sldMk cId="653565170" sldId="395"/>
            <ac:picMk id="6" creationId="{433C3DF3-C3BA-00F1-C342-21903B00C1C7}"/>
          </ac:picMkLst>
        </pc:picChg>
      </pc:sldChg>
      <pc:sldChg chg="delSp modSp mod delAnim">
        <pc:chgData name="Willemijn Gerritsen" userId="8aa5d691-83b3-4c6f-b406-da0a76de7bd5" providerId="ADAL" clId="{455E8F3C-68EB-4FBE-B325-B524A76F1603}" dt="2023-10-11T08:29:52.495" v="124" actId="1076"/>
        <pc:sldMkLst>
          <pc:docMk/>
          <pc:sldMk cId="4254007880" sldId="396"/>
        </pc:sldMkLst>
        <pc:picChg chg="del">
          <ac:chgData name="Willemijn Gerritsen" userId="8aa5d691-83b3-4c6f-b406-da0a76de7bd5" providerId="ADAL" clId="{455E8F3C-68EB-4FBE-B325-B524A76F1603}" dt="2023-10-11T07:49:11.669" v="123" actId="478"/>
          <ac:picMkLst>
            <pc:docMk/>
            <pc:sldMk cId="4254007880" sldId="396"/>
            <ac:picMk id="7" creationId="{CB9C3635-918A-720E-A9DD-40E9C9643C24}"/>
          </ac:picMkLst>
        </pc:picChg>
        <pc:picChg chg="mod">
          <ac:chgData name="Willemijn Gerritsen" userId="8aa5d691-83b3-4c6f-b406-da0a76de7bd5" providerId="ADAL" clId="{455E8F3C-68EB-4FBE-B325-B524A76F1603}" dt="2023-10-11T08:29:52.495" v="124" actId="1076"/>
          <ac:picMkLst>
            <pc:docMk/>
            <pc:sldMk cId="4254007880" sldId="396"/>
            <ac:picMk id="8" creationId="{E58C0D63-66FD-0FAB-2F04-F46954C969F6}"/>
          </ac:picMkLst>
        </pc:picChg>
      </pc:sldChg>
      <pc:sldChg chg="modSp mod">
        <pc:chgData name="Willemijn Gerritsen" userId="8aa5d691-83b3-4c6f-b406-da0a76de7bd5" providerId="ADAL" clId="{455E8F3C-68EB-4FBE-B325-B524A76F1603}" dt="2023-10-11T08:33:55.206" v="143" actId="1076"/>
        <pc:sldMkLst>
          <pc:docMk/>
          <pc:sldMk cId="455286196" sldId="397"/>
        </pc:sldMkLst>
        <pc:picChg chg="mod">
          <ac:chgData name="Willemijn Gerritsen" userId="8aa5d691-83b3-4c6f-b406-da0a76de7bd5" providerId="ADAL" clId="{455E8F3C-68EB-4FBE-B325-B524A76F1603}" dt="2023-10-11T08:33:55.206" v="143" actId="1076"/>
          <ac:picMkLst>
            <pc:docMk/>
            <pc:sldMk cId="455286196" sldId="397"/>
            <ac:picMk id="6" creationId="{E664D7BF-C50A-7A4B-775C-820A3619B7A5}"/>
          </ac:picMkLst>
        </pc:picChg>
      </pc:sldChg>
      <pc:sldChg chg="modSp mod">
        <pc:chgData name="Willemijn Gerritsen" userId="8aa5d691-83b3-4c6f-b406-da0a76de7bd5" providerId="ADAL" clId="{455E8F3C-68EB-4FBE-B325-B524A76F1603}" dt="2023-10-11T08:34:03.868" v="144" actId="1076"/>
        <pc:sldMkLst>
          <pc:docMk/>
          <pc:sldMk cId="2413934491" sldId="398"/>
        </pc:sldMkLst>
        <pc:picChg chg="mod">
          <ac:chgData name="Willemijn Gerritsen" userId="8aa5d691-83b3-4c6f-b406-da0a76de7bd5" providerId="ADAL" clId="{455E8F3C-68EB-4FBE-B325-B524A76F1603}" dt="2023-10-11T08:34:03.868" v="144" actId="1076"/>
          <ac:picMkLst>
            <pc:docMk/>
            <pc:sldMk cId="2413934491" sldId="398"/>
            <ac:picMk id="6" creationId="{96535BB8-7F82-68CD-BDAE-B4D6F57F1F0D}"/>
          </ac:picMkLst>
        </pc:picChg>
      </pc:sldChg>
      <pc:sldChg chg="modSp mod">
        <pc:chgData name="Willemijn Gerritsen" userId="8aa5d691-83b3-4c6f-b406-da0a76de7bd5" providerId="ADAL" clId="{455E8F3C-68EB-4FBE-B325-B524A76F1603}" dt="2023-10-11T08:37:47.434" v="165" actId="1076"/>
        <pc:sldMkLst>
          <pc:docMk/>
          <pc:sldMk cId="1975718478" sldId="399"/>
        </pc:sldMkLst>
        <pc:picChg chg="mod">
          <ac:chgData name="Willemijn Gerritsen" userId="8aa5d691-83b3-4c6f-b406-da0a76de7bd5" providerId="ADAL" clId="{455E8F3C-68EB-4FBE-B325-B524A76F1603}" dt="2023-10-11T08:37:47.434" v="165" actId="1076"/>
          <ac:picMkLst>
            <pc:docMk/>
            <pc:sldMk cId="1975718478" sldId="399"/>
            <ac:picMk id="3" creationId="{32F2E904-A649-2981-568E-EBC94BE1B94B}"/>
          </ac:picMkLst>
        </pc:picChg>
      </pc:sldChg>
      <pc:sldChg chg="delSp modSp mod delAnim">
        <pc:chgData name="Willemijn Gerritsen" userId="8aa5d691-83b3-4c6f-b406-da0a76de7bd5" providerId="ADAL" clId="{455E8F3C-68EB-4FBE-B325-B524A76F1603}" dt="2023-10-11T08:34:47.937" v="147" actId="1076"/>
        <pc:sldMkLst>
          <pc:docMk/>
          <pc:sldMk cId="2548946860" sldId="400"/>
        </pc:sldMkLst>
        <pc:spChg chg="mod">
          <ac:chgData name="Willemijn Gerritsen" userId="8aa5d691-83b3-4c6f-b406-da0a76de7bd5" providerId="ADAL" clId="{455E8F3C-68EB-4FBE-B325-B524A76F1603}" dt="2023-10-11T08:34:14.818" v="145"/>
          <ac:spMkLst>
            <pc:docMk/>
            <pc:sldMk cId="2548946860" sldId="400"/>
            <ac:spMk id="2" creationId="{00000000-0000-0000-0000-000000000000}"/>
          </ac:spMkLst>
        </pc:spChg>
        <pc:picChg chg="del">
          <ac:chgData name="Willemijn Gerritsen" userId="8aa5d691-83b3-4c6f-b406-da0a76de7bd5" providerId="ADAL" clId="{455E8F3C-68EB-4FBE-B325-B524A76F1603}" dt="2023-10-11T08:34:38.946" v="146" actId="478"/>
          <ac:picMkLst>
            <pc:docMk/>
            <pc:sldMk cId="2548946860" sldId="400"/>
            <ac:picMk id="6" creationId="{3E06D37F-F9B4-4112-4944-E79DE3B8847F}"/>
          </ac:picMkLst>
        </pc:picChg>
        <pc:picChg chg="mod">
          <ac:chgData name="Willemijn Gerritsen" userId="8aa5d691-83b3-4c6f-b406-da0a76de7bd5" providerId="ADAL" clId="{455E8F3C-68EB-4FBE-B325-B524A76F1603}" dt="2023-10-11T08:34:47.937" v="147" actId="1076"/>
          <ac:picMkLst>
            <pc:docMk/>
            <pc:sldMk cId="2548946860" sldId="400"/>
            <ac:picMk id="7" creationId="{AEBA0BCF-CE5E-397C-8B65-5A24578E0ECB}"/>
          </ac:picMkLst>
        </pc:picChg>
      </pc:sldChg>
      <pc:sldChg chg="delSp modSp mod delAnim">
        <pc:chgData name="Willemijn Gerritsen" userId="8aa5d691-83b3-4c6f-b406-da0a76de7bd5" providerId="ADAL" clId="{455E8F3C-68EB-4FBE-B325-B524A76F1603}" dt="2023-10-11T08:35:14.320" v="150" actId="1076"/>
        <pc:sldMkLst>
          <pc:docMk/>
          <pc:sldMk cId="429836460" sldId="401"/>
        </pc:sldMkLst>
        <pc:picChg chg="del mod">
          <ac:chgData name="Willemijn Gerritsen" userId="8aa5d691-83b3-4c6f-b406-da0a76de7bd5" providerId="ADAL" clId="{455E8F3C-68EB-4FBE-B325-B524A76F1603}" dt="2023-10-11T08:35:03.704" v="149" actId="478"/>
          <ac:picMkLst>
            <pc:docMk/>
            <pc:sldMk cId="429836460" sldId="401"/>
            <ac:picMk id="6" creationId="{E9139D03-9ADB-431D-9CED-A609771611C8}"/>
          </ac:picMkLst>
        </pc:picChg>
        <pc:picChg chg="mod">
          <ac:chgData name="Willemijn Gerritsen" userId="8aa5d691-83b3-4c6f-b406-da0a76de7bd5" providerId="ADAL" clId="{455E8F3C-68EB-4FBE-B325-B524A76F1603}" dt="2023-10-11T08:35:14.320" v="150" actId="1076"/>
          <ac:picMkLst>
            <pc:docMk/>
            <pc:sldMk cId="429836460" sldId="401"/>
            <ac:picMk id="7" creationId="{7EBEBDEC-DB5F-0057-CB3C-36354D61129D}"/>
          </ac:picMkLst>
        </pc:picChg>
      </pc:sldChg>
      <pc:sldChg chg="modSp mod">
        <pc:chgData name="Willemijn Gerritsen" userId="8aa5d691-83b3-4c6f-b406-da0a76de7bd5" providerId="ADAL" clId="{455E8F3C-68EB-4FBE-B325-B524A76F1603}" dt="2023-10-11T08:36:55.597" v="159" actId="1076"/>
        <pc:sldMkLst>
          <pc:docMk/>
          <pc:sldMk cId="2564840221" sldId="402"/>
        </pc:sldMkLst>
        <pc:picChg chg="mod">
          <ac:chgData name="Willemijn Gerritsen" userId="8aa5d691-83b3-4c6f-b406-da0a76de7bd5" providerId="ADAL" clId="{455E8F3C-68EB-4FBE-B325-B524A76F1603}" dt="2023-10-11T08:36:55.597" v="159" actId="1076"/>
          <ac:picMkLst>
            <pc:docMk/>
            <pc:sldMk cId="2564840221" sldId="402"/>
            <ac:picMk id="7" creationId="{8D3BDADC-67E5-6CC9-6BB1-6AAFD98638FB}"/>
          </ac:picMkLst>
        </pc:picChg>
      </pc:sldChg>
      <pc:sldChg chg="modSp mod">
        <pc:chgData name="Willemijn Gerritsen" userId="8aa5d691-83b3-4c6f-b406-da0a76de7bd5" providerId="ADAL" clId="{455E8F3C-68EB-4FBE-B325-B524A76F1603}" dt="2023-10-11T08:36:46.525" v="158" actId="1076"/>
        <pc:sldMkLst>
          <pc:docMk/>
          <pc:sldMk cId="2536399157" sldId="403"/>
        </pc:sldMkLst>
        <pc:picChg chg="mod">
          <ac:chgData name="Willemijn Gerritsen" userId="8aa5d691-83b3-4c6f-b406-da0a76de7bd5" providerId="ADAL" clId="{455E8F3C-68EB-4FBE-B325-B524A76F1603}" dt="2023-10-11T08:36:46.525" v="158" actId="1076"/>
          <ac:picMkLst>
            <pc:docMk/>
            <pc:sldMk cId="2536399157" sldId="403"/>
            <ac:picMk id="7" creationId="{98CE0BD1-CD9D-53B3-8F1F-6B0A89ADD449}"/>
          </ac:picMkLst>
        </pc:picChg>
      </pc:sldChg>
      <pc:sldChg chg="modSp mod">
        <pc:chgData name="Willemijn Gerritsen" userId="8aa5d691-83b3-4c6f-b406-da0a76de7bd5" providerId="ADAL" clId="{455E8F3C-68EB-4FBE-B325-B524A76F1603}" dt="2023-10-11T08:37:07.987" v="161" actId="1076"/>
        <pc:sldMkLst>
          <pc:docMk/>
          <pc:sldMk cId="2601763944" sldId="404"/>
        </pc:sldMkLst>
        <pc:picChg chg="mod">
          <ac:chgData name="Willemijn Gerritsen" userId="8aa5d691-83b3-4c6f-b406-da0a76de7bd5" providerId="ADAL" clId="{455E8F3C-68EB-4FBE-B325-B524A76F1603}" dt="2023-10-11T08:37:07.987" v="161" actId="1076"/>
          <ac:picMkLst>
            <pc:docMk/>
            <pc:sldMk cId="2601763944" sldId="404"/>
            <ac:picMk id="7" creationId="{0C8BA788-DA98-5225-E141-D361742C3182}"/>
          </ac:picMkLst>
        </pc:picChg>
      </pc:sldChg>
      <pc:sldChg chg="modSp mod">
        <pc:chgData name="Willemijn Gerritsen" userId="8aa5d691-83b3-4c6f-b406-da0a76de7bd5" providerId="ADAL" clId="{455E8F3C-68EB-4FBE-B325-B524A76F1603}" dt="2023-10-11T08:37:18.180" v="162" actId="1076"/>
        <pc:sldMkLst>
          <pc:docMk/>
          <pc:sldMk cId="2626792847" sldId="405"/>
        </pc:sldMkLst>
        <pc:picChg chg="mod">
          <ac:chgData name="Willemijn Gerritsen" userId="8aa5d691-83b3-4c6f-b406-da0a76de7bd5" providerId="ADAL" clId="{455E8F3C-68EB-4FBE-B325-B524A76F1603}" dt="2023-10-11T08:37:18.180" v="162" actId="1076"/>
          <ac:picMkLst>
            <pc:docMk/>
            <pc:sldMk cId="2626792847" sldId="405"/>
            <ac:picMk id="7" creationId="{9E38E5A7-78D3-3A24-7CE8-716A99B5A45E}"/>
          </ac:picMkLst>
        </pc:picChg>
      </pc:sldChg>
      <pc:sldChg chg="modSp mod">
        <pc:chgData name="Willemijn Gerritsen" userId="8aa5d691-83b3-4c6f-b406-da0a76de7bd5" providerId="ADAL" clId="{455E8F3C-68EB-4FBE-B325-B524A76F1603}" dt="2023-10-11T08:37:27.464" v="163" actId="1076"/>
        <pc:sldMkLst>
          <pc:docMk/>
          <pc:sldMk cId="3870621617" sldId="406"/>
        </pc:sldMkLst>
        <pc:picChg chg="mod">
          <ac:chgData name="Willemijn Gerritsen" userId="8aa5d691-83b3-4c6f-b406-da0a76de7bd5" providerId="ADAL" clId="{455E8F3C-68EB-4FBE-B325-B524A76F1603}" dt="2023-10-11T08:37:27.464" v="163" actId="1076"/>
          <ac:picMkLst>
            <pc:docMk/>
            <pc:sldMk cId="3870621617" sldId="406"/>
            <ac:picMk id="7" creationId="{EBDE6E1F-2A59-97D8-D615-B3AC794D62E0}"/>
          </ac:picMkLst>
        </pc:picChg>
      </pc:sldChg>
      <pc:sldChg chg="modSp mod">
        <pc:chgData name="Willemijn Gerritsen" userId="8aa5d691-83b3-4c6f-b406-da0a76de7bd5" providerId="ADAL" clId="{455E8F3C-68EB-4FBE-B325-B524A76F1603}" dt="2023-10-11T08:37:38.570" v="164" actId="1076"/>
        <pc:sldMkLst>
          <pc:docMk/>
          <pc:sldMk cId="3299131062" sldId="407"/>
        </pc:sldMkLst>
        <pc:picChg chg="mod">
          <ac:chgData name="Willemijn Gerritsen" userId="8aa5d691-83b3-4c6f-b406-da0a76de7bd5" providerId="ADAL" clId="{455E8F3C-68EB-4FBE-B325-B524A76F1603}" dt="2023-10-11T08:37:38.570" v="164" actId="1076"/>
          <ac:picMkLst>
            <pc:docMk/>
            <pc:sldMk cId="3299131062" sldId="407"/>
            <ac:picMk id="7" creationId="{94C50471-81C5-F3F0-61B8-856E079F9D4A}"/>
          </ac:picMkLst>
        </pc:picChg>
      </pc:sldChg>
      <pc:sldChg chg="modSp mod">
        <pc:chgData name="Willemijn Gerritsen" userId="8aa5d691-83b3-4c6f-b406-da0a76de7bd5" providerId="ADAL" clId="{455E8F3C-68EB-4FBE-B325-B524A76F1603}" dt="2023-10-11T08:38:07.742" v="167" actId="1076"/>
        <pc:sldMkLst>
          <pc:docMk/>
          <pc:sldMk cId="15607650" sldId="408"/>
        </pc:sldMkLst>
        <pc:picChg chg="mod">
          <ac:chgData name="Willemijn Gerritsen" userId="8aa5d691-83b3-4c6f-b406-da0a76de7bd5" providerId="ADAL" clId="{455E8F3C-68EB-4FBE-B325-B524A76F1603}" dt="2023-10-11T08:38:07.742" v="167" actId="1076"/>
          <ac:picMkLst>
            <pc:docMk/>
            <pc:sldMk cId="15607650" sldId="408"/>
            <ac:picMk id="6" creationId="{2B782F03-FD52-9EB0-594F-92AC94391122}"/>
          </ac:picMkLst>
        </pc:picChg>
      </pc:sldChg>
      <pc:sldChg chg="delSp modSp mod delAnim">
        <pc:chgData name="Willemijn Gerritsen" userId="8aa5d691-83b3-4c6f-b406-da0a76de7bd5" providerId="ADAL" clId="{455E8F3C-68EB-4FBE-B325-B524A76F1603}" dt="2023-10-11T08:38:23.872" v="169" actId="1076"/>
        <pc:sldMkLst>
          <pc:docMk/>
          <pc:sldMk cId="1651476410" sldId="409"/>
        </pc:sldMkLst>
        <pc:picChg chg="del">
          <ac:chgData name="Willemijn Gerritsen" userId="8aa5d691-83b3-4c6f-b406-da0a76de7bd5" providerId="ADAL" clId="{455E8F3C-68EB-4FBE-B325-B524A76F1603}" dt="2023-10-11T08:38:14.200" v="168" actId="478"/>
          <ac:picMkLst>
            <pc:docMk/>
            <pc:sldMk cId="1651476410" sldId="409"/>
            <ac:picMk id="7" creationId="{BBE907C4-6D3C-6187-F482-05B7C92F637C}"/>
          </ac:picMkLst>
        </pc:picChg>
        <pc:picChg chg="mod">
          <ac:chgData name="Willemijn Gerritsen" userId="8aa5d691-83b3-4c6f-b406-da0a76de7bd5" providerId="ADAL" clId="{455E8F3C-68EB-4FBE-B325-B524A76F1603}" dt="2023-10-11T08:38:23.872" v="169" actId="1076"/>
          <ac:picMkLst>
            <pc:docMk/>
            <pc:sldMk cId="1651476410" sldId="409"/>
            <ac:picMk id="8" creationId="{780213A8-776E-88EE-99A5-5A91D792ED3D}"/>
          </ac:picMkLst>
        </pc:picChg>
      </pc:sldChg>
      <pc:sldChg chg="modSp mod">
        <pc:chgData name="Willemijn Gerritsen" userId="8aa5d691-83b3-4c6f-b406-da0a76de7bd5" providerId="ADAL" clId="{455E8F3C-68EB-4FBE-B325-B524A76F1603}" dt="2023-10-11T08:38:32.685" v="170" actId="1076"/>
        <pc:sldMkLst>
          <pc:docMk/>
          <pc:sldMk cId="1213188370" sldId="410"/>
        </pc:sldMkLst>
        <pc:picChg chg="mod">
          <ac:chgData name="Willemijn Gerritsen" userId="8aa5d691-83b3-4c6f-b406-da0a76de7bd5" providerId="ADAL" clId="{455E8F3C-68EB-4FBE-B325-B524A76F1603}" dt="2023-10-11T08:38:32.685" v="170" actId="1076"/>
          <ac:picMkLst>
            <pc:docMk/>
            <pc:sldMk cId="1213188370" sldId="410"/>
            <ac:picMk id="7" creationId="{34C720A7-5F74-CC1C-C64C-61B77E52E798}"/>
          </ac:picMkLst>
        </pc:picChg>
      </pc:sldChg>
      <pc:sldChg chg="modSp mod">
        <pc:chgData name="Willemijn Gerritsen" userId="8aa5d691-83b3-4c6f-b406-da0a76de7bd5" providerId="ADAL" clId="{455E8F3C-68EB-4FBE-B325-B524A76F1603}" dt="2023-10-11T08:38:43.221" v="171" actId="1076"/>
        <pc:sldMkLst>
          <pc:docMk/>
          <pc:sldMk cId="3142195148" sldId="411"/>
        </pc:sldMkLst>
        <pc:picChg chg="mod">
          <ac:chgData name="Willemijn Gerritsen" userId="8aa5d691-83b3-4c6f-b406-da0a76de7bd5" providerId="ADAL" clId="{455E8F3C-68EB-4FBE-B325-B524A76F1603}" dt="2023-10-11T08:38:43.221" v="171" actId="1076"/>
          <ac:picMkLst>
            <pc:docMk/>
            <pc:sldMk cId="3142195148" sldId="411"/>
            <ac:picMk id="6" creationId="{5F5D8A35-97CC-21B1-6832-F5F3532F8723}"/>
          </ac:picMkLst>
        </pc:picChg>
      </pc:sldChg>
      <pc:sldChg chg="modSp mod">
        <pc:chgData name="Willemijn Gerritsen" userId="8aa5d691-83b3-4c6f-b406-da0a76de7bd5" providerId="ADAL" clId="{455E8F3C-68EB-4FBE-B325-B524A76F1603}" dt="2023-10-11T08:38:54.845" v="172" actId="1076"/>
        <pc:sldMkLst>
          <pc:docMk/>
          <pc:sldMk cId="2965321688" sldId="412"/>
        </pc:sldMkLst>
        <pc:picChg chg="mod">
          <ac:chgData name="Willemijn Gerritsen" userId="8aa5d691-83b3-4c6f-b406-da0a76de7bd5" providerId="ADAL" clId="{455E8F3C-68EB-4FBE-B325-B524A76F1603}" dt="2023-10-11T08:38:54.845" v="172" actId="1076"/>
          <ac:picMkLst>
            <pc:docMk/>
            <pc:sldMk cId="2965321688" sldId="412"/>
            <ac:picMk id="6" creationId="{7DEAB6A8-AC6B-8407-E96C-D2A91E4151D3}"/>
          </ac:picMkLst>
        </pc:picChg>
      </pc:sldChg>
      <pc:sldChg chg="modSp mod">
        <pc:chgData name="Willemijn Gerritsen" userId="8aa5d691-83b3-4c6f-b406-da0a76de7bd5" providerId="ADAL" clId="{455E8F3C-68EB-4FBE-B325-B524A76F1603}" dt="2023-10-11T08:39:05.259" v="173" actId="1076"/>
        <pc:sldMkLst>
          <pc:docMk/>
          <pc:sldMk cId="2287932257" sldId="413"/>
        </pc:sldMkLst>
        <pc:picChg chg="mod">
          <ac:chgData name="Willemijn Gerritsen" userId="8aa5d691-83b3-4c6f-b406-da0a76de7bd5" providerId="ADAL" clId="{455E8F3C-68EB-4FBE-B325-B524A76F1603}" dt="2023-10-11T08:39:05.259" v="173" actId="1076"/>
          <ac:picMkLst>
            <pc:docMk/>
            <pc:sldMk cId="2287932257" sldId="413"/>
            <ac:picMk id="7" creationId="{7D368B48-3515-370A-48D8-609CEDD2DD3F}"/>
          </ac:picMkLst>
        </pc:picChg>
      </pc:sldChg>
      <pc:sldChg chg="modSp mod">
        <pc:chgData name="Willemijn Gerritsen" userId="8aa5d691-83b3-4c6f-b406-da0a76de7bd5" providerId="ADAL" clId="{455E8F3C-68EB-4FBE-B325-B524A76F1603}" dt="2023-10-11T08:39:17.031" v="174" actId="1076"/>
        <pc:sldMkLst>
          <pc:docMk/>
          <pc:sldMk cId="3820456117" sldId="414"/>
        </pc:sldMkLst>
        <pc:picChg chg="mod">
          <ac:chgData name="Willemijn Gerritsen" userId="8aa5d691-83b3-4c6f-b406-da0a76de7bd5" providerId="ADAL" clId="{455E8F3C-68EB-4FBE-B325-B524A76F1603}" dt="2023-10-11T08:39:17.031" v="174" actId="1076"/>
          <ac:picMkLst>
            <pc:docMk/>
            <pc:sldMk cId="3820456117" sldId="414"/>
            <ac:picMk id="7" creationId="{1C900EC8-F287-A092-4864-32BB3736A075}"/>
          </ac:picMkLst>
        </pc:picChg>
      </pc:sldChg>
      <pc:sldChg chg="modSp mod">
        <pc:chgData name="Willemijn Gerritsen" userId="8aa5d691-83b3-4c6f-b406-da0a76de7bd5" providerId="ADAL" clId="{455E8F3C-68EB-4FBE-B325-B524A76F1603}" dt="2023-10-11T08:39:28.664" v="175" actId="1076"/>
        <pc:sldMkLst>
          <pc:docMk/>
          <pc:sldMk cId="3278565324" sldId="415"/>
        </pc:sldMkLst>
        <pc:picChg chg="mod">
          <ac:chgData name="Willemijn Gerritsen" userId="8aa5d691-83b3-4c6f-b406-da0a76de7bd5" providerId="ADAL" clId="{455E8F3C-68EB-4FBE-B325-B524A76F1603}" dt="2023-10-11T08:39:28.664" v="175" actId="1076"/>
          <ac:picMkLst>
            <pc:docMk/>
            <pc:sldMk cId="3278565324" sldId="415"/>
            <ac:picMk id="6" creationId="{8B42B2AB-B87B-4AC0-F1B3-AC3E2FA73667}"/>
          </ac:picMkLst>
        </pc:picChg>
      </pc:sldChg>
      <pc:sldChg chg="modSp mod">
        <pc:chgData name="Willemijn Gerritsen" userId="8aa5d691-83b3-4c6f-b406-da0a76de7bd5" providerId="ADAL" clId="{455E8F3C-68EB-4FBE-B325-B524A76F1603}" dt="2023-10-11T08:39:45.127" v="176" actId="1076"/>
        <pc:sldMkLst>
          <pc:docMk/>
          <pc:sldMk cId="724063895" sldId="416"/>
        </pc:sldMkLst>
        <pc:picChg chg="mod">
          <ac:chgData name="Willemijn Gerritsen" userId="8aa5d691-83b3-4c6f-b406-da0a76de7bd5" providerId="ADAL" clId="{455E8F3C-68EB-4FBE-B325-B524A76F1603}" dt="2023-10-11T08:39:45.127" v="176" actId="1076"/>
          <ac:picMkLst>
            <pc:docMk/>
            <pc:sldMk cId="724063895" sldId="416"/>
            <ac:picMk id="6" creationId="{096FE808-D233-B21C-9BB2-E5631304E708}"/>
          </ac:picMkLst>
        </pc:picChg>
      </pc:sldChg>
      <pc:sldChg chg="modSp mod">
        <pc:chgData name="Willemijn Gerritsen" userId="8aa5d691-83b3-4c6f-b406-da0a76de7bd5" providerId="ADAL" clId="{455E8F3C-68EB-4FBE-B325-B524A76F1603}" dt="2023-10-11T08:39:54.477" v="177" actId="1076"/>
        <pc:sldMkLst>
          <pc:docMk/>
          <pc:sldMk cId="4110403315" sldId="417"/>
        </pc:sldMkLst>
        <pc:picChg chg="mod">
          <ac:chgData name="Willemijn Gerritsen" userId="8aa5d691-83b3-4c6f-b406-da0a76de7bd5" providerId="ADAL" clId="{455E8F3C-68EB-4FBE-B325-B524A76F1603}" dt="2023-10-11T08:39:54.477" v="177" actId="1076"/>
          <ac:picMkLst>
            <pc:docMk/>
            <pc:sldMk cId="4110403315" sldId="417"/>
            <ac:picMk id="6" creationId="{F04135E1-7CDE-5EE5-DCE6-B8311096B83D}"/>
          </ac:picMkLst>
        </pc:picChg>
      </pc:sldChg>
      <pc:sldChg chg="modSp mod">
        <pc:chgData name="Willemijn Gerritsen" userId="8aa5d691-83b3-4c6f-b406-da0a76de7bd5" providerId="ADAL" clId="{455E8F3C-68EB-4FBE-B325-B524A76F1603}" dt="2023-10-11T08:40:05.366" v="178" actId="1076"/>
        <pc:sldMkLst>
          <pc:docMk/>
          <pc:sldMk cId="3433974172" sldId="418"/>
        </pc:sldMkLst>
        <pc:picChg chg="mod">
          <ac:chgData name="Willemijn Gerritsen" userId="8aa5d691-83b3-4c6f-b406-da0a76de7bd5" providerId="ADAL" clId="{455E8F3C-68EB-4FBE-B325-B524A76F1603}" dt="2023-10-11T08:40:05.366" v="178" actId="1076"/>
          <ac:picMkLst>
            <pc:docMk/>
            <pc:sldMk cId="3433974172" sldId="418"/>
            <ac:picMk id="6" creationId="{5EAFE424-7E50-9941-13E7-1C028F475359}"/>
          </ac:picMkLst>
        </pc:picChg>
      </pc:sldChg>
      <pc:sldChg chg="modSp mod">
        <pc:chgData name="Willemijn Gerritsen" userId="8aa5d691-83b3-4c6f-b406-da0a76de7bd5" providerId="ADAL" clId="{455E8F3C-68EB-4FBE-B325-B524A76F1603}" dt="2023-10-11T08:40:14.363" v="179" actId="1076"/>
        <pc:sldMkLst>
          <pc:docMk/>
          <pc:sldMk cId="3209847975" sldId="419"/>
        </pc:sldMkLst>
        <pc:picChg chg="mod">
          <ac:chgData name="Willemijn Gerritsen" userId="8aa5d691-83b3-4c6f-b406-da0a76de7bd5" providerId="ADAL" clId="{455E8F3C-68EB-4FBE-B325-B524A76F1603}" dt="2023-10-11T08:40:14.363" v="179" actId="1076"/>
          <ac:picMkLst>
            <pc:docMk/>
            <pc:sldMk cId="3209847975" sldId="419"/>
            <ac:picMk id="7" creationId="{3509C91C-2306-9938-8575-5BEA726C7C40}"/>
          </ac:picMkLst>
        </pc:picChg>
      </pc:sldChg>
      <pc:sldChg chg="modSp mod">
        <pc:chgData name="Willemijn Gerritsen" userId="8aa5d691-83b3-4c6f-b406-da0a76de7bd5" providerId="ADAL" clId="{455E8F3C-68EB-4FBE-B325-B524A76F1603}" dt="2023-10-11T08:43:04.724" v="180" actId="1076"/>
        <pc:sldMkLst>
          <pc:docMk/>
          <pc:sldMk cId="738441584" sldId="420"/>
        </pc:sldMkLst>
        <pc:picChg chg="mod">
          <ac:chgData name="Willemijn Gerritsen" userId="8aa5d691-83b3-4c6f-b406-da0a76de7bd5" providerId="ADAL" clId="{455E8F3C-68EB-4FBE-B325-B524A76F1603}" dt="2023-10-11T08:43:04.724" v="180" actId="1076"/>
          <ac:picMkLst>
            <pc:docMk/>
            <pc:sldMk cId="738441584" sldId="420"/>
            <ac:picMk id="6" creationId="{85BE1FA4-C01A-85D8-6AAC-BE131E2EF6EE}"/>
          </ac:picMkLst>
        </pc:picChg>
      </pc:sldChg>
      <pc:sldChg chg="modSp mod">
        <pc:chgData name="Willemijn Gerritsen" userId="8aa5d691-83b3-4c6f-b406-da0a76de7bd5" providerId="ADAL" clId="{455E8F3C-68EB-4FBE-B325-B524A76F1603}" dt="2023-10-11T08:43:16.432" v="181" actId="1076"/>
        <pc:sldMkLst>
          <pc:docMk/>
          <pc:sldMk cId="2145713975" sldId="421"/>
        </pc:sldMkLst>
        <pc:picChg chg="mod">
          <ac:chgData name="Willemijn Gerritsen" userId="8aa5d691-83b3-4c6f-b406-da0a76de7bd5" providerId="ADAL" clId="{455E8F3C-68EB-4FBE-B325-B524A76F1603}" dt="2023-10-11T08:43:16.432" v="181" actId="1076"/>
          <ac:picMkLst>
            <pc:docMk/>
            <pc:sldMk cId="2145713975" sldId="421"/>
            <ac:picMk id="6" creationId="{0A9AFB83-A3B8-9B13-9146-EE1D77C41514}"/>
          </ac:picMkLst>
        </pc:picChg>
      </pc:sldChg>
      <pc:sldChg chg="modSp mod">
        <pc:chgData name="Willemijn Gerritsen" userId="8aa5d691-83b3-4c6f-b406-da0a76de7bd5" providerId="ADAL" clId="{455E8F3C-68EB-4FBE-B325-B524A76F1603}" dt="2023-10-11T08:43:27.932" v="182" actId="1076"/>
        <pc:sldMkLst>
          <pc:docMk/>
          <pc:sldMk cId="998299725" sldId="422"/>
        </pc:sldMkLst>
        <pc:picChg chg="mod">
          <ac:chgData name="Willemijn Gerritsen" userId="8aa5d691-83b3-4c6f-b406-da0a76de7bd5" providerId="ADAL" clId="{455E8F3C-68EB-4FBE-B325-B524A76F1603}" dt="2023-10-11T08:43:27.932" v="182" actId="1076"/>
          <ac:picMkLst>
            <pc:docMk/>
            <pc:sldMk cId="998299725" sldId="422"/>
            <ac:picMk id="6" creationId="{BA6ECF29-18E1-5467-9E57-C0EA26C87580}"/>
          </ac:picMkLst>
        </pc:picChg>
      </pc:sldChg>
      <pc:sldChg chg="modSp mod">
        <pc:chgData name="Willemijn Gerritsen" userId="8aa5d691-83b3-4c6f-b406-da0a76de7bd5" providerId="ADAL" clId="{455E8F3C-68EB-4FBE-B325-B524A76F1603}" dt="2023-10-11T08:43:39.032" v="183" actId="1076"/>
        <pc:sldMkLst>
          <pc:docMk/>
          <pc:sldMk cId="3778027815" sldId="423"/>
        </pc:sldMkLst>
        <pc:picChg chg="mod">
          <ac:chgData name="Willemijn Gerritsen" userId="8aa5d691-83b3-4c6f-b406-da0a76de7bd5" providerId="ADAL" clId="{455E8F3C-68EB-4FBE-B325-B524A76F1603}" dt="2023-10-11T08:43:39.032" v="183" actId="1076"/>
          <ac:picMkLst>
            <pc:docMk/>
            <pc:sldMk cId="3778027815" sldId="423"/>
            <ac:picMk id="6" creationId="{183EE437-5EF8-3964-66D0-13E957A0F683}"/>
          </ac:picMkLst>
        </pc:picChg>
      </pc:sldChg>
      <pc:sldChg chg="modSp mod">
        <pc:chgData name="Willemijn Gerritsen" userId="8aa5d691-83b3-4c6f-b406-da0a76de7bd5" providerId="ADAL" clId="{455E8F3C-68EB-4FBE-B325-B524A76F1603}" dt="2023-10-11T08:49:37.943" v="207" actId="1076"/>
        <pc:sldMkLst>
          <pc:docMk/>
          <pc:sldMk cId="3537195939" sldId="424"/>
        </pc:sldMkLst>
        <pc:picChg chg="mod">
          <ac:chgData name="Willemijn Gerritsen" userId="8aa5d691-83b3-4c6f-b406-da0a76de7bd5" providerId="ADAL" clId="{455E8F3C-68EB-4FBE-B325-B524A76F1603}" dt="2023-10-11T08:49:37.943" v="207" actId="1076"/>
          <ac:picMkLst>
            <pc:docMk/>
            <pc:sldMk cId="3537195939" sldId="424"/>
            <ac:picMk id="7" creationId="{E7E66B39-FB3E-6DDC-740B-2E3B6DECB23F}"/>
          </ac:picMkLst>
        </pc:picChg>
      </pc:sldChg>
      <pc:sldChg chg="modSp mod">
        <pc:chgData name="Willemijn Gerritsen" userId="8aa5d691-83b3-4c6f-b406-da0a76de7bd5" providerId="ADAL" clId="{455E8F3C-68EB-4FBE-B325-B524A76F1603}" dt="2023-10-11T08:49:47.817" v="208" actId="1076"/>
        <pc:sldMkLst>
          <pc:docMk/>
          <pc:sldMk cId="3999857379" sldId="425"/>
        </pc:sldMkLst>
        <pc:picChg chg="mod">
          <ac:chgData name="Willemijn Gerritsen" userId="8aa5d691-83b3-4c6f-b406-da0a76de7bd5" providerId="ADAL" clId="{455E8F3C-68EB-4FBE-B325-B524A76F1603}" dt="2023-10-11T08:49:47.817" v="208" actId="1076"/>
          <ac:picMkLst>
            <pc:docMk/>
            <pc:sldMk cId="3999857379" sldId="425"/>
            <ac:picMk id="7" creationId="{1EA289F3-3E35-7AD6-8856-D2F8B5EEB04A}"/>
          </ac:picMkLst>
        </pc:picChg>
      </pc:sldChg>
      <pc:sldChg chg="modSp mod">
        <pc:chgData name="Willemijn Gerritsen" userId="8aa5d691-83b3-4c6f-b406-da0a76de7bd5" providerId="ADAL" clId="{455E8F3C-68EB-4FBE-B325-B524A76F1603}" dt="2023-10-11T08:49:59.837" v="210" actId="1076"/>
        <pc:sldMkLst>
          <pc:docMk/>
          <pc:sldMk cId="1499573494" sldId="426"/>
        </pc:sldMkLst>
        <pc:picChg chg="mod">
          <ac:chgData name="Willemijn Gerritsen" userId="8aa5d691-83b3-4c6f-b406-da0a76de7bd5" providerId="ADAL" clId="{455E8F3C-68EB-4FBE-B325-B524A76F1603}" dt="2023-10-11T08:49:59.837" v="210" actId="1076"/>
          <ac:picMkLst>
            <pc:docMk/>
            <pc:sldMk cId="1499573494" sldId="426"/>
            <ac:picMk id="7" creationId="{FC7B6646-1917-8540-76C9-ECC9BBC6619A}"/>
          </ac:picMkLst>
        </pc:picChg>
      </pc:sldChg>
      <pc:sldChg chg="modSp mod">
        <pc:chgData name="Willemijn Gerritsen" userId="8aa5d691-83b3-4c6f-b406-da0a76de7bd5" providerId="ADAL" clId="{455E8F3C-68EB-4FBE-B325-B524A76F1603}" dt="2023-10-11T08:50:08.509" v="211" actId="1076"/>
        <pc:sldMkLst>
          <pc:docMk/>
          <pc:sldMk cId="3905757277" sldId="427"/>
        </pc:sldMkLst>
        <pc:picChg chg="mod">
          <ac:chgData name="Willemijn Gerritsen" userId="8aa5d691-83b3-4c6f-b406-da0a76de7bd5" providerId="ADAL" clId="{455E8F3C-68EB-4FBE-B325-B524A76F1603}" dt="2023-10-11T08:50:08.509" v="211" actId="1076"/>
          <ac:picMkLst>
            <pc:docMk/>
            <pc:sldMk cId="3905757277" sldId="427"/>
            <ac:picMk id="6" creationId="{3D813E6B-19C6-CE47-DB10-1C203CB2E60A}"/>
          </ac:picMkLst>
        </pc:picChg>
      </pc:sldChg>
      <pc:sldChg chg="modSp mod">
        <pc:chgData name="Willemijn Gerritsen" userId="8aa5d691-83b3-4c6f-b406-da0a76de7bd5" providerId="ADAL" clId="{455E8F3C-68EB-4FBE-B325-B524A76F1603}" dt="2023-10-11T08:52:59.699" v="227" actId="1076"/>
        <pc:sldMkLst>
          <pc:docMk/>
          <pc:sldMk cId="4022497234" sldId="428"/>
        </pc:sldMkLst>
        <pc:picChg chg="mod">
          <ac:chgData name="Willemijn Gerritsen" userId="8aa5d691-83b3-4c6f-b406-da0a76de7bd5" providerId="ADAL" clId="{455E8F3C-68EB-4FBE-B325-B524A76F1603}" dt="2023-10-11T08:52:59.699" v="227" actId="1076"/>
          <ac:picMkLst>
            <pc:docMk/>
            <pc:sldMk cId="4022497234" sldId="428"/>
            <ac:picMk id="6" creationId="{E80AD89E-02CC-0D6B-9EB3-5A73053B2D97}"/>
          </ac:picMkLst>
        </pc:picChg>
      </pc:sldChg>
      <pc:sldChg chg="modSp mod">
        <pc:chgData name="Willemijn Gerritsen" userId="8aa5d691-83b3-4c6f-b406-da0a76de7bd5" providerId="ADAL" clId="{455E8F3C-68EB-4FBE-B325-B524A76F1603}" dt="2023-10-11T08:54:50.572" v="237" actId="1076"/>
        <pc:sldMkLst>
          <pc:docMk/>
          <pc:sldMk cId="4008228828" sldId="429"/>
        </pc:sldMkLst>
        <pc:picChg chg="mod">
          <ac:chgData name="Willemijn Gerritsen" userId="8aa5d691-83b3-4c6f-b406-da0a76de7bd5" providerId="ADAL" clId="{455E8F3C-68EB-4FBE-B325-B524A76F1603}" dt="2023-10-11T08:54:50.572" v="237" actId="1076"/>
          <ac:picMkLst>
            <pc:docMk/>
            <pc:sldMk cId="4008228828" sldId="429"/>
            <ac:picMk id="7" creationId="{742E46CE-5F81-4EB1-6556-E1AE99036E87}"/>
          </ac:picMkLst>
        </pc:picChg>
      </pc:sldChg>
      <pc:sldChg chg="modSp mod">
        <pc:chgData name="Willemijn Gerritsen" userId="8aa5d691-83b3-4c6f-b406-da0a76de7bd5" providerId="ADAL" clId="{455E8F3C-68EB-4FBE-B325-B524A76F1603}" dt="2023-10-11T08:55:00.167" v="238" actId="1076"/>
        <pc:sldMkLst>
          <pc:docMk/>
          <pc:sldMk cId="3138512222" sldId="430"/>
        </pc:sldMkLst>
        <pc:picChg chg="mod">
          <ac:chgData name="Willemijn Gerritsen" userId="8aa5d691-83b3-4c6f-b406-da0a76de7bd5" providerId="ADAL" clId="{455E8F3C-68EB-4FBE-B325-B524A76F1603}" dt="2023-10-11T08:55:00.167" v="238" actId="1076"/>
          <ac:picMkLst>
            <pc:docMk/>
            <pc:sldMk cId="3138512222" sldId="430"/>
            <ac:picMk id="7" creationId="{71BF9082-A5C9-3EEE-3536-C733D1BE1BD3}"/>
          </ac:picMkLst>
        </pc:picChg>
      </pc:sldChg>
      <pc:sldChg chg="modSp mod">
        <pc:chgData name="Willemijn Gerritsen" userId="8aa5d691-83b3-4c6f-b406-da0a76de7bd5" providerId="ADAL" clId="{455E8F3C-68EB-4FBE-B325-B524A76F1603}" dt="2023-10-11T08:55:09.248" v="239" actId="1076"/>
        <pc:sldMkLst>
          <pc:docMk/>
          <pc:sldMk cId="867818113" sldId="431"/>
        </pc:sldMkLst>
        <pc:picChg chg="mod">
          <ac:chgData name="Willemijn Gerritsen" userId="8aa5d691-83b3-4c6f-b406-da0a76de7bd5" providerId="ADAL" clId="{455E8F3C-68EB-4FBE-B325-B524A76F1603}" dt="2023-10-11T08:55:09.248" v="239" actId="1076"/>
          <ac:picMkLst>
            <pc:docMk/>
            <pc:sldMk cId="867818113" sldId="431"/>
            <ac:picMk id="7" creationId="{E1AC8943-3236-32BE-F617-008B5C2B0CCD}"/>
          </ac:picMkLst>
        </pc:picChg>
      </pc:sldChg>
      <pc:sldChg chg="modSp mod">
        <pc:chgData name="Willemijn Gerritsen" userId="8aa5d691-83b3-4c6f-b406-da0a76de7bd5" providerId="ADAL" clId="{455E8F3C-68EB-4FBE-B325-B524A76F1603}" dt="2023-10-11T08:53:08.264" v="228" actId="1076"/>
        <pc:sldMkLst>
          <pc:docMk/>
          <pc:sldMk cId="295197070" sldId="432"/>
        </pc:sldMkLst>
        <pc:picChg chg="mod">
          <ac:chgData name="Willemijn Gerritsen" userId="8aa5d691-83b3-4c6f-b406-da0a76de7bd5" providerId="ADAL" clId="{455E8F3C-68EB-4FBE-B325-B524A76F1603}" dt="2023-10-11T08:53:08.264" v="228" actId="1076"/>
          <ac:picMkLst>
            <pc:docMk/>
            <pc:sldMk cId="295197070" sldId="432"/>
            <ac:picMk id="3" creationId="{60A6A830-09CA-24A6-D481-2464C2EDCD67}"/>
          </ac:picMkLst>
        </pc:picChg>
      </pc:sldChg>
      <pc:sldChg chg="modSp mod">
        <pc:chgData name="Willemijn Gerritsen" userId="8aa5d691-83b3-4c6f-b406-da0a76de7bd5" providerId="ADAL" clId="{455E8F3C-68EB-4FBE-B325-B524A76F1603}" dt="2023-10-11T08:56:06.972" v="245" actId="1076"/>
        <pc:sldMkLst>
          <pc:docMk/>
          <pc:sldMk cId="1349322974" sldId="433"/>
        </pc:sldMkLst>
        <pc:picChg chg="mod">
          <ac:chgData name="Willemijn Gerritsen" userId="8aa5d691-83b3-4c6f-b406-da0a76de7bd5" providerId="ADAL" clId="{455E8F3C-68EB-4FBE-B325-B524A76F1603}" dt="2023-10-11T08:56:06.972" v="245" actId="1076"/>
          <ac:picMkLst>
            <pc:docMk/>
            <pc:sldMk cId="1349322974" sldId="433"/>
            <ac:picMk id="6" creationId="{EFDB0B9D-67DB-D268-441E-6EC13808E101}"/>
          </ac:picMkLst>
        </pc:picChg>
      </pc:sldChg>
      <pc:sldChg chg="modSp mod">
        <pc:chgData name="Willemijn Gerritsen" userId="8aa5d691-83b3-4c6f-b406-da0a76de7bd5" providerId="ADAL" clId="{455E8F3C-68EB-4FBE-B325-B524A76F1603}" dt="2023-10-11T08:56:49.903" v="250" actId="1076"/>
        <pc:sldMkLst>
          <pc:docMk/>
          <pc:sldMk cId="1584587452" sldId="434"/>
        </pc:sldMkLst>
        <pc:picChg chg="mod">
          <ac:chgData name="Willemijn Gerritsen" userId="8aa5d691-83b3-4c6f-b406-da0a76de7bd5" providerId="ADAL" clId="{455E8F3C-68EB-4FBE-B325-B524A76F1603}" dt="2023-10-11T08:56:49.903" v="250" actId="1076"/>
          <ac:picMkLst>
            <pc:docMk/>
            <pc:sldMk cId="1584587452" sldId="434"/>
            <ac:picMk id="7" creationId="{FBC0379D-E81E-091E-D166-0F08442663D0}"/>
          </ac:picMkLst>
        </pc:picChg>
      </pc:sldChg>
      <pc:sldChg chg="delSp modSp mod delAnim">
        <pc:chgData name="Willemijn Gerritsen" userId="8aa5d691-83b3-4c6f-b406-da0a76de7bd5" providerId="ADAL" clId="{455E8F3C-68EB-4FBE-B325-B524A76F1603}" dt="2023-10-11T08:56:41.237" v="249" actId="1076"/>
        <pc:sldMkLst>
          <pc:docMk/>
          <pc:sldMk cId="91764937" sldId="435"/>
        </pc:sldMkLst>
        <pc:picChg chg="del mod">
          <ac:chgData name="Willemijn Gerritsen" userId="8aa5d691-83b3-4c6f-b406-da0a76de7bd5" providerId="ADAL" clId="{455E8F3C-68EB-4FBE-B325-B524A76F1603}" dt="2023-10-11T08:56:29.900" v="248" actId="478"/>
          <ac:picMkLst>
            <pc:docMk/>
            <pc:sldMk cId="91764937" sldId="435"/>
            <ac:picMk id="6" creationId="{B2F1B773-F484-0E34-4750-29FECDF46E4F}"/>
          </ac:picMkLst>
        </pc:picChg>
        <pc:picChg chg="mod">
          <ac:chgData name="Willemijn Gerritsen" userId="8aa5d691-83b3-4c6f-b406-da0a76de7bd5" providerId="ADAL" clId="{455E8F3C-68EB-4FBE-B325-B524A76F1603}" dt="2023-10-11T08:56:41.237" v="249" actId="1076"/>
          <ac:picMkLst>
            <pc:docMk/>
            <pc:sldMk cId="91764937" sldId="435"/>
            <ac:picMk id="7" creationId="{331ACCD2-A6C6-E4BD-6FDC-BCB80A1D1B2E}"/>
          </ac:picMkLst>
        </pc:picChg>
      </pc:sldChg>
      <pc:sldChg chg="modSp mod">
        <pc:chgData name="Willemijn Gerritsen" userId="8aa5d691-83b3-4c6f-b406-da0a76de7bd5" providerId="ADAL" clId="{455E8F3C-68EB-4FBE-B325-B524A76F1603}" dt="2023-10-11T08:56:59.169" v="251" actId="1076"/>
        <pc:sldMkLst>
          <pc:docMk/>
          <pc:sldMk cId="2541948850" sldId="436"/>
        </pc:sldMkLst>
        <pc:picChg chg="mod">
          <ac:chgData name="Willemijn Gerritsen" userId="8aa5d691-83b3-4c6f-b406-da0a76de7bd5" providerId="ADAL" clId="{455E8F3C-68EB-4FBE-B325-B524A76F1603}" dt="2023-10-11T08:56:59.169" v="251" actId="1076"/>
          <ac:picMkLst>
            <pc:docMk/>
            <pc:sldMk cId="2541948850" sldId="436"/>
            <ac:picMk id="7" creationId="{AF97B156-2128-32F0-39E7-59D955024DC1}"/>
          </ac:picMkLst>
        </pc:picChg>
      </pc:sldChg>
      <pc:sldChg chg="modSp mod">
        <pc:chgData name="Willemijn Gerritsen" userId="8aa5d691-83b3-4c6f-b406-da0a76de7bd5" providerId="ADAL" clId="{455E8F3C-68EB-4FBE-B325-B524A76F1603}" dt="2023-10-11T08:57:07.304" v="252" actId="1076"/>
        <pc:sldMkLst>
          <pc:docMk/>
          <pc:sldMk cId="2607937390" sldId="437"/>
        </pc:sldMkLst>
        <pc:picChg chg="mod">
          <ac:chgData name="Willemijn Gerritsen" userId="8aa5d691-83b3-4c6f-b406-da0a76de7bd5" providerId="ADAL" clId="{455E8F3C-68EB-4FBE-B325-B524A76F1603}" dt="2023-10-11T08:57:07.304" v="252" actId="1076"/>
          <ac:picMkLst>
            <pc:docMk/>
            <pc:sldMk cId="2607937390" sldId="437"/>
            <ac:picMk id="7" creationId="{2C2AFD76-6EBF-91FF-DF47-24655E96332F}"/>
          </ac:picMkLst>
        </pc:picChg>
      </pc:sldChg>
      <pc:sldChg chg="modSp mod">
        <pc:chgData name="Willemijn Gerritsen" userId="8aa5d691-83b3-4c6f-b406-da0a76de7bd5" providerId="ADAL" clId="{455E8F3C-68EB-4FBE-B325-B524A76F1603}" dt="2023-10-11T08:57:16.952" v="253" actId="1076"/>
        <pc:sldMkLst>
          <pc:docMk/>
          <pc:sldMk cId="1245822929" sldId="438"/>
        </pc:sldMkLst>
        <pc:picChg chg="mod">
          <ac:chgData name="Willemijn Gerritsen" userId="8aa5d691-83b3-4c6f-b406-da0a76de7bd5" providerId="ADAL" clId="{455E8F3C-68EB-4FBE-B325-B524A76F1603}" dt="2023-10-11T08:57:16.952" v="253" actId="1076"/>
          <ac:picMkLst>
            <pc:docMk/>
            <pc:sldMk cId="1245822929" sldId="438"/>
            <ac:picMk id="6" creationId="{3EBD852F-FC3B-9672-9D60-2C0646EA2277}"/>
          </ac:picMkLst>
        </pc:picChg>
      </pc:sldChg>
      <pc:sldChg chg="modSp mod">
        <pc:chgData name="Willemijn Gerritsen" userId="8aa5d691-83b3-4c6f-b406-da0a76de7bd5" providerId="ADAL" clId="{455E8F3C-68EB-4FBE-B325-B524A76F1603}" dt="2023-10-11T08:57:26.886" v="254" actId="1076"/>
        <pc:sldMkLst>
          <pc:docMk/>
          <pc:sldMk cId="221689169" sldId="439"/>
        </pc:sldMkLst>
        <pc:picChg chg="mod">
          <ac:chgData name="Willemijn Gerritsen" userId="8aa5d691-83b3-4c6f-b406-da0a76de7bd5" providerId="ADAL" clId="{455E8F3C-68EB-4FBE-B325-B524A76F1603}" dt="2023-10-11T08:57:26.886" v="254" actId="1076"/>
          <ac:picMkLst>
            <pc:docMk/>
            <pc:sldMk cId="221689169" sldId="439"/>
            <ac:picMk id="6" creationId="{DA8D32CC-8421-BE52-86FF-AC99A5FF42B8}"/>
          </ac:picMkLst>
        </pc:picChg>
      </pc:sldChg>
      <pc:sldChg chg="modSp mod">
        <pc:chgData name="Willemijn Gerritsen" userId="8aa5d691-83b3-4c6f-b406-da0a76de7bd5" providerId="ADAL" clId="{455E8F3C-68EB-4FBE-B325-B524A76F1603}" dt="2023-10-11T08:44:19.798" v="187" actId="1076"/>
        <pc:sldMkLst>
          <pc:docMk/>
          <pc:sldMk cId="1840292902" sldId="440"/>
        </pc:sldMkLst>
        <pc:picChg chg="mod">
          <ac:chgData name="Willemijn Gerritsen" userId="8aa5d691-83b3-4c6f-b406-da0a76de7bd5" providerId="ADAL" clId="{455E8F3C-68EB-4FBE-B325-B524A76F1603}" dt="2023-10-11T08:44:19.798" v="187" actId="1076"/>
          <ac:picMkLst>
            <pc:docMk/>
            <pc:sldMk cId="1840292902" sldId="440"/>
            <ac:picMk id="6" creationId="{66577922-796E-491B-C415-4DD599D7EA7B}"/>
          </ac:picMkLst>
        </pc:picChg>
      </pc:sldChg>
      <pc:sldChg chg="delSp modSp mod delAnim">
        <pc:chgData name="Willemijn Gerritsen" userId="8aa5d691-83b3-4c6f-b406-da0a76de7bd5" providerId="ADAL" clId="{455E8F3C-68EB-4FBE-B325-B524A76F1603}" dt="2023-10-11T08:44:38.292" v="190" actId="1076"/>
        <pc:sldMkLst>
          <pc:docMk/>
          <pc:sldMk cId="3261127735" sldId="441"/>
        </pc:sldMkLst>
        <pc:picChg chg="del mod">
          <ac:chgData name="Willemijn Gerritsen" userId="8aa5d691-83b3-4c6f-b406-da0a76de7bd5" providerId="ADAL" clId="{455E8F3C-68EB-4FBE-B325-B524A76F1603}" dt="2023-10-11T08:44:29.159" v="189" actId="478"/>
          <ac:picMkLst>
            <pc:docMk/>
            <pc:sldMk cId="3261127735" sldId="441"/>
            <ac:picMk id="7" creationId="{8FC50D20-8E3C-3502-4BF8-E7B9BB92C69D}"/>
          </ac:picMkLst>
        </pc:picChg>
        <pc:picChg chg="mod">
          <ac:chgData name="Willemijn Gerritsen" userId="8aa5d691-83b3-4c6f-b406-da0a76de7bd5" providerId="ADAL" clId="{455E8F3C-68EB-4FBE-B325-B524A76F1603}" dt="2023-10-11T08:44:38.292" v="190" actId="1076"/>
          <ac:picMkLst>
            <pc:docMk/>
            <pc:sldMk cId="3261127735" sldId="441"/>
            <ac:picMk id="8" creationId="{34C76068-877D-C117-62D1-9F5E5C408DE0}"/>
          </ac:picMkLst>
        </pc:picChg>
      </pc:sldChg>
      <pc:sldChg chg="modSp mod">
        <pc:chgData name="Willemijn Gerritsen" userId="8aa5d691-83b3-4c6f-b406-da0a76de7bd5" providerId="ADAL" clId="{455E8F3C-68EB-4FBE-B325-B524A76F1603}" dt="2023-10-11T08:45:07.404" v="193" actId="1076"/>
        <pc:sldMkLst>
          <pc:docMk/>
          <pc:sldMk cId="3356794424" sldId="442"/>
        </pc:sldMkLst>
        <pc:picChg chg="mod">
          <ac:chgData name="Willemijn Gerritsen" userId="8aa5d691-83b3-4c6f-b406-da0a76de7bd5" providerId="ADAL" clId="{455E8F3C-68EB-4FBE-B325-B524A76F1603}" dt="2023-10-11T08:45:07.404" v="193" actId="1076"/>
          <ac:picMkLst>
            <pc:docMk/>
            <pc:sldMk cId="3356794424" sldId="442"/>
            <ac:picMk id="6" creationId="{5D0BA522-A8A9-128E-33B8-8BBF536A72A9}"/>
          </ac:picMkLst>
        </pc:picChg>
      </pc:sldChg>
      <pc:sldChg chg="modSp mod">
        <pc:chgData name="Willemijn Gerritsen" userId="8aa5d691-83b3-4c6f-b406-da0a76de7bd5" providerId="ADAL" clId="{455E8F3C-68EB-4FBE-B325-B524A76F1603}" dt="2023-10-11T08:44:47.191" v="191" actId="1076"/>
        <pc:sldMkLst>
          <pc:docMk/>
          <pc:sldMk cId="3167981647" sldId="443"/>
        </pc:sldMkLst>
        <pc:picChg chg="mod">
          <ac:chgData name="Willemijn Gerritsen" userId="8aa5d691-83b3-4c6f-b406-da0a76de7bd5" providerId="ADAL" clId="{455E8F3C-68EB-4FBE-B325-B524A76F1603}" dt="2023-10-11T08:44:47.191" v="191" actId="1076"/>
          <ac:picMkLst>
            <pc:docMk/>
            <pc:sldMk cId="3167981647" sldId="443"/>
            <ac:picMk id="8" creationId="{271FCC1D-5BD9-7D51-B015-5FDA901AA3AB}"/>
          </ac:picMkLst>
        </pc:picChg>
      </pc:sldChg>
      <pc:sldChg chg="modSp mod">
        <pc:chgData name="Willemijn Gerritsen" userId="8aa5d691-83b3-4c6f-b406-da0a76de7bd5" providerId="ADAL" clId="{455E8F3C-68EB-4FBE-B325-B524A76F1603}" dt="2023-10-11T08:44:55.355" v="192" actId="1076"/>
        <pc:sldMkLst>
          <pc:docMk/>
          <pc:sldMk cId="314854058" sldId="444"/>
        </pc:sldMkLst>
        <pc:picChg chg="mod">
          <ac:chgData name="Willemijn Gerritsen" userId="8aa5d691-83b3-4c6f-b406-da0a76de7bd5" providerId="ADAL" clId="{455E8F3C-68EB-4FBE-B325-B524A76F1603}" dt="2023-10-11T08:44:55.355" v="192" actId="1076"/>
          <ac:picMkLst>
            <pc:docMk/>
            <pc:sldMk cId="314854058" sldId="444"/>
            <ac:picMk id="7" creationId="{9BB1E925-D23A-7359-EF32-DC3470D2B1D4}"/>
          </ac:picMkLst>
        </pc:picChg>
      </pc:sldChg>
      <pc:sldChg chg="delSp modSp mod delAnim">
        <pc:chgData name="Willemijn Gerritsen" userId="8aa5d691-83b3-4c6f-b406-da0a76de7bd5" providerId="ADAL" clId="{455E8F3C-68EB-4FBE-B325-B524A76F1603}" dt="2023-10-11T08:49:04.895" v="204" actId="1076"/>
        <pc:sldMkLst>
          <pc:docMk/>
          <pc:sldMk cId="338957262" sldId="445"/>
        </pc:sldMkLst>
        <pc:picChg chg="del mod">
          <ac:chgData name="Willemijn Gerritsen" userId="8aa5d691-83b3-4c6f-b406-da0a76de7bd5" providerId="ADAL" clId="{455E8F3C-68EB-4FBE-B325-B524A76F1603}" dt="2023-10-11T08:48:52.595" v="203" actId="478"/>
          <ac:picMkLst>
            <pc:docMk/>
            <pc:sldMk cId="338957262" sldId="445"/>
            <ac:picMk id="7" creationId="{601B3634-B813-8CC0-1122-5645B49D2679}"/>
          </ac:picMkLst>
        </pc:picChg>
        <pc:picChg chg="mod">
          <ac:chgData name="Willemijn Gerritsen" userId="8aa5d691-83b3-4c6f-b406-da0a76de7bd5" providerId="ADAL" clId="{455E8F3C-68EB-4FBE-B325-B524A76F1603}" dt="2023-10-11T08:49:04.895" v="204" actId="1076"/>
          <ac:picMkLst>
            <pc:docMk/>
            <pc:sldMk cId="338957262" sldId="445"/>
            <ac:picMk id="8" creationId="{8E77173D-BC7B-1B91-7ADE-8972953AB4DC}"/>
          </ac:picMkLst>
        </pc:picChg>
      </pc:sldChg>
      <pc:sldChg chg="modSp mod">
        <pc:chgData name="Willemijn Gerritsen" userId="8aa5d691-83b3-4c6f-b406-da0a76de7bd5" providerId="ADAL" clId="{455E8F3C-68EB-4FBE-B325-B524A76F1603}" dt="2023-10-11T08:48:40.579" v="201" actId="1076"/>
        <pc:sldMkLst>
          <pc:docMk/>
          <pc:sldMk cId="3048411084" sldId="446"/>
        </pc:sldMkLst>
        <pc:picChg chg="mod">
          <ac:chgData name="Willemijn Gerritsen" userId="8aa5d691-83b3-4c6f-b406-da0a76de7bd5" providerId="ADAL" clId="{455E8F3C-68EB-4FBE-B325-B524A76F1603}" dt="2023-10-11T08:48:40.579" v="201" actId="1076"/>
          <ac:picMkLst>
            <pc:docMk/>
            <pc:sldMk cId="3048411084" sldId="446"/>
            <ac:picMk id="7" creationId="{8BB2F8E6-70E0-CFE6-ACB6-16AD866D4F35}"/>
          </ac:picMkLst>
        </pc:picChg>
      </pc:sldChg>
      <pc:sldChg chg="modSp mod">
        <pc:chgData name="Willemijn Gerritsen" userId="8aa5d691-83b3-4c6f-b406-da0a76de7bd5" providerId="ADAL" clId="{455E8F3C-68EB-4FBE-B325-B524A76F1603}" dt="2023-10-11T08:47:37.220" v="194" actId="1076"/>
        <pc:sldMkLst>
          <pc:docMk/>
          <pc:sldMk cId="2183755140" sldId="447"/>
        </pc:sldMkLst>
        <pc:picChg chg="mod">
          <ac:chgData name="Willemijn Gerritsen" userId="8aa5d691-83b3-4c6f-b406-da0a76de7bd5" providerId="ADAL" clId="{455E8F3C-68EB-4FBE-B325-B524A76F1603}" dt="2023-10-11T08:47:37.220" v="194" actId="1076"/>
          <ac:picMkLst>
            <pc:docMk/>
            <pc:sldMk cId="2183755140" sldId="447"/>
            <ac:picMk id="6" creationId="{4D16C45F-E745-7EDA-AF76-886531AABB76}"/>
          </ac:picMkLst>
        </pc:picChg>
      </pc:sldChg>
      <pc:sldChg chg="modSp mod">
        <pc:chgData name="Willemijn Gerritsen" userId="8aa5d691-83b3-4c6f-b406-da0a76de7bd5" providerId="ADAL" clId="{455E8F3C-68EB-4FBE-B325-B524A76F1603}" dt="2023-10-11T08:48:48.941" v="202" actId="1076"/>
        <pc:sldMkLst>
          <pc:docMk/>
          <pc:sldMk cId="1797514459" sldId="448"/>
        </pc:sldMkLst>
        <pc:picChg chg="mod">
          <ac:chgData name="Willemijn Gerritsen" userId="8aa5d691-83b3-4c6f-b406-da0a76de7bd5" providerId="ADAL" clId="{455E8F3C-68EB-4FBE-B325-B524A76F1603}" dt="2023-10-11T08:48:48.941" v="202" actId="1076"/>
          <ac:picMkLst>
            <pc:docMk/>
            <pc:sldMk cId="1797514459" sldId="448"/>
            <ac:picMk id="6" creationId="{592A4FCE-F5E0-689E-06F4-430D4B55B5E5}"/>
          </ac:picMkLst>
        </pc:picChg>
      </pc:sldChg>
      <pc:sldChg chg="delSp modSp mod delAnim">
        <pc:chgData name="Willemijn Gerritsen" userId="8aa5d691-83b3-4c6f-b406-da0a76de7bd5" providerId="ADAL" clId="{455E8F3C-68EB-4FBE-B325-B524A76F1603}" dt="2023-10-11T08:49:26.035" v="206" actId="1076"/>
        <pc:sldMkLst>
          <pc:docMk/>
          <pc:sldMk cId="4269083057" sldId="449"/>
        </pc:sldMkLst>
        <pc:picChg chg="del">
          <ac:chgData name="Willemijn Gerritsen" userId="8aa5d691-83b3-4c6f-b406-da0a76de7bd5" providerId="ADAL" clId="{455E8F3C-68EB-4FBE-B325-B524A76F1603}" dt="2023-10-11T08:49:15.789" v="205" actId="478"/>
          <ac:picMkLst>
            <pc:docMk/>
            <pc:sldMk cId="4269083057" sldId="449"/>
            <ac:picMk id="6" creationId="{D4895711-D00C-851A-1A4E-FC4A251B6B4E}"/>
          </ac:picMkLst>
        </pc:picChg>
        <pc:picChg chg="mod">
          <ac:chgData name="Willemijn Gerritsen" userId="8aa5d691-83b3-4c6f-b406-da0a76de7bd5" providerId="ADAL" clId="{455E8F3C-68EB-4FBE-B325-B524A76F1603}" dt="2023-10-11T08:49:26.035" v="206" actId="1076"/>
          <ac:picMkLst>
            <pc:docMk/>
            <pc:sldMk cId="4269083057" sldId="449"/>
            <ac:picMk id="7" creationId="{62915F44-8C31-9E17-CF77-536D5D41C009}"/>
          </ac:picMkLst>
        </pc:picChg>
      </pc:sldChg>
      <pc:sldChg chg="modSp mod">
        <pc:chgData name="Willemijn Gerritsen" userId="8aa5d691-83b3-4c6f-b406-da0a76de7bd5" providerId="ADAL" clId="{455E8F3C-68EB-4FBE-B325-B524A76F1603}" dt="2023-10-11T08:43:49.295" v="184" actId="1076"/>
        <pc:sldMkLst>
          <pc:docMk/>
          <pc:sldMk cId="1441095393" sldId="450"/>
        </pc:sldMkLst>
        <pc:picChg chg="mod">
          <ac:chgData name="Willemijn Gerritsen" userId="8aa5d691-83b3-4c6f-b406-da0a76de7bd5" providerId="ADAL" clId="{455E8F3C-68EB-4FBE-B325-B524A76F1603}" dt="2023-10-11T08:43:49.295" v="184" actId="1076"/>
          <ac:picMkLst>
            <pc:docMk/>
            <pc:sldMk cId="1441095393" sldId="450"/>
            <ac:picMk id="7" creationId="{4DB2EEB0-7D7B-771C-2F77-B31504E50A66}"/>
          </ac:picMkLst>
        </pc:picChg>
      </pc:sldChg>
      <pc:sldChg chg="modSp mod">
        <pc:chgData name="Willemijn Gerritsen" userId="8aa5d691-83b3-4c6f-b406-da0a76de7bd5" providerId="ADAL" clId="{455E8F3C-68EB-4FBE-B325-B524A76F1603}" dt="2023-10-11T08:43:59.433" v="185" actId="1076"/>
        <pc:sldMkLst>
          <pc:docMk/>
          <pc:sldMk cId="377325537" sldId="451"/>
        </pc:sldMkLst>
        <pc:picChg chg="mod">
          <ac:chgData name="Willemijn Gerritsen" userId="8aa5d691-83b3-4c6f-b406-da0a76de7bd5" providerId="ADAL" clId="{455E8F3C-68EB-4FBE-B325-B524A76F1603}" dt="2023-10-11T08:43:59.433" v="185" actId="1076"/>
          <ac:picMkLst>
            <pc:docMk/>
            <pc:sldMk cId="377325537" sldId="451"/>
            <ac:picMk id="7" creationId="{3B146027-974E-63DE-4F70-CB66CEFEB756}"/>
          </ac:picMkLst>
        </pc:picChg>
      </pc:sldChg>
      <pc:sldChg chg="modSp mod">
        <pc:chgData name="Willemijn Gerritsen" userId="8aa5d691-83b3-4c6f-b406-da0a76de7bd5" providerId="ADAL" clId="{455E8F3C-68EB-4FBE-B325-B524A76F1603}" dt="2023-10-11T08:44:09.403" v="186" actId="1076"/>
        <pc:sldMkLst>
          <pc:docMk/>
          <pc:sldMk cId="2130530876" sldId="452"/>
        </pc:sldMkLst>
        <pc:picChg chg="mod">
          <ac:chgData name="Willemijn Gerritsen" userId="8aa5d691-83b3-4c6f-b406-da0a76de7bd5" providerId="ADAL" clId="{455E8F3C-68EB-4FBE-B325-B524A76F1603}" dt="2023-10-11T08:44:09.403" v="186" actId="1076"/>
          <ac:picMkLst>
            <pc:docMk/>
            <pc:sldMk cId="2130530876" sldId="452"/>
            <ac:picMk id="7" creationId="{421DFA41-B3E8-71B3-9292-98AFBDF1CC7C}"/>
          </ac:picMkLst>
        </pc:picChg>
      </pc:sldChg>
      <pc:sldChg chg="modSp mod">
        <pc:chgData name="Willemijn Gerritsen" userId="8aa5d691-83b3-4c6f-b406-da0a76de7bd5" providerId="ADAL" clId="{455E8F3C-68EB-4FBE-B325-B524A76F1603}" dt="2023-10-11T08:50:24.663" v="212" actId="1076"/>
        <pc:sldMkLst>
          <pc:docMk/>
          <pc:sldMk cId="1318011416" sldId="453"/>
        </pc:sldMkLst>
        <pc:picChg chg="mod">
          <ac:chgData name="Willemijn Gerritsen" userId="8aa5d691-83b3-4c6f-b406-da0a76de7bd5" providerId="ADAL" clId="{455E8F3C-68EB-4FBE-B325-B524A76F1603}" dt="2023-10-11T08:50:24.663" v="212" actId="1076"/>
          <ac:picMkLst>
            <pc:docMk/>
            <pc:sldMk cId="1318011416" sldId="453"/>
            <ac:picMk id="3" creationId="{07DA94A8-11AD-8381-259A-E29C64DE206C}"/>
          </ac:picMkLst>
        </pc:picChg>
      </pc:sldChg>
      <pc:sldChg chg="modSp mod">
        <pc:chgData name="Willemijn Gerritsen" userId="8aa5d691-83b3-4c6f-b406-da0a76de7bd5" providerId="ADAL" clId="{455E8F3C-68EB-4FBE-B325-B524A76F1603}" dt="2023-10-11T08:50:33.322" v="213" actId="1076"/>
        <pc:sldMkLst>
          <pc:docMk/>
          <pc:sldMk cId="1660892661" sldId="454"/>
        </pc:sldMkLst>
        <pc:picChg chg="mod">
          <ac:chgData name="Willemijn Gerritsen" userId="8aa5d691-83b3-4c6f-b406-da0a76de7bd5" providerId="ADAL" clId="{455E8F3C-68EB-4FBE-B325-B524A76F1603}" dt="2023-10-11T08:50:33.322" v="213" actId="1076"/>
          <ac:picMkLst>
            <pc:docMk/>
            <pc:sldMk cId="1660892661" sldId="454"/>
            <ac:picMk id="6" creationId="{0523EA35-AB54-2E62-DA06-ADC4A8089CF6}"/>
          </ac:picMkLst>
        </pc:picChg>
      </pc:sldChg>
      <pc:sldChg chg="modSp mod">
        <pc:chgData name="Willemijn Gerritsen" userId="8aa5d691-83b3-4c6f-b406-da0a76de7bd5" providerId="ADAL" clId="{455E8F3C-68EB-4FBE-B325-B524A76F1603}" dt="2023-10-11T08:50:44.560" v="214" actId="1076"/>
        <pc:sldMkLst>
          <pc:docMk/>
          <pc:sldMk cId="2115169802" sldId="455"/>
        </pc:sldMkLst>
        <pc:picChg chg="mod">
          <ac:chgData name="Willemijn Gerritsen" userId="8aa5d691-83b3-4c6f-b406-da0a76de7bd5" providerId="ADAL" clId="{455E8F3C-68EB-4FBE-B325-B524A76F1603}" dt="2023-10-11T08:50:44.560" v="214" actId="1076"/>
          <ac:picMkLst>
            <pc:docMk/>
            <pc:sldMk cId="2115169802" sldId="455"/>
            <ac:picMk id="6" creationId="{CEBD2E23-EFF3-A577-A6E0-33257E4673F4}"/>
          </ac:picMkLst>
        </pc:picChg>
      </pc:sldChg>
      <pc:sldChg chg="modSp mod">
        <pc:chgData name="Willemijn Gerritsen" userId="8aa5d691-83b3-4c6f-b406-da0a76de7bd5" providerId="ADAL" clId="{455E8F3C-68EB-4FBE-B325-B524A76F1603}" dt="2023-10-11T08:50:53.086" v="215" actId="1076"/>
        <pc:sldMkLst>
          <pc:docMk/>
          <pc:sldMk cId="1805646326" sldId="456"/>
        </pc:sldMkLst>
        <pc:picChg chg="mod">
          <ac:chgData name="Willemijn Gerritsen" userId="8aa5d691-83b3-4c6f-b406-da0a76de7bd5" providerId="ADAL" clId="{455E8F3C-68EB-4FBE-B325-B524A76F1603}" dt="2023-10-11T08:50:53.086" v="215" actId="1076"/>
          <ac:picMkLst>
            <pc:docMk/>
            <pc:sldMk cId="1805646326" sldId="456"/>
            <ac:picMk id="6" creationId="{54503502-1D71-C1F4-B381-E4AA60777066}"/>
          </ac:picMkLst>
        </pc:picChg>
      </pc:sldChg>
      <pc:sldChg chg="delSp modSp mod delAnim">
        <pc:chgData name="Willemijn Gerritsen" userId="8aa5d691-83b3-4c6f-b406-da0a76de7bd5" providerId="ADAL" clId="{455E8F3C-68EB-4FBE-B325-B524A76F1603}" dt="2023-10-11T08:51:26.589" v="218" actId="1076"/>
        <pc:sldMkLst>
          <pc:docMk/>
          <pc:sldMk cId="56989112" sldId="457"/>
        </pc:sldMkLst>
        <pc:picChg chg="del">
          <ac:chgData name="Willemijn Gerritsen" userId="8aa5d691-83b3-4c6f-b406-da0a76de7bd5" providerId="ADAL" clId="{455E8F3C-68EB-4FBE-B325-B524A76F1603}" dt="2023-10-11T08:51:04.295" v="216" actId="478"/>
          <ac:picMkLst>
            <pc:docMk/>
            <pc:sldMk cId="56989112" sldId="457"/>
            <ac:picMk id="6" creationId="{B8D3B8C4-8AB9-6997-1CD9-742E7BD60B43}"/>
          </ac:picMkLst>
        </pc:picChg>
        <pc:picChg chg="del">
          <ac:chgData name="Willemijn Gerritsen" userId="8aa5d691-83b3-4c6f-b406-da0a76de7bd5" providerId="ADAL" clId="{455E8F3C-68EB-4FBE-B325-B524A76F1603}" dt="2023-10-11T08:51:16.251" v="217" actId="478"/>
          <ac:picMkLst>
            <pc:docMk/>
            <pc:sldMk cId="56989112" sldId="457"/>
            <ac:picMk id="7" creationId="{DF9152C6-1714-C6C1-7BAD-AACFE6805F47}"/>
          </ac:picMkLst>
        </pc:picChg>
        <pc:picChg chg="mod">
          <ac:chgData name="Willemijn Gerritsen" userId="8aa5d691-83b3-4c6f-b406-da0a76de7bd5" providerId="ADAL" clId="{455E8F3C-68EB-4FBE-B325-B524A76F1603}" dt="2023-10-11T08:51:26.589" v="218" actId="1076"/>
          <ac:picMkLst>
            <pc:docMk/>
            <pc:sldMk cId="56989112" sldId="457"/>
            <ac:picMk id="8" creationId="{B43E9491-5506-76D7-3300-FB80E31DA25C}"/>
          </ac:picMkLst>
        </pc:picChg>
      </pc:sldChg>
      <pc:sldChg chg="modSp mod">
        <pc:chgData name="Willemijn Gerritsen" userId="8aa5d691-83b3-4c6f-b406-da0a76de7bd5" providerId="ADAL" clId="{455E8F3C-68EB-4FBE-B325-B524A76F1603}" dt="2023-10-11T08:51:36.464" v="219" actId="1076"/>
        <pc:sldMkLst>
          <pc:docMk/>
          <pc:sldMk cId="1898877247" sldId="458"/>
        </pc:sldMkLst>
        <pc:picChg chg="mod">
          <ac:chgData name="Willemijn Gerritsen" userId="8aa5d691-83b3-4c6f-b406-da0a76de7bd5" providerId="ADAL" clId="{455E8F3C-68EB-4FBE-B325-B524A76F1603}" dt="2023-10-11T08:51:36.464" v="219" actId="1076"/>
          <ac:picMkLst>
            <pc:docMk/>
            <pc:sldMk cId="1898877247" sldId="458"/>
            <ac:picMk id="6" creationId="{05FCCF12-FB6D-1033-9998-E28ED1039773}"/>
          </ac:picMkLst>
        </pc:picChg>
      </pc:sldChg>
      <pc:sldChg chg="modSp mod">
        <pc:chgData name="Willemijn Gerritsen" userId="8aa5d691-83b3-4c6f-b406-da0a76de7bd5" providerId="ADAL" clId="{455E8F3C-68EB-4FBE-B325-B524A76F1603}" dt="2023-10-11T08:51:50.951" v="220" actId="1076"/>
        <pc:sldMkLst>
          <pc:docMk/>
          <pc:sldMk cId="3097876359" sldId="459"/>
        </pc:sldMkLst>
        <pc:picChg chg="mod">
          <ac:chgData name="Willemijn Gerritsen" userId="8aa5d691-83b3-4c6f-b406-da0a76de7bd5" providerId="ADAL" clId="{455E8F3C-68EB-4FBE-B325-B524A76F1603}" dt="2023-10-11T08:51:50.951" v="220" actId="1076"/>
          <ac:picMkLst>
            <pc:docMk/>
            <pc:sldMk cId="3097876359" sldId="459"/>
            <ac:picMk id="6" creationId="{DFCCD41D-F20A-07E9-0C9C-1504F3543632}"/>
          </ac:picMkLst>
        </pc:picChg>
      </pc:sldChg>
      <pc:sldChg chg="modSp mod">
        <pc:chgData name="Willemijn Gerritsen" userId="8aa5d691-83b3-4c6f-b406-da0a76de7bd5" providerId="ADAL" clId="{455E8F3C-68EB-4FBE-B325-B524A76F1603}" dt="2023-10-11T08:52:19.449" v="223" actId="1076"/>
        <pc:sldMkLst>
          <pc:docMk/>
          <pc:sldMk cId="2624212674" sldId="460"/>
        </pc:sldMkLst>
        <pc:picChg chg="mod">
          <ac:chgData name="Willemijn Gerritsen" userId="8aa5d691-83b3-4c6f-b406-da0a76de7bd5" providerId="ADAL" clId="{455E8F3C-68EB-4FBE-B325-B524A76F1603}" dt="2023-10-11T08:52:19.449" v="223" actId="1076"/>
          <ac:picMkLst>
            <pc:docMk/>
            <pc:sldMk cId="2624212674" sldId="460"/>
            <ac:picMk id="6" creationId="{C9DB0BE0-AF60-C815-43F8-65FADC56F419}"/>
          </ac:picMkLst>
        </pc:picChg>
      </pc:sldChg>
      <pc:sldChg chg="modSp mod">
        <pc:chgData name="Willemijn Gerritsen" userId="8aa5d691-83b3-4c6f-b406-da0a76de7bd5" providerId="ADAL" clId="{455E8F3C-68EB-4FBE-B325-B524A76F1603}" dt="2023-10-11T08:52:00.746" v="221" actId="1076"/>
        <pc:sldMkLst>
          <pc:docMk/>
          <pc:sldMk cId="3008819210" sldId="461"/>
        </pc:sldMkLst>
        <pc:picChg chg="mod">
          <ac:chgData name="Willemijn Gerritsen" userId="8aa5d691-83b3-4c6f-b406-da0a76de7bd5" providerId="ADAL" clId="{455E8F3C-68EB-4FBE-B325-B524A76F1603}" dt="2023-10-11T08:52:00.746" v="221" actId="1076"/>
          <ac:picMkLst>
            <pc:docMk/>
            <pc:sldMk cId="3008819210" sldId="461"/>
            <ac:picMk id="6" creationId="{E3C242A0-9B7D-482D-0DF5-92F1D91AA5EE}"/>
          </ac:picMkLst>
        </pc:picChg>
      </pc:sldChg>
      <pc:sldChg chg="modSp mod">
        <pc:chgData name="Willemijn Gerritsen" userId="8aa5d691-83b3-4c6f-b406-da0a76de7bd5" providerId="ADAL" clId="{455E8F3C-68EB-4FBE-B325-B524A76F1603}" dt="2023-10-11T08:52:10.197" v="222" actId="1076"/>
        <pc:sldMkLst>
          <pc:docMk/>
          <pc:sldMk cId="11430993" sldId="462"/>
        </pc:sldMkLst>
        <pc:picChg chg="mod">
          <ac:chgData name="Willemijn Gerritsen" userId="8aa5d691-83b3-4c6f-b406-da0a76de7bd5" providerId="ADAL" clId="{455E8F3C-68EB-4FBE-B325-B524A76F1603}" dt="2023-10-11T08:52:10.197" v="222" actId="1076"/>
          <ac:picMkLst>
            <pc:docMk/>
            <pc:sldMk cId="11430993" sldId="462"/>
            <ac:picMk id="6" creationId="{02060D22-1C6D-DA8C-27DE-4F4A2538D2DB}"/>
          </ac:picMkLst>
        </pc:picChg>
      </pc:sldChg>
      <pc:sldChg chg="modSp mod">
        <pc:chgData name="Willemijn Gerritsen" userId="8aa5d691-83b3-4c6f-b406-da0a76de7bd5" providerId="ADAL" clId="{455E8F3C-68EB-4FBE-B325-B524A76F1603}" dt="2023-10-11T07:33:22.175" v="60" actId="1076"/>
        <pc:sldMkLst>
          <pc:docMk/>
          <pc:sldMk cId="1240015796" sldId="465"/>
        </pc:sldMkLst>
        <pc:picChg chg="mod">
          <ac:chgData name="Willemijn Gerritsen" userId="8aa5d691-83b3-4c6f-b406-da0a76de7bd5" providerId="ADAL" clId="{455E8F3C-68EB-4FBE-B325-B524A76F1603}" dt="2023-10-11T07:33:22.175" v="60" actId="1076"/>
          <ac:picMkLst>
            <pc:docMk/>
            <pc:sldMk cId="1240015796" sldId="465"/>
            <ac:picMk id="3" creationId="{E9A9068B-CD2E-3C3B-74B1-4F3472F3A903}"/>
          </ac:picMkLst>
        </pc:picChg>
      </pc:sldChg>
      <pc:sldChg chg="modSp mod">
        <pc:chgData name="Willemijn Gerritsen" userId="8aa5d691-83b3-4c6f-b406-da0a76de7bd5" providerId="ADAL" clId="{455E8F3C-68EB-4FBE-B325-B524A76F1603}" dt="2023-10-11T07:33:11.189" v="59" actId="1076"/>
        <pc:sldMkLst>
          <pc:docMk/>
          <pc:sldMk cId="513067015" sldId="466"/>
        </pc:sldMkLst>
        <pc:picChg chg="mod">
          <ac:chgData name="Willemijn Gerritsen" userId="8aa5d691-83b3-4c6f-b406-da0a76de7bd5" providerId="ADAL" clId="{455E8F3C-68EB-4FBE-B325-B524A76F1603}" dt="2023-10-11T07:33:11.189" v="59" actId="1076"/>
          <ac:picMkLst>
            <pc:docMk/>
            <pc:sldMk cId="513067015" sldId="466"/>
            <ac:picMk id="3" creationId="{680665CC-03A5-716D-65AE-F48D675C3AE7}"/>
          </ac:picMkLst>
        </pc:picChg>
      </pc:sldChg>
      <pc:sldChg chg="modSp mod">
        <pc:chgData name="Willemijn Gerritsen" userId="8aa5d691-83b3-4c6f-b406-da0a76de7bd5" providerId="ADAL" clId="{455E8F3C-68EB-4FBE-B325-B524A76F1603}" dt="2023-10-11T07:39:11.808" v="71" actId="1076"/>
        <pc:sldMkLst>
          <pc:docMk/>
          <pc:sldMk cId="682852561" sldId="469"/>
        </pc:sldMkLst>
        <pc:picChg chg="mod">
          <ac:chgData name="Willemijn Gerritsen" userId="8aa5d691-83b3-4c6f-b406-da0a76de7bd5" providerId="ADAL" clId="{455E8F3C-68EB-4FBE-B325-B524A76F1603}" dt="2023-10-11T07:39:11.808" v="71" actId="1076"/>
          <ac:picMkLst>
            <pc:docMk/>
            <pc:sldMk cId="682852561" sldId="469"/>
            <ac:picMk id="3" creationId="{D2610206-2E02-FA10-1A26-35C12352B917}"/>
          </ac:picMkLst>
        </pc:picChg>
      </pc:sldChg>
      <pc:sldChg chg="modSp mod">
        <pc:chgData name="Willemijn Gerritsen" userId="8aa5d691-83b3-4c6f-b406-da0a76de7bd5" providerId="ADAL" clId="{455E8F3C-68EB-4FBE-B325-B524A76F1603}" dt="2023-10-11T07:39:22.923" v="72" actId="1076"/>
        <pc:sldMkLst>
          <pc:docMk/>
          <pc:sldMk cId="3937076081" sldId="470"/>
        </pc:sldMkLst>
        <pc:picChg chg="mod">
          <ac:chgData name="Willemijn Gerritsen" userId="8aa5d691-83b3-4c6f-b406-da0a76de7bd5" providerId="ADAL" clId="{455E8F3C-68EB-4FBE-B325-B524A76F1603}" dt="2023-10-11T07:39:22.923" v="72" actId="1076"/>
          <ac:picMkLst>
            <pc:docMk/>
            <pc:sldMk cId="3937076081" sldId="470"/>
            <ac:picMk id="6" creationId="{7AEEBA17-FABD-BC75-0C59-FDBEEB7C80FC}"/>
          </ac:picMkLst>
        </pc:picChg>
      </pc:sldChg>
      <pc:sldChg chg="modSp mod">
        <pc:chgData name="Willemijn Gerritsen" userId="8aa5d691-83b3-4c6f-b406-da0a76de7bd5" providerId="ADAL" clId="{455E8F3C-68EB-4FBE-B325-B524A76F1603}" dt="2023-10-11T07:41:05.560" v="81" actId="1076"/>
        <pc:sldMkLst>
          <pc:docMk/>
          <pc:sldMk cId="1401105238" sldId="471"/>
        </pc:sldMkLst>
        <pc:picChg chg="mod">
          <ac:chgData name="Willemijn Gerritsen" userId="8aa5d691-83b3-4c6f-b406-da0a76de7bd5" providerId="ADAL" clId="{455E8F3C-68EB-4FBE-B325-B524A76F1603}" dt="2023-10-11T07:41:05.560" v="81" actId="1076"/>
          <ac:picMkLst>
            <pc:docMk/>
            <pc:sldMk cId="1401105238" sldId="471"/>
            <ac:picMk id="6" creationId="{8CDDD5C7-8ED1-F954-FEE3-5665D88A9905}"/>
          </ac:picMkLst>
        </pc:picChg>
      </pc:sldChg>
      <pc:sldChg chg="modSp mod">
        <pc:chgData name="Willemijn Gerritsen" userId="8aa5d691-83b3-4c6f-b406-da0a76de7bd5" providerId="ADAL" clId="{455E8F3C-68EB-4FBE-B325-B524A76F1603}" dt="2023-10-11T07:39:53.606" v="75" actId="1076"/>
        <pc:sldMkLst>
          <pc:docMk/>
          <pc:sldMk cId="512510001" sldId="472"/>
        </pc:sldMkLst>
        <pc:picChg chg="mod">
          <ac:chgData name="Willemijn Gerritsen" userId="8aa5d691-83b3-4c6f-b406-da0a76de7bd5" providerId="ADAL" clId="{455E8F3C-68EB-4FBE-B325-B524A76F1603}" dt="2023-10-11T07:39:53.606" v="75" actId="1076"/>
          <ac:picMkLst>
            <pc:docMk/>
            <pc:sldMk cId="512510001" sldId="472"/>
            <ac:picMk id="3" creationId="{6E365994-073A-6E53-2344-7F1FF73CB83D}"/>
          </ac:picMkLst>
        </pc:picChg>
      </pc:sldChg>
      <pc:sldChg chg="modSp mod">
        <pc:chgData name="Willemijn Gerritsen" userId="8aa5d691-83b3-4c6f-b406-da0a76de7bd5" providerId="ADAL" clId="{455E8F3C-68EB-4FBE-B325-B524A76F1603}" dt="2023-10-11T07:40:04.981" v="76" actId="1076"/>
        <pc:sldMkLst>
          <pc:docMk/>
          <pc:sldMk cId="4108350253" sldId="473"/>
        </pc:sldMkLst>
        <pc:picChg chg="mod">
          <ac:chgData name="Willemijn Gerritsen" userId="8aa5d691-83b3-4c6f-b406-da0a76de7bd5" providerId="ADAL" clId="{455E8F3C-68EB-4FBE-B325-B524A76F1603}" dt="2023-10-11T07:40:04.981" v="76" actId="1076"/>
          <ac:picMkLst>
            <pc:docMk/>
            <pc:sldMk cId="4108350253" sldId="473"/>
            <ac:picMk id="3" creationId="{562C6DB0-C1B3-2D8F-CC68-B9FF80EE0426}"/>
          </ac:picMkLst>
        </pc:picChg>
      </pc:sldChg>
      <pc:sldChg chg="modSp mod">
        <pc:chgData name="Willemijn Gerritsen" userId="8aa5d691-83b3-4c6f-b406-da0a76de7bd5" providerId="ADAL" clId="{455E8F3C-68EB-4FBE-B325-B524A76F1603}" dt="2023-10-11T07:47:01.346" v="113" actId="1076"/>
        <pc:sldMkLst>
          <pc:docMk/>
          <pc:sldMk cId="4110168555" sldId="474"/>
        </pc:sldMkLst>
        <pc:picChg chg="mod">
          <ac:chgData name="Willemijn Gerritsen" userId="8aa5d691-83b3-4c6f-b406-da0a76de7bd5" providerId="ADAL" clId="{455E8F3C-68EB-4FBE-B325-B524A76F1603}" dt="2023-10-11T07:47:01.346" v="113" actId="1076"/>
          <ac:picMkLst>
            <pc:docMk/>
            <pc:sldMk cId="4110168555" sldId="474"/>
            <ac:picMk id="6" creationId="{68EBE223-425E-CED5-EA9A-C72D379BBBB3}"/>
          </ac:picMkLst>
        </pc:picChg>
      </pc:sldChg>
      <pc:sldChg chg="modSp mod">
        <pc:chgData name="Willemijn Gerritsen" userId="8aa5d691-83b3-4c6f-b406-da0a76de7bd5" providerId="ADAL" clId="{455E8F3C-68EB-4FBE-B325-B524A76F1603}" dt="2023-10-11T07:47:43.421" v="117" actId="1076"/>
        <pc:sldMkLst>
          <pc:docMk/>
          <pc:sldMk cId="4231138870" sldId="475"/>
        </pc:sldMkLst>
        <pc:picChg chg="mod">
          <ac:chgData name="Willemijn Gerritsen" userId="8aa5d691-83b3-4c6f-b406-da0a76de7bd5" providerId="ADAL" clId="{455E8F3C-68EB-4FBE-B325-B524A76F1603}" dt="2023-10-11T07:47:43.421" v="117" actId="1076"/>
          <ac:picMkLst>
            <pc:docMk/>
            <pc:sldMk cId="4231138870" sldId="475"/>
            <ac:picMk id="3" creationId="{89007485-2551-2F5B-5ECD-A4A7A842DC73}"/>
          </ac:picMkLst>
        </pc:picChg>
      </pc:sldChg>
      <pc:sldChg chg="modSp mod">
        <pc:chgData name="Willemijn Gerritsen" userId="8aa5d691-83b3-4c6f-b406-da0a76de7bd5" providerId="ADAL" clId="{455E8F3C-68EB-4FBE-B325-B524A76F1603}" dt="2023-10-11T08:30:09.818" v="125" actId="1076"/>
        <pc:sldMkLst>
          <pc:docMk/>
          <pc:sldMk cId="3772115875" sldId="476"/>
        </pc:sldMkLst>
        <pc:picChg chg="mod">
          <ac:chgData name="Willemijn Gerritsen" userId="8aa5d691-83b3-4c6f-b406-da0a76de7bd5" providerId="ADAL" clId="{455E8F3C-68EB-4FBE-B325-B524A76F1603}" dt="2023-10-11T08:30:09.818" v="125" actId="1076"/>
          <ac:picMkLst>
            <pc:docMk/>
            <pc:sldMk cId="3772115875" sldId="476"/>
            <ac:picMk id="6" creationId="{756E3905-1FF7-C8B5-3B1C-A2EBFE50772E}"/>
          </ac:picMkLst>
        </pc:picChg>
      </pc:sldChg>
      <pc:sldChg chg="modSp mod">
        <pc:chgData name="Willemijn Gerritsen" userId="8aa5d691-83b3-4c6f-b406-da0a76de7bd5" providerId="ADAL" clId="{455E8F3C-68EB-4FBE-B325-B524A76F1603}" dt="2023-10-11T08:35:26.064" v="151" actId="1076"/>
        <pc:sldMkLst>
          <pc:docMk/>
          <pc:sldMk cId="3419645300" sldId="477"/>
        </pc:sldMkLst>
        <pc:picChg chg="mod">
          <ac:chgData name="Willemijn Gerritsen" userId="8aa5d691-83b3-4c6f-b406-da0a76de7bd5" providerId="ADAL" clId="{455E8F3C-68EB-4FBE-B325-B524A76F1603}" dt="2023-10-11T08:35:26.064" v="151" actId="1076"/>
          <ac:picMkLst>
            <pc:docMk/>
            <pc:sldMk cId="3419645300" sldId="477"/>
            <ac:picMk id="3" creationId="{007B68F1-A930-7022-AC7A-951933BE881F}"/>
          </ac:picMkLst>
        </pc:picChg>
      </pc:sldChg>
      <pc:sldChg chg="modSp mod">
        <pc:chgData name="Willemijn Gerritsen" userId="8aa5d691-83b3-4c6f-b406-da0a76de7bd5" providerId="ADAL" clId="{455E8F3C-68EB-4FBE-B325-B524A76F1603}" dt="2023-10-11T08:36:27.612" v="156" actId="1076"/>
        <pc:sldMkLst>
          <pc:docMk/>
          <pc:sldMk cId="2398829176" sldId="478"/>
        </pc:sldMkLst>
        <pc:picChg chg="mod">
          <ac:chgData name="Willemijn Gerritsen" userId="8aa5d691-83b3-4c6f-b406-da0a76de7bd5" providerId="ADAL" clId="{455E8F3C-68EB-4FBE-B325-B524A76F1603}" dt="2023-10-11T08:36:27.612" v="156" actId="1076"/>
          <ac:picMkLst>
            <pc:docMk/>
            <pc:sldMk cId="2398829176" sldId="478"/>
            <ac:picMk id="6" creationId="{21D53550-9665-189D-F636-2CAE16CF57D3}"/>
          </ac:picMkLst>
        </pc:picChg>
      </pc:sldChg>
      <pc:sldChg chg="modSp mod">
        <pc:chgData name="Willemijn Gerritsen" userId="8aa5d691-83b3-4c6f-b406-da0a76de7bd5" providerId="ADAL" clId="{455E8F3C-68EB-4FBE-B325-B524A76F1603}" dt="2023-10-11T08:36:37.165" v="157" actId="1076"/>
        <pc:sldMkLst>
          <pc:docMk/>
          <pc:sldMk cId="1505578279" sldId="479"/>
        </pc:sldMkLst>
        <pc:picChg chg="mod">
          <ac:chgData name="Willemijn Gerritsen" userId="8aa5d691-83b3-4c6f-b406-da0a76de7bd5" providerId="ADAL" clId="{455E8F3C-68EB-4FBE-B325-B524A76F1603}" dt="2023-10-11T08:36:37.165" v="157" actId="1076"/>
          <ac:picMkLst>
            <pc:docMk/>
            <pc:sldMk cId="1505578279" sldId="479"/>
            <ac:picMk id="7" creationId="{B3F9309B-4B57-F7A2-8C49-BDD45C3EE1A5}"/>
          </ac:picMkLst>
        </pc:picChg>
      </pc:sldChg>
      <pc:sldChg chg="modSp mod">
        <pc:chgData name="Willemijn Gerritsen" userId="8aa5d691-83b3-4c6f-b406-da0a76de7bd5" providerId="ADAL" clId="{455E8F3C-68EB-4FBE-B325-B524A76F1603}" dt="2023-10-11T08:37:57.192" v="166" actId="1076"/>
        <pc:sldMkLst>
          <pc:docMk/>
          <pc:sldMk cId="371573593" sldId="481"/>
        </pc:sldMkLst>
        <pc:picChg chg="mod">
          <ac:chgData name="Willemijn Gerritsen" userId="8aa5d691-83b3-4c6f-b406-da0a76de7bd5" providerId="ADAL" clId="{455E8F3C-68EB-4FBE-B325-B524A76F1603}" dt="2023-10-11T08:37:57.192" v="166" actId="1076"/>
          <ac:picMkLst>
            <pc:docMk/>
            <pc:sldMk cId="371573593" sldId="481"/>
            <ac:picMk id="3" creationId="{E2A7F15A-52CE-F3D8-ACE0-8E9C249EC38B}"/>
          </ac:picMkLst>
        </pc:picChg>
      </pc:sldChg>
      <pc:sldChg chg="modSp mod">
        <pc:chgData name="Willemijn Gerritsen" userId="8aa5d691-83b3-4c6f-b406-da0a76de7bd5" providerId="ADAL" clId="{455E8F3C-68EB-4FBE-B325-B524A76F1603}" dt="2023-10-11T08:47:50.349" v="197" actId="1076"/>
        <pc:sldMkLst>
          <pc:docMk/>
          <pc:sldMk cId="408439311" sldId="483"/>
        </pc:sldMkLst>
        <pc:picChg chg="mod">
          <ac:chgData name="Willemijn Gerritsen" userId="8aa5d691-83b3-4c6f-b406-da0a76de7bd5" providerId="ADAL" clId="{455E8F3C-68EB-4FBE-B325-B524A76F1603}" dt="2023-10-11T08:47:50.349" v="197" actId="1076"/>
          <ac:picMkLst>
            <pc:docMk/>
            <pc:sldMk cId="408439311" sldId="483"/>
            <ac:picMk id="3" creationId="{A0D3CEC5-7429-3647-4C41-C94AE438A0B4}"/>
          </ac:picMkLst>
        </pc:picChg>
        <pc:cxnChg chg="mod">
          <ac:chgData name="Willemijn Gerritsen" userId="8aa5d691-83b3-4c6f-b406-da0a76de7bd5" providerId="ADAL" clId="{455E8F3C-68EB-4FBE-B325-B524A76F1603}" dt="2023-10-11T08:47:47.139" v="196" actId="1076"/>
          <ac:cxnSpMkLst>
            <pc:docMk/>
            <pc:sldMk cId="408439311" sldId="483"/>
            <ac:cxnSpMk id="8" creationId="{302322CF-CC74-470B-B23C-C7F55805CE65}"/>
          </ac:cxnSpMkLst>
        </pc:cxnChg>
      </pc:sldChg>
      <pc:sldChg chg="modSp mod">
        <pc:chgData name="Willemijn Gerritsen" userId="8aa5d691-83b3-4c6f-b406-da0a76de7bd5" providerId="ADAL" clId="{455E8F3C-68EB-4FBE-B325-B524A76F1603}" dt="2023-10-11T08:47:59.277" v="198" actId="1076"/>
        <pc:sldMkLst>
          <pc:docMk/>
          <pc:sldMk cId="2374088801" sldId="484"/>
        </pc:sldMkLst>
        <pc:picChg chg="mod">
          <ac:chgData name="Willemijn Gerritsen" userId="8aa5d691-83b3-4c6f-b406-da0a76de7bd5" providerId="ADAL" clId="{455E8F3C-68EB-4FBE-B325-B524A76F1603}" dt="2023-10-11T08:47:59.277" v="198" actId="1076"/>
          <ac:picMkLst>
            <pc:docMk/>
            <pc:sldMk cId="2374088801" sldId="484"/>
            <ac:picMk id="6" creationId="{950863B4-ED29-5F7F-7CB4-9BBB7D0DBCCC}"/>
          </ac:picMkLst>
        </pc:picChg>
      </pc:sldChg>
      <pc:sldChg chg="modSp mod">
        <pc:chgData name="Willemijn Gerritsen" userId="8aa5d691-83b3-4c6f-b406-da0a76de7bd5" providerId="ADAL" clId="{455E8F3C-68EB-4FBE-B325-B524A76F1603}" dt="2023-10-11T08:48:14.460" v="199" actId="1076"/>
        <pc:sldMkLst>
          <pc:docMk/>
          <pc:sldMk cId="270698505" sldId="485"/>
        </pc:sldMkLst>
        <pc:picChg chg="mod">
          <ac:chgData name="Willemijn Gerritsen" userId="8aa5d691-83b3-4c6f-b406-da0a76de7bd5" providerId="ADAL" clId="{455E8F3C-68EB-4FBE-B325-B524A76F1603}" dt="2023-10-11T08:48:14.460" v="199" actId="1076"/>
          <ac:picMkLst>
            <pc:docMk/>
            <pc:sldMk cId="270698505" sldId="485"/>
            <ac:picMk id="3" creationId="{C60207AE-402E-8BA4-33FF-63F8037012CE}"/>
          </ac:picMkLst>
        </pc:picChg>
      </pc:sldChg>
      <pc:sldChg chg="modSp mod">
        <pc:chgData name="Willemijn Gerritsen" userId="8aa5d691-83b3-4c6f-b406-da0a76de7bd5" providerId="ADAL" clId="{455E8F3C-68EB-4FBE-B325-B524A76F1603}" dt="2023-10-11T08:52:30.269" v="224" actId="1076"/>
        <pc:sldMkLst>
          <pc:docMk/>
          <pc:sldMk cId="1468658478" sldId="486"/>
        </pc:sldMkLst>
        <pc:picChg chg="mod">
          <ac:chgData name="Willemijn Gerritsen" userId="8aa5d691-83b3-4c6f-b406-da0a76de7bd5" providerId="ADAL" clId="{455E8F3C-68EB-4FBE-B325-B524A76F1603}" dt="2023-10-11T08:52:30.269" v="224" actId="1076"/>
          <ac:picMkLst>
            <pc:docMk/>
            <pc:sldMk cId="1468658478" sldId="486"/>
            <ac:picMk id="3" creationId="{CE4C2C24-0E58-D423-E879-3770258F22DA}"/>
          </ac:picMkLst>
        </pc:picChg>
      </pc:sldChg>
      <pc:sldChg chg="modSp mod">
        <pc:chgData name="Willemijn Gerritsen" userId="8aa5d691-83b3-4c6f-b406-da0a76de7bd5" providerId="ADAL" clId="{455E8F3C-68EB-4FBE-B325-B524A76F1603}" dt="2023-10-11T08:52:39.667" v="225" actId="1076"/>
        <pc:sldMkLst>
          <pc:docMk/>
          <pc:sldMk cId="2101629691" sldId="487"/>
        </pc:sldMkLst>
        <pc:picChg chg="mod">
          <ac:chgData name="Willemijn Gerritsen" userId="8aa5d691-83b3-4c6f-b406-da0a76de7bd5" providerId="ADAL" clId="{455E8F3C-68EB-4FBE-B325-B524A76F1603}" dt="2023-10-11T08:52:39.667" v="225" actId="1076"/>
          <ac:picMkLst>
            <pc:docMk/>
            <pc:sldMk cId="2101629691" sldId="487"/>
            <ac:picMk id="3" creationId="{1D115038-8D00-1587-0983-B596954F40FD}"/>
          </ac:picMkLst>
        </pc:picChg>
      </pc:sldChg>
      <pc:sldChg chg="modSp mod">
        <pc:chgData name="Willemijn Gerritsen" userId="8aa5d691-83b3-4c6f-b406-da0a76de7bd5" providerId="ADAL" clId="{455E8F3C-68EB-4FBE-B325-B524A76F1603}" dt="2023-10-11T08:52:50.254" v="226" actId="1076"/>
        <pc:sldMkLst>
          <pc:docMk/>
          <pc:sldMk cId="3295721498" sldId="488"/>
        </pc:sldMkLst>
        <pc:picChg chg="mod">
          <ac:chgData name="Willemijn Gerritsen" userId="8aa5d691-83b3-4c6f-b406-da0a76de7bd5" providerId="ADAL" clId="{455E8F3C-68EB-4FBE-B325-B524A76F1603}" dt="2023-10-11T08:52:50.254" v="226" actId="1076"/>
          <ac:picMkLst>
            <pc:docMk/>
            <pc:sldMk cId="3295721498" sldId="488"/>
            <ac:picMk id="3" creationId="{29C3669D-819B-ED71-B481-8AD22B7E93FE}"/>
          </ac:picMkLst>
        </pc:picChg>
      </pc:sldChg>
      <pc:sldChg chg="modSp mod">
        <pc:chgData name="Willemijn Gerritsen" userId="8aa5d691-83b3-4c6f-b406-da0a76de7bd5" providerId="ADAL" clId="{455E8F3C-68EB-4FBE-B325-B524A76F1603}" dt="2023-10-11T08:54:41.121" v="236" actId="1076"/>
        <pc:sldMkLst>
          <pc:docMk/>
          <pc:sldMk cId="39046539" sldId="489"/>
        </pc:sldMkLst>
        <pc:picChg chg="mod">
          <ac:chgData name="Willemijn Gerritsen" userId="8aa5d691-83b3-4c6f-b406-da0a76de7bd5" providerId="ADAL" clId="{455E8F3C-68EB-4FBE-B325-B524A76F1603}" dt="2023-10-11T08:54:41.121" v="236" actId="1076"/>
          <ac:picMkLst>
            <pc:docMk/>
            <pc:sldMk cId="39046539" sldId="489"/>
            <ac:picMk id="7" creationId="{96AE16EF-C7AD-2A22-47AC-7D1DD7C72865}"/>
          </ac:picMkLst>
        </pc:picChg>
      </pc:sldChg>
      <pc:sldChg chg="modSp mod">
        <pc:chgData name="Willemijn Gerritsen" userId="8aa5d691-83b3-4c6f-b406-da0a76de7bd5" providerId="ADAL" clId="{455E8F3C-68EB-4FBE-B325-B524A76F1603}" dt="2023-10-11T08:55:26.827" v="241" actId="1076"/>
        <pc:sldMkLst>
          <pc:docMk/>
          <pc:sldMk cId="2542365472" sldId="490"/>
        </pc:sldMkLst>
        <pc:picChg chg="mod">
          <ac:chgData name="Willemijn Gerritsen" userId="8aa5d691-83b3-4c6f-b406-da0a76de7bd5" providerId="ADAL" clId="{455E8F3C-68EB-4FBE-B325-B524A76F1603}" dt="2023-10-11T08:55:26.827" v="241" actId="1076"/>
          <ac:picMkLst>
            <pc:docMk/>
            <pc:sldMk cId="2542365472" sldId="490"/>
            <ac:picMk id="3" creationId="{30847163-9AA0-8FD9-4362-0131CED2B33A}"/>
          </ac:picMkLst>
        </pc:picChg>
      </pc:sldChg>
      <pc:sldChg chg="modSp mod">
        <pc:chgData name="Willemijn Gerritsen" userId="8aa5d691-83b3-4c6f-b406-da0a76de7bd5" providerId="ADAL" clId="{455E8F3C-68EB-4FBE-B325-B524A76F1603}" dt="2023-10-11T08:53:40.855" v="231" actId="1076"/>
        <pc:sldMkLst>
          <pc:docMk/>
          <pc:sldMk cId="2025953037" sldId="491"/>
        </pc:sldMkLst>
        <pc:picChg chg="mod">
          <ac:chgData name="Willemijn Gerritsen" userId="8aa5d691-83b3-4c6f-b406-da0a76de7bd5" providerId="ADAL" clId="{455E8F3C-68EB-4FBE-B325-B524A76F1603}" dt="2023-10-11T08:53:40.855" v="231" actId="1076"/>
          <ac:picMkLst>
            <pc:docMk/>
            <pc:sldMk cId="2025953037" sldId="491"/>
            <ac:picMk id="3" creationId="{D0DE9813-72B3-F4C1-5129-E08FC6DC8C59}"/>
          </ac:picMkLst>
        </pc:picChg>
      </pc:sldChg>
      <pc:sldChg chg="modSp mod">
        <pc:chgData name="Willemijn Gerritsen" userId="8aa5d691-83b3-4c6f-b406-da0a76de7bd5" providerId="ADAL" clId="{455E8F3C-68EB-4FBE-B325-B524A76F1603}" dt="2023-10-11T08:53:18.137" v="229" actId="1076"/>
        <pc:sldMkLst>
          <pc:docMk/>
          <pc:sldMk cId="2506887277" sldId="492"/>
        </pc:sldMkLst>
        <pc:picChg chg="mod">
          <ac:chgData name="Willemijn Gerritsen" userId="8aa5d691-83b3-4c6f-b406-da0a76de7bd5" providerId="ADAL" clId="{455E8F3C-68EB-4FBE-B325-B524A76F1603}" dt="2023-10-11T08:53:18.137" v="229" actId="1076"/>
          <ac:picMkLst>
            <pc:docMk/>
            <pc:sldMk cId="2506887277" sldId="492"/>
            <ac:picMk id="6" creationId="{7A6E82A6-0B77-8061-2FA6-73EDC72CF9A2}"/>
          </ac:picMkLst>
        </pc:picChg>
      </pc:sldChg>
      <pc:sldChg chg="modSp mod">
        <pc:chgData name="Willemijn Gerritsen" userId="8aa5d691-83b3-4c6f-b406-da0a76de7bd5" providerId="ADAL" clId="{455E8F3C-68EB-4FBE-B325-B524A76F1603}" dt="2023-10-11T08:53:30.380" v="230" actId="1076"/>
        <pc:sldMkLst>
          <pc:docMk/>
          <pc:sldMk cId="120462080" sldId="493"/>
        </pc:sldMkLst>
        <pc:picChg chg="mod">
          <ac:chgData name="Willemijn Gerritsen" userId="8aa5d691-83b3-4c6f-b406-da0a76de7bd5" providerId="ADAL" clId="{455E8F3C-68EB-4FBE-B325-B524A76F1603}" dt="2023-10-11T08:53:30.380" v="230" actId="1076"/>
          <ac:picMkLst>
            <pc:docMk/>
            <pc:sldMk cId="120462080" sldId="493"/>
            <ac:picMk id="3" creationId="{3811C302-F596-339E-253C-A0EE6F42488F}"/>
          </ac:picMkLst>
        </pc:picChg>
      </pc:sldChg>
      <pc:sldChg chg="modSp mod">
        <pc:chgData name="Willemijn Gerritsen" userId="8aa5d691-83b3-4c6f-b406-da0a76de7bd5" providerId="ADAL" clId="{455E8F3C-68EB-4FBE-B325-B524A76F1603}" dt="2023-10-11T08:53:52.334" v="232" actId="1076"/>
        <pc:sldMkLst>
          <pc:docMk/>
          <pc:sldMk cId="547373518" sldId="494"/>
        </pc:sldMkLst>
        <pc:picChg chg="mod">
          <ac:chgData name="Willemijn Gerritsen" userId="8aa5d691-83b3-4c6f-b406-da0a76de7bd5" providerId="ADAL" clId="{455E8F3C-68EB-4FBE-B325-B524A76F1603}" dt="2023-10-11T08:53:52.334" v="232" actId="1076"/>
          <ac:picMkLst>
            <pc:docMk/>
            <pc:sldMk cId="547373518" sldId="494"/>
            <ac:picMk id="6" creationId="{441A59AC-0831-FF1D-9E8A-8892A3A79984}"/>
          </ac:picMkLst>
        </pc:picChg>
      </pc:sldChg>
      <pc:sldChg chg="modSp mod">
        <pc:chgData name="Willemijn Gerritsen" userId="8aa5d691-83b3-4c6f-b406-da0a76de7bd5" providerId="ADAL" clId="{455E8F3C-68EB-4FBE-B325-B524A76F1603}" dt="2023-10-11T08:54:10.655" v="233" actId="1076"/>
        <pc:sldMkLst>
          <pc:docMk/>
          <pc:sldMk cId="287752838" sldId="495"/>
        </pc:sldMkLst>
        <pc:picChg chg="mod">
          <ac:chgData name="Willemijn Gerritsen" userId="8aa5d691-83b3-4c6f-b406-da0a76de7bd5" providerId="ADAL" clId="{455E8F3C-68EB-4FBE-B325-B524A76F1603}" dt="2023-10-11T08:54:10.655" v="233" actId="1076"/>
          <ac:picMkLst>
            <pc:docMk/>
            <pc:sldMk cId="287752838" sldId="495"/>
            <ac:picMk id="3" creationId="{C353B213-E579-58E5-0515-52FF9BCF8558}"/>
          </ac:picMkLst>
        </pc:picChg>
      </pc:sldChg>
      <pc:sldChg chg="modSp mod">
        <pc:chgData name="Willemijn Gerritsen" userId="8aa5d691-83b3-4c6f-b406-da0a76de7bd5" providerId="ADAL" clId="{455E8F3C-68EB-4FBE-B325-B524A76F1603}" dt="2023-10-11T08:54:32.449" v="235" actId="1076"/>
        <pc:sldMkLst>
          <pc:docMk/>
          <pc:sldMk cId="3929502732" sldId="496"/>
        </pc:sldMkLst>
        <pc:picChg chg="mod">
          <ac:chgData name="Willemijn Gerritsen" userId="8aa5d691-83b3-4c6f-b406-da0a76de7bd5" providerId="ADAL" clId="{455E8F3C-68EB-4FBE-B325-B524A76F1603}" dt="2023-10-11T08:54:32.449" v="235" actId="1076"/>
          <ac:picMkLst>
            <pc:docMk/>
            <pc:sldMk cId="3929502732" sldId="496"/>
            <ac:picMk id="6" creationId="{E3D4B2FD-A23A-5B50-266F-887A76C7D01F}"/>
          </ac:picMkLst>
        </pc:picChg>
      </pc:sldChg>
      <pc:sldChg chg="modSp mod">
        <pc:chgData name="Willemijn Gerritsen" userId="8aa5d691-83b3-4c6f-b406-da0a76de7bd5" providerId="ADAL" clId="{455E8F3C-68EB-4FBE-B325-B524A76F1603}" dt="2023-10-11T08:54:22.341" v="234" actId="1076"/>
        <pc:sldMkLst>
          <pc:docMk/>
          <pc:sldMk cId="2232242373" sldId="497"/>
        </pc:sldMkLst>
        <pc:picChg chg="mod">
          <ac:chgData name="Willemijn Gerritsen" userId="8aa5d691-83b3-4c6f-b406-da0a76de7bd5" providerId="ADAL" clId="{455E8F3C-68EB-4FBE-B325-B524A76F1603}" dt="2023-10-11T08:54:22.341" v="234" actId="1076"/>
          <ac:picMkLst>
            <pc:docMk/>
            <pc:sldMk cId="2232242373" sldId="497"/>
            <ac:picMk id="6" creationId="{E6572638-B4D3-FE1C-DC43-C5927EB9CE9F}"/>
          </ac:picMkLst>
        </pc:picChg>
      </pc:sldChg>
      <pc:sldChg chg="modSp mod">
        <pc:chgData name="Willemijn Gerritsen" userId="8aa5d691-83b3-4c6f-b406-da0a76de7bd5" providerId="ADAL" clId="{455E8F3C-68EB-4FBE-B325-B524A76F1603}" dt="2023-10-11T08:55:17.787" v="240" actId="1076"/>
        <pc:sldMkLst>
          <pc:docMk/>
          <pc:sldMk cId="1206574721" sldId="498"/>
        </pc:sldMkLst>
        <pc:picChg chg="mod">
          <ac:chgData name="Willemijn Gerritsen" userId="8aa5d691-83b3-4c6f-b406-da0a76de7bd5" providerId="ADAL" clId="{455E8F3C-68EB-4FBE-B325-B524A76F1603}" dt="2023-10-11T08:55:17.787" v="240" actId="1076"/>
          <ac:picMkLst>
            <pc:docMk/>
            <pc:sldMk cId="1206574721" sldId="498"/>
            <ac:picMk id="6" creationId="{85C5C0FB-E96A-9963-6CF3-5B36B078B3F0}"/>
          </ac:picMkLst>
        </pc:picChg>
      </pc:sldChg>
      <pc:sldChg chg="modSp mod">
        <pc:chgData name="Willemijn Gerritsen" userId="8aa5d691-83b3-4c6f-b406-da0a76de7bd5" providerId="ADAL" clId="{455E8F3C-68EB-4FBE-B325-B524A76F1603}" dt="2023-10-11T08:55:57.725" v="244" actId="1076"/>
        <pc:sldMkLst>
          <pc:docMk/>
          <pc:sldMk cId="1606645093" sldId="499"/>
        </pc:sldMkLst>
        <pc:picChg chg="mod">
          <ac:chgData name="Willemijn Gerritsen" userId="8aa5d691-83b3-4c6f-b406-da0a76de7bd5" providerId="ADAL" clId="{455E8F3C-68EB-4FBE-B325-B524A76F1603}" dt="2023-10-11T08:55:57.725" v="244" actId="1076"/>
          <ac:picMkLst>
            <pc:docMk/>
            <pc:sldMk cId="1606645093" sldId="499"/>
            <ac:picMk id="6" creationId="{DB8ADF14-FC4E-7878-E6BE-C28FBB2415DC}"/>
          </ac:picMkLst>
        </pc:picChg>
      </pc:sldChg>
      <pc:sldChg chg="modSp mod">
        <pc:chgData name="Willemijn Gerritsen" userId="8aa5d691-83b3-4c6f-b406-da0a76de7bd5" providerId="ADAL" clId="{455E8F3C-68EB-4FBE-B325-B524A76F1603}" dt="2023-10-11T08:55:37.838" v="242" actId="1076"/>
        <pc:sldMkLst>
          <pc:docMk/>
          <pc:sldMk cId="35609133" sldId="500"/>
        </pc:sldMkLst>
        <pc:picChg chg="mod">
          <ac:chgData name="Willemijn Gerritsen" userId="8aa5d691-83b3-4c6f-b406-da0a76de7bd5" providerId="ADAL" clId="{455E8F3C-68EB-4FBE-B325-B524A76F1603}" dt="2023-10-11T08:55:37.838" v="242" actId="1076"/>
          <ac:picMkLst>
            <pc:docMk/>
            <pc:sldMk cId="35609133" sldId="500"/>
            <ac:picMk id="6" creationId="{F7CDBB19-B644-6274-E46D-CDD78063DB3D}"/>
          </ac:picMkLst>
        </pc:picChg>
      </pc:sldChg>
      <pc:sldChg chg="modSp mod">
        <pc:chgData name="Willemijn Gerritsen" userId="8aa5d691-83b3-4c6f-b406-da0a76de7bd5" providerId="ADAL" clId="{455E8F3C-68EB-4FBE-B325-B524A76F1603}" dt="2023-10-11T08:55:47.118" v="243" actId="1076"/>
        <pc:sldMkLst>
          <pc:docMk/>
          <pc:sldMk cId="739364090" sldId="501"/>
        </pc:sldMkLst>
        <pc:picChg chg="mod">
          <ac:chgData name="Willemijn Gerritsen" userId="8aa5d691-83b3-4c6f-b406-da0a76de7bd5" providerId="ADAL" clId="{455E8F3C-68EB-4FBE-B325-B524A76F1603}" dt="2023-10-11T08:55:47.118" v="243" actId="1076"/>
          <ac:picMkLst>
            <pc:docMk/>
            <pc:sldMk cId="739364090" sldId="501"/>
            <ac:picMk id="3" creationId="{73A8CA26-7D3A-B02F-AA89-D38263A4430E}"/>
          </ac:picMkLst>
        </pc:picChg>
      </pc:sldChg>
      <pc:sldChg chg="modSp mod">
        <pc:chgData name="Willemijn Gerritsen" userId="8aa5d691-83b3-4c6f-b406-da0a76de7bd5" providerId="ADAL" clId="{455E8F3C-68EB-4FBE-B325-B524A76F1603}" dt="2023-10-11T08:56:17.454" v="246" actId="1076"/>
        <pc:sldMkLst>
          <pc:docMk/>
          <pc:sldMk cId="3881044427" sldId="502"/>
        </pc:sldMkLst>
        <pc:picChg chg="mod">
          <ac:chgData name="Willemijn Gerritsen" userId="8aa5d691-83b3-4c6f-b406-da0a76de7bd5" providerId="ADAL" clId="{455E8F3C-68EB-4FBE-B325-B524A76F1603}" dt="2023-10-11T08:56:17.454" v="246" actId="1076"/>
          <ac:picMkLst>
            <pc:docMk/>
            <pc:sldMk cId="3881044427" sldId="502"/>
            <ac:picMk id="6" creationId="{A01B08D6-7DD9-2A21-827D-BD5F14558CE3}"/>
          </ac:picMkLst>
        </pc:picChg>
      </pc:sldChg>
      <pc:sldChg chg="modSp mod">
        <pc:chgData name="Willemijn Gerritsen" userId="8aa5d691-83b3-4c6f-b406-da0a76de7bd5" providerId="ADAL" clId="{455E8F3C-68EB-4FBE-B325-B524A76F1603}" dt="2023-10-11T08:57:38.731" v="255" actId="1076"/>
        <pc:sldMkLst>
          <pc:docMk/>
          <pc:sldMk cId="3657606990" sldId="503"/>
        </pc:sldMkLst>
        <pc:picChg chg="mod">
          <ac:chgData name="Willemijn Gerritsen" userId="8aa5d691-83b3-4c6f-b406-da0a76de7bd5" providerId="ADAL" clId="{455E8F3C-68EB-4FBE-B325-B524A76F1603}" dt="2023-10-11T08:57:38.731" v="255" actId="1076"/>
          <ac:picMkLst>
            <pc:docMk/>
            <pc:sldMk cId="3657606990" sldId="503"/>
            <ac:picMk id="3" creationId="{CB93B4B7-A200-4761-11BC-278EB11EF4A0}"/>
          </ac:picMkLst>
        </pc:picChg>
      </pc:sldChg>
    </pc:docChg>
  </pc:docChgLst>
  <pc:docChgLst>
    <pc:chgData name="Mariska Zanders" userId="S::m.zanders@taalcentrumalmere.nl::d66143ea-2498-4b3e-b456-67ab449f8bfb" providerId="AD" clId="Web-{242B1E23-58BD-4711-620B-0D05B5999231}"/>
    <pc:docChg chg="modSld sldOrd">
      <pc:chgData name="Mariska Zanders" userId="S::m.zanders@taalcentrumalmere.nl::d66143ea-2498-4b3e-b456-67ab449f8bfb" providerId="AD" clId="Web-{242B1E23-58BD-4711-620B-0D05B5999231}" dt="2023-11-06T08:11:33.351" v="3"/>
      <pc:docMkLst>
        <pc:docMk/>
      </pc:docMkLst>
      <pc:sldChg chg="modSp">
        <pc:chgData name="Mariska Zanders" userId="S::m.zanders@taalcentrumalmere.nl::d66143ea-2498-4b3e-b456-67ab449f8bfb" providerId="AD" clId="Web-{242B1E23-58BD-4711-620B-0D05B5999231}" dt="2023-11-06T08:06:07.566" v="1" actId="1076"/>
        <pc:sldMkLst>
          <pc:docMk/>
          <pc:sldMk cId="2983939023" sldId="338"/>
        </pc:sldMkLst>
        <pc:picChg chg="mod">
          <ac:chgData name="Mariska Zanders" userId="S::m.zanders@taalcentrumalmere.nl::d66143ea-2498-4b3e-b456-67ab449f8bfb" providerId="AD" clId="Web-{242B1E23-58BD-4711-620B-0D05B5999231}" dt="2023-11-06T08:06:07.566" v="1" actId="1076"/>
          <ac:picMkLst>
            <pc:docMk/>
            <pc:sldMk cId="2983939023" sldId="338"/>
            <ac:picMk id="5" creationId="{00000000-0000-0000-0000-000000000000}"/>
          </ac:picMkLst>
        </pc:picChg>
      </pc:sldChg>
      <pc:sldChg chg="ord">
        <pc:chgData name="Mariska Zanders" userId="S::m.zanders@taalcentrumalmere.nl::d66143ea-2498-4b3e-b456-67ab449f8bfb" providerId="AD" clId="Web-{242B1E23-58BD-4711-620B-0D05B5999231}" dt="2023-11-06T08:10:50.864" v="2"/>
        <pc:sldMkLst>
          <pc:docMk/>
          <pc:sldMk cId="3762611058" sldId="344"/>
        </pc:sldMkLst>
      </pc:sldChg>
      <pc:sldChg chg="ord">
        <pc:chgData name="Mariska Zanders" userId="S::m.zanders@taalcentrumalmere.nl::d66143ea-2498-4b3e-b456-67ab449f8bfb" providerId="AD" clId="Web-{242B1E23-58BD-4711-620B-0D05B5999231}" dt="2023-11-06T08:11:33.351" v="3"/>
        <pc:sldMkLst>
          <pc:docMk/>
          <pc:sldMk cId="2908740332" sldId="347"/>
        </pc:sldMkLst>
      </pc:sldChg>
    </pc:docChg>
  </pc:docChgLst>
  <pc:docChgLst>
    <pc:chgData name="Floor de Bruin" userId="d1c5b670-a1b7-49da-b2e8-c82be91a578e" providerId="ADAL" clId="{AC853370-200D-4171-8640-3EA2E389E862}"/>
    <pc:docChg chg="custSel addSld delSld modSld sldOrd">
      <pc:chgData name="Floor de Bruin" userId="d1c5b670-a1b7-49da-b2e8-c82be91a578e" providerId="ADAL" clId="{AC853370-200D-4171-8640-3EA2E389E862}" dt="2024-07-15T08:28:15.841" v="26" actId="47"/>
      <pc:docMkLst>
        <pc:docMk/>
      </pc:docMkLst>
      <pc:sldChg chg="del">
        <pc:chgData name="Floor de Bruin" userId="d1c5b670-a1b7-49da-b2e8-c82be91a578e" providerId="ADAL" clId="{AC853370-200D-4171-8640-3EA2E389E862}" dt="2024-07-15T08:28:15.841" v="26" actId="47"/>
        <pc:sldMkLst>
          <pc:docMk/>
          <pc:sldMk cId="1843325559" sldId="257"/>
        </pc:sldMkLst>
      </pc:sldChg>
      <pc:sldChg chg="del">
        <pc:chgData name="Floor de Bruin" userId="d1c5b670-a1b7-49da-b2e8-c82be91a578e" providerId="ADAL" clId="{AC853370-200D-4171-8640-3EA2E389E862}" dt="2024-07-15T08:25:05.472" v="1" actId="47"/>
        <pc:sldMkLst>
          <pc:docMk/>
          <pc:sldMk cId="2911387961" sldId="268"/>
        </pc:sldMkLst>
      </pc:sldChg>
      <pc:sldChg chg="del">
        <pc:chgData name="Floor de Bruin" userId="d1c5b670-a1b7-49da-b2e8-c82be91a578e" providerId="ADAL" clId="{AC853370-200D-4171-8640-3EA2E389E862}" dt="2024-07-15T08:25:04.773" v="0" actId="47"/>
        <pc:sldMkLst>
          <pc:docMk/>
          <pc:sldMk cId="63349559" sldId="276"/>
        </pc:sldMkLst>
      </pc:sldChg>
      <pc:sldChg chg="del">
        <pc:chgData name="Floor de Bruin" userId="d1c5b670-a1b7-49da-b2e8-c82be91a578e" providerId="ADAL" clId="{AC853370-200D-4171-8640-3EA2E389E862}" dt="2024-07-15T08:25:05.905" v="2" actId="47"/>
        <pc:sldMkLst>
          <pc:docMk/>
          <pc:sldMk cId="295232472" sldId="277"/>
        </pc:sldMkLst>
      </pc:sldChg>
      <pc:sldChg chg="del">
        <pc:chgData name="Floor de Bruin" userId="d1c5b670-a1b7-49da-b2e8-c82be91a578e" providerId="ADAL" clId="{AC853370-200D-4171-8640-3EA2E389E862}" dt="2024-07-15T08:25:06.388" v="3" actId="47"/>
        <pc:sldMkLst>
          <pc:docMk/>
          <pc:sldMk cId="2705651698" sldId="278"/>
        </pc:sldMkLst>
      </pc:sldChg>
      <pc:sldChg chg="del">
        <pc:chgData name="Floor de Bruin" userId="d1c5b670-a1b7-49da-b2e8-c82be91a578e" providerId="ADAL" clId="{AC853370-200D-4171-8640-3EA2E389E862}" dt="2024-07-15T08:25:06.790" v="4" actId="47"/>
        <pc:sldMkLst>
          <pc:docMk/>
          <pc:sldMk cId="83767265" sldId="279"/>
        </pc:sldMkLst>
      </pc:sldChg>
      <pc:sldChg chg="del">
        <pc:chgData name="Floor de Bruin" userId="d1c5b670-a1b7-49da-b2e8-c82be91a578e" providerId="ADAL" clId="{AC853370-200D-4171-8640-3EA2E389E862}" dt="2024-07-15T08:25:27.413" v="5" actId="47"/>
        <pc:sldMkLst>
          <pc:docMk/>
          <pc:sldMk cId="2056950177" sldId="297"/>
        </pc:sldMkLst>
      </pc:sldChg>
      <pc:sldChg chg="del">
        <pc:chgData name="Floor de Bruin" userId="d1c5b670-a1b7-49da-b2e8-c82be91a578e" providerId="ADAL" clId="{AC853370-200D-4171-8640-3EA2E389E862}" dt="2024-07-15T08:25:27.413" v="5" actId="47"/>
        <pc:sldMkLst>
          <pc:docMk/>
          <pc:sldMk cId="1015600315" sldId="298"/>
        </pc:sldMkLst>
      </pc:sldChg>
      <pc:sldChg chg="del">
        <pc:chgData name="Floor de Bruin" userId="d1c5b670-a1b7-49da-b2e8-c82be91a578e" providerId="ADAL" clId="{AC853370-200D-4171-8640-3EA2E389E862}" dt="2024-07-15T08:25:27.413" v="5" actId="47"/>
        <pc:sldMkLst>
          <pc:docMk/>
          <pc:sldMk cId="1737659833" sldId="299"/>
        </pc:sldMkLst>
      </pc:sldChg>
      <pc:sldChg chg="del">
        <pc:chgData name="Floor de Bruin" userId="d1c5b670-a1b7-49da-b2e8-c82be91a578e" providerId="ADAL" clId="{AC853370-200D-4171-8640-3EA2E389E862}" dt="2024-07-15T08:28:15.841" v="26" actId="47"/>
        <pc:sldMkLst>
          <pc:docMk/>
          <pc:sldMk cId="31311519" sldId="331"/>
        </pc:sldMkLst>
      </pc:sldChg>
      <pc:sldChg chg="del">
        <pc:chgData name="Floor de Bruin" userId="d1c5b670-a1b7-49da-b2e8-c82be91a578e" providerId="ADAL" clId="{AC853370-200D-4171-8640-3EA2E389E862}" dt="2024-07-15T08:28:15.841" v="26" actId="47"/>
        <pc:sldMkLst>
          <pc:docMk/>
          <pc:sldMk cId="2259031804" sldId="332"/>
        </pc:sldMkLst>
      </pc:sldChg>
      <pc:sldChg chg="del">
        <pc:chgData name="Floor de Bruin" userId="d1c5b670-a1b7-49da-b2e8-c82be91a578e" providerId="ADAL" clId="{AC853370-200D-4171-8640-3EA2E389E862}" dt="2024-07-15T08:28:15.841" v="26" actId="47"/>
        <pc:sldMkLst>
          <pc:docMk/>
          <pc:sldMk cId="1554058243" sldId="333"/>
        </pc:sldMkLst>
      </pc:sldChg>
      <pc:sldChg chg="del">
        <pc:chgData name="Floor de Bruin" userId="d1c5b670-a1b7-49da-b2e8-c82be91a578e" providerId="ADAL" clId="{AC853370-200D-4171-8640-3EA2E389E862}" dt="2024-07-15T08:28:15.841" v="26" actId="47"/>
        <pc:sldMkLst>
          <pc:docMk/>
          <pc:sldMk cId="4071198236" sldId="334"/>
        </pc:sldMkLst>
      </pc:sldChg>
      <pc:sldChg chg="del">
        <pc:chgData name="Floor de Bruin" userId="d1c5b670-a1b7-49da-b2e8-c82be91a578e" providerId="ADAL" clId="{AC853370-200D-4171-8640-3EA2E389E862}" dt="2024-07-15T08:28:15.841" v="26" actId="47"/>
        <pc:sldMkLst>
          <pc:docMk/>
          <pc:sldMk cId="3318429113" sldId="335"/>
        </pc:sldMkLst>
      </pc:sldChg>
      <pc:sldChg chg="del">
        <pc:chgData name="Floor de Bruin" userId="d1c5b670-a1b7-49da-b2e8-c82be91a578e" providerId="ADAL" clId="{AC853370-200D-4171-8640-3EA2E389E862}" dt="2024-07-15T08:28:15.841" v="26" actId="47"/>
        <pc:sldMkLst>
          <pc:docMk/>
          <pc:sldMk cId="2800757478" sldId="336"/>
        </pc:sldMkLst>
      </pc:sldChg>
      <pc:sldChg chg="del">
        <pc:chgData name="Floor de Bruin" userId="d1c5b670-a1b7-49da-b2e8-c82be91a578e" providerId="ADAL" clId="{AC853370-200D-4171-8640-3EA2E389E862}" dt="2024-07-15T08:28:15.841" v="26" actId="47"/>
        <pc:sldMkLst>
          <pc:docMk/>
          <pc:sldMk cId="936271504" sldId="337"/>
        </pc:sldMkLst>
      </pc:sldChg>
      <pc:sldChg chg="del">
        <pc:chgData name="Floor de Bruin" userId="d1c5b670-a1b7-49da-b2e8-c82be91a578e" providerId="ADAL" clId="{AC853370-200D-4171-8640-3EA2E389E862}" dt="2024-07-15T08:28:15.841" v="26" actId="47"/>
        <pc:sldMkLst>
          <pc:docMk/>
          <pc:sldMk cId="2983939023" sldId="338"/>
        </pc:sldMkLst>
      </pc:sldChg>
      <pc:sldChg chg="del">
        <pc:chgData name="Floor de Bruin" userId="d1c5b670-a1b7-49da-b2e8-c82be91a578e" providerId="ADAL" clId="{AC853370-200D-4171-8640-3EA2E389E862}" dt="2024-07-15T08:28:15.841" v="26" actId="47"/>
        <pc:sldMkLst>
          <pc:docMk/>
          <pc:sldMk cId="2739002903" sldId="339"/>
        </pc:sldMkLst>
      </pc:sldChg>
      <pc:sldChg chg="del">
        <pc:chgData name="Floor de Bruin" userId="d1c5b670-a1b7-49da-b2e8-c82be91a578e" providerId="ADAL" clId="{AC853370-200D-4171-8640-3EA2E389E862}" dt="2024-07-15T08:28:15.841" v="26" actId="47"/>
        <pc:sldMkLst>
          <pc:docMk/>
          <pc:sldMk cId="1594147514" sldId="340"/>
        </pc:sldMkLst>
      </pc:sldChg>
      <pc:sldChg chg="del">
        <pc:chgData name="Floor de Bruin" userId="d1c5b670-a1b7-49da-b2e8-c82be91a578e" providerId="ADAL" clId="{AC853370-200D-4171-8640-3EA2E389E862}" dt="2024-07-15T08:28:15.841" v="26" actId="47"/>
        <pc:sldMkLst>
          <pc:docMk/>
          <pc:sldMk cId="2057549126" sldId="341"/>
        </pc:sldMkLst>
      </pc:sldChg>
      <pc:sldChg chg="del">
        <pc:chgData name="Floor de Bruin" userId="d1c5b670-a1b7-49da-b2e8-c82be91a578e" providerId="ADAL" clId="{AC853370-200D-4171-8640-3EA2E389E862}" dt="2024-07-15T08:28:15.841" v="26" actId="47"/>
        <pc:sldMkLst>
          <pc:docMk/>
          <pc:sldMk cId="3345480877" sldId="342"/>
        </pc:sldMkLst>
      </pc:sldChg>
      <pc:sldChg chg="del">
        <pc:chgData name="Floor de Bruin" userId="d1c5b670-a1b7-49da-b2e8-c82be91a578e" providerId="ADAL" clId="{AC853370-200D-4171-8640-3EA2E389E862}" dt="2024-07-15T08:28:15.841" v="26" actId="47"/>
        <pc:sldMkLst>
          <pc:docMk/>
          <pc:sldMk cId="3759145226" sldId="343"/>
        </pc:sldMkLst>
      </pc:sldChg>
      <pc:sldChg chg="del">
        <pc:chgData name="Floor de Bruin" userId="d1c5b670-a1b7-49da-b2e8-c82be91a578e" providerId="ADAL" clId="{AC853370-200D-4171-8640-3EA2E389E862}" dt="2024-07-15T08:28:15.841" v="26" actId="47"/>
        <pc:sldMkLst>
          <pc:docMk/>
          <pc:sldMk cId="3762611058" sldId="344"/>
        </pc:sldMkLst>
      </pc:sldChg>
      <pc:sldChg chg="del">
        <pc:chgData name="Floor de Bruin" userId="d1c5b670-a1b7-49da-b2e8-c82be91a578e" providerId="ADAL" clId="{AC853370-200D-4171-8640-3EA2E389E862}" dt="2024-07-15T08:28:15.841" v="26" actId="47"/>
        <pc:sldMkLst>
          <pc:docMk/>
          <pc:sldMk cId="1616146771" sldId="345"/>
        </pc:sldMkLst>
      </pc:sldChg>
      <pc:sldChg chg="del">
        <pc:chgData name="Floor de Bruin" userId="d1c5b670-a1b7-49da-b2e8-c82be91a578e" providerId="ADAL" clId="{AC853370-200D-4171-8640-3EA2E389E862}" dt="2024-07-15T08:28:15.841" v="26" actId="47"/>
        <pc:sldMkLst>
          <pc:docMk/>
          <pc:sldMk cId="2180091517" sldId="346"/>
        </pc:sldMkLst>
      </pc:sldChg>
      <pc:sldChg chg="del">
        <pc:chgData name="Floor de Bruin" userId="d1c5b670-a1b7-49da-b2e8-c82be91a578e" providerId="ADAL" clId="{AC853370-200D-4171-8640-3EA2E389E862}" dt="2024-07-15T08:28:15.841" v="26" actId="47"/>
        <pc:sldMkLst>
          <pc:docMk/>
          <pc:sldMk cId="2908740332" sldId="347"/>
        </pc:sldMkLst>
      </pc:sldChg>
      <pc:sldChg chg="del">
        <pc:chgData name="Floor de Bruin" userId="d1c5b670-a1b7-49da-b2e8-c82be91a578e" providerId="ADAL" clId="{AC853370-200D-4171-8640-3EA2E389E862}" dt="2024-07-15T08:28:15.841" v="26" actId="47"/>
        <pc:sldMkLst>
          <pc:docMk/>
          <pc:sldMk cId="1016978890" sldId="348"/>
        </pc:sldMkLst>
      </pc:sldChg>
      <pc:sldChg chg="del">
        <pc:chgData name="Floor de Bruin" userId="d1c5b670-a1b7-49da-b2e8-c82be91a578e" providerId="ADAL" clId="{AC853370-200D-4171-8640-3EA2E389E862}" dt="2024-07-15T08:28:15.841" v="26" actId="47"/>
        <pc:sldMkLst>
          <pc:docMk/>
          <pc:sldMk cId="992794224" sldId="349"/>
        </pc:sldMkLst>
      </pc:sldChg>
      <pc:sldChg chg="del">
        <pc:chgData name="Floor de Bruin" userId="d1c5b670-a1b7-49da-b2e8-c82be91a578e" providerId="ADAL" clId="{AC853370-200D-4171-8640-3EA2E389E862}" dt="2024-07-15T08:28:15.841" v="26" actId="47"/>
        <pc:sldMkLst>
          <pc:docMk/>
          <pc:sldMk cId="498235914" sldId="350"/>
        </pc:sldMkLst>
      </pc:sldChg>
      <pc:sldChg chg="del">
        <pc:chgData name="Floor de Bruin" userId="d1c5b670-a1b7-49da-b2e8-c82be91a578e" providerId="ADAL" clId="{AC853370-200D-4171-8640-3EA2E389E862}" dt="2024-07-15T08:28:15.841" v="26" actId="47"/>
        <pc:sldMkLst>
          <pc:docMk/>
          <pc:sldMk cId="3236121830" sldId="351"/>
        </pc:sldMkLst>
      </pc:sldChg>
      <pc:sldChg chg="del">
        <pc:chgData name="Floor de Bruin" userId="d1c5b670-a1b7-49da-b2e8-c82be91a578e" providerId="ADAL" clId="{AC853370-200D-4171-8640-3EA2E389E862}" dt="2024-07-15T08:28:15.841" v="26" actId="47"/>
        <pc:sldMkLst>
          <pc:docMk/>
          <pc:sldMk cId="2107106968" sldId="352"/>
        </pc:sldMkLst>
      </pc:sldChg>
      <pc:sldChg chg="del">
        <pc:chgData name="Floor de Bruin" userId="d1c5b670-a1b7-49da-b2e8-c82be91a578e" providerId="ADAL" clId="{AC853370-200D-4171-8640-3EA2E389E862}" dt="2024-07-15T08:28:15.841" v="26" actId="47"/>
        <pc:sldMkLst>
          <pc:docMk/>
          <pc:sldMk cId="3370680427" sldId="353"/>
        </pc:sldMkLst>
      </pc:sldChg>
      <pc:sldChg chg="del">
        <pc:chgData name="Floor de Bruin" userId="d1c5b670-a1b7-49da-b2e8-c82be91a578e" providerId="ADAL" clId="{AC853370-200D-4171-8640-3EA2E389E862}" dt="2024-07-15T08:28:15.841" v="26" actId="47"/>
        <pc:sldMkLst>
          <pc:docMk/>
          <pc:sldMk cId="2741052001" sldId="354"/>
        </pc:sldMkLst>
      </pc:sldChg>
      <pc:sldChg chg="del">
        <pc:chgData name="Floor de Bruin" userId="d1c5b670-a1b7-49da-b2e8-c82be91a578e" providerId="ADAL" clId="{AC853370-200D-4171-8640-3EA2E389E862}" dt="2024-07-15T08:28:15.841" v="26" actId="47"/>
        <pc:sldMkLst>
          <pc:docMk/>
          <pc:sldMk cId="1715080394" sldId="355"/>
        </pc:sldMkLst>
      </pc:sldChg>
      <pc:sldChg chg="del">
        <pc:chgData name="Floor de Bruin" userId="d1c5b670-a1b7-49da-b2e8-c82be91a578e" providerId="ADAL" clId="{AC853370-200D-4171-8640-3EA2E389E862}" dt="2024-07-15T08:28:15.841" v="26" actId="47"/>
        <pc:sldMkLst>
          <pc:docMk/>
          <pc:sldMk cId="3161442193" sldId="356"/>
        </pc:sldMkLst>
      </pc:sldChg>
      <pc:sldChg chg="del">
        <pc:chgData name="Floor de Bruin" userId="d1c5b670-a1b7-49da-b2e8-c82be91a578e" providerId="ADAL" clId="{AC853370-200D-4171-8640-3EA2E389E862}" dt="2024-07-15T08:28:15.841" v="26" actId="47"/>
        <pc:sldMkLst>
          <pc:docMk/>
          <pc:sldMk cId="3694817768" sldId="357"/>
        </pc:sldMkLst>
      </pc:sldChg>
      <pc:sldChg chg="del">
        <pc:chgData name="Floor de Bruin" userId="d1c5b670-a1b7-49da-b2e8-c82be91a578e" providerId="ADAL" clId="{AC853370-200D-4171-8640-3EA2E389E862}" dt="2024-07-15T08:28:15.841" v="26" actId="47"/>
        <pc:sldMkLst>
          <pc:docMk/>
          <pc:sldMk cId="1260698305" sldId="358"/>
        </pc:sldMkLst>
      </pc:sldChg>
      <pc:sldChg chg="del">
        <pc:chgData name="Floor de Bruin" userId="d1c5b670-a1b7-49da-b2e8-c82be91a578e" providerId="ADAL" clId="{AC853370-200D-4171-8640-3EA2E389E862}" dt="2024-07-15T08:28:15.841" v="26" actId="47"/>
        <pc:sldMkLst>
          <pc:docMk/>
          <pc:sldMk cId="1010292910" sldId="359"/>
        </pc:sldMkLst>
      </pc:sldChg>
      <pc:sldChg chg="del">
        <pc:chgData name="Floor de Bruin" userId="d1c5b670-a1b7-49da-b2e8-c82be91a578e" providerId="ADAL" clId="{AC853370-200D-4171-8640-3EA2E389E862}" dt="2024-07-15T08:28:15.841" v="26" actId="47"/>
        <pc:sldMkLst>
          <pc:docMk/>
          <pc:sldMk cId="763046424" sldId="360"/>
        </pc:sldMkLst>
      </pc:sldChg>
      <pc:sldChg chg="del">
        <pc:chgData name="Floor de Bruin" userId="d1c5b670-a1b7-49da-b2e8-c82be91a578e" providerId="ADAL" clId="{AC853370-200D-4171-8640-3EA2E389E862}" dt="2024-07-15T08:28:15.841" v="26" actId="47"/>
        <pc:sldMkLst>
          <pc:docMk/>
          <pc:sldMk cId="2035116102" sldId="361"/>
        </pc:sldMkLst>
      </pc:sldChg>
      <pc:sldChg chg="del">
        <pc:chgData name="Floor de Bruin" userId="d1c5b670-a1b7-49da-b2e8-c82be91a578e" providerId="ADAL" clId="{AC853370-200D-4171-8640-3EA2E389E862}" dt="2024-07-15T08:28:15.841" v="26" actId="47"/>
        <pc:sldMkLst>
          <pc:docMk/>
          <pc:sldMk cId="872944318" sldId="362"/>
        </pc:sldMkLst>
      </pc:sldChg>
      <pc:sldChg chg="del">
        <pc:chgData name="Floor de Bruin" userId="d1c5b670-a1b7-49da-b2e8-c82be91a578e" providerId="ADAL" clId="{AC853370-200D-4171-8640-3EA2E389E862}" dt="2024-07-15T08:28:15.841" v="26" actId="47"/>
        <pc:sldMkLst>
          <pc:docMk/>
          <pc:sldMk cId="3402328502" sldId="363"/>
        </pc:sldMkLst>
      </pc:sldChg>
      <pc:sldChg chg="del">
        <pc:chgData name="Floor de Bruin" userId="d1c5b670-a1b7-49da-b2e8-c82be91a578e" providerId="ADAL" clId="{AC853370-200D-4171-8640-3EA2E389E862}" dt="2024-07-15T08:28:15.841" v="26" actId="47"/>
        <pc:sldMkLst>
          <pc:docMk/>
          <pc:sldMk cId="712913941" sldId="364"/>
        </pc:sldMkLst>
      </pc:sldChg>
      <pc:sldChg chg="del">
        <pc:chgData name="Floor de Bruin" userId="d1c5b670-a1b7-49da-b2e8-c82be91a578e" providerId="ADAL" clId="{AC853370-200D-4171-8640-3EA2E389E862}" dt="2024-07-15T08:28:15.841" v="26" actId="47"/>
        <pc:sldMkLst>
          <pc:docMk/>
          <pc:sldMk cId="1437906409" sldId="365"/>
        </pc:sldMkLst>
      </pc:sldChg>
      <pc:sldChg chg="del">
        <pc:chgData name="Floor de Bruin" userId="d1c5b670-a1b7-49da-b2e8-c82be91a578e" providerId="ADAL" clId="{AC853370-200D-4171-8640-3EA2E389E862}" dt="2024-07-15T08:28:15.841" v="26" actId="47"/>
        <pc:sldMkLst>
          <pc:docMk/>
          <pc:sldMk cId="3571444140" sldId="366"/>
        </pc:sldMkLst>
      </pc:sldChg>
      <pc:sldChg chg="del">
        <pc:chgData name="Floor de Bruin" userId="d1c5b670-a1b7-49da-b2e8-c82be91a578e" providerId="ADAL" clId="{AC853370-200D-4171-8640-3EA2E389E862}" dt="2024-07-15T08:28:15.841" v="26" actId="47"/>
        <pc:sldMkLst>
          <pc:docMk/>
          <pc:sldMk cId="3762548011" sldId="367"/>
        </pc:sldMkLst>
      </pc:sldChg>
      <pc:sldChg chg="del">
        <pc:chgData name="Floor de Bruin" userId="d1c5b670-a1b7-49da-b2e8-c82be91a578e" providerId="ADAL" clId="{AC853370-200D-4171-8640-3EA2E389E862}" dt="2024-07-15T08:28:15.841" v="26" actId="47"/>
        <pc:sldMkLst>
          <pc:docMk/>
          <pc:sldMk cId="3591629173" sldId="368"/>
        </pc:sldMkLst>
      </pc:sldChg>
      <pc:sldChg chg="del">
        <pc:chgData name="Floor de Bruin" userId="d1c5b670-a1b7-49da-b2e8-c82be91a578e" providerId="ADAL" clId="{AC853370-200D-4171-8640-3EA2E389E862}" dt="2024-07-15T08:28:15.841" v="26" actId="47"/>
        <pc:sldMkLst>
          <pc:docMk/>
          <pc:sldMk cId="1345642395" sldId="369"/>
        </pc:sldMkLst>
      </pc:sldChg>
      <pc:sldChg chg="del">
        <pc:chgData name="Floor de Bruin" userId="d1c5b670-a1b7-49da-b2e8-c82be91a578e" providerId="ADAL" clId="{AC853370-200D-4171-8640-3EA2E389E862}" dt="2024-07-15T08:28:15.841" v="26" actId="47"/>
        <pc:sldMkLst>
          <pc:docMk/>
          <pc:sldMk cId="3430920316" sldId="370"/>
        </pc:sldMkLst>
      </pc:sldChg>
      <pc:sldChg chg="del">
        <pc:chgData name="Floor de Bruin" userId="d1c5b670-a1b7-49da-b2e8-c82be91a578e" providerId="ADAL" clId="{AC853370-200D-4171-8640-3EA2E389E862}" dt="2024-07-15T08:28:15.841" v="26" actId="47"/>
        <pc:sldMkLst>
          <pc:docMk/>
          <pc:sldMk cId="302997930" sldId="371"/>
        </pc:sldMkLst>
      </pc:sldChg>
      <pc:sldChg chg="del">
        <pc:chgData name="Floor de Bruin" userId="d1c5b670-a1b7-49da-b2e8-c82be91a578e" providerId="ADAL" clId="{AC853370-200D-4171-8640-3EA2E389E862}" dt="2024-07-15T08:28:15.841" v="26" actId="47"/>
        <pc:sldMkLst>
          <pc:docMk/>
          <pc:sldMk cId="3982836525" sldId="372"/>
        </pc:sldMkLst>
      </pc:sldChg>
      <pc:sldChg chg="del">
        <pc:chgData name="Floor de Bruin" userId="d1c5b670-a1b7-49da-b2e8-c82be91a578e" providerId="ADAL" clId="{AC853370-200D-4171-8640-3EA2E389E862}" dt="2024-07-15T08:28:15.841" v="26" actId="47"/>
        <pc:sldMkLst>
          <pc:docMk/>
          <pc:sldMk cId="3261552834" sldId="373"/>
        </pc:sldMkLst>
      </pc:sldChg>
      <pc:sldChg chg="del">
        <pc:chgData name="Floor de Bruin" userId="d1c5b670-a1b7-49da-b2e8-c82be91a578e" providerId="ADAL" clId="{AC853370-200D-4171-8640-3EA2E389E862}" dt="2024-07-15T08:28:15.841" v="26" actId="47"/>
        <pc:sldMkLst>
          <pc:docMk/>
          <pc:sldMk cId="2937077648" sldId="374"/>
        </pc:sldMkLst>
      </pc:sldChg>
      <pc:sldChg chg="del">
        <pc:chgData name="Floor de Bruin" userId="d1c5b670-a1b7-49da-b2e8-c82be91a578e" providerId="ADAL" clId="{AC853370-200D-4171-8640-3EA2E389E862}" dt="2024-07-15T08:28:15.841" v="26" actId="47"/>
        <pc:sldMkLst>
          <pc:docMk/>
          <pc:sldMk cId="1160804464" sldId="375"/>
        </pc:sldMkLst>
      </pc:sldChg>
      <pc:sldChg chg="del">
        <pc:chgData name="Floor de Bruin" userId="d1c5b670-a1b7-49da-b2e8-c82be91a578e" providerId="ADAL" clId="{AC853370-200D-4171-8640-3EA2E389E862}" dt="2024-07-15T08:28:15.841" v="26" actId="47"/>
        <pc:sldMkLst>
          <pc:docMk/>
          <pc:sldMk cId="2285523982" sldId="376"/>
        </pc:sldMkLst>
      </pc:sldChg>
      <pc:sldChg chg="del">
        <pc:chgData name="Floor de Bruin" userId="d1c5b670-a1b7-49da-b2e8-c82be91a578e" providerId="ADAL" clId="{AC853370-200D-4171-8640-3EA2E389E862}" dt="2024-07-15T08:28:15.841" v="26" actId="47"/>
        <pc:sldMkLst>
          <pc:docMk/>
          <pc:sldMk cId="2372546406" sldId="377"/>
        </pc:sldMkLst>
      </pc:sldChg>
      <pc:sldChg chg="ord">
        <pc:chgData name="Floor de Bruin" userId="d1c5b670-a1b7-49da-b2e8-c82be91a578e" providerId="ADAL" clId="{AC853370-200D-4171-8640-3EA2E389E862}" dt="2024-07-15T08:27:52.202" v="24"/>
        <pc:sldMkLst>
          <pc:docMk/>
          <pc:sldMk cId="3911017425" sldId="378"/>
        </pc:sldMkLst>
      </pc:sldChg>
      <pc:sldChg chg="ord">
        <pc:chgData name="Floor de Bruin" userId="d1c5b670-a1b7-49da-b2e8-c82be91a578e" providerId="ADAL" clId="{AC853370-200D-4171-8640-3EA2E389E862}" dt="2024-07-15T08:27:52.202" v="24"/>
        <pc:sldMkLst>
          <pc:docMk/>
          <pc:sldMk cId="976098647" sldId="379"/>
        </pc:sldMkLst>
      </pc:sldChg>
      <pc:sldChg chg="ord">
        <pc:chgData name="Floor de Bruin" userId="d1c5b670-a1b7-49da-b2e8-c82be91a578e" providerId="ADAL" clId="{AC853370-200D-4171-8640-3EA2E389E862}" dt="2024-07-15T08:27:52.202" v="24"/>
        <pc:sldMkLst>
          <pc:docMk/>
          <pc:sldMk cId="1519974374" sldId="380"/>
        </pc:sldMkLst>
      </pc:sldChg>
      <pc:sldChg chg="ord">
        <pc:chgData name="Floor de Bruin" userId="d1c5b670-a1b7-49da-b2e8-c82be91a578e" providerId="ADAL" clId="{AC853370-200D-4171-8640-3EA2E389E862}" dt="2024-07-15T08:27:52.202" v="24"/>
        <pc:sldMkLst>
          <pc:docMk/>
          <pc:sldMk cId="1431872886" sldId="381"/>
        </pc:sldMkLst>
      </pc:sldChg>
      <pc:sldChg chg="del">
        <pc:chgData name="Floor de Bruin" userId="d1c5b670-a1b7-49da-b2e8-c82be91a578e" providerId="ADAL" clId="{AC853370-200D-4171-8640-3EA2E389E862}" dt="2024-07-15T08:28:15.841" v="26" actId="47"/>
        <pc:sldMkLst>
          <pc:docMk/>
          <pc:sldMk cId="4094061978" sldId="382"/>
        </pc:sldMkLst>
      </pc:sldChg>
      <pc:sldChg chg="del">
        <pc:chgData name="Floor de Bruin" userId="d1c5b670-a1b7-49da-b2e8-c82be91a578e" providerId="ADAL" clId="{AC853370-200D-4171-8640-3EA2E389E862}" dt="2024-07-15T08:28:15.841" v="26" actId="47"/>
        <pc:sldMkLst>
          <pc:docMk/>
          <pc:sldMk cId="904078887" sldId="383"/>
        </pc:sldMkLst>
      </pc:sldChg>
      <pc:sldChg chg="del">
        <pc:chgData name="Floor de Bruin" userId="d1c5b670-a1b7-49da-b2e8-c82be91a578e" providerId="ADAL" clId="{AC853370-200D-4171-8640-3EA2E389E862}" dt="2024-07-15T08:28:15.841" v="26" actId="47"/>
        <pc:sldMkLst>
          <pc:docMk/>
          <pc:sldMk cId="1610606330" sldId="384"/>
        </pc:sldMkLst>
      </pc:sldChg>
      <pc:sldChg chg="del">
        <pc:chgData name="Floor de Bruin" userId="d1c5b670-a1b7-49da-b2e8-c82be91a578e" providerId="ADAL" clId="{AC853370-200D-4171-8640-3EA2E389E862}" dt="2024-07-15T08:28:15.841" v="26" actId="47"/>
        <pc:sldMkLst>
          <pc:docMk/>
          <pc:sldMk cId="1875181137" sldId="385"/>
        </pc:sldMkLst>
      </pc:sldChg>
      <pc:sldChg chg="del">
        <pc:chgData name="Floor de Bruin" userId="d1c5b670-a1b7-49da-b2e8-c82be91a578e" providerId="ADAL" clId="{AC853370-200D-4171-8640-3EA2E389E862}" dt="2024-07-15T08:28:15.841" v="26" actId="47"/>
        <pc:sldMkLst>
          <pc:docMk/>
          <pc:sldMk cId="2533282886" sldId="386"/>
        </pc:sldMkLst>
      </pc:sldChg>
      <pc:sldChg chg="del">
        <pc:chgData name="Floor de Bruin" userId="d1c5b670-a1b7-49da-b2e8-c82be91a578e" providerId="ADAL" clId="{AC853370-200D-4171-8640-3EA2E389E862}" dt="2024-07-15T08:28:15.841" v="26" actId="47"/>
        <pc:sldMkLst>
          <pc:docMk/>
          <pc:sldMk cId="3466808673" sldId="387"/>
        </pc:sldMkLst>
      </pc:sldChg>
      <pc:sldChg chg="del">
        <pc:chgData name="Floor de Bruin" userId="d1c5b670-a1b7-49da-b2e8-c82be91a578e" providerId="ADAL" clId="{AC853370-200D-4171-8640-3EA2E389E862}" dt="2024-07-15T08:28:15.841" v="26" actId="47"/>
        <pc:sldMkLst>
          <pc:docMk/>
          <pc:sldMk cId="1615888086" sldId="388"/>
        </pc:sldMkLst>
      </pc:sldChg>
      <pc:sldChg chg="del">
        <pc:chgData name="Floor de Bruin" userId="d1c5b670-a1b7-49da-b2e8-c82be91a578e" providerId="ADAL" clId="{AC853370-200D-4171-8640-3EA2E389E862}" dt="2024-07-15T08:28:15.841" v="26" actId="47"/>
        <pc:sldMkLst>
          <pc:docMk/>
          <pc:sldMk cId="1175474347" sldId="389"/>
        </pc:sldMkLst>
      </pc:sldChg>
      <pc:sldChg chg="del">
        <pc:chgData name="Floor de Bruin" userId="d1c5b670-a1b7-49da-b2e8-c82be91a578e" providerId="ADAL" clId="{AC853370-200D-4171-8640-3EA2E389E862}" dt="2024-07-15T08:28:15.841" v="26" actId="47"/>
        <pc:sldMkLst>
          <pc:docMk/>
          <pc:sldMk cId="1399066815" sldId="390"/>
        </pc:sldMkLst>
      </pc:sldChg>
      <pc:sldChg chg="del">
        <pc:chgData name="Floor de Bruin" userId="d1c5b670-a1b7-49da-b2e8-c82be91a578e" providerId="ADAL" clId="{AC853370-200D-4171-8640-3EA2E389E862}" dt="2024-07-15T08:28:15.841" v="26" actId="47"/>
        <pc:sldMkLst>
          <pc:docMk/>
          <pc:sldMk cId="2722278075" sldId="391"/>
        </pc:sldMkLst>
      </pc:sldChg>
      <pc:sldChg chg="del">
        <pc:chgData name="Floor de Bruin" userId="d1c5b670-a1b7-49da-b2e8-c82be91a578e" providerId="ADAL" clId="{AC853370-200D-4171-8640-3EA2E389E862}" dt="2024-07-15T08:28:15.841" v="26" actId="47"/>
        <pc:sldMkLst>
          <pc:docMk/>
          <pc:sldMk cId="2076685567" sldId="392"/>
        </pc:sldMkLst>
      </pc:sldChg>
      <pc:sldChg chg="del">
        <pc:chgData name="Floor de Bruin" userId="d1c5b670-a1b7-49da-b2e8-c82be91a578e" providerId="ADAL" clId="{AC853370-200D-4171-8640-3EA2E389E862}" dt="2024-07-15T08:28:15.841" v="26" actId="47"/>
        <pc:sldMkLst>
          <pc:docMk/>
          <pc:sldMk cId="2304222494" sldId="393"/>
        </pc:sldMkLst>
      </pc:sldChg>
      <pc:sldChg chg="del">
        <pc:chgData name="Floor de Bruin" userId="d1c5b670-a1b7-49da-b2e8-c82be91a578e" providerId="ADAL" clId="{AC853370-200D-4171-8640-3EA2E389E862}" dt="2024-07-15T08:28:15.841" v="26" actId="47"/>
        <pc:sldMkLst>
          <pc:docMk/>
          <pc:sldMk cId="950536209" sldId="394"/>
        </pc:sldMkLst>
      </pc:sldChg>
      <pc:sldChg chg="del">
        <pc:chgData name="Floor de Bruin" userId="d1c5b670-a1b7-49da-b2e8-c82be91a578e" providerId="ADAL" clId="{AC853370-200D-4171-8640-3EA2E389E862}" dt="2024-07-15T08:28:15.841" v="26" actId="47"/>
        <pc:sldMkLst>
          <pc:docMk/>
          <pc:sldMk cId="653565170" sldId="395"/>
        </pc:sldMkLst>
      </pc:sldChg>
      <pc:sldChg chg="del">
        <pc:chgData name="Floor de Bruin" userId="d1c5b670-a1b7-49da-b2e8-c82be91a578e" providerId="ADAL" clId="{AC853370-200D-4171-8640-3EA2E389E862}" dt="2024-07-15T08:28:15.841" v="26" actId="47"/>
        <pc:sldMkLst>
          <pc:docMk/>
          <pc:sldMk cId="4254007880" sldId="396"/>
        </pc:sldMkLst>
      </pc:sldChg>
      <pc:sldChg chg="del">
        <pc:chgData name="Floor de Bruin" userId="d1c5b670-a1b7-49da-b2e8-c82be91a578e" providerId="ADAL" clId="{AC853370-200D-4171-8640-3EA2E389E862}" dt="2024-07-15T08:28:15.841" v="26" actId="47"/>
        <pc:sldMkLst>
          <pc:docMk/>
          <pc:sldMk cId="455286196" sldId="397"/>
        </pc:sldMkLst>
      </pc:sldChg>
      <pc:sldChg chg="del">
        <pc:chgData name="Floor de Bruin" userId="d1c5b670-a1b7-49da-b2e8-c82be91a578e" providerId="ADAL" clId="{AC853370-200D-4171-8640-3EA2E389E862}" dt="2024-07-15T08:28:15.841" v="26" actId="47"/>
        <pc:sldMkLst>
          <pc:docMk/>
          <pc:sldMk cId="2413934491" sldId="398"/>
        </pc:sldMkLst>
      </pc:sldChg>
      <pc:sldChg chg="ord">
        <pc:chgData name="Floor de Bruin" userId="d1c5b670-a1b7-49da-b2e8-c82be91a578e" providerId="ADAL" clId="{AC853370-200D-4171-8640-3EA2E389E862}" dt="2024-07-15T08:27:52.202" v="24"/>
        <pc:sldMkLst>
          <pc:docMk/>
          <pc:sldMk cId="1975718478" sldId="399"/>
        </pc:sldMkLst>
      </pc:sldChg>
      <pc:sldChg chg="del">
        <pc:chgData name="Floor de Bruin" userId="d1c5b670-a1b7-49da-b2e8-c82be91a578e" providerId="ADAL" clId="{AC853370-200D-4171-8640-3EA2E389E862}" dt="2024-07-15T08:28:15.841" v="26" actId="47"/>
        <pc:sldMkLst>
          <pc:docMk/>
          <pc:sldMk cId="2548946860" sldId="400"/>
        </pc:sldMkLst>
      </pc:sldChg>
      <pc:sldChg chg="del">
        <pc:chgData name="Floor de Bruin" userId="d1c5b670-a1b7-49da-b2e8-c82be91a578e" providerId="ADAL" clId="{AC853370-200D-4171-8640-3EA2E389E862}" dt="2024-07-15T08:28:15.841" v="26" actId="47"/>
        <pc:sldMkLst>
          <pc:docMk/>
          <pc:sldMk cId="429836460" sldId="401"/>
        </pc:sldMkLst>
      </pc:sldChg>
      <pc:sldChg chg="ord">
        <pc:chgData name="Floor de Bruin" userId="d1c5b670-a1b7-49da-b2e8-c82be91a578e" providerId="ADAL" clId="{AC853370-200D-4171-8640-3EA2E389E862}" dt="2024-07-15T08:27:52.202" v="24"/>
        <pc:sldMkLst>
          <pc:docMk/>
          <pc:sldMk cId="2564840221" sldId="402"/>
        </pc:sldMkLst>
      </pc:sldChg>
      <pc:sldChg chg="ord">
        <pc:chgData name="Floor de Bruin" userId="d1c5b670-a1b7-49da-b2e8-c82be91a578e" providerId="ADAL" clId="{AC853370-200D-4171-8640-3EA2E389E862}" dt="2024-07-15T08:27:52.202" v="24"/>
        <pc:sldMkLst>
          <pc:docMk/>
          <pc:sldMk cId="2536399157" sldId="403"/>
        </pc:sldMkLst>
      </pc:sldChg>
      <pc:sldChg chg="ord">
        <pc:chgData name="Floor de Bruin" userId="d1c5b670-a1b7-49da-b2e8-c82be91a578e" providerId="ADAL" clId="{AC853370-200D-4171-8640-3EA2E389E862}" dt="2024-07-15T08:27:52.202" v="24"/>
        <pc:sldMkLst>
          <pc:docMk/>
          <pc:sldMk cId="2601763944" sldId="404"/>
        </pc:sldMkLst>
      </pc:sldChg>
      <pc:sldChg chg="ord">
        <pc:chgData name="Floor de Bruin" userId="d1c5b670-a1b7-49da-b2e8-c82be91a578e" providerId="ADAL" clId="{AC853370-200D-4171-8640-3EA2E389E862}" dt="2024-07-15T08:27:52.202" v="24"/>
        <pc:sldMkLst>
          <pc:docMk/>
          <pc:sldMk cId="2626792847" sldId="405"/>
        </pc:sldMkLst>
      </pc:sldChg>
      <pc:sldChg chg="ord">
        <pc:chgData name="Floor de Bruin" userId="d1c5b670-a1b7-49da-b2e8-c82be91a578e" providerId="ADAL" clId="{AC853370-200D-4171-8640-3EA2E389E862}" dt="2024-07-15T08:27:52.202" v="24"/>
        <pc:sldMkLst>
          <pc:docMk/>
          <pc:sldMk cId="3870621617" sldId="406"/>
        </pc:sldMkLst>
      </pc:sldChg>
      <pc:sldChg chg="ord">
        <pc:chgData name="Floor de Bruin" userId="d1c5b670-a1b7-49da-b2e8-c82be91a578e" providerId="ADAL" clId="{AC853370-200D-4171-8640-3EA2E389E862}" dt="2024-07-15T08:27:52.202" v="24"/>
        <pc:sldMkLst>
          <pc:docMk/>
          <pc:sldMk cId="3299131062" sldId="407"/>
        </pc:sldMkLst>
      </pc:sldChg>
      <pc:sldChg chg="del">
        <pc:chgData name="Floor de Bruin" userId="d1c5b670-a1b7-49da-b2e8-c82be91a578e" providerId="ADAL" clId="{AC853370-200D-4171-8640-3EA2E389E862}" dt="2024-07-15T08:28:15.841" v="26" actId="47"/>
        <pc:sldMkLst>
          <pc:docMk/>
          <pc:sldMk cId="15607650" sldId="408"/>
        </pc:sldMkLst>
      </pc:sldChg>
      <pc:sldChg chg="del">
        <pc:chgData name="Floor de Bruin" userId="d1c5b670-a1b7-49da-b2e8-c82be91a578e" providerId="ADAL" clId="{AC853370-200D-4171-8640-3EA2E389E862}" dt="2024-07-15T08:28:15.841" v="26" actId="47"/>
        <pc:sldMkLst>
          <pc:docMk/>
          <pc:sldMk cId="1651476410" sldId="409"/>
        </pc:sldMkLst>
      </pc:sldChg>
      <pc:sldChg chg="del">
        <pc:chgData name="Floor de Bruin" userId="d1c5b670-a1b7-49da-b2e8-c82be91a578e" providerId="ADAL" clId="{AC853370-200D-4171-8640-3EA2E389E862}" dt="2024-07-15T08:28:15.841" v="26" actId="47"/>
        <pc:sldMkLst>
          <pc:docMk/>
          <pc:sldMk cId="1213188370" sldId="410"/>
        </pc:sldMkLst>
      </pc:sldChg>
      <pc:sldChg chg="del">
        <pc:chgData name="Floor de Bruin" userId="d1c5b670-a1b7-49da-b2e8-c82be91a578e" providerId="ADAL" clId="{AC853370-200D-4171-8640-3EA2E389E862}" dt="2024-07-15T08:28:15.841" v="26" actId="47"/>
        <pc:sldMkLst>
          <pc:docMk/>
          <pc:sldMk cId="3142195148" sldId="411"/>
        </pc:sldMkLst>
      </pc:sldChg>
      <pc:sldChg chg="del">
        <pc:chgData name="Floor de Bruin" userId="d1c5b670-a1b7-49da-b2e8-c82be91a578e" providerId="ADAL" clId="{AC853370-200D-4171-8640-3EA2E389E862}" dt="2024-07-15T08:28:15.841" v="26" actId="47"/>
        <pc:sldMkLst>
          <pc:docMk/>
          <pc:sldMk cId="2965321688" sldId="412"/>
        </pc:sldMkLst>
      </pc:sldChg>
      <pc:sldChg chg="del">
        <pc:chgData name="Floor de Bruin" userId="d1c5b670-a1b7-49da-b2e8-c82be91a578e" providerId="ADAL" clId="{AC853370-200D-4171-8640-3EA2E389E862}" dt="2024-07-15T08:28:15.841" v="26" actId="47"/>
        <pc:sldMkLst>
          <pc:docMk/>
          <pc:sldMk cId="2287932257" sldId="413"/>
        </pc:sldMkLst>
      </pc:sldChg>
      <pc:sldChg chg="del">
        <pc:chgData name="Floor de Bruin" userId="d1c5b670-a1b7-49da-b2e8-c82be91a578e" providerId="ADAL" clId="{AC853370-200D-4171-8640-3EA2E389E862}" dt="2024-07-15T08:28:15.841" v="26" actId="47"/>
        <pc:sldMkLst>
          <pc:docMk/>
          <pc:sldMk cId="3820456117" sldId="414"/>
        </pc:sldMkLst>
      </pc:sldChg>
      <pc:sldChg chg="del">
        <pc:chgData name="Floor de Bruin" userId="d1c5b670-a1b7-49da-b2e8-c82be91a578e" providerId="ADAL" clId="{AC853370-200D-4171-8640-3EA2E389E862}" dt="2024-07-15T08:28:15.841" v="26" actId="47"/>
        <pc:sldMkLst>
          <pc:docMk/>
          <pc:sldMk cId="3278565324" sldId="415"/>
        </pc:sldMkLst>
      </pc:sldChg>
      <pc:sldChg chg="del">
        <pc:chgData name="Floor de Bruin" userId="d1c5b670-a1b7-49da-b2e8-c82be91a578e" providerId="ADAL" clId="{AC853370-200D-4171-8640-3EA2E389E862}" dt="2024-07-15T08:28:15.841" v="26" actId="47"/>
        <pc:sldMkLst>
          <pc:docMk/>
          <pc:sldMk cId="724063895" sldId="416"/>
        </pc:sldMkLst>
      </pc:sldChg>
      <pc:sldChg chg="del">
        <pc:chgData name="Floor de Bruin" userId="d1c5b670-a1b7-49da-b2e8-c82be91a578e" providerId="ADAL" clId="{AC853370-200D-4171-8640-3EA2E389E862}" dt="2024-07-15T08:28:15.841" v="26" actId="47"/>
        <pc:sldMkLst>
          <pc:docMk/>
          <pc:sldMk cId="4110403315" sldId="417"/>
        </pc:sldMkLst>
      </pc:sldChg>
      <pc:sldChg chg="del">
        <pc:chgData name="Floor de Bruin" userId="d1c5b670-a1b7-49da-b2e8-c82be91a578e" providerId="ADAL" clId="{AC853370-200D-4171-8640-3EA2E389E862}" dt="2024-07-15T08:28:15.841" v="26" actId="47"/>
        <pc:sldMkLst>
          <pc:docMk/>
          <pc:sldMk cId="3433974172" sldId="418"/>
        </pc:sldMkLst>
      </pc:sldChg>
      <pc:sldChg chg="del">
        <pc:chgData name="Floor de Bruin" userId="d1c5b670-a1b7-49da-b2e8-c82be91a578e" providerId="ADAL" clId="{AC853370-200D-4171-8640-3EA2E389E862}" dt="2024-07-15T08:28:15.841" v="26" actId="47"/>
        <pc:sldMkLst>
          <pc:docMk/>
          <pc:sldMk cId="3209847975" sldId="419"/>
        </pc:sldMkLst>
      </pc:sldChg>
      <pc:sldChg chg="del">
        <pc:chgData name="Floor de Bruin" userId="d1c5b670-a1b7-49da-b2e8-c82be91a578e" providerId="ADAL" clId="{AC853370-200D-4171-8640-3EA2E389E862}" dt="2024-07-15T08:28:15.841" v="26" actId="47"/>
        <pc:sldMkLst>
          <pc:docMk/>
          <pc:sldMk cId="2145713975" sldId="421"/>
        </pc:sldMkLst>
      </pc:sldChg>
      <pc:sldChg chg="del">
        <pc:chgData name="Floor de Bruin" userId="d1c5b670-a1b7-49da-b2e8-c82be91a578e" providerId="ADAL" clId="{AC853370-200D-4171-8640-3EA2E389E862}" dt="2024-07-15T08:28:15.841" v="26" actId="47"/>
        <pc:sldMkLst>
          <pc:docMk/>
          <pc:sldMk cId="998299725" sldId="422"/>
        </pc:sldMkLst>
      </pc:sldChg>
      <pc:sldChg chg="del">
        <pc:chgData name="Floor de Bruin" userId="d1c5b670-a1b7-49da-b2e8-c82be91a578e" providerId="ADAL" clId="{AC853370-200D-4171-8640-3EA2E389E862}" dt="2024-07-15T08:28:15.841" v="26" actId="47"/>
        <pc:sldMkLst>
          <pc:docMk/>
          <pc:sldMk cId="3778027815" sldId="423"/>
        </pc:sldMkLst>
      </pc:sldChg>
      <pc:sldChg chg="ord">
        <pc:chgData name="Floor de Bruin" userId="d1c5b670-a1b7-49da-b2e8-c82be91a578e" providerId="ADAL" clId="{AC853370-200D-4171-8640-3EA2E389E862}" dt="2024-07-15T08:27:11.832" v="22"/>
        <pc:sldMkLst>
          <pc:docMk/>
          <pc:sldMk cId="3537195939" sldId="424"/>
        </pc:sldMkLst>
      </pc:sldChg>
      <pc:sldChg chg="ord">
        <pc:chgData name="Floor de Bruin" userId="d1c5b670-a1b7-49da-b2e8-c82be91a578e" providerId="ADAL" clId="{AC853370-200D-4171-8640-3EA2E389E862}" dt="2024-07-15T08:27:11.832" v="22"/>
        <pc:sldMkLst>
          <pc:docMk/>
          <pc:sldMk cId="3999857379" sldId="425"/>
        </pc:sldMkLst>
      </pc:sldChg>
      <pc:sldChg chg="ord">
        <pc:chgData name="Floor de Bruin" userId="d1c5b670-a1b7-49da-b2e8-c82be91a578e" providerId="ADAL" clId="{AC853370-200D-4171-8640-3EA2E389E862}" dt="2024-07-15T08:27:11.832" v="22"/>
        <pc:sldMkLst>
          <pc:docMk/>
          <pc:sldMk cId="1499573494" sldId="426"/>
        </pc:sldMkLst>
      </pc:sldChg>
      <pc:sldChg chg="ord">
        <pc:chgData name="Floor de Bruin" userId="d1c5b670-a1b7-49da-b2e8-c82be91a578e" providerId="ADAL" clId="{AC853370-200D-4171-8640-3EA2E389E862}" dt="2024-07-15T08:27:11.832" v="22"/>
        <pc:sldMkLst>
          <pc:docMk/>
          <pc:sldMk cId="3905757277" sldId="427"/>
        </pc:sldMkLst>
      </pc:sldChg>
      <pc:sldChg chg="del">
        <pc:chgData name="Floor de Bruin" userId="d1c5b670-a1b7-49da-b2e8-c82be91a578e" providerId="ADAL" clId="{AC853370-200D-4171-8640-3EA2E389E862}" dt="2024-07-15T08:28:15.841" v="26" actId="47"/>
        <pc:sldMkLst>
          <pc:docMk/>
          <pc:sldMk cId="4022497234" sldId="428"/>
        </pc:sldMkLst>
      </pc:sldChg>
      <pc:sldChg chg="del">
        <pc:chgData name="Floor de Bruin" userId="d1c5b670-a1b7-49da-b2e8-c82be91a578e" providerId="ADAL" clId="{AC853370-200D-4171-8640-3EA2E389E862}" dt="2024-07-15T08:28:15.841" v="26" actId="47"/>
        <pc:sldMkLst>
          <pc:docMk/>
          <pc:sldMk cId="4008228828" sldId="429"/>
        </pc:sldMkLst>
      </pc:sldChg>
      <pc:sldChg chg="del">
        <pc:chgData name="Floor de Bruin" userId="d1c5b670-a1b7-49da-b2e8-c82be91a578e" providerId="ADAL" clId="{AC853370-200D-4171-8640-3EA2E389E862}" dt="2024-07-15T08:28:15.841" v="26" actId="47"/>
        <pc:sldMkLst>
          <pc:docMk/>
          <pc:sldMk cId="3138512222" sldId="430"/>
        </pc:sldMkLst>
      </pc:sldChg>
      <pc:sldChg chg="del">
        <pc:chgData name="Floor de Bruin" userId="d1c5b670-a1b7-49da-b2e8-c82be91a578e" providerId="ADAL" clId="{AC853370-200D-4171-8640-3EA2E389E862}" dt="2024-07-15T08:28:15.841" v="26" actId="47"/>
        <pc:sldMkLst>
          <pc:docMk/>
          <pc:sldMk cId="867818113" sldId="431"/>
        </pc:sldMkLst>
      </pc:sldChg>
      <pc:sldChg chg="del">
        <pc:chgData name="Floor de Bruin" userId="d1c5b670-a1b7-49da-b2e8-c82be91a578e" providerId="ADAL" clId="{AC853370-200D-4171-8640-3EA2E389E862}" dt="2024-07-15T08:28:15.841" v="26" actId="47"/>
        <pc:sldMkLst>
          <pc:docMk/>
          <pc:sldMk cId="295197070" sldId="432"/>
        </pc:sldMkLst>
      </pc:sldChg>
      <pc:sldChg chg="del">
        <pc:chgData name="Floor de Bruin" userId="d1c5b670-a1b7-49da-b2e8-c82be91a578e" providerId="ADAL" clId="{AC853370-200D-4171-8640-3EA2E389E862}" dt="2024-07-15T08:28:15.841" v="26" actId="47"/>
        <pc:sldMkLst>
          <pc:docMk/>
          <pc:sldMk cId="1349322974" sldId="433"/>
        </pc:sldMkLst>
      </pc:sldChg>
      <pc:sldChg chg="del">
        <pc:chgData name="Floor de Bruin" userId="d1c5b670-a1b7-49da-b2e8-c82be91a578e" providerId="ADAL" clId="{AC853370-200D-4171-8640-3EA2E389E862}" dt="2024-07-15T08:28:15.841" v="26" actId="47"/>
        <pc:sldMkLst>
          <pc:docMk/>
          <pc:sldMk cId="1584587452" sldId="434"/>
        </pc:sldMkLst>
      </pc:sldChg>
      <pc:sldChg chg="del">
        <pc:chgData name="Floor de Bruin" userId="d1c5b670-a1b7-49da-b2e8-c82be91a578e" providerId="ADAL" clId="{AC853370-200D-4171-8640-3EA2E389E862}" dt="2024-07-15T08:28:15.841" v="26" actId="47"/>
        <pc:sldMkLst>
          <pc:docMk/>
          <pc:sldMk cId="91764937" sldId="435"/>
        </pc:sldMkLst>
      </pc:sldChg>
      <pc:sldChg chg="del">
        <pc:chgData name="Floor de Bruin" userId="d1c5b670-a1b7-49da-b2e8-c82be91a578e" providerId="ADAL" clId="{AC853370-200D-4171-8640-3EA2E389E862}" dt="2024-07-15T08:28:15.841" v="26" actId="47"/>
        <pc:sldMkLst>
          <pc:docMk/>
          <pc:sldMk cId="2541948850" sldId="436"/>
        </pc:sldMkLst>
      </pc:sldChg>
      <pc:sldChg chg="del">
        <pc:chgData name="Floor de Bruin" userId="d1c5b670-a1b7-49da-b2e8-c82be91a578e" providerId="ADAL" clId="{AC853370-200D-4171-8640-3EA2E389E862}" dt="2024-07-15T08:28:15.841" v="26" actId="47"/>
        <pc:sldMkLst>
          <pc:docMk/>
          <pc:sldMk cId="2607937390" sldId="437"/>
        </pc:sldMkLst>
      </pc:sldChg>
      <pc:sldChg chg="del">
        <pc:chgData name="Floor de Bruin" userId="d1c5b670-a1b7-49da-b2e8-c82be91a578e" providerId="ADAL" clId="{AC853370-200D-4171-8640-3EA2E389E862}" dt="2024-07-15T08:28:15.841" v="26" actId="47"/>
        <pc:sldMkLst>
          <pc:docMk/>
          <pc:sldMk cId="1245822929" sldId="438"/>
        </pc:sldMkLst>
      </pc:sldChg>
      <pc:sldChg chg="del">
        <pc:chgData name="Floor de Bruin" userId="d1c5b670-a1b7-49da-b2e8-c82be91a578e" providerId="ADAL" clId="{AC853370-200D-4171-8640-3EA2E389E862}" dt="2024-07-15T08:28:15.841" v="26" actId="47"/>
        <pc:sldMkLst>
          <pc:docMk/>
          <pc:sldMk cId="221689169" sldId="439"/>
        </pc:sldMkLst>
      </pc:sldChg>
      <pc:sldChg chg="ord">
        <pc:chgData name="Floor de Bruin" userId="d1c5b670-a1b7-49da-b2e8-c82be91a578e" providerId="ADAL" clId="{AC853370-200D-4171-8640-3EA2E389E862}" dt="2024-07-15T08:27:11.832" v="22"/>
        <pc:sldMkLst>
          <pc:docMk/>
          <pc:sldMk cId="1840292902" sldId="440"/>
        </pc:sldMkLst>
      </pc:sldChg>
      <pc:sldChg chg="ord">
        <pc:chgData name="Floor de Bruin" userId="d1c5b670-a1b7-49da-b2e8-c82be91a578e" providerId="ADAL" clId="{AC853370-200D-4171-8640-3EA2E389E862}" dt="2024-07-15T08:27:11.832" v="22"/>
        <pc:sldMkLst>
          <pc:docMk/>
          <pc:sldMk cId="3261127735" sldId="441"/>
        </pc:sldMkLst>
      </pc:sldChg>
      <pc:sldChg chg="ord">
        <pc:chgData name="Floor de Bruin" userId="d1c5b670-a1b7-49da-b2e8-c82be91a578e" providerId="ADAL" clId="{AC853370-200D-4171-8640-3EA2E389E862}" dt="2024-07-15T08:27:11.832" v="22"/>
        <pc:sldMkLst>
          <pc:docMk/>
          <pc:sldMk cId="3356794424" sldId="442"/>
        </pc:sldMkLst>
      </pc:sldChg>
      <pc:sldChg chg="ord">
        <pc:chgData name="Floor de Bruin" userId="d1c5b670-a1b7-49da-b2e8-c82be91a578e" providerId="ADAL" clId="{AC853370-200D-4171-8640-3EA2E389E862}" dt="2024-07-15T08:27:11.832" v="22"/>
        <pc:sldMkLst>
          <pc:docMk/>
          <pc:sldMk cId="3167981647" sldId="443"/>
        </pc:sldMkLst>
      </pc:sldChg>
      <pc:sldChg chg="ord">
        <pc:chgData name="Floor de Bruin" userId="d1c5b670-a1b7-49da-b2e8-c82be91a578e" providerId="ADAL" clId="{AC853370-200D-4171-8640-3EA2E389E862}" dt="2024-07-15T08:27:11.832" v="22"/>
        <pc:sldMkLst>
          <pc:docMk/>
          <pc:sldMk cId="314854058" sldId="444"/>
        </pc:sldMkLst>
      </pc:sldChg>
      <pc:sldChg chg="ord">
        <pc:chgData name="Floor de Bruin" userId="d1c5b670-a1b7-49da-b2e8-c82be91a578e" providerId="ADAL" clId="{AC853370-200D-4171-8640-3EA2E389E862}" dt="2024-07-15T08:27:11.832" v="22"/>
        <pc:sldMkLst>
          <pc:docMk/>
          <pc:sldMk cId="338957262" sldId="445"/>
        </pc:sldMkLst>
      </pc:sldChg>
      <pc:sldChg chg="ord">
        <pc:chgData name="Floor de Bruin" userId="d1c5b670-a1b7-49da-b2e8-c82be91a578e" providerId="ADAL" clId="{AC853370-200D-4171-8640-3EA2E389E862}" dt="2024-07-15T08:27:11.832" v="22"/>
        <pc:sldMkLst>
          <pc:docMk/>
          <pc:sldMk cId="3048411084" sldId="446"/>
        </pc:sldMkLst>
      </pc:sldChg>
      <pc:sldChg chg="ord">
        <pc:chgData name="Floor de Bruin" userId="d1c5b670-a1b7-49da-b2e8-c82be91a578e" providerId="ADAL" clId="{AC853370-200D-4171-8640-3EA2E389E862}" dt="2024-07-15T08:27:11.832" v="22"/>
        <pc:sldMkLst>
          <pc:docMk/>
          <pc:sldMk cId="2183755140" sldId="447"/>
        </pc:sldMkLst>
      </pc:sldChg>
      <pc:sldChg chg="ord">
        <pc:chgData name="Floor de Bruin" userId="d1c5b670-a1b7-49da-b2e8-c82be91a578e" providerId="ADAL" clId="{AC853370-200D-4171-8640-3EA2E389E862}" dt="2024-07-15T08:27:11.832" v="22"/>
        <pc:sldMkLst>
          <pc:docMk/>
          <pc:sldMk cId="1797514459" sldId="448"/>
        </pc:sldMkLst>
      </pc:sldChg>
      <pc:sldChg chg="ord">
        <pc:chgData name="Floor de Bruin" userId="d1c5b670-a1b7-49da-b2e8-c82be91a578e" providerId="ADAL" clId="{AC853370-200D-4171-8640-3EA2E389E862}" dt="2024-07-15T08:27:11.832" v="22"/>
        <pc:sldMkLst>
          <pc:docMk/>
          <pc:sldMk cId="4269083057" sldId="449"/>
        </pc:sldMkLst>
      </pc:sldChg>
      <pc:sldChg chg="del">
        <pc:chgData name="Floor de Bruin" userId="d1c5b670-a1b7-49da-b2e8-c82be91a578e" providerId="ADAL" clId="{AC853370-200D-4171-8640-3EA2E389E862}" dt="2024-07-15T08:28:15.841" v="26" actId="47"/>
        <pc:sldMkLst>
          <pc:docMk/>
          <pc:sldMk cId="1441095393" sldId="450"/>
        </pc:sldMkLst>
      </pc:sldChg>
      <pc:sldChg chg="del">
        <pc:chgData name="Floor de Bruin" userId="d1c5b670-a1b7-49da-b2e8-c82be91a578e" providerId="ADAL" clId="{AC853370-200D-4171-8640-3EA2E389E862}" dt="2024-07-15T08:28:15.841" v="26" actId="47"/>
        <pc:sldMkLst>
          <pc:docMk/>
          <pc:sldMk cId="2130530876" sldId="452"/>
        </pc:sldMkLst>
      </pc:sldChg>
      <pc:sldChg chg="del">
        <pc:chgData name="Floor de Bruin" userId="d1c5b670-a1b7-49da-b2e8-c82be91a578e" providerId="ADAL" clId="{AC853370-200D-4171-8640-3EA2E389E862}" dt="2024-07-15T08:28:15.841" v="26" actId="47"/>
        <pc:sldMkLst>
          <pc:docMk/>
          <pc:sldMk cId="1318011416" sldId="453"/>
        </pc:sldMkLst>
      </pc:sldChg>
      <pc:sldChg chg="del">
        <pc:chgData name="Floor de Bruin" userId="d1c5b670-a1b7-49da-b2e8-c82be91a578e" providerId="ADAL" clId="{AC853370-200D-4171-8640-3EA2E389E862}" dt="2024-07-15T08:28:15.841" v="26" actId="47"/>
        <pc:sldMkLst>
          <pc:docMk/>
          <pc:sldMk cId="1660892661" sldId="454"/>
        </pc:sldMkLst>
      </pc:sldChg>
      <pc:sldChg chg="del">
        <pc:chgData name="Floor de Bruin" userId="d1c5b670-a1b7-49da-b2e8-c82be91a578e" providerId="ADAL" clId="{AC853370-200D-4171-8640-3EA2E389E862}" dt="2024-07-15T08:28:15.841" v="26" actId="47"/>
        <pc:sldMkLst>
          <pc:docMk/>
          <pc:sldMk cId="2115169802" sldId="455"/>
        </pc:sldMkLst>
      </pc:sldChg>
      <pc:sldChg chg="del">
        <pc:chgData name="Floor de Bruin" userId="d1c5b670-a1b7-49da-b2e8-c82be91a578e" providerId="ADAL" clId="{AC853370-200D-4171-8640-3EA2E389E862}" dt="2024-07-15T08:28:15.841" v="26" actId="47"/>
        <pc:sldMkLst>
          <pc:docMk/>
          <pc:sldMk cId="1805646326" sldId="456"/>
        </pc:sldMkLst>
      </pc:sldChg>
      <pc:sldChg chg="del">
        <pc:chgData name="Floor de Bruin" userId="d1c5b670-a1b7-49da-b2e8-c82be91a578e" providerId="ADAL" clId="{AC853370-200D-4171-8640-3EA2E389E862}" dt="2024-07-15T08:28:15.841" v="26" actId="47"/>
        <pc:sldMkLst>
          <pc:docMk/>
          <pc:sldMk cId="56989112" sldId="457"/>
        </pc:sldMkLst>
      </pc:sldChg>
      <pc:sldChg chg="del">
        <pc:chgData name="Floor de Bruin" userId="d1c5b670-a1b7-49da-b2e8-c82be91a578e" providerId="ADAL" clId="{AC853370-200D-4171-8640-3EA2E389E862}" dt="2024-07-15T08:28:15.841" v="26" actId="47"/>
        <pc:sldMkLst>
          <pc:docMk/>
          <pc:sldMk cId="1898877247" sldId="458"/>
        </pc:sldMkLst>
      </pc:sldChg>
      <pc:sldChg chg="del">
        <pc:chgData name="Floor de Bruin" userId="d1c5b670-a1b7-49da-b2e8-c82be91a578e" providerId="ADAL" clId="{AC853370-200D-4171-8640-3EA2E389E862}" dt="2024-07-15T08:28:15.841" v="26" actId="47"/>
        <pc:sldMkLst>
          <pc:docMk/>
          <pc:sldMk cId="3097876359" sldId="459"/>
        </pc:sldMkLst>
      </pc:sldChg>
      <pc:sldChg chg="del">
        <pc:chgData name="Floor de Bruin" userId="d1c5b670-a1b7-49da-b2e8-c82be91a578e" providerId="ADAL" clId="{AC853370-200D-4171-8640-3EA2E389E862}" dt="2024-07-15T08:28:15.841" v="26" actId="47"/>
        <pc:sldMkLst>
          <pc:docMk/>
          <pc:sldMk cId="2624212674" sldId="460"/>
        </pc:sldMkLst>
      </pc:sldChg>
      <pc:sldChg chg="del">
        <pc:chgData name="Floor de Bruin" userId="d1c5b670-a1b7-49da-b2e8-c82be91a578e" providerId="ADAL" clId="{AC853370-200D-4171-8640-3EA2E389E862}" dt="2024-07-15T08:28:15.841" v="26" actId="47"/>
        <pc:sldMkLst>
          <pc:docMk/>
          <pc:sldMk cId="3008819210" sldId="461"/>
        </pc:sldMkLst>
      </pc:sldChg>
      <pc:sldChg chg="del">
        <pc:chgData name="Floor de Bruin" userId="d1c5b670-a1b7-49da-b2e8-c82be91a578e" providerId="ADAL" clId="{AC853370-200D-4171-8640-3EA2E389E862}" dt="2024-07-15T08:28:15.841" v="26" actId="47"/>
        <pc:sldMkLst>
          <pc:docMk/>
          <pc:sldMk cId="11430993" sldId="462"/>
        </pc:sldMkLst>
      </pc:sldChg>
      <pc:sldChg chg="del">
        <pc:chgData name="Floor de Bruin" userId="d1c5b670-a1b7-49da-b2e8-c82be91a578e" providerId="ADAL" clId="{AC853370-200D-4171-8640-3EA2E389E862}" dt="2024-07-15T08:28:15.841" v="26" actId="47"/>
        <pc:sldMkLst>
          <pc:docMk/>
          <pc:sldMk cId="4274284390" sldId="468"/>
        </pc:sldMkLst>
      </pc:sldChg>
      <pc:sldChg chg="del">
        <pc:chgData name="Floor de Bruin" userId="d1c5b670-a1b7-49da-b2e8-c82be91a578e" providerId="ADAL" clId="{AC853370-200D-4171-8640-3EA2E389E862}" dt="2024-07-15T08:28:15.841" v="26" actId="47"/>
        <pc:sldMkLst>
          <pc:docMk/>
          <pc:sldMk cId="682852561" sldId="469"/>
        </pc:sldMkLst>
      </pc:sldChg>
      <pc:sldChg chg="del">
        <pc:chgData name="Floor de Bruin" userId="d1c5b670-a1b7-49da-b2e8-c82be91a578e" providerId="ADAL" clId="{AC853370-200D-4171-8640-3EA2E389E862}" dt="2024-07-15T08:28:15.841" v="26" actId="47"/>
        <pc:sldMkLst>
          <pc:docMk/>
          <pc:sldMk cId="3937076081" sldId="470"/>
        </pc:sldMkLst>
      </pc:sldChg>
      <pc:sldChg chg="del">
        <pc:chgData name="Floor de Bruin" userId="d1c5b670-a1b7-49da-b2e8-c82be91a578e" providerId="ADAL" clId="{AC853370-200D-4171-8640-3EA2E389E862}" dt="2024-07-15T08:28:15.841" v="26" actId="47"/>
        <pc:sldMkLst>
          <pc:docMk/>
          <pc:sldMk cId="512510001" sldId="472"/>
        </pc:sldMkLst>
      </pc:sldChg>
      <pc:sldChg chg="del">
        <pc:chgData name="Floor de Bruin" userId="d1c5b670-a1b7-49da-b2e8-c82be91a578e" providerId="ADAL" clId="{AC853370-200D-4171-8640-3EA2E389E862}" dt="2024-07-15T08:28:15.841" v="26" actId="47"/>
        <pc:sldMkLst>
          <pc:docMk/>
          <pc:sldMk cId="4110168555" sldId="474"/>
        </pc:sldMkLst>
      </pc:sldChg>
      <pc:sldChg chg="del">
        <pc:chgData name="Floor de Bruin" userId="d1c5b670-a1b7-49da-b2e8-c82be91a578e" providerId="ADAL" clId="{AC853370-200D-4171-8640-3EA2E389E862}" dt="2024-07-15T08:28:15.841" v="26" actId="47"/>
        <pc:sldMkLst>
          <pc:docMk/>
          <pc:sldMk cId="4231138870" sldId="475"/>
        </pc:sldMkLst>
      </pc:sldChg>
      <pc:sldChg chg="del">
        <pc:chgData name="Floor de Bruin" userId="d1c5b670-a1b7-49da-b2e8-c82be91a578e" providerId="ADAL" clId="{AC853370-200D-4171-8640-3EA2E389E862}" dt="2024-07-15T08:28:15.841" v="26" actId="47"/>
        <pc:sldMkLst>
          <pc:docMk/>
          <pc:sldMk cId="3772115875" sldId="476"/>
        </pc:sldMkLst>
      </pc:sldChg>
      <pc:sldChg chg="ord">
        <pc:chgData name="Floor de Bruin" userId="d1c5b670-a1b7-49da-b2e8-c82be91a578e" providerId="ADAL" clId="{AC853370-200D-4171-8640-3EA2E389E862}" dt="2024-07-15T08:27:52.202" v="24"/>
        <pc:sldMkLst>
          <pc:docMk/>
          <pc:sldMk cId="2398829176" sldId="478"/>
        </pc:sldMkLst>
      </pc:sldChg>
      <pc:sldChg chg="ord">
        <pc:chgData name="Floor de Bruin" userId="d1c5b670-a1b7-49da-b2e8-c82be91a578e" providerId="ADAL" clId="{AC853370-200D-4171-8640-3EA2E389E862}" dt="2024-07-15T08:27:52.202" v="24"/>
        <pc:sldMkLst>
          <pc:docMk/>
          <pc:sldMk cId="1505578279" sldId="479"/>
        </pc:sldMkLst>
      </pc:sldChg>
      <pc:sldChg chg="ord">
        <pc:chgData name="Floor de Bruin" userId="d1c5b670-a1b7-49da-b2e8-c82be91a578e" providerId="ADAL" clId="{AC853370-200D-4171-8640-3EA2E389E862}" dt="2024-07-15T08:27:52.202" v="24"/>
        <pc:sldMkLst>
          <pc:docMk/>
          <pc:sldMk cId="371573593" sldId="481"/>
        </pc:sldMkLst>
      </pc:sldChg>
      <pc:sldChg chg="del">
        <pc:chgData name="Floor de Bruin" userId="d1c5b670-a1b7-49da-b2e8-c82be91a578e" providerId="ADAL" clId="{AC853370-200D-4171-8640-3EA2E389E862}" dt="2024-07-15T08:28:15.841" v="26" actId="47"/>
        <pc:sldMkLst>
          <pc:docMk/>
          <pc:sldMk cId="1893893124" sldId="482"/>
        </pc:sldMkLst>
      </pc:sldChg>
      <pc:sldChg chg="ord">
        <pc:chgData name="Floor de Bruin" userId="d1c5b670-a1b7-49da-b2e8-c82be91a578e" providerId="ADAL" clId="{AC853370-200D-4171-8640-3EA2E389E862}" dt="2024-07-15T08:27:11.832" v="22"/>
        <pc:sldMkLst>
          <pc:docMk/>
          <pc:sldMk cId="408439311" sldId="483"/>
        </pc:sldMkLst>
      </pc:sldChg>
      <pc:sldChg chg="ord">
        <pc:chgData name="Floor de Bruin" userId="d1c5b670-a1b7-49da-b2e8-c82be91a578e" providerId="ADAL" clId="{AC853370-200D-4171-8640-3EA2E389E862}" dt="2024-07-15T08:27:11.832" v="22"/>
        <pc:sldMkLst>
          <pc:docMk/>
          <pc:sldMk cId="2374088801" sldId="484"/>
        </pc:sldMkLst>
      </pc:sldChg>
      <pc:sldChg chg="ord">
        <pc:chgData name="Floor de Bruin" userId="d1c5b670-a1b7-49da-b2e8-c82be91a578e" providerId="ADAL" clId="{AC853370-200D-4171-8640-3EA2E389E862}" dt="2024-07-15T08:27:11.832" v="22"/>
        <pc:sldMkLst>
          <pc:docMk/>
          <pc:sldMk cId="270698505" sldId="485"/>
        </pc:sldMkLst>
      </pc:sldChg>
      <pc:sldChg chg="del">
        <pc:chgData name="Floor de Bruin" userId="d1c5b670-a1b7-49da-b2e8-c82be91a578e" providerId="ADAL" clId="{AC853370-200D-4171-8640-3EA2E389E862}" dt="2024-07-15T08:28:15.841" v="26" actId="47"/>
        <pc:sldMkLst>
          <pc:docMk/>
          <pc:sldMk cId="1468658478" sldId="486"/>
        </pc:sldMkLst>
      </pc:sldChg>
      <pc:sldChg chg="del">
        <pc:chgData name="Floor de Bruin" userId="d1c5b670-a1b7-49da-b2e8-c82be91a578e" providerId="ADAL" clId="{AC853370-200D-4171-8640-3EA2E389E862}" dt="2024-07-15T08:28:15.841" v="26" actId="47"/>
        <pc:sldMkLst>
          <pc:docMk/>
          <pc:sldMk cId="2101629691" sldId="487"/>
        </pc:sldMkLst>
      </pc:sldChg>
      <pc:sldChg chg="del">
        <pc:chgData name="Floor de Bruin" userId="d1c5b670-a1b7-49da-b2e8-c82be91a578e" providerId="ADAL" clId="{AC853370-200D-4171-8640-3EA2E389E862}" dt="2024-07-15T08:28:15.841" v="26" actId="47"/>
        <pc:sldMkLst>
          <pc:docMk/>
          <pc:sldMk cId="3295721498" sldId="488"/>
        </pc:sldMkLst>
      </pc:sldChg>
      <pc:sldChg chg="del">
        <pc:chgData name="Floor de Bruin" userId="d1c5b670-a1b7-49da-b2e8-c82be91a578e" providerId="ADAL" clId="{AC853370-200D-4171-8640-3EA2E389E862}" dt="2024-07-15T08:28:15.841" v="26" actId="47"/>
        <pc:sldMkLst>
          <pc:docMk/>
          <pc:sldMk cId="39046539" sldId="489"/>
        </pc:sldMkLst>
      </pc:sldChg>
      <pc:sldChg chg="del">
        <pc:chgData name="Floor de Bruin" userId="d1c5b670-a1b7-49da-b2e8-c82be91a578e" providerId="ADAL" clId="{AC853370-200D-4171-8640-3EA2E389E862}" dt="2024-07-15T08:28:15.841" v="26" actId="47"/>
        <pc:sldMkLst>
          <pc:docMk/>
          <pc:sldMk cId="2542365472" sldId="490"/>
        </pc:sldMkLst>
      </pc:sldChg>
      <pc:sldChg chg="del">
        <pc:chgData name="Floor de Bruin" userId="d1c5b670-a1b7-49da-b2e8-c82be91a578e" providerId="ADAL" clId="{AC853370-200D-4171-8640-3EA2E389E862}" dt="2024-07-15T08:28:15.841" v="26" actId="47"/>
        <pc:sldMkLst>
          <pc:docMk/>
          <pc:sldMk cId="2025953037" sldId="491"/>
        </pc:sldMkLst>
      </pc:sldChg>
      <pc:sldChg chg="del">
        <pc:chgData name="Floor de Bruin" userId="d1c5b670-a1b7-49da-b2e8-c82be91a578e" providerId="ADAL" clId="{AC853370-200D-4171-8640-3EA2E389E862}" dt="2024-07-15T08:28:15.841" v="26" actId="47"/>
        <pc:sldMkLst>
          <pc:docMk/>
          <pc:sldMk cId="2506887277" sldId="492"/>
        </pc:sldMkLst>
      </pc:sldChg>
      <pc:sldChg chg="del">
        <pc:chgData name="Floor de Bruin" userId="d1c5b670-a1b7-49da-b2e8-c82be91a578e" providerId="ADAL" clId="{AC853370-200D-4171-8640-3EA2E389E862}" dt="2024-07-15T08:28:15.841" v="26" actId="47"/>
        <pc:sldMkLst>
          <pc:docMk/>
          <pc:sldMk cId="120462080" sldId="493"/>
        </pc:sldMkLst>
      </pc:sldChg>
      <pc:sldChg chg="del">
        <pc:chgData name="Floor de Bruin" userId="d1c5b670-a1b7-49da-b2e8-c82be91a578e" providerId="ADAL" clId="{AC853370-200D-4171-8640-3EA2E389E862}" dt="2024-07-15T08:28:15.841" v="26" actId="47"/>
        <pc:sldMkLst>
          <pc:docMk/>
          <pc:sldMk cId="547373518" sldId="494"/>
        </pc:sldMkLst>
      </pc:sldChg>
      <pc:sldChg chg="del">
        <pc:chgData name="Floor de Bruin" userId="d1c5b670-a1b7-49da-b2e8-c82be91a578e" providerId="ADAL" clId="{AC853370-200D-4171-8640-3EA2E389E862}" dt="2024-07-15T08:28:15.841" v="26" actId="47"/>
        <pc:sldMkLst>
          <pc:docMk/>
          <pc:sldMk cId="287752838" sldId="495"/>
        </pc:sldMkLst>
      </pc:sldChg>
      <pc:sldChg chg="del">
        <pc:chgData name="Floor de Bruin" userId="d1c5b670-a1b7-49da-b2e8-c82be91a578e" providerId="ADAL" clId="{AC853370-200D-4171-8640-3EA2E389E862}" dt="2024-07-15T08:28:15.841" v="26" actId="47"/>
        <pc:sldMkLst>
          <pc:docMk/>
          <pc:sldMk cId="3929502732" sldId="496"/>
        </pc:sldMkLst>
      </pc:sldChg>
      <pc:sldChg chg="del">
        <pc:chgData name="Floor de Bruin" userId="d1c5b670-a1b7-49da-b2e8-c82be91a578e" providerId="ADAL" clId="{AC853370-200D-4171-8640-3EA2E389E862}" dt="2024-07-15T08:28:15.841" v="26" actId="47"/>
        <pc:sldMkLst>
          <pc:docMk/>
          <pc:sldMk cId="2232242373" sldId="497"/>
        </pc:sldMkLst>
      </pc:sldChg>
      <pc:sldChg chg="del">
        <pc:chgData name="Floor de Bruin" userId="d1c5b670-a1b7-49da-b2e8-c82be91a578e" providerId="ADAL" clId="{AC853370-200D-4171-8640-3EA2E389E862}" dt="2024-07-15T08:28:15.841" v="26" actId="47"/>
        <pc:sldMkLst>
          <pc:docMk/>
          <pc:sldMk cId="1206574721" sldId="498"/>
        </pc:sldMkLst>
      </pc:sldChg>
      <pc:sldChg chg="del">
        <pc:chgData name="Floor de Bruin" userId="d1c5b670-a1b7-49da-b2e8-c82be91a578e" providerId="ADAL" clId="{AC853370-200D-4171-8640-3EA2E389E862}" dt="2024-07-15T08:28:15.841" v="26" actId="47"/>
        <pc:sldMkLst>
          <pc:docMk/>
          <pc:sldMk cId="1606645093" sldId="499"/>
        </pc:sldMkLst>
      </pc:sldChg>
      <pc:sldChg chg="del">
        <pc:chgData name="Floor de Bruin" userId="d1c5b670-a1b7-49da-b2e8-c82be91a578e" providerId="ADAL" clId="{AC853370-200D-4171-8640-3EA2E389E862}" dt="2024-07-15T08:28:15.841" v="26" actId="47"/>
        <pc:sldMkLst>
          <pc:docMk/>
          <pc:sldMk cId="35609133" sldId="500"/>
        </pc:sldMkLst>
      </pc:sldChg>
      <pc:sldChg chg="del">
        <pc:chgData name="Floor de Bruin" userId="d1c5b670-a1b7-49da-b2e8-c82be91a578e" providerId="ADAL" clId="{AC853370-200D-4171-8640-3EA2E389E862}" dt="2024-07-15T08:28:15.841" v="26" actId="47"/>
        <pc:sldMkLst>
          <pc:docMk/>
          <pc:sldMk cId="739364090" sldId="501"/>
        </pc:sldMkLst>
      </pc:sldChg>
      <pc:sldChg chg="del">
        <pc:chgData name="Floor de Bruin" userId="d1c5b670-a1b7-49da-b2e8-c82be91a578e" providerId="ADAL" clId="{AC853370-200D-4171-8640-3EA2E389E862}" dt="2024-07-15T08:28:15.841" v="26" actId="47"/>
        <pc:sldMkLst>
          <pc:docMk/>
          <pc:sldMk cId="3881044427" sldId="502"/>
        </pc:sldMkLst>
      </pc:sldChg>
      <pc:sldChg chg="delSp modSp add del mod delAnim">
        <pc:chgData name="Floor de Bruin" userId="d1c5b670-a1b7-49da-b2e8-c82be91a578e" providerId="ADAL" clId="{AC853370-200D-4171-8640-3EA2E389E862}" dt="2024-07-15T08:28:04.275" v="25" actId="47"/>
        <pc:sldMkLst>
          <pc:docMk/>
          <pc:sldMk cId="924854684" sldId="503"/>
        </pc:sldMkLst>
        <pc:spChg chg="mod">
          <ac:chgData name="Floor de Bruin" userId="d1c5b670-a1b7-49da-b2e8-c82be91a578e" providerId="ADAL" clId="{AC853370-200D-4171-8640-3EA2E389E862}" dt="2024-07-15T08:25:56.042" v="15" actId="5793"/>
          <ac:spMkLst>
            <pc:docMk/>
            <pc:sldMk cId="924854684" sldId="503"/>
            <ac:spMk id="2" creationId="{00000000-0000-0000-0000-000000000000}"/>
          </ac:spMkLst>
        </pc:spChg>
        <pc:picChg chg="del">
          <ac:chgData name="Floor de Bruin" userId="d1c5b670-a1b7-49da-b2e8-c82be91a578e" providerId="ADAL" clId="{AC853370-200D-4171-8640-3EA2E389E862}" dt="2024-07-15T08:25:47.331" v="7" actId="478"/>
          <ac:picMkLst>
            <pc:docMk/>
            <pc:sldMk cId="924854684" sldId="503"/>
            <ac:picMk id="3" creationId="{ECA2BD41-91B2-E0B0-A32D-26CC967ED907}"/>
          </ac:picMkLst>
        </pc:picChg>
        <pc:picChg chg="del">
          <ac:chgData name="Floor de Bruin" userId="d1c5b670-a1b7-49da-b2e8-c82be91a578e" providerId="ADAL" clId="{AC853370-200D-4171-8640-3EA2E389E862}" dt="2024-07-15T08:25:57.300" v="16" actId="478"/>
          <ac:picMkLst>
            <pc:docMk/>
            <pc:sldMk cId="924854684" sldId="503"/>
            <ac:picMk id="6" creationId="{42B4B17B-73A7-2EBA-3E31-FA85FE69B9BE}"/>
          </ac:picMkLst>
        </pc:picChg>
      </pc:sldChg>
      <pc:sldChg chg="add del setBg">
        <pc:chgData name="Floor de Bruin" userId="d1c5b670-a1b7-49da-b2e8-c82be91a578e" providerId="ADAL" clId="{AC853370-200D-4171-8640-3EA2E389E862}" dt="2024-07-15T08:26:37.720" v="20"/>
        <pc:sldMkLst>
          <pc:docMk/>
          <pc:sldMk cId="1208138357" sldId="504"/>
        </pc:sldMkLst>
      </pc:sldChg>
      <pc:sldChg chg="add del setBg">
        <pc:chgData name="Floor de Bruin" userId="d1c5b670-a1b7-49da-b2e8-c82be91a578e" providerId="ADAL" clId="{AC853370-200D-4171-8640-3EA2E389E862}" dt="2024-07-15T08:26:32.379" v="18"/>
        <pc:sldMkLst>
          <pc:docMk/>
          <pc:sldMk cId="3291141806" sldId="504"/>
        </pc:sldMkLst>
      </pc:sldChg>
      <pc:sldChg chg="add del setBg">
        <pc:chgData name="Floor de Bruin" userId="d1c5b670-a1b7-49da-b2e8-c82be91a578e" providerId="ADAL" clId="{AC853370-200D-4171-8640-3EA2E389E862}" dt="2024-07-15T08:26:32.379" v="18"/>
        <pc:sldMkLst>
          <pc:docMk/>
          <pc:sldMk cId="9089772" sldId="505"/>
        </pc:sldMkLst>
      </pc:sldChg>
      <pc:sldChg chg="add del setBg">
        <pc:chgData name="Floor de Bruin" userId="d1c5b670-a1b7-49da-b2e8-c82be91a578e" providerId="ADAL" clId="{AC853370-200D-4171-8640-3EA2E389E862}" dt="2024-07-15T08:26:37.720" v="20"/>
        <pc:sldMkLst>
          <pc:docMk/>
          <pc:sldMk cId="3713170593" sldId="505"/>
        </pc:sldMkLst>
      </pc:sldChg>
      <pc:sldChg chg="add del setBg">
        <pc:chgData name="Floor de Bruin" userId="d1c5b670-a1b7-49da-b2e8-c82be91a578e" providerId="ADAL" clId="{AC853370-200D-4171-8640-3EA2E389E862}" dt="2024-07-15T08:26:32.379" v="18"/>
        <pc:sldMkLst>
          <pc:docMk/>
          <pc:sldMk cId="2028151053" sldId="506"/>
        </pc:sldMkLst>
      </pc:sldChg>
      <pc:sldChg chg="add del setBg">
        <pc:chgData name="Floor de Bruin" userId="d1c5b670-a1b7-49da-b2e8-c82be91a578e" providerId="ADAL" clId="{AC853370-200D-4171-8640-3EA2E389E862}" dt="2024-07-15T08:26:37.720" v="20"/>
        <pc:sldMkLst>
          <pc:docMk/>
          <pc:sldMk cId="3171695302" sldId="506"/>
        </pc:sldMkLst>
      </pc:sldChg>
      <pc:sldChg chg="add del setBg">
        <pc:chgData name="Floor de Bruin" userId="d1c5b670-a1b7-49da-b2e8-c82be91a578e" providerId="ADAL" clId="{AC853370-200D-4171-8640-3EA2E389E862}" dt="2024-07-15T08:26:37.720" v="20"/>
        <pc:sldMkLst>
          <pc:docMk/>
          <pc:sldMk cId="1731413366" sldId="507"/>
        </pc:sldMkLst>
      </pc:sldChg>
      <pc:sldChg chg="add del setBg">
        <pc:chgData name="Floor de Bruin" userId="d1c5b670-a1b7-49da-b2e8-c82be91a578e" providerId="ADAL" clId="{AC853370-200D-4171-8640-3EA2E389E862}" dt="2024-07-15T08:26:32.379" v="18"/>
        <pc:sldMkLst>
          <pc:docMk/>
          <pc:sldMk cId="4247773820" sldId="507"/>
        </pc:sldMkLst>
      </pc:sldChg>
      <pc:sldChg chg="add del setBg">
        <pc:chgData name="Floor de Bruin" userId="d1c5b670-a1b7-49da-b2e8-c82be91a578e" providerId="ADAL" clId="{AC853370-200D-4171-8640-3EA2E389E862}" dt="2024-07-15T08:26:32.379" v="18"/>
        <pc:sldMkLst>
          <pc:docMk/>
          <pc:sldMk cId="1714839613" sldId="508"/>
        </pc:sldMkLst>
      </pc:sldChg>
      <pc:sldChg chg="add del setBg">
        <pc:chgData name="Floor de Bruin" userId="d1c5b670-a1b7-49da-b2e8-c82be91a578e" providerId="ADAL" clId="{AC853370-200D-4171-8640-3EA2E389E862}" dt="2024-07-15T08:26:37.720" v="20"/>
        <pc:sldMkLst>
          <pc:docMk/>
          <pc:sldMk cId="2719278767" sldId="508"/>
        </pc:sldMkLst>
      </pc:sldChg>
      <pc:sldChg chg="add del setBg">
        <pc:chgData name="Floor de Bruin" userId="d1c5b670-a1b7-49da-b2e8-c82be91a578e" providerId="ADAL" clId="{AC853370-200D-4171-8640-3EA2E389E862}" dt="2024-07-15T08:26:32.379" v="18"/>
        <pc:sldMkLst>
          <pc:docMk/>
          <pc:sldMk cId="338512919" sldId="509"/>
        </pc:sldMkLst>
      </pc:sldChg>
      <pc:sldChg chg="add del setBg">
        <pc:chgData name="Floor de Bruin" userId="d1c5b670-a1b7-49da-b2e8-c82be91a578e" providerId="ADAL" clId="{AC853370-200D-4171-8640-3EA2E389E862}" dt="2024-07-15T08:26:37.720" v="20"/>
        <pc:sldMkLst>
          <pc:docMk/>
          <pc:sldMk cId="3265105058" sldId="509"/>
        </pc:sldMkLst>
      </pc:sldChg>
      <pc:sldChg chg="add del setBg">
        <pc:chgData name="Floor de Bruin" userId="d1c5b670-a1b7-49da-b2e8-c82be91a578e" providerId="ADAL" clId="{AC853370-200D-4171-8640-3EA2E389E862}" dt="2024-07-15T08:26:32.379" v="18"/>
        <pc:sldMkLst>
          <pc:docMk/>
          <pc:sldMk cId="1698174430" sldId="510"/>
        </pc:sldMkLst>
      </pc:sldChg>
      <pc:sldChg chg="add del setBg">
        <pc:chgData name="Floor de Bruin" userId="d1c5b670-a1b7-49da-b2e8-c82be91a578e" providerId="ADAL" clId="{AC853370-200D-4171-8640-3EA2E389E862}" dt="2024-07-15T08:26:37.720" v="20"/>
        <pc:sldMkLst>
          <pc:docMk/>
          <pc:sldMk cId="2468896878" sldId="510"/>
        </pc:sldMkLst>
      </pc:sldChg>
      <pc:sldChg chg="add del setBg">
        <pc:chgData name="Floor de Bruin" userId="d1c5b670-a1b7-49da-b2e8-c82be91a578e" providerId="ADAL" clId="{AC853370-200D-4171-8640-3EA2E389E862}" dt="2024-07-15T08:26:37.720" v="20"/>
        <pc:sldMkLst>
          <pc:docMk/>
          <pc:sldMk cId="3419020" sldId="511"/>
        </pc:sldMkLst>
      </pc:sldChg>
      <pc:sldChg chg="add del setBg">
        <pc:chgData name="Floor de Bruin" userId="d1c5b670-a1b7-49da-b2e8-c82be91a578e" providerId="ADAL" clId="{AC853370-200D-4171-8640-3EA2E389E862}" dt="2024-07-15T08:26:32.379" v="18"/>
        <pc:sldMkLst>
          <pc:docMk/>
          <pc:sldMk cId="1156481465" sldId="511"/>
        </pc:sldMkLst>
      </pc:sldChg>
      <pc:sldChg chg="add del setBg">
        <pc:chgData name="Floor de Bruin" userId="d1c5b670-a1b7-49da-b2e8-c82be91a578e" providerId="ADAL" clId="{AC853370-200D-4171-8640-3EA2E389E862}" dt="2024-07-15T08:26:32.379" v="18"/>
        <pc:sldMkLst>
          <pc:docMk/>
          <pc:sldMk cId="796126843" sldId="512"/>
        </pc:sldMkLst>
      </pc:sldChg>
      <pc:sldChg chg="add del setBg">
        <pc:chgData name="Floor de Bruin" userId="d1c5b670-a1b7-49da-b2e8-c82be91a578e" providerId="ADAL" clId="{AC853370-200D-4171-8640-3EA2E389E862}" dt="2024-07-15T08:26:37.720" v="20"/>
        <pc:sldMkLst>
          <pc:docMk/>
          <pc:sldMk cId="2834014790" sldId="512"/>
        </pc:sldMkLst>
      </pc:sldChg>
      <pc:sldChg chg="add del setBg">
        <pc:chgData name="Floor de Bruin" userId="d1c5b670-a1b7-49da-b2e8-c82be91a578e" providerId="ADAL" clId="{AC853370-200D-4171-8640-3EA2E389E862}" dt="2024-07-15T08:26:37.720" v="20"/>
        <pc:sldMkLst>
          <pc:docMk/>
          <pc:sldMk cId="509772237" sldId="513"/>
        </pc:sldMkLst>
      </pc:sldChg>
      <pc:sldChg chg="add del setBg">
        <pc:chgData name="Floor de Bruin" userId="d1c5b670-a1b7-49da-b2e8-c82be91a578e" providerId="ADAL" clId="{AC853370-200D-4171-8640-3EA2E389E862}" dt="2024-07-15T08:26:32.379" v="18"/>
        <pc:sldMkLst>
          <pc:docMk/>
          <pc:sldMk cId="3180378437" sldId="513"/>
        </pc:sldMkLst>
      </pc:sldChg>
      <pc:sldChg chg="add del setBg">
        <pc:chgData name="Floor de Bruin" userId="d1c5b670-a1b7-49da-b2e8-c82be91a578e" providerId="ADAL" clId="{AC853370-200D-4171-8640-3EA2E389E862}" dt="2024-07-15T08:26:37.720" v="20"/>
        <pc:sldMkLst>
          <pc:docMk/>
          <pc:sldMk cId="2107220342" sldId="514"/>
        </pc:sldMkLst>
      </pc:sldChg>
      <pc:sldChg chg="add del setBg">
        <pc:chgData name="Floor de Bruin" userId="d1c5b670-a1b7-49da-b2e8-c82be91a578e" providerId="ADAL" clId="{AC853370-200D-4171-8640-3EA2E389E862}" dt="2024-07-15T08:26:32.379" v="18"/>
        <pc:sldMkLst>
          <pc:docMk/>
          <pc:sldMk cId="4122192357" sldId="514"/>
        </pc:sldMkLst>
      </pc:sldChg>
      <pc:sldChg chg="add del setBg">
        <pc:chgData name="Floor de Bruin" userId="d1c5b670-a1b7-49da-b2e8-c82be91a578e" providerId="ADAL" clId="{AC853370-200D-4171-8640-3EA2E389E862}" dt="2024-07-15T08:26:32.379" v="18"/>
        <pc:sldMkLst>
          <pc:docMk/>
          <pc:sldMk cId="760436587" sldId="515"/>
        </pc:sldMkLst>
      </pc:sldChg>
      <pc:sldChg chg="add del setBg">
        <pc:chgData name="Floor de Bruin" userId="d1c5b670-a1b7-49da-b2e8-c82be91a578e" providerId="ADAL" clId="{AC853370-200D-4171-8640-3EA2E389E862}" dt="2024-07-15T08:26:37.720" v="20"/>
        <pc:sldMkLst>
          <pc:docMk/>
          <pc:sldMk cId="3540214976" sldId="515"/>
        </pc:sldMkLst>
      </pc:sldChg>
      <pc:sldChg chg="add del setBg">
        <pc:chgData name="Floor de Bruin" userId="d1c5b670-a1b7-49da-b2e8-c82be91a578e" providerId="ADAL" clId="{AC853370-200D-4171-8640-3EA2E389E862}" dt="2024-07-15T08:26:32.379" v="18"/>
        <pc:sldMkLst>
          <pc:docMk/>
          <pc:sldMk cId="707233347" sldId="516"/>
        </pc:sldMkLst>
      </pc:sldChg>
      <pc:sldChg chg="add del setBg">
        <pc:chgData name="Floor de Bruin" userId="d1c5b670-a1b7-49da-b2e8-c82be91a578e" providerId="ADAL" clId="{AC853370-200D-4171-8640-3EA2E389E862}" dt="2024-07-15T08:26:37.720" v="20"/>
        <pc:sldMkLst>
          <pc:docMk/>
          <pc:sldMk cId="1118887522" sldId="516"/>
        </pc:sldMkLst>
      </pc:sldChg>
      <pc:sldChg chg="add del setBg">
        <pc:chgData name="Floor de Bruin" userId="d1c5b670-a1b7-49da-b2e8-c82be91a578e" providerId="ADAL" clId="{AC853370-200D-4171-8640-3EA2E389E862}" dt="2024-07-15T08:26:37.720" v="20"/>
        <pc:sldMkLst>
          <pc:docMk/>
          <pc:sldMk cId="436571179" sldId="517"/>
        </pc:sldMkLst>
      </pc:sldChg>
      <pc:sldChg chg="add del setBg">
        <pc:chgData name="Floor de Bruin" userId="d1c5b670-a1b7-49da-b2e8-c82be91a578e" providerId="ADAL" clId="{AC853370-200D-4171-8640-3EA2E389E862}" dt="2024-07-15T08:26:32.379" v="18"/>
        <pc:sldMkLst>
          <pc:docMk/>
          <pc:sldMk cId="1296551473" sldId="517"/>
        </pc:sldMkLst>
      </pc:sldChg>
      <pc:sldChg chg="add del setBg">
        <pc:chgData name="Floor de Bruin" userId="d1c5b670-a1b7-49da-b2e8-c82be91a578e" providerId="ADAL" clId="{AC853370-200D-4171-8640-3EA2E389E862}" dt="2024-07-15T08:26:32.379" v="18"/>
        <pc:sldMkLst>
          <pc:docMk/>
          <pc:sldMk cId="1646311370" sldId="518"/>
        </pc:sldMkLst>
      </pc:sldChg>
      <pc:sldChg chg="add del setBg">
        <pc:chgData name="Floor de Bruin" userId="d1c5b670-a1b7-49da-b2e8-c82be91a578e" providerId="ADAL" clId="{AC853370-200D-4171-8640-3EA2E389E862}" dt="2024-07-15T08:26:37.720" v="20"/>
        <pc:sldMkLst>
          <pc:docMk/>
          <pc:sldMk cId="1804669865" sldId="518"/>
        </pc:sldMkLst>
      </pc:sldChg>
      <pc:sldChg chg="add del setBg">
        <pc:chgData name="Floor de Bruin" userId="d1c5b670-a1b7-49da-b2e8-c82be91a578e" providerId="ADAL" clId="{AC853370-200D-4171-8640-3EA2E389E862}" dt="2024-07-15T08:26:32.379" v="18"/>
        <pc:sldMkLst>
          <pc:docMk/>
          <pc:sldMk cId="255225034" sldId="519"/>
        </pc:sldMkLst>
      </pc:sldChg>
      <pc:sldChg chg="add del setBg">
        <pc:chgData name="Floor de Bruin" userId="d1c5b670-a1b7-49da-b2e8-c82be91a578e" providerId="ADAL" clId="{AC853370-200D-4171-8640-3EA2E389E862}" dt="2024-07-15T08:26:37.720" v="20"/>
        <pc:sldMkLst>
          <pc:docMk/>
          <pc:sldMk cId="518212628" sldId="519"/>
        </pc:sldMkLst>
      </pc:sldChg>
      <pc:sldChg chg="add del setBg">
        <pc:chgData name="Floor de Bruin" userId="d1c5b670-a1b7-49da-b2e8-c82be91a578e" providerId="ADAL" clId="{AC853370-200D-4171-8640-3EA2E389E862}" dt="2024-07-15T08:26:37.720" v="20"/>
        <pc:sldMkLst>
          <pc:docMk/>
          <pc:sldMk cId="931371883" sldId="520"/>
        </pc:sldMkLst>
      </pc:sldChg>
      <pc:sldChg chg="add del setBg">
        <pc:chgData name="Floor de Bruin" userId="d1c5b670-a1b7-49da-b2e8-c82be91a578e" providerId="ADAL" clId="{AC853370-200D-4171-8640-3EA2E389E862}" dt="2024-07-15T08:26:32.379" v="18"/>
        <pc:sldMkLst>
          <pc:docMk/>
          <pc:sldMk cId="3729657476" sldId="52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6E8EBCA9-D29E-421E-B09B-8A237A027E41}" type="datetimeFigureOut">
              <a:rPr lang="nl-NL" smtClean="0"/>
              <a:t>15-7-2024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329402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E8EBCA9-D29E-421E-B09B-8A237A027E41}" type="datetimeFigureOut">
              <a:rPr lang="nl-NL" smtClean="0"/>
              <a:t>15-7-2024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27964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E8EBCA9-D29E-421E-B09B-8A237A027E41}" type="datetimeFigureOut">
              <a:rPr lang="nl-NL" smtClean="0"/>
              <a:t>15-7-2024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52587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E8EBCA9-D29E-421E-B09B-8A237A027E41}" type="datetimeFigureOut">
              <a:rPr lang="nl-NL" smtClean="0"/>
              <a:t>15-7-2024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80720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E8EBCA9-D29E-421E-B09B-8A237A027E41}" type="datetimeFigureOut">
              <a:rPr lang="nl-NL" smtClean="0"/>
              <a:t>15-7-2024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52550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6E8EBCA9-D29E-421E-B09B-8A237A027E41}" type="datetimeFigureOut">
              <a:rPr lang="nl-NL" smtClean="0"/>
              <a:t>15-7-2024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226643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E8EBCA9-D29E-421E-B09B-8A237A027E41}" type="datetimeFigureOut">
              <a:rPr lang="nl-NL" smtClean="0"/>
              <a:t>15-7-2024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68412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E8EBCA9-D29E-421E-B09B-8A237A027E41}" type="datetimeFigureOut">
              <a:rPr lang="nl-NL" smtClean="0"/>
              <a:t>15-7-2024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235146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EBCA9-D29E-421E-B09B-8A237A027E41}" type="datetimeFigureOut">
              <a:rPr lang="nl-NL" smtClean="0"/>
              <a:t>15-7-2024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47442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8EBCA9-D29E-421E-B09B-8A237A027E41}" type="datetimeFigureOut">
              <a:rPr lang="nl-NL" smtClean="0"/>
              <a:t>15-7-2024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46762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8EBCA9-D29E-421E-B09B-8A237A027E41}" type="datetimeFigureOut">
              <a:rPr lang="nl-NL" smtClean="0"/>
              <a:t>15-7-2024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8B5E43-BFC1-4F1E-8951-288C04B2446A}" type="slidenum">
              <a:rPr lang="nl-NL" smtClean="0"/>
              <a:t>‹nr.›</a:t>
            </a:fld>
            <a:endParaRPr lang="nl-NL"/>
          </a:p>
        </p:txBody>
      </p:sp>
    </p:spTree>
    <p:extLst>
      <p:ext uri="{BB962C8B-B14F-4D97-AF65-F5344CB8AC3E}">
        <p14:creationId xmlns:p14="http://schemas.microsoft.com/office/powerpoint/2010/main" val="178726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EBCA9-D29E-421E-B09B-8A237A027E41}" type="datetimeFigureOut">
              <a:rPr lang="nl-NL" smtClean="0"/>
              <a:t>15-7-2024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B5E43-BFC1-4F1E-8951-288C04B2446A}" type="slidenum">
              <a:rPr lang="nl-NL" smtClean="0"/>
              <a:t>‹nr.›</a:t>
            </a:fld>
            <a:endParaRPr lang="nl-NL"/>
          </a:p>
        </p:txBody>
      </p:sp>
    </p:spTree>
    <p:extLst>
      <p:ext uri="{BB962C8B-B14F-4D97-AF65-F5344CB8AC3E}">
        <p14:creationId xmlns:p14="http://schemas.microsoft.com/office/powerpoint/2010/main" val="2533422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19.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image" Target="../media/image2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8.png"/><Relationship Id="rId5" Type="http://schemas.openxmlformats.org/officeDocument/2006/relationships/image" Target="../media/image25.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8.png"/><Relationship Id="rId5" Type="http://schemas.openxmlformats.org/officeDocument/2006/relationships/image" Target="../media/image29.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4.png"/><Relationship Id="rId5" Type="http://schemas.openxmlformats.org/officeDocument/2006/relationships/image" Target="../media/image30.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8.png"/><Relationship Id="rId5" Type="http://schemas.openxmlformats.org/officeDocument/2006/relationships/image" Target="../media/image33.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image" Target="../media/image38.jpeg"/><Relationship Id="rId5" Type="http://schemas.openxmlformats.org/officeDocument/2006/relationships/image" Target="../media/image39.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38.jpeg"/><Relationship Id="rId5" Type="http://schemas.openxmlformats.org/officeDocument/2006/relationships/image" Target="../media/image39.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8.png"/><Relationship Id="rId5" Type="http://schemas.openxmlformats.org/officeDocument/2006/relationships/image" Target="../media/image40.jpe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4.png"/><Relationship Id="rId5" Type="http://schemas.openxmlformats.org/officeDocument/2006/relationships/image" Target="../media/image41.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image" Target="../media/image8.png"/><Relationship Id="rId5" Type="http://schemas.openxmlformats.org/officeDocument/2006/relationships/image" Target="../media/image43.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image" Target="../media/image8.png"/><Relationship Id="rId5" Type="http://schemas.openxmlformats.org/officeDocument/2006/relationships/image" Target="../media/image44.jpe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8.png"/><Relationship Id="rId5" Type="http://schemas.openxmlformats.org/officeDocument/2006/relationships/image" Target="../media/image45.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m4a"/><Relationship Id="rId1" Type="http://schemas.microsoft.com/office/2007/relationships/media" Target="../media/media42.m4a"/><Relationship Id="rId6" Type="http://schemas.openxmlformats.org/officeDocument/2006/relationships/image" Target="../media/image4.png"/><Relationship Id="rId5" Type="http://schemas.openxmlformats.org/officeDocument/2006/relationships/image" Target="../media/image47.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3.m4a"/><Relationship Id="rId1" Type="http://schemas.microsoft.com/office/2007/relationships/media" Target="../media/media43.m4a"/><Relationship Id="rId6" Type="http://schemas.openxmlformats.org/officeDocument/2006/relationships/image" Target="../media/image8.png"/><Relationship Id="rId5" Type="http://schemas.openxmlformats.org/officeDocument/2006/relationships/image" Target="../media/image48.jpeg"/><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4.m4a"/><Relationship Id="rId1" Type="http://schemas.microsoft.com/office/2007/relationships/media" Target="../media/media44.m4a"/><Relationship Id="rId6" Type="http://schemas.openxmlformats.org/officeDocument/2006/relationships/image" Target="../media/image8.png"/><Relationship Id="rId5" Type="http://schemas.openxmlformats.org/officeDocument/2006/relationships/image" Target="../media/image49.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image" Target="../media/image8.png"/><Relationship Id="rId5" Type="http://schemas.openxmlformats.org/officeDocument/2006/relationships/image" Target="../media/image50.jpe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m4a"/><Relationship Id="rId1" Type="http://schemas.microsoft.com/office/2007/relationships/media" Target="../media/media46.m4a"/><Relationship Id="rId6" Type="http://schemas.openxmlformats.org/officeDocument/2006/relationships/image" Target="../media/image4.png"/><Relationship Id="rId5" Type="http://schemas.openxmlformats.org/officeDocument/2006/relationships/image" Target="../media/image51.jpe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m4a"/><Relationship Id="rId1" Type="http://schemas.microsoft.com/office/2007/relationships/media" Target="../media/media47.m4a"/><Relationship Id="rId6" Type="http://schemas.openxmlformats.org/officeDocument/2006/relationships/image" Target="../media/image4.png"/><Relationship Id="rId5" Type="http://schemas.openxmlformats.org/officeDocument/2006/relationships/image" Target="../media/image5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8.m4a"/><Relationship Id="rId1" Type="http://schemas.microsoft.com/office/2007/relationships/media" Target="../media/media48.m4a"/><Relationship Id="rId6" Type="http://schemas.openxmlformats.org/officeDocument/2006/relationships/image" Target="../media/image8.png"/><Relationship Id="rId5" Type="http://schemas.openxmlformats.org/officeDocument/2006/relationships/image" Target="../media/image53.jpe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image" Target="../media/image8.png"/><Relationship Id="rId5" Type="http://schemas.openxmlformats.org/officeDocument/2006/relationships/image" Target="../media/image54.jpe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50.m4a"/><Relationship Id="rId1" Type="http://schemas.microsoft.com/office/2007/relationships/media" Target="../media/media50.m4a"/><Relationship Id="rId6" Type="http://schemas.openxmlformats.org/officeDocument/2006/relationships/image" Target="../media/image8.png"/><Relationship Id="rId5" Type="http://schemas.openxmlformats.org/officeDocument/2006/relationships/image" Target="../media/image55.jpe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51.m4a"/><Relationship Id="rId1" Type="http://schemas.microsoft.com/office/2007/relationships/media" Target="../media/media51.m4a"/><Relationship Id="rId6" Type="http://schemas.openxmlformats.org/officeDocument/2006/relationships/image" Target="../media/image8.png"/><Relationship Id="rId5" Type="http://schemas.openxmlformats.org/officeDocument/2006/relationships/image" Target="../media/image56.jpe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52.m4a"/><Relationship Id="rId1" Type="http://schemas.microsoft.com/office/2007/relationships/media" Target="../media/media52.m4a"/><Relationship Id="rId6" Type="http://schemas.openxmlformats.org/officeDocument/2006/relationships/image" Target="../media/image8.png"/><Relationship Id="rId5" Type="http://schemas.openxmlformats.org/officeDocument/2006/relationships/image" Target="../media/image57.jpe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image" Target="../media/image8.png"/><Relationship Id="rId5" Type="http://schemas.openxmlformats.org/officeDocument/2006/relationships/image" Target="../media/image58.jpeg"/><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4.m4a"/><Relationship Id="rId1" Type="http://schemas.microsoft.com/office/2007/relationships/media" Target="../media/media54.m4a"/><Relationship Id="rId6" Type="http://schemas.openxmlformats.org/officeDocument/2006/relationships/image" Target="../media/image4.png"/><Relationship Id="rId5" Type="http://schemas.openxmlformats.org/officeDocument/2006/relationships/image" Target="../media/image59.jpe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5.m4a"/><Relationship Id="rId1" Type="http://schemas.microsoft.com/office/2007/relationships/media" Target="../media/media55.m4a"/><Relationship Id="rId6" Type="http://schemas.openxmlformats.org/officeDocument/2006/relationships/image" Target="../media/image4.png"/><Relationship Id="rId5" Type="http://schemas.openxmlformats.org/officeDocument/2006/relationships/image" Target="../media/image60.jpe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6.m4a"/><Relationship Id="rId1" Type="http://schemas.microsoft.com/office/2007/relationships/media" Target="../media/media56.m4a"/><Relationship Id="rId6" Type="http://schemas.openxmlformats.org/officeDocument/2006/relationships/image" Target="../media/image4.png"/><Relationship Id="rId5" Type="http://schemas.openxmlformats.org/officeDocument/2006/relationships/image" Target="../media/image61.jpe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image" Target="../media/image4.png"/><Relationship Id="rId5" Type="http://schemas.openxmlformats.org/officeDocument/2006/relationships/image" Target="../media/image62.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8.m4a"/><Relationship Id="rId1" Type="http://schemas.microsoft.com/office/2007/relationships/media" Target="../media/media58.m4a"/><Relationship Id="rId6" Type="http://schemas.openxmlformats.org/officeDocument/2006/relationships/image" Target="../media/image4.png"/><Relationship Id="rId5" Type="http://schemas.openxmlformats.org/officeDocument/2006/relationships/image" Target="../media/image63.jpe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9.m4a"/><Relationship Id="rId1" Type="http://schemas.microsoft.com/office/2007/relationships/media" Target="../media/media59.m4a"/><Relationship Id="rId6" Type="http://schemas.openxmlformats.org/officeDocument/2006/relationships/image" Target="../media/image4.png"/><Relationship Id="rId5" Type="http://schemas.openxmlformats.org/officeDocument/2006/relationships/image" Target="../media/image64.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60.m4a"/><Relationship Id="rId1" Type="http://schemas.microsoft.com/office/2007/relationships/media" Target="../media/media60.m4a"/><Relationship Id="rId6" Type="http://schemas.openxmlformats.org/officeDocument/2006/relationships/image" Target="../media/image8.png"/><Relationship Id="rId5" Type="http://schemas.openxmlformats.org/officeDocument/2006/relationships/image" Target="../media/image65.jpeg"/><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image" Target="../media/image8.png"/><Relationship Id="rId5" Type="http://schemas.openxmlformats.org/officeDocument/2006/relationships/image" Target="../media/image66.jpe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2.m4a"/><Relationship Id="rId1" Type="http://schemas.microsoft.com/office/2007/relationships/media" Target="../media/media62.m4a"/><Relationship Id="rId6" Type="http://schemas.openxmlformats.org/officeDocument/2006/relationships/image" Target="../media/image68.jpeg"/><Relationship Id="rId5" Type="http://schemas.openxmlformats.org/officeDocument/2006/relationships/image" Target="../media/image2.jpeg"/><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3.m4a"/><Relationship Id="rId1" Type="http://schemas.microsoft.com/office/2007/relationships/media" Target="../media/media63.m4a"/><Relationship Id="rId6" Type="http://schemas.openxmlformats.org/officeDocument/2006/relationships/image" Target="../media/image69.jpeg"/><Relationship Id="rId5" Type="http://schemas.openxmlformats.org/officeDocument/2006/relationships/image" Target="../media/image2.jpeg"/><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4.m4a"/><Relationship Id="rId1" Type="http://schemas.microsoft.com/office/2007/relationships/media" Target="../media/media64.m4a"/><Relationship Id="rId6" Type="http://schemas.openxmlformats.org/officeDocument/2006/relationships/image" Target="../media/image4.png"/><Relationship Id="rId5" Type="http://schemas.openxmlformats.org/officeDocument/2006/relationships/image" Target="../media/image70.jpeg"/><Relationship Id="rId4" Type="http://schemas.openxmlformats.org/officeDocument/2006/relationships/image" Target="../media/image67.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image" Target="../media/image4.png"/><Relationship Id="rId5" Type="http://schemas.openxmlformats.org/officeDocument/2006/relationships/image" Target="../media/image71.jpeg"/><Relationship Id="rId4" Type="http://schemas.openxmlformats.org/officeDocument/2006/relationships/image" Target="../media/image67.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6.m4a"/><Relationship Id="rId1" Type="http://schemas.microsoft.com/office/2007/relationships/media" Target="../media/media66.m4a"/><Relationship Id="rId6" Type="http://schemas.openxmlformats.org/officeDocument/2006/relationships/image" Target="../media/image4.png"/><Relationship Id="rId5" Type="http://schemas.openxmlformats.org/officeDocument/2006/relationships/image" Target="../media/image72.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B3D48A-01C6-8AA3-49F1-0F5A41EB9CA0}"/>
              </a:ext>
            </a:extLst>
          </p:cNvPr>
          <p:cNvSpPr>
            <a:spLocks noGrp="1"/>
          </p:cNvSpPr>
          <p:nvPr>
            <p:ph idx="1"/>
          </p:nvPr>
        </p:nvSpPr>
        <p:spPr>
          <a:xfrm>
            <a:off x="628650" y="2479249"/>
            <a:ext cx="7886700" cy="3697714"/>
          </a:xfrm>
        </p:spPr>
        <p:txBody>
          <a:bodyPr/>
          <a:lstStyle/>
          <a:p>
            <a:pPr marL="0" indent="0" algn="ctr">
              <a:buNone/>
            </a:pPr>
            <a:r>
              <a:rPr lang="nl-NL" sz="5400" b="1">
                <a:solidFill>
                  <a:schemeClr val="bg1"/>
                </a:solidFill>
              </a:rPr>
              <a:t>Thema ‘</a:t>
            </a:r>
            <a:r>
              <a:rPr lang="nl-NL" sz="5400" b="1" err="1">
                <a:solidFill>
                  <a:schemeClr val="bg1"/>
                </a:solidFill>
              </a:rPr>
              <a:t>Boekeloeren</a:t>
            </a:r>
            <a:r>
              <a:rPr lang="nl-NL" sz="5400" b="1">
                <a:solidFill>
                  <a:schemeClr val="bg1"/>
                </a:solidFill>
              </a:rPr>
              <a:t>’</a:t>
            </a:r>
          </a:p>
          <a:p>
            <a:endParaRPr lang="nl-NL"/>
          </a:p>
        </p:txBody>
      </p:sp>
      <p:pic>
        <p:nvPicPr>
          <p:cNvPr id="1026" name="Picture 2" descr="Taalcentrum Almere">
            <a:extLst>
              <a:ext uri="{FF2B5EF4-FFF2-40B4-BE49-F238E27FC236}">
                <a16:creationId xmlns:a16="http://schemas.microsoft.com/office/drawing/2014/main" id="{BD66985B-5108-DDDA-01DE-E5953FA80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818" y="4050728"/>
            <a:ext cx="2960130" cy="21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4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leesboek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B689B91-FAFF-3765-AA97-44601BC240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0478" y="1619857"/>
            <a:ext cx="3057224" cy="4415990"/>
          </a:xfrm>
          <a:prstGeom prst="rect">
            <a:avLst/>
          </a:prstGeom>
          <a:noFill/>
          <a:ln>
            <a:noFill/>
          </a:ln>
        </p:spPr>
      </p:pic>
      <p:pic>
        <p:nvPicPr>
          <p:cNvPr id="6" name="Opgenomen geluid">
            <a:hlinkClick r:id="" action="ppaction://media"/>
            <a:extLst>
              <a:ext uri="{FF2B5EF4-FFF2-40B4-BE49-F238E27FC236}">
                <a16:creationId xmlns:a16="http://schemas.microsoft.com/office/drawing/2014/main" id="{8F6FDCAC-CD0E-7D12-F6BE-307C9B3F18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968" y="5670273"/>
            <a:ext cx="487363" cy="487363"/>
          </a:xfrm>
          <a:prstGeom prst="rect">
            <a:avLst/>
          </a:prstGeom>
        </p:spPr>
      </p:pic>
    </p:spTree>
    <p:extLst>
      <p:ext uri="{BB962C8B-B14F-4D97-AF65-F5344CB8AC3E}">
        <p14:creationId xmlns:p14="http://schemas.microsoft.com/office/powerpoint/2010/main" val="4061874131"/>
      </p:ext>
    </p:extLst>
  </p:cSld>
  <p:clrMapOvr>
    <a:masterClrMapping/>
  </p:clrMapOvr>
  <mc:AlternateContent xmlns:mc="http://schemas.openxmlformats.org/markup-compatibility/2006" xmlns:p14="http://schemas.microsoft.com/office/powerpoint/2010/main">
    <mc:Choice Requires="p14">
      <p:transition spd="slow" p14:dur="2000" advTm="3009"/>
    </mc:Choice>
    <mc:Fallback xmlns="">
      <p:transition spd="slow" advTm="3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0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sprookjesboek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9E5B16D-C005-C993-DA53-D4FB6CDBA3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2733" y="1899421"/>
            <a:ext cx="2612713" cy="3856862"/>
          </a:xfrm>
          <a:prstGeom prst="rect">
            <a:avLst/>
          </a:prstGeom>
          <a:noFill/>
          <a:ln>
            <a:noFill/>
          </a:ln>
        </p:spPr>
      </p:pic>
      <p:pic>
        <p:nvPicPr>
          <p:cNvPr id="6" name="Opgenomen geluid">
            <a:hlinkClick r:id="" action="ppaction://media"/>
            <a:extLst>
              <a:ext uri="{FF2B5EF4-FFF2-40B4-BE49-F238E27FC236}">
                <a16:creationId xmlns:a16="http://schemas.microsoft.com/office/drawing/2014/main" id="{5126997C-2CA2-CA1F-BEF7-E6EBE2691B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4313" y="5756283"/>
            <a:ext cx="487363" cy="487363"/>
          </a:xfrm>
          <a:prstGeom prst="rect">
            <a:avLst/>
          </a:prstGeom>
        </p:spPr>
      </p:pic>
    </p:spTree>
    <p:extLst>
      <p:ext uri="{BB962C8B-B14F-4D97-AF65-F5344CB8AC3E}">
        <p14:creationId xmlns:p14="http://schemas.microsoft.com/office/powerpoint/2010/main" val="1890831122"/>
      </p:ext>
    </p:extLst>
  </p:cSld>
  <p:clrMapOvr>
    <a:masterClrMapping/>
  </p:clrMapOvr>
  <mc:AlternateContent xmlns:mc="http://schemas.openxmlformats.org/markup-compatibility/2006" xmlns:p14="http://schemas.microsoft.com/office/powerpoint/2010/main">
    <mc:Choice Requires="p14">
      <p:transition spd="slow" p14:dur="2000" advTm="3245"/>
    </mc:Choice>
    <mc:Fallback xmlns="">
      <p:transition spd="slow" advTm="32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2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stripboek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CA4B4A9B-EE6F-E1B2-DA53-AD92145324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9371" y="2434808"/>
            <a:ext cx="4305257" cy="2886907"/>
          </a:xfrm>
          <a:prstGeom prst="rect">
            <a:avLst/>
          </a:prstGeom>
          <a:noFill/>
          <a:ln>
            <a:noFill/>
          </a:ln>
        </p:spPr>
      </p:pic>
      <p:pic>
        <p:nvPicPr>
          <p:cNvPr id="6" name="Opgenomen geluid">
            <a:hlinkClick r:id="" action="ppaction://media"/>
            <a:extLst>
              <a:ext uri="{FF2B5EF4-FFF2-40B4-BE49-F238E27FC236}">
                <a16:creationId xmlns:a16="http://schemas.microsoft.com/office/drawing/2014/main" id="{C64DE188-F82E-699A-7FA6-311610A247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479" y="5749949"/>
            <a:ext cx="487363" cy="487363"/>
          </a:xfrm>
          <a:prstGeom prst="rect">
            <a:avLst/>
          </a:prstGeom>
        </p:spPr>
      </p:pic>
    </p:spTree>
    <p:extLst>
      <p:ext uri="{BB962C8B-B14F-4D97-AF65-F5344CB8AC3E}">
        <p14:creationId xmlns:p14="http://schemas.microsoft.com/office/powerpoint/2010/main" val="3408311447"/>
      </p:ext>
    </p:extLst>
  </p:cSld>
  <p:clrMapOvr>
    <a:masterClrMapping/>
  </p:clrMapOvr>
  <mc:AlternateContent xmlns:mc="http://schemas.openxmlformats.org/markup-compatibility/2006" xmlns:p14="http://schemas.microsoft.com/office/powerpoint/2010/main">
    <mc:Choice Requires="p14">
      <p:transition spd="slow" p14:dur="2000" advTm="3888"/>
    </mc:Choice>
    <mc:Fallback xmlns="">
      <p:transition spd="slow" advTm="3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8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tijdschrift</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7824310-102B-ABE7-1596-7C57346AFA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7758" y="2219625"/>
            <a:ext cx="4708484" cy="3134427"/>
          </a:xfrm>
          <a:prstGeom prst="rect">
            <a:avLst/>
          </a:prstGeom>
          <a:noFill/>
          <a:ln>
            <a:noFill/>
          </a:ln>
        </p:spPr>
      </p:pic>
      <p:pic>
        <p:nvPicPr>
          <p:cNvPr id="7" name="Opgenomen geluid">
            <a:hlinkClick r:id="" action="ppaction://media"/>
            <a:extLst>
              <a:ext uri="{FF2B5EF4-FFF2-40B4-BE49-F238E27FC236}">
                <a16:creationId xmlns:a16="http://schemas.microsoft.com/office/drawing/2014/main" id="{0846A3AD-E213-0EED-2F5A-6B53A6127F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090" y="5743291"/>
            <a:ext cx="487363" cy="487363"/>
          </a:xfrm>
          <a:prstGeom prst="rect">
            <a:avLst/>
          </a:prstGeom>
        </p:spPr>
      </p:pic>
    </p:spTree>
    <p:extLst>
      <p:ext uri="{BB962C8B-B14F-4D97-AF65-F5344CB8AC3E}">
        <p14:creationId xmlns:p14="http://schemas.microsoft.com/office/powerpoint/2010/main" val="699247755"/>
      </p:ext>
    </p:extLst>
  </p:cSld>
  <p:clrMapOvr>
    <a:masterClrMapping/>
  </p:clrMapOvr>
  <mc:AlternateContent xmlns:mc="http://schemas.openxmlformats.org/markup-compatibility/2006" xmlns:p14="http://schemas.microsoft.com/office/powerpoint/2010/main">
    <mc:Choice Requires="p14">
      <p:transition spd="slow" p14:dur="2000" advTm="3872"/>
    </mc:Choice>
    <mc:Fallback xmlns="">
      <p:transition spd="slow" advTm="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0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soort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C0C0E40-AC06-BCF5-D2DD-68AF799AC0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2728" y="2384277"/>
            <a:ext cx="4518544" cy="2934629"/>
          </a:xfrm>
          <a:prstGeom prst="rect">
            <a:avLst/>
          </a:prstGeom>
          <a:noFill/>
          <a:ln>
            <a:noFill/>
          </a:ln>
        </p:spPr>
      </p:pic>
      <p:pic>
        <p:nvPicPr>
          <p:cNvPr id="6" name="Opgenomen geluid">
            <a:hlinkClick r:id="" action="ppaction://media"/>
            <a:extLst>
              <a:ext uri="{FF2B5EF4-FFF2-40B4-BE49-F238E27FC236}">
                <a16:creationId xmlns:a16="http://schemas.microsoft.com/office/drawing/2014/main" id="{81DFC30B-3DC8-8797-588E-59EA292D55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650" y="5749949"/>
            <a:ext cx="487363" cy="487363"/>
          </a:xfrm>
          <a:prstGeom prst="rect">
            <a:avLst/>
          </a:prstGeom>
        </p:spPr>
      </p:pic>
    </p:spTree>
    <p:extLst>
      <p:ext uri="{BB962C8B-B14F-4D97-AF65-F5344CB8AC3E}">
        <p14:creationId xmlns:p14="http://schemas.microsoft.com/office/powerpoint/2010/main" val="2901585295"/>
      </p:ext>
    </p:extLst>
  </p:cSld>
  <p:clrMapOvr>
    <a:masterClrMapping/>
  </p:clrMapOvr>
  <mc:AlternateContent xmlns:mc="http://schemas.openxmlformats.org/markup-compatibility/2006" xmlns:p14="http://schemas.microsoft.com/office/powerpoint/2010/main">
    <mc:Choice Requires="p14">
      <p:transition spd="slow" p14:dur="2000" advTm="2870"/>
    </mc:Choice>
    <mc:Fallback xmlns="">
      <p:transition spd="slow" advTm="2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8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aanwijzen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AB3F80E-6129-AE56-8B99-430F9E573C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4968" y="2794221"/>
            <a:ext cx="6374063" cy="2555582"/>
          </a:xfrm>
          <a:prstGeom prst="rect">
            <a:avLst/>
          </a:prstGeom>
          <a:noFill/>
          <a:ln>
            <a:noFill/>
          </a:ln>
        </p:spPr>
      </p:pic>
      <p:pic>
        <p:nvPicPr>
          <p:cNvPr id="7" name="Opgenomen geluid">
            <a:hlinkClick r:id="" action="ppaction://media"/>
            <a:extLst>
              <a:ext uri="{FF2B5EF4-FFF2-40B4-BE49-F238E27FC236}">
                <a16:creationId xmlns:a16="http://schemas.microsoft.com/office/drawing/2014/main" id="{78D971B1-B70D-97C2-14B4-31F0B6B621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4457" y="5852311"/>
            <a:ext cx="487363" cy="487363"/>
          </a:xfrm>
          <a:prstGeom prst="rect">
            <a:avLst/>
          </a:prstGeom>
        </p:spPr>
      </p:pic>
    </p:spTree>
    <p:extLst>
      <p:ext uri="{BB962C8B-B14F-4D97-AF65-F5344CB8AC3E}">
        <p14:creationId xmlns:p14="http://schemas.microsoft.com/office/powerpoint/2010/main" val="2050756530"/>
      </p:ext>
    </p:extLst>
  </p:cSld>
  <p:clrMapOvr>
    <a:masterClrMapping/>
  </p:clrMapOvr>
  <mc:AlternateContent xmlns:mc="http://schemas.openxmlformats.org/markup-compatibility/2006" xmlns:p14="http://schemas.microsoft.com/office/powerpoint/2010/main">
    <mc:Choice Requires="p14">
      <p:transition spd="slow" p14:dur="2000" advTm="2668"/>
    </mc:Choice>
    <mc:Fallback xmlns="">
      <p:transition spd="slow" advTm="2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prentenboek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EC70217B-18D7-972D-4B87-7FF24BCF1C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7921" y="2163028"/>
            <a:ext cx="4708157" cy="2843153"/>
          </a:xfrm>
          <a:prstGeom prst="rect">
            <a:avLst/>
          </a:prstGeom>
          <a:noFill/>
          <a:ln>
            <a:noFill/>
          </a:ln>
        </p:spPr>
      </p:pic>
      <p:pic>
        <p:nvPicPr>
          <p:cNvPr id="6" name="Opgenomen geluid">
            <a:hlinkClick r:id="" action="ppaction://media"/>
            <a:extLst>
              <a:ext uri="{FF2B5EF4-FFF2-40B4-BE49-F238E27FC236}">
                <a16:creationId xmlns:a16="http://schemas.microsoft.com/office/drawing/2014/main" id="{DACED01D-51FE-5902-7325-C7DB38BD67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723" y="5725535"/>
            <a:ext cx="487363" cy="487363"/>
          </a:xfrm>
          <a:prstGeom prst="rect">
            <a:avLst/>
          </a:prstGeom>
        </p:spPr>
      </p:pic>
    </p:spTree>
    <p:extLst>
      <p:ext uri="{BB962C8B-B14F-4D97-AF65-F5344CB8AC3E}">
        <p14:creationId xmlns:p14="http://schemas.microsoft.com/office/powerpoint/2010/main" val="3537857750"/>
      </p:ext>
    </p:extLst>
  </p:cSld>
  <p:clrMapOvr>
    <a:masterClrMapping/>
  </p:clrMapOvr>
  <mc:AlternateContent xmlns:mc="http://schemas.openxmlformats.org/markup-compatibility/2006" xmlns:p14="http://schemas.microsoft.com/office/powerpoint/2010/main">
    <mc:Choice Requires="p14">
      <p:transition spd="slow" p14:dur="2000" advTm="3409"/>
    </mc:Choice>
    <mc:Fallback xmlns="">
      <p:transition spd="slow" advTm="3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4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dirty="0"/>
              <a:t>laten zien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FDF2F897-F6FE-E213-851B-423FD89856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6739" y="2296626"/>
            <a:ext cx="4706504" cy="3133109"/>
          </a:xfrm>
          <a:prstGeom prst="rect">
            <a:avLst/>
          </a:prstGeom>
          <a:noFill/>
          <a:ln>
            <a:noFill/>
          </a:ln>
        </p:spPr>
      </p:pic>
      <p:pic>
        <p:nvPicPr>
          <p:cNvPr id="7" name="Opgenomen geluid">
            <a:hlinkClick r:id="" action="ppaction://media"/>
            <a:extLst>
              <a:ext uri="{FF2B5EF4-FFF2-40B4-BE49-F238E27FC236}">
                <a16:creationId xmlns:a16="http://schemas.microsoft.com/office/drawing/2014/main" id="{1A374324-1E7F-9A8D-06AD-AAD2A39474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650" y="5852311"/>
            <a:ext cx="487363" cy="487363"/>
          </a:xfrm>
          <a:prstGeom prst="rect">
            <a:avLst/>
          </a:prstGeom>
        </p:spPr>
      </p:pic>
    </p:spTree>
    <p:extLst>
      <p:ext uri="{BB962C8B-B14F-4D97-AF65-F5344CB8AC3E}">
        <p14:creationId xmlns:p14="http://schemas.microsoft.com/office/powerpoint/2010/main" val="673135955"/>
      </p:ext>
    </p:extLst>
  </p:cSld>
  <p:clrMapOvr>
    <a:masterClrMapping/>
  </p:clrMapOvr>
  <mc:AlternateContent xmlns:mc="http://schemas.openxmlformats.org/markup-compatibility/2006" xmlns:p14="http://schemas.microsoft.com/office/powerpoint/2010/main">
    <mc:Choice Requires="p14">
      <p:transition spd="slow" p14:dur="2000" advTm="2616"/>
    </mc:Choice>
    <mc:Fallback xmlns="">
      <p:transition spd="slow" advTm="2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geloven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Fantasie en werkelijkheid">
            <a:extLst>
              <a:ext uri="{FF2B5EF4-FFF2-40B4-BE49-F238E27FC236}">
                <a16:creationId xmlns:a16="http://schemas.microsoft.com/office/drawing/2014/main" id="{F93E4D09-927C-7EB3-4464-649A9FDF2F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1928" y="2186024"/>
            <a:ext cx="5116126" cy="3638080"/>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F342402C-4C10-2237-BDD9-70D1529289E4}"/>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68972"/>
            <a:ext cx="487363" cy="487363"/>
          </a:xfrm>
          <a:prstGeom prst="rect">
            <a:avLst/>
          </a:prstGeom>
        </p:spPr>
      </p:pic>
    </p:spTree>
    <p:extLst>
      <p:ext uri="{BB962C8B-B14F-4D97-AF65-F5344CB8AC3E}">
        <p14:creationId xmlns:p14="http://schemas.microsoft.com/office/powerpoint/2010/main" val="3963395135"/>
      </p:ext>
    </p:extLst>
  </p:cSld>
  <p:clrMapOvr>
    <a:masterClrMapping/>
  </p:clrMapOvr>
  <mc:AlternateContent xmlns:mc="http://schemas.openxmlformats.org/markup-compatibility/2006" xmlns:p14="http://schemas.microsoft.com/office/powerpoint/2010/main">
    <mc:Choice Requires="p14">
      <p:transition spd="slow" p14:dur="2000" advTm="2523"/>
    </mc:Choice>
    <mc:Fallback xmlns="">
      <p:transition spd="slow" advTm="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het is (niet) waar</a:t>
            </a:r>
            <a:endParaRPr lang="nl-NL" sz="4400"/>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4910"/>
            <a:ext cx="7776864" cy="471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Didactief | Ontwikkelingsgericht Onderwijs is meer van hetzelfde, WAAR of NIET  WAAR?">
            <a:extLst>
              <a:ext uri="{FF2B5EF4-FFF2-40B4-BE49-F238E27FC236}">
                <a16:creationId xmlns:a16="http://schemas.microsoft.com/office/drawing/2014/main" id="{16086437-B04E-E410-2924-6DFBEB1BA8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429" y="1893611"/>
            <a:ext cx="3939139" cy="3939139"/>
          </a:xfrm>
          <a:prstGeom prst="rect">
            <a:avLst/>
          </a:prstGeom>
          <a:noFill/>
          <a:ln>
            <a:noFill/>
          </a:ln>
        </p:spPr>
      </p:pic>
      <p:pic>
        <p:nvPicPr>
          <p:cNvPr id="6" name="Opgenomen geluid">
            <a:hlinkClick r:id="" action="ppaction://media"/>
            <a:extLst>
              <a:ext uri="{FF2B5EF4-FFF2-40B4-BE49-F238E27FC236}">
                <a16:creationId xmlns:a16="http://schemas.microsoft.com/office/drawing/2014/main" id="{3336F215-D15D-0C3A-D2ED-CC67AE5A99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249" y="5589068"/>
            <a:ext cx="487363" cy="487363"/>
          </a:xfrm>
          <a:prstGeom prst="rect">
            <a:avLst/>
          </a:prstGeom>
        </p:spPr>
      </p:pic>
    </p:spTree>
    <p:extLst>
      <p:ext uri="{BB962C8B-B14F-4D97-AF65-F5344CB8AC3E}">
        <p14:creationId xmlns:p14="http://schemas.microsoft.com/office/powerpoint/2010/main" val="98783771"/>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65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B3D48A-01C6-8AA3-49F1-0F5A41EB9CA0}"/>
              </a:ext>
            </a:extLst>
          </p:cNvPr>
          <p:cNvSpPr>
            <a:spLocks noGrp="1"/>
          </p:cNvSpPr>
          <p:nvPr>
            <p:ph idx="1"/>
          </p:nvPr>
        </p:nvSpPr>
        <p:spPr>
          <a:xfrm>
            <a:off x="628650" y="2479249"/>
            <a:ext cx="7886700" cy="3697714"/>
          </a:xfrm>
        </p:spPr>
        <p:txBody>
          <a:bodyPr/>
          <a:lstStyle/>
          <a:p>
            <a:pPr marL="0" indent="0" algn="ctr">
              <a:buNone/>
            </a:pPr>
            <a:r>
              <a:rPr lang="nl-NL" sz="7200" b="1" u="sng">
                <a:solidFill>
                  <a:schemeClr val="bg1"/>
                </a:solidFill>
              </a:rPr>
              <a:t>Week 1</a:t>
            </a:r>
          </a:p>
          <a:p>
            <a:endParaRPr lang="nl-NL"/>
          </a:p>
        </p:txBody>
      </p:sp>
    </p:spTree>
    <p:extLst>
      <p:ext uri="{BB962C8B-B14F-4D97-AF65-F5344CB8AC3E}">
        <p14:creationId xmlns:p14="http://schemas.microsoft.com/office/powerpoint/2010/main" val="372782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opzoeken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81EBBBC-F709-D35B-A8DA-F30BA16299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0827" y="2531642"/>
            <a:ext cx="4322345" cy="2869035"/>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BE1F4425-3A6A-EC22-BE96-7F922EAC6ED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865582"/>
            <a:ext cx="487363" cy="487363"/>
          </a:xfrm>
          <a:prstGeom prst="rect">
            <a:avLst/>
          </a:prstGeom>
        </p:spPr>
      </p:pic>
    </p:spTree>
    <p:extLst>
      <p:ext uri="{BB962C8B-B14F-4D97-AF65-F5344CB8AC3E}">
        <p14:creationId xmlns:p14="http://schemas.microsoft.com/office/powerpoint/2010/main" val="3330486836"/>
      </p:ext>
    </p:extLst>
  </p:cSld>
  <p:clrMapOvr>
    <a:masterClrMapping/>
  </p:clrMapOvr>
  <mc:AlternateContent xmlns:mc="http://schemas.openxmlformats.org/markup-compatibility/2006" xmlns:p14="http://schemas.microsoft.com/office/powerpoint/2010/main">
    <mc:Choice Requires="p14">
      <p:transition spd="slow" p14:dur="2000" advTm="2542"/>
    </mc:Choice>
    <mc:Fallback xmlns="">
      <p:transition spd="slow" advTm="25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a:t>
            </a:r>
            <a:r>
              <a:rPr lang="nl-NL"/>
              <a:t>betekenis</a:t>
            </a:r>
            <a:endParaRPr lang="nl-NL" sz="4400"/>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Klantenservice opzoeken als het echt niet anders kan | CustomerFirst">
            <a:extLst>
              <a:ext uri="{FF2B5EF4-FFF2-40B4-BE49-F238E27FC236}">
                <a16:creationId xmlns:a16="http://schemas.microsoft.com/office/drawing/2014/main" id="{3387CC44-43A7-5BCE-CD55-4D5E7C9CF8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7848" y="2345549"/>
            <a:ext cx="5293940" cy="2964606"/>
          </a:xfrm>
          <a:prstGeom prst="rect">
            <a:avLst/>
          </a:prstGeom>
          <a:noFill/>
          <a:ln>
            <a:noFill/>
          </a:ln>
        </p:spPr>
      </p:pic>
      <p:pic>
        <p:nvPicPr>
          <p:cNvPr id="6" name="Opgenomen geluid">
            <a:hlinkClick r:id="" action="ppaction://media"/>
            <a:extLst>
              <a:ext uri="{FF2B5EF4-FFF2-40B4-BE49-F238E27FC236}">
                <a16:creationId xmlns:a16="http://schemas.microsoft.com/office/drawing/2014/main" id="{C1EBCC20-BAE2-AB2B-77EC-E87D037E5F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4161" y="5634762"/>
            <a:ext cx="487363" cy="487363"/>
          </a:xfrm>
          <a:prstGeom prst="rect">
            <a:avLst/>
          </a:prstGeom>
        </p:spPr>
      </p:pic>
    </p:spTree>
    <p:extLst>
      <p:ext uri="{BB962C8B-B14F-4D97-AF65-F5344CB8AC3E}">
        <p14:creationId xmlns:p14="http://schemas.microsoft.com/office/powerpoint/2010/main" val="679780557"/>
      </p:ext>
    </p:extLst>
  </p:cSld>
  <p:clrMapOvr>
    <a:masterClrMapping/>
  </p:clrMapOvr>
  <mc:AlternateContent xmlns:mc="http://schemas.openxmlformats.org/markup-compatibility/2006" xmlns:p14="http://schemas.microsoft.com/office/powerpoint/2010/main">
    <mc:Choice Requires="p14">
      <p:transition spd="slow" p14:dur="2000" advTm="2778"/>
    </mc:Choice>
    <mc:Fallback xmlns="">
      <p:transition spd="slow" advTm="2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te weten komen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Goed om weten uit Nutrinews september 2021 | Voedingsinfo NICE">
            <a:extLst>
              <a:ext uri="{FF2B5EF4-FFF2-40B4-BE49-F238E27FC236}">
                <a16:creationId xmlns:a16="http://schemas.microsoft.com/office/drawing/2014/main" id="{36B6FCCD-A78F-DB63-A34B-6F9A57455B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2376136"/>
            <a:ext cx="4191000" cy="3221831"/>
          </a:xfrm>
          <a:prstGeom prst="rect">
            <a:avLst/>
          </a:prstGeom>
          <a:noFill/>
          <a:ln>
            <a:noFill/>
          </a:ln>
        </p:spPr>
      </p:pic>
      <p:pic>
        <p:nvPicPr>
          <p:cNvPr id="8" name="Opgenomen geluid" descr="Volume silhouet">
            <a:hlinkClick r:id="" action="ppaction://media"/>
            <a:extLst>
              <a:ext uri="{FF2B5EF4-FFF2-40B4-BE49-F238E27FC236}">
                <a16:creationId xmlns:a16="http://schemas.microsoft.com/office/drawing/2014/main" id="{DAF208A6-008C-C155-FE43-810E585E676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82261" y="5874459"/>
            <a:ext cx="487363" cy="487363"/>
          </a:xfrm>
          <a:prstGeom prst="rect">
            <a:avLst/>
          </a:prstGeom>
        </p:spPr>
      </p:pic>
    </p:spTree>
    <p:extLst>
      <p:ext uri="{BB962C8B-B14F-4D97-AF65-F5344CB8AC3E}">
        <p14:creationId xmlns:p14="http://schemas.microsoft.com/office/powerpoint/2010/main" val="992696864"/>
      </p:ext>
    </p:extLst>
  </p:cSld>
  <p:clrMapOvr>
    <a:masterClrMapping/>
  </p:clrMapOvr>
  <mc:AlternateContent xmlns:mc="http://schemas.openxmlformats.org/markup-compatibility/2006" xmlns:p14="http://schemas.microsoft.com/office/powerpoint/2010/main">
    <mc:Choice Requires="p14">
      <p:transition spd="slow" p14:dur="2000" advTm="3220"/>
    </mc:Choice>
    <mc:Fallback xmlns="">
      <p:transition spd="slow" advTm="3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1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woordenboek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AC9AB6B8-4247-F83A-56EC-07A470722D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5444" y="1621708"/>
            <a:ext cx="3825039" cy="4272496"/>
          </a:xfrm>
          <a:prstGeom prst="rect">
            <a:avLst/>
          </a:prstGeom>
          <a:noFill/>
          <a:ln>
            <a:noFill/>
          </a:ln>
        </p:spPr>
      </p:pic>
      <p:pic>
        <p:nvPicPr>
          <p:cNvPr id="6" name="Opgenomen geluid">
            <a:hlinkClick r:id="" action="ppaction://media"/>
            <a:extLst>
              <a:ext uri="{FF2B5EF4-FFF2-40B4-BE49-F238E27FC236}">
                <a16:creationId xmlns:a16="http://schemas.microsoft.com/office/drawing/2014/main" id="{615AA94F-3A9A-C65F-8337-A631E227B2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0946" y="5650522"/>
            <a:ext cx="487363" cy="487363"/>
          </a:xfrm>
          <a:prstGeom prst="rect">
            <a:avLst/>
          </a:prstGeom>
        </p:spPr>
      </p:pic>
    </p:spTree>
    <p:extLst>
      <p:ext uri="{BB962C8B-B14F-4D97-AF65-F5344CB8AC3E}">
        <p14:creationId xmlns:p14="http://schemas.microsoft.com/office/powerpoint/2010/main" val="830358618"/>
      </p:ext>
    </p:extLst>
  </p:cSld>
  <p:clrMapOvr>
    <a:masterClrMapping/>
  </p:clrMapOvr>
  <mc:AlternateContent xmlns:mc="http://schemas.openxmlformats.org/markup-compatibility/2006" xmlns:p14="http://schemas.microsoft.com/office/powerpoint/2010/main">
    <mc:Choice Requires="p14">
      <p:transition spd="slow" p14:dur="2000" advTm="2750"/>
    </mc:Choice>
    <mc:Fallback xmlns="">
      <p:transition spd="slow" advTm="27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fantaseren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5F5D0B30-9687-EBDD-6775-77D490DF8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7182" y="2383775"/>
            <a:ext cx="4509636" cy="3242578"/>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FC6F4E90-FB7A-3C91-D926-FF48B0CE6DF6}"/>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50118"/>
            <a:ext cx="487363" cy="487363"/>
          </a:xfrm>
          <a:prstGeom prst="rect">
            <a:avLst/>
          </a:prstGeom>
        </p:spPr>
      </p:pic>
    </p:spTree>
    <p:extLst>
      <p:ext uri="{BB962C8B-B14F-4D97-AF65-F5344CB8AC3E}">
        <p14:creationId xmlns:p14="http://schemas.microsoft.com/office/powerpoint/2010/main" val="2674625926"/>
      </p:ext>
    </p:extLst>
  </p:cSld>
  <p:clrMapOvr>
    <a:masterClrMapping/>
  </p:clrMapOvr>
  <mc:AlternateContent xmlns:mc="http://schemas.openxmlformats.org/markup-compatibility/2006" xmlns:p14="http://schemas.microsoft.com/office/powerpoint/2010/main">
    <mc:Choice Requires="p14">
      <p:transition spd="slow" p14:dur="2000" advTm="2336"/>
    </mc:Choice>
    <mc:Fallback xmlns="">
      <p:transition spd="slow" advTm="2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boekenkast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Thrillerlezersblog: De boekenkast van Lara Reims">
            <a:extLst>
              <a:ext uri="{FF2B5EF4-FFF2-40B4-BE49-F238E27FC236}">
                <a16:creationId xmlns:a16="http://schemas.microsoft.com/office/drawing/2014/main" id="{3358DFD9-336C-6D40-0810-53E5D3045E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1760" y="2222818"/>
            <a:ext cx="4282440" cy="3211830"/>
          </a:xfrm>
          <a:prstGeom prst="rect">
            <a:avLst/>
          </a:prstGeom>
          <a:noFill/>
          <a:ln>
            <a:noFill/>
          </a:ln>
        </p:spPr>
      </p:pic>
      <p:pic>
        <p:nvPicPr>
          <p:cNvPr id="6" name="Opgenomen geluid">
            <a:hlinkClick r:id="" action="ppaction://media"/>
            <a:extLst>
              <a:ext uri="{FF2B5EF4-FFF2-40B4-BE49-F238E27FC236}">
                <a16:creationId xmlns:a16="http://schemas.microsoft.com/office/drawing/2014/main" id="{2511EEF2-21AC-5200-6B15-2861580DDA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4314" y="5670272"/>
            <a:ext cx="487363" cy="487363"/>
          </a:xfrm>
          <a:prstGeom prst="rect">
            <a:avLst/>
          </a:prstGeom>
        </p:spPr>
      </p:pic>
    </p:spTree>
    <p:extLst>
      <p:ext uri="{BB962C8B-B14F-4D97-AF65-F5344CB8AC3E}">
        <p14:creationId xmlns:p14="http://schemas.microsoft.com/office/powerpoint/2010/main" val="3728437317"/>
      </p:ext>
    </p:extLst>
  </p:cSld>
  <p:clrMapOvr>
    <a:masterClrMapping/>
  </p:clrMapOvr>
  <mc:AlternateContent xmlns:mc="http://schemas.openxmlformats.org/markup-compatibility/2006" xmlns:p14="http://schemas.microsoft.com/office/powerpoint/2010/main">
    <mc:Choice Requires="p14">
      <p:transition spd="slow" p14:dur="2000" advTm="3291"/>
    </mc:Choice>
    <mc:Fallback xmlns="">
      <p:transition spd="slow" advTm="3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2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kookboek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ECA2BD41-91B2-E0B0-A32D-26CC967ED9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8353" y="2172833"/>
            <a:ext cx="4907294" cy="3266774"/>
          </a:xfrm>
          <a:prstGeom prst="rect">
            <a:avLst/>
          </a:prstGeom>
          <a:noFill/>
          <a:ln>
            <a:noFill/>
          </a:ln>
        </p:spPr>
      </p:pic>
      <p:pic>
        <p:nvPicPr>
          <p:cNvPr id="6" name="Opgenomen geluid">
            <a:hlinkClick r:id="" action="ppaction://media"/>
            <a:extLst>
              <a:ext uri="{FF2B5EF4-FFF2-40B4-BE49-F238E27FC236}">
                <a16:creationId xmlns:a16="http://schemas.microsoft.com/office/drawing/2014/main" id="{42B4B17B-73A7-2EBA-3E31-FA85FE69B9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6457" y="5634761"/>
            <a:ext cx="487363" cy="487363"/>
          </a:xfrm>
          <a:prstGeom prst="rect">
            <a:avLst/>
          </a:prstGeom>
        </p:spPr>
      </p:pic>
    </p:spTree>
    <p:extLst>
      <p:ext uri="{BB962C8B-B14F-4D97-AF65-F5344CB8AC3E}">
        <p14:creationId xmlns:p14="http://schemas.microsoft.com/office/powerpoint/2010/main" val="2204788894"/>
      </p:ext>
    </p:extLst>
  </p:cSld>
  <p:clrMapOvr>
    <a:masterClrMapping/>
  </p:clrMapOvr>
  <mc:AlternateContent xmlns:mc="http://schemas.openxmlformats.org/markup-compatibility/2006" xmlns:p14="http://schemas.microsoft.com/office/powerpoint/2010/main">
    <mc:Choice Requires="p14">
      <p:transition spd="slow" p14:dur="2000" advTm="2939"/>
    </mc:Choice>
    <mc:Fallback xmlns="">
      <p:transition spd="slow" advTm="2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dirty="0" err="1">
                <a:solidFill>
                  <a:srgbClr val="FF0000"/>
                </a:solidFill>
                <a:latin typeface="Wingdings" panose="05000000000000000000" pitchFamily="2" charset="2"/>
              </a:rPr>
              <a:t>l</a:t>
            </a:r>
            <a:r>
              <a:rPr lang="nl-NL" sz="4400" dirty="0" err="1"/>
              <a:t>het</a:t>
            </a:r>
            <a:r>
              <a:rPr lang="nl-NL" sz="4400" dirty="0"/>
              <a:t> werkje</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Knutselwerkje - Schilderijtje met korenaren">
            <a:extLst>
              <a:ext uri="{FF2B5EF4-FFF2-40B4-BE49-F238E27FC236}">
                <a16:creationId xmlns:a16="http://schemas.microsoft.com/office/drawing/2014/main" id="{E46221A5-5B03-7056-2DA9-B55705C34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2058" y="2657496"/>
            <a:ext cx="4374064" cy="2300358"/>
          </a:xfrm>
          <a:prstGeom prst="rect">
            <a:avLst/>
          </a:prstGeom>
          <a:noFill/>
          <a:ln>
            <a:noFill/>
          </a:ln>
        </p:spPr>
      </p:pic>
      <p:pic>
        <p:nvPicPr>
          <p:cNvPr id="6" name="Opgenomen geluid">
            <a:hlinkClick r:id="" action="ppaction://media"/>
            <a:extLst>
              <a:ext uri="{FF2B5EF4-FFF2-40B4-BE49-F238E27FC236}">
                <a16:creationId xmlns:a16="http://schemas.microsoft.com/office/drawing/2014/main" id="{66577922-796E-491B-C415-4DD599D7EA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6356" y="5554863"/>
            <a:ext cx="487363" cy="487363"/>
          </a:xfrm>
          <a:prstGeom prst="rect">
            <a:avLst/>
          </a:prstGeom>
        </p:spPr>
      </p:pic>
    </p:spTree>
    <p:extLst>
      <p:ext uri="{BB962C8B-B14F-4D97-AF65-F5344CB8AC3E}">
        <p14:creationId xmlns:p14="http://schemas.microsoft.com/office/powerpoint/2010/main" val="1840292902"/>
      </p:ext>
    </p:extLst>
  </p:cSld>
  <p:clrMapOvr>
    <a:masterClrMapping/>
  </p:clrMapOvr>
  <mc:AlternateContent xmlns:mc="http://schemas.openxmlformats.org/markup-compatibility/2006" xmlns:p14="http://schemas.microsoft.com/office/powerpoint/2010/main">
    <mc:Choice Requires="p14">
      <p:transition spd="slow" p14:dur="2000" advTm="2702"/>
    </mc:Choice>
    <mc:Fallback xmlns="">
      <p:transition spd="slow" advTm="2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nadenken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Meisje is aan het nadenken - Talent voor Geluk">
            <a:extLst>
              <a:ext uri="{FF2B5EF4-FFF2-40B4-BE49-F238E27FC236}">
                <a16:creationId xmlns:a16="http://schemas.microsoft.com/office/drawing/2014/main" id="{EBF5AC9B-EE4F-D715-DB19-A96836537C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5004" y="2546994"/>
            <a:ext cx="4593991" cy="3050036"/>
          </a:xfrm>
          <a:prstGeom prst="rect">
            <a:avLst/>
          </a:prstGeom>
          <a:noFill/>
          <a:ln>
            <a:noFill/>
          </a:ln>
        </p:spPr>
      </p:pic>
      <p:pic>
        <p:nvPicPr>
          <p:cNvPr id="8" name="Opgenomen geluid" descr="Volume silhouet">
            <a:hlinkClick r:id="" action="ppaction://media"/>
            <a:extLst>
              <a:ext uri="{FF2B5EF4-FFF2-40B4-BE49-F238E27FC236}">
                <a16:creationId xmlns:a16="http://schemas.microsoft.com/office/drawing/2014/main" id="{34C76068-877D-C117-62D1-9F5E5C408DE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799729"/>
            <a:ext cx="487363" cy="487363"/>
          </a:xfrm>
          <a:prstGeom prst="rect">
            <a:avLst/>
          </a:prstGeom>
        </p:spPr>
      </p:pic>
    </p:spTree>
    <p:extLst>
      <p:ext uri="{BB962C8B-B14F-4D97-AF65-F5344CB8AC3E}">
        <p14:creationId xmlns:p14="http://schemas.microsoft.com/office/powerpoint/2010/main" val="3261127735"/>
      </p:ext>
    </p:extLst>
  </p:cSld>
  <p:clrMapOvr>
    <a:masterClrMapping/>
  </p:clrMapOvr>
  <mc:AlternateContent xmlns:mc="http://schemas.openxmlformats.org/markup-compatibility/2006" xmlns:p14="http://schemas.microsoft.com/office/powerpoint/2010/main">
    <mc:Choice Requires="p14">
      <p:transition spd="slow" p14:dur="2000" advTm="3122"/>
    </mc:Choice>
    <mc:Fallback xmlns="">
      <p:transition spd="slow" advTm="31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beginnen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lgemeen spelbord voor verschillende spelletjes | De juffrouw zegt">
            <a:extLst>
              <a:ext uri="{FF2B5EF4-FFF2-40B4-BE49-F238E27FC236}">
                <a16:creationId xmlns:a16="http://schemas.microsoft.com/office/drawing/2014/main" id="{7B3B08BD-F052-8553-F3B8-25B7E895E8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0378" y="2153471"/>
            <a:ext cx="5303244" cy="3842134"/>
          </a:xfrm>
          <a:prstGeom prst="rect">
            <a:avLst/>
          </a:prstGeom>
          <a:noFill/>
          <a:ln>
            <a:noFill/>
          </a:ln>
        </p:spPr>
      </p:pic>
      <p:sp>
        <p:nvSpPr>
          <p:cNvPr id="7" name="Ovaal 6">
            <a:extLst>
              <a:ext uri="{FF2B5EF4-FFF2-40B4-BE49-F238E27FC236}">
                <a16:creationId xmlns:a16="http://schemas.microsoft.com/office/drawing/2014/main" id="{7C209F44-0905-E248-2C66-8D1C6AA6399A}"/>
              </a:ext>
            </a:extLst>
          </p:cNvPr>
          <p:cNvSpPr/>
          <p:nvPr/>
        </p:nvSpPr>
        <p:spPr>
          <a:xfrm>
            <a:off x="2208696" y="2430379"/>
            <a:ext cx="727009" cy="63767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8" name="Opgenomen geluid" descr="Volume silhouet">
            <a:hlinkClick r:id="" action="ppaction://media"/>
            <a:extLst>
              <a:ext uri="{FF2B5EF4-FFF2-40B4-BE49-F238E27FC236}">
                <a16:creationId xmlns:a16="http://schemas.microsoft.com/office/drawing/2014/main" id="{271FCC1D-5BD9-7D51-B015-5FDA901AA3A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790852"/>
            <a:ext cx="487363" cy="487363"/>
          </a:xfrm>
          <a:prstGeom prst="rect">
            <a:avLst/>
          </a:prstGeom>
        </p:spPr>
      </p:pic>
    </p:spTree>
    <p:extLst>
      <p:ext uri="{BB962C8B-B14F-4D97-AF65-F5344CB8AC3E}">
        <p14:creationId xmlns:p14="http://schemas.microsoft.com/office/powerpoint/2010/main" val="3167981647"/>
      </p:ext>
    </p:extLst>
  </p:cSld>
  <p:clrMapOvr>
    <a:masterClrMapping/>
  </p:clrMapOvr>
  <mc:AlternateContent xmlns:mc="http://schemas.openxmlformats.org/markup-compatibility/2006" xmlns:p14="http://schemas.microsoft.com/office/powerpoint/2010/main">
    <mc:Choice Requires="p14">
      <p:transition spd="slow" p14:dur="2000" advTm="1865"/>
    </mc:Choice>
    <mc:Fallback xmlns="">
      <p:transition spd="slow" advTm="1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A7C432E-ADAF-412F-9931-60A92B8DFF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475" y="1860077"/>
            <a:ext cx="4409266" cy="3433818"/>
          </a:xfrm>
          <a:prstGeom prst="rect">
            <a:avLst/>
          </a:prstGeom>
          <a:noFill/>
          <a:ln>
            <a:noFill/>
          </a:ln>
        </p:spPr>
      </p:pic>
      <p:pic>
        <p:nvPicPr>
          <p:cNvPr id="8" name="Opgenomen geluid">
            <a:hlinkClick r:id="" action="ppaction://media"/>
            <a:extLst>
              <a:ext uri="{FF2B5EF4-FFF2-40B4-BE49-F238E27FC236}">
                <a16:creationId xmlns:a16="http://schemas.microsoft.com/office/drawing/2014/main" id="{3906208D-45A6-0D80-A63A-72212D6303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090" y="5749949"/>
            <a:ext cx="487363" cy="487363"/>
          </a:xfrm>
          <a:prstGeom prst="rect">
            <a:avLst/>
          </a:prstGeom>
        </p:spPr>
      </p:pic>
    </p:spTree>
    <p:extLst>
      <p:ext uri="{BB962C8B-B14F-4D97-AF65-F5344CB8AC3E}">
        <p14:creationId xmlns:p14="http://schemas.microsoft.com/office/powerpoint/2010/main" val="1883047808"/>
      </p:ext>
    </p:extLst>
  </p:cSld>
  <p:clrMapOvr>
    <a:masterClrMapping/>
  </p:clrMapOvr>
  <mc:AlternateContent xmlns:mc="http://schemas.openxmlformats.org/markup-compatibility/2006" xmlns:p14="http://schemas.microsoft.com/office/powerpoint/2010/main">
    <mc:Choice Requires="p14">
      <p:transition spd="slow" p14:dur="2000" advTm="3087"/>
    </mc:Choice>
    <mc:Fallback xmlns="">
      <p:transition spd="slow" advTm="3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afmaken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werk/taak afmaken pictomagneet voor 3x3cm dagritmesysteem">
            <a:extLst>
              <a:ext uri="{FF2B5EF4-FFF2-40B4-BE49-F238E27FC236}">
                <a16:creationId xmlns:a16="http://schemas.microsoft.com/office/drawing/2014/main" id="{0FD23915-EF78-4825-41CD-F82C97DE854B}"/>
              </a:ext>
            </a:extLst>
          </p:cNvPr>
          <p:cNvPicPr>
            <a:picLocks noChangeAspect="1"/>
          </p:cNvPicPr>
          <p:nvPr/>
        </p:nvPicPr>
        <p:blipFill rotWithShape="1">
          <a:blip r:embed="rId5">
            <a:extLst>
              <a:ext uri="{28A0092B-C50C-407E-A947-70E740481C1C}">
                <a14:useLocalDpi xmlns:a14="http://schemas.microsoft.com/office/drawing/2010/main" val="0"/>
              </a:ext>
            </a:extLst>
          </a:blip>
          <a:srcRect l="3449" t="11111" r="4482" b="38222"/>
          <a:stretch/>
        </p:blipFill>
        <p:spPr bwMode="auto">
          <a:xfrm>
            <a:off x="2140138" y="2459553"/>
            <a:ext cx="4719705" cy="2597490"/>
          </a:xfrm>
          <a:prstGeom prst="rect">
            <a:avLst/>
          </a:prstGeom>
          <a:noFill/>
          <a:ln>
            <a:noFill/>
          </a:ln>
          <a:extLst>
            <a:ext uri="{53640926-AAD7-44D8-BBD7-CCE9431645EC}">
              <a14:shadowObscured xmlns:a14="http://schemas.microsoft.com/office/drawing/2010/main"/>
            </a:ext>
          </a:extLst>
        </p:spPr>
      </p:pic>
      <p:pic>
        <p:nvPicPr>
          <p:cNvPr id="7" name="Opgenomen geluid" descr="Volume silhouet">
            <a:hlinkClick r:id="" action="ppaction://media"/>
            <a:extLst>
              <a:ext uri="{FF2B5EF4-FFF2-40B4-BE49-F238E27FC236}">
                <a16:creationId xmlns:a16="http://schemas.microsoft.com/office/drawing/2014/main" id="{9BB1E925-D23A-7359-EF32-DC3470D2B1D4}"/>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76457" y="5838948"/>
            <a:ext cx="487363" cy="487363"/>
          </a:xfrm>
          <a:prstGeom prst="rect">
            <a:avLst/>
          </a:prstGeom>
        </p:spPr>
      </p:pic>
    </p:spTree>
    <p:extLst>
      <p:ext uri="{BB962C8B-B14F-4D97-AF65-F5344CB8AC3E}">
        <p14:creationId xmlns:p14="http://schemas.microsoft.com/office/powerpoint/2010/main" val="314854058"/>
      </p:ext>
    </p:extLst>
  </p:cSld>
  <p:clrMapOvr>
    <a:masterClrMapping/>
  </p:clrMapOvr>
  <mc:AlternateContent xmlns:mc="http://schemas.openxmlformats.org/markup-compatibility/2006" xmlns:p14="http://schemas.microsoft.com/office/powerpoint/2010/main">
    <mc:Choice Requires="p14">
      <p:transition spd="slow" p14:dur="2000" advTm="2147"/>
    </mc:Choice>
    <mc:Fallback xmlns="">
      <p:transition spd="slow" advTm="2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1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het is af</a:t>
            </a:r>
            <a:endParaRPr lang="nl-NL" sz="4400"/>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4910"/>
            <a:ext cx="7776864" cy="471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Kleine mensen staan in de buurt van een groot vinkje. team van mannelijke  en vrouwelijke personages die het werk afmaken met een takenlijst of een  goede baan teken platte vectorillustratie. gedaan klus,">
            <a:extLst>
              <a:ext uri="{FF2B5EF4-FFF2-40B4-BE49-F238E27FC236}">
                <a16:creationId xmlns:a16="http://schemas.microsoft.com/office/drawing/2014/main" id="{03214749-C79C-923F-3D1D-7B9030A934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9017" y="2400117"/>
            <a:ext cx="4525963" cy="3016618"/>
          </a:xfrm>
          <a:prstGeom prst="rect">
            <a:avLst/>
          </a:prstGeom>
          <a:noFill/>
          <a:ln>
            <a:noFill/>
          </a:ln>
        </p:spPr>
      </p:pic>
      <p:pic>
        <p:nvPicPr>
          <p:cNvPr id="6" name="Opgenomen geluid">
            <a:hlinkClick r:id="" action="ppaction://media"/>
            <a:extLst>
              <a:ext uri="{FF2B5EF4-FFF2-40B4-BE49-F238E27FC236}">
                <a16:creationId xmlns:a16="http://schemas.microsoft.com/office/drawing/2014/main" id="{5D0BA522-A8A9-128E-33B8-8BBF536A72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3004" y="5563741"/>
            <a:ext cx="487363" cy="487363"/>
          </a:xfrm>
          <a:prstGeom prst="rect">
            <a:avLst/>
          </a:prstGeom>
        </p:spPr>
      </p:pic>
    </p:spTree>
    <p:extLst>
      <p:ext uri="{BB962C8B-B14F-4D97-AF65-F5344CB8AC3E}">
        <p14:creationId xmlns:p14="http://schemas.microsoft.com/office/powerpoint/2010/main" val="3356794424"/>
      </p:ext>
    </p:extLst>
  </p:cSld>
  <p:clrMapOvr>
    <a:masterClrMapping/>
  </p:clrMapOvr>
  <mc:AlternateContent xmlns:mc="http://schemas.openxmlformats.org/markup-compatibility/2006" xmlns:p14="http://schemas.microsoft.com/office/powerpoint/2010/main">
    <mc:Choice Requires="p14">
      <p:transition spd="slow" p14:dur="2000" advTm="2711"/>
    </mc:Choice>
    <mc:Fallback xmlns="">
      <p:transition spd="slow" advTm="2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verhaal</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2"/>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Een mooi Nijntje verhaal over Corona... - IKC Albert Plesman | Facebook">
            <a:extLst>
              <a:ext uri="{FF2B5EF4-FFF2-40B4-BE49-F238E27FC236}">
                <a16:creationId xmlns:a16="http://schemas.microsoft.com/office/drawing/2014/main" id="{54D08E02-CB35-F886-ECBD-6C5649C9F0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659" y="1491720"/>
            <a:ext cx="3504682" cy="4672262"/>
          </a:xfrm>
          <a:prstGeom prst="rect">
            <a:avLst/>
          </a:prstGeom>
          <a:noFill/>
          <a:ln>
            <a:noFill/>
          </a:ln>
        </p:spPr>
      </p:pic>
      <p:pic>
        <p:nvPicPr>
          <p:cNvPr id="6" name="Opgenomen geluid">
            <a:hlinkClick r:id="" action="ppaction://media"/>
            <a:extLst>
              <a:ext uri="{FF2B5EF4-FFF2-40B4-BE49-F238E27FC236}">
                <a16:creationId xmlns:a16="http://schemas.microsoft.com/office/drawing/2014/main" id="{4D16C45F-E745-7EDA-AF76-886531AABB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5334" y="5545985"/>
            <a:ext cx="487363" cy="487363"/>
          </a:xfrm>
          <a:prstGeom prst="rect">
            <a:avLst/>
          </a:prstGeom>
        </p:spPr>
      </p:pic>
    </p:spTree>
    <p:extLst>
      <p:ext uri="{BB962C8B-B14F-4D97-AF65-F5344CB8AC3E}">
        <p14:creationId xmlns:p14="http://schemas.microsoft.com/office/powerpoint/2010/main" val="2183755140"/>
      </p:ext>
    </p:extLst>
  </p:cSld>
  <p:clrMapOvr>
    <a:masterClrMapping/>
  </p:clrMapOvr>
  <mc:AlternateContent xmlns:mc="http://schemas.openxmlformats.org/markup-compatibility/2006" xmlns:p14="http://schemas.microsoft.com/office/powerpoint/2010/main">
    <mc:Choice Requires="p14">
      <p:transition spd="slow" p14:dur="2000" advTm="2398"/>
    </mc:Choice>
    <mc:Fallback xmlns="">
      <p:transition spd="slow" advTm="2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begin</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2"/>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5CD5347-AA7F-98C0-841F-6062F6F3610A}"/>
              </a:ext>
            </a:extLst>
          </p:cNvPr>
          <p:cNvPicPr>
            <a:picLocks noChangeAspect="1"/>
          </p:cNvPicPr>
          <p:nvPr/>
        </p:nvPicPr>
        <p:blipFill rotWithShape="1">
          <a:blip r:embed="rId5">
            <a:extLst>
              <a:ext uri="{28A0092B-C50C-407E-A947-70E740481C1C}">
                <a14:useLocalDpi xmlns:a14="http://schemas.microsoft.com/office/drawing/2010/main" val="0"/>
              </a:ext>
            </a:extLst>
          </a:blip>
          <a:srcRect l="34989" t="53016" r="35674" b="9448"/>
          <a:stretch/>
        </p:blipFill>
        <p:spPr bwMode="auto">
          <a:xfrm>
            <a:off x="3553689" y="1529576"/>
            <a:ext cx="2036622" cy="1840609"/>
          </a:xfrm>
          <a:prstGeom prst="rect">
            <a:avLst/>
          </a:prstGeom>
          <a:noFill/>
          <a:ln>
            <a:noFill/>
          </a:ln>
          <a:extLst>
            <a:ext uri="{53640926-AAD7-44D8-BBD7-CCE9431645EC}">
              <a14:shadowObscured xmlns:a14="http://schemas.microsoft.com/office/drawing/2010/main"/>
            </a:ext>
          </a:extLst>
        </p:spPr>
      </p:pic>
      <p:pic>
        <p:nvPicPr>
          <p:cNvPr id="7" name="Afbeelding 6" descr="Er was eens.... - HeppieLEF">
            <a:extLst>
              <a:ext uri="{FF2B5EF4-FFF2-40B4-BE49-F238E27FC236}">
                <a16:creationId xmlns:a16="http://schemas.microsoft.com/office/drawing/2014/main" id="{B82DC891-F83D-CAE4-C2F7-1D1EA0BC24E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8483" y="3406338"/>
            <a:ext cx="3408932" cy="2556300"/>
          </a:xfrm>
          <a:prstGeom prst="rect">
            <a:avLst/>
          </a:prstGeom>
          <a:noFill/>
          <a:ln>
            <a:noFill/>
          </a:ln>
        </p:spPr>
      </p:pic>
      <p:cxnSp>
        <p:nvCxnSpPr>
          <p:cNvPr id="8" name="Rechte verbindingslijn met pijl 7">
            <a:extLst>
              <a:ext uri="{FF2B5EF4-FFF2-40B4-BE49-F238E27FC236}">
                <a16:creationId xmlns:a16="http://schemas.microsoft.com/office/drawing/2014/main" id="{302322CF-CC74-470B-B23C-C7F55805CE65}"/>
              </a:ext>
            </a:extLst>
          </p:cNvPr>
          <p:cNvCxnSpPr>
            <a:cxnSpLocks/>
          </p:cNvCxnSpPr>
          <p:nvPr/>
        </p:nvCxnSpPr>
        <p:spPr>
          <a:xfrm>
            <a:off x="2688163" y="4152879"/>
            <a:ext cx="865526"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Opgenomen geluid">
            <a:hlinkClick r:id="" action="ppaction://media"/>
            <a:extLst>
              <a:ext uri="{FF2B5EF4-FFF2-40B4-BE49-F238E27FC236}">
                <a16:creationId xmlns:a16="http://schemas.microsoft.com/office/drawing/2014/main" id="{A0D3CEC5-7429-3647-4C41-C94AE438A0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5234" y="5634762"/>
            <a:ext cx="487363" cy="487363"/>
          </a:xfrm>
          <a:prstGeom prst="rect">
            <a:avLst/>
          </a:prstGeom>
        </p:spPr>
      </p:pic>
    </p:spTree>
    <p:extLst>
      <p:ext uri="{BB962C8B-B14F-4D97-AF65-F5344CB8AC3E}">
        <p14:creationId xmlns:p14="http://schemas.microsoft.com/office/powerpoint/2010/main" val="408439311"/>
      </p:ext>
    </p:extLst>
  </p:cSld>
  <p:clrMapOvr>
    <a:masterClrMapping/>
  </p:clrMapOvr>
  <mc:AlternateContent xmlns:mc="http://schemas.openxmlformats.org/markup-compatibility/2006" xmlns:p14="http://schemas.microsoft.com/office/powerpoint/2010/main">
    <mc:Choice Requires="p14">
      <p:transition spd="slow" p14:dur="2000" advTm="2442"/>
    </mc:Choice>
    <mc:Fallback xmlns="">
      <p:transition spd="slow" advTm="2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midden</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2"/>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Er was eens.... - HeppieLEF">
            <a:extLst>
              <a:ext uri="{FF2B5EF4-FFF2-40B4-BE49-F238E27FC236}">
                <a16:creationId xmlns:a16="http://schemas.microsoft.com/office/drawing/2014/main" id="{B82DC891-F83D-CAE4-C2F7-1D1EA0BC24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8483" y="3406338"/>
            <a:ext cx="3408932" cy="2556300"/>
          </a:xfrm>
          <a:prstGeom prst="rect">
            <a:avLst/>
          </a:prstGeom>
          <a:noFill/>
          <a:ln>
            <a:noFill/>
          </a:ln>
        </p:spPr>
      </p:pic>
      <p:cxnSp>
        <p:nvCxnSpPr>
          <p:cNvPr id="8" name="Rechte verbindingslijn met pijl 7">
            <a:extLst>
              <a:ext uri="{FF2B5EF4-FFF2-40B4-BE49-F238E27FC236}">
                <a16:creationId xmlns:a16="http://schemas.microsoft.com/office/drawing/2014/main" id="{302322CF-CC74-470B-B23C-C7F55805CE65}"/>
              </a:ext>
            </a:extLst>
          </p:cNvPr>
          <p:cNvCxnSpPr>
            <a:cxnSpLocks/>
          </p:cNvCxnSpPr>
          <p:nvPr/>
        </p:nvCxnSpPr>
        <p:spPr>
          <a:xfrm>
            <a:off x="2297546" y="4827582"/>
            <a:ext cx="865526"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C8BE8B9A-2605-324F-CDB7-AAC5B45B7711}"/>
              </a:ext>
            </a:extLst>
          </p:cNvPr>
          <p:cNvPicPr>
            <a:picLocks noChangeAspect="1"/>
          </p:cNvPicPr>
          <p:nvPr/>
        </p:nvPicPr>
        <p:blipFill rotWithShape="1">
          <a:blip r:embed="rId6">
            <a:extLst>
              <a:ext uri="{28A0092B-C50C-407E-A947-70E740481C1C}">
                <a14:useLocalDpi xmlns:a14="http://schemas.microsoft.com/office/drawing/2010/main" val="0"/>
              </a:ext>
            </a:extLst>
          </a:blip>
          <a:srcRect l="35127" t="15188" r="35536" b="47276"/>
          <a:stretch/>
        </p:blipFill>
        <p:spPr bwMode="auto">
          <a:xfrm>
            <a:off x="3669279" y="1551845"/>
            <a:ext cx="1987340" cy="1796071"/>
          </a:xfrm>
          <a:prstGeom prst="rect">
            <a:avLst/>
          </a:prstGeom>
          <a:noFill/>
          <a:ln>
            <a:noFill/>
          </a:ln>
          <a:extLst>
            <a:ext uri="{53640926-AAD7-44D8-BBD7-CCE9431645EC}">
              <a14:shadowObscured xmlns:a14="http://schemas.microsoft.com/office/drawing/2010/main"/>
            </a:ext>
          </a:extLst>
        </p:spPr>
      </p:pic>
      <p:pic>
        <p:nvPicPr>
          <p:cNvPr id="6" name="Opgenomen geluid">
            <a:hlinkClick r:id="" action="ppaction://media"/>
            <a:extLst>
              <a:ext uri="{FF2B5EF4-FFF2-40B4-BE49-F238E27FC236}">
                <a16:creationId xmlns:a16="http://schemas.microsoft.com/office/drawing/2014/main" id="{950863B4-ED29-5F7F-7CB4-9BBB7D0DBC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213" y="5718956"/>
            <a:ext cx="487363" cy="487363"/>
          </a:xfrm>
          <a:prstGeom prst="rect">
            <a:avLst/>
          </a:prstGeom>
        </p:spPr>
      </p:pic>
    </p:spTree>
    <p:extLst>
      <p:ext uri="{BB962C8B-B14F-4D97-AF65-F5344CB8AC3E}">
        <p14:creationId xmlns:p14="http://schemas.microsoft.com/office/powerpoint/2010/main" val="2374088801"/>
      </p:ext>
    </p:extLst>
  </p:cSld>
  <p:clrMapOvr>
    <a:masterClrMapping/>
  </p:clrMapOvr>
  <mc:AlternateContent xmlns:mc="http://schemas.openxmlformats.org/markup-compatibility/2006" xmlns:p14="http://schemas.microsoft.com/office/powerpoint/2010/main">
    <mc:Choice Requires="p14">
      <p:transition spd="slow" p14:dur="2000" advTm="1870"/>
    </mc:Choice>
    <mc:Fallback xmlns="">
      <p:transition spd="slow" advTm="1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einde</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2"/>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Er was eens.... - HeppieLEF">
            <a:extLst>
              <a:ext uri="{FF2B5EF4-FFF2-40B4-BE49-F238E27FC236}">
                <a16:creationId xmlns:a16="http://schemas.microsoft.com/office/drawing/2014/main" id="{B82DC891-F83D-CAE4-C2F7-1D1EA0BC24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8483" y="3406338"/>
            <a:ext cx="3408932" cy="2556300"/>
          </a:xfrm>
          <a:prstGeom prst="rect">
            <a:avLst/>
          </a:prstGeom>
          <a:noFill/>
          <a:ln>
            <a:noFill/>
          </a:ln>
        </p:spPr>
      </p:pic>
      <p:cxnSp>
        <p:nvCxnSpPr>
          <p:cNvPr id="8" name="Rechte verbindingslijn met pijl 7">
            <a:extLst>
              <a:ext uri="{FF2B5EF4-FFF2-40B4-BE49-F238E27FC236}">
                <a16:creationId xmlns:a16="http://schemas.microsoft.com/office/drawing/2014/main" id="{302322CF-CC74-470B-B23C-C7F55805CE65}"/>
              </a:ext>
            </a:extLst>
          </p:cNvPr>
          <p:cNvCxnSpPr>
            <a:cxnSpLocks/>
          </p:cNvCxnSpPr>
          <p:nvPr/>
        </p:nvCxnSpPr>
        <p:spPr>
          <a:xfrm>
            <a:off x="2217647" y="5679839"/>
            <a:ext cx="865526"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43607032-0535-C8E6-3FD0-5A7B7B60BEDA}"/>
              </a:ext>
            </a:extLst>
          </p:cNvPr>
          <p:cNvPicPr>
            <a:picLocks noChangeAspect="1"/>
          </p:cNvPicPr>
          <p:nvPr/>
        </p:nvPicPr>
        <p:blipFill rotWithShape="1">
          <a:blip r:embed="rId6">
            <a:extLst>
              <a:ext uri="{28A0092B-C50C-407E-A947-70E740481C1C}">
                <a14:useLocalDpi xmlns:a14="http://schemas.microsoft.com/office/drawing/2010/main" val="0"/>
              </a:ext>
            </a:extLst>
          </a:blip>
          <a:srcRect l="65704" t="53406" r="4959" b="9058"/>
          <a:stretch/>
        </p:blipFill>
        <p:spPr bwMode="auto">
          <a:xfrm>
            <a:off x="3654449" y="1511809"/>
            <a:ext cx="2017000" cy="1822875"/>
          </a:xfrm>
          <a:prstGeom prst="rect">
            <a:avLst/>
          </a:prstGeom>
          <a:noFill/>
          <a:ln>
            <a:noFill/>
          </a:ln>
          <a:extLst>
            <a:ext uri="{53640926-AAD7-44D8-BBD7-CCE9431645EC}">
              <a14:shadowObscured xmlns:a14="http://schemas.microsoft.com/office/drawing/2010/main"/>
            </a:ext>
          </a:extLst>
        </p:spPr>
      </p:pic>
      <p:pic>
        <p:nvPicPr>
          <p:cNvPr id="3" name="Opgenomen geluid">
            <a:hlinkClick r:id="" action="ppaction://media"/>
            <a:extLst>
              <a:ext uri="{FF2B5EF4-FFF2-40B4-BE49-F238E27FC236}">
                <a16:creationId xmlns:a16="http://schemas.microsoft.com/office/drawing/2014/main" id="{C60207AE-402E-8BA4-33FF-63F8037012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4580" y="5679839"/>
            <a:ext cx="487363" cy="487363"/>
          </a:xfrm>
          <a:prstGeom prst="rect">
            <a:avLst/>
          </a:prstGeom>
        </p:spPr>
      </p:pic>
    </p:spTree>
    <p:extLst>
      <p:ext uri="{BB962C8B-B14F-4D97-AF65-F5344CB8AC3E}">
        <p14:creationId xmlns:p14="http://schemas.microsoft.com/office/powerpoint/2010/main" val="270698505"/>
      </p:ext>
    </p:extLst>
  </p:cSld>
  <p:clrMapOvr>
    <a:masterClrMapping/>
  </p:clrMapOvr>
  <mc:AlternateContent xmlns:mc="http://schemas.openxmlformats.org/markup-compatibility/2006" xmlns:p14="http://schemas.microsoft.com/office/powerpoint/2010/main">
    <mc:Choice Requires="p14">
      <p:transition spd="slow" p14:dur="2000" advTm="2358"/>
    </mc:Choice>
    <mc:Fallback xmlns="">
      <p:transition spd="slow" advTm="2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schrijven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Zijn er verschillen tussen schrijven met de hand en typen voor de  ontwikkeling van handschrift en spelling? | Kennisrotonde">
            <a:extLst>
              <a:ext uri="{FF2B5EF4-FFF2-40B4-BE49-F238E27FC236}">
                <a16:creationId xmlns:a16="http://schemas.microsoft.com/office/drawing/2014/main" id="{CB2EE66A-EB06-1378-D11E-2C7E57F109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716" y="2632612"/>
            <a:ext cx="4724567" cy="2292577"/>
          </a:xfrm>
          <a:prstGeom prst="rect">
            <a:avLst/>
          </a:prstGeom>
          <a:noFill/>
          <a:ln>
            <a:noFill/>
          </a:ln>
        </p:spPr>
      </p:pic>
      <p:pic>
        <p:nvPicPr>
          <p:cNvPr id="8" name="Opgenomen geluid" descr="Volume silhouet">
            <a:hlinkClick r:id="" action="ppaction://media"/>
            <a:extLst>
              <a:ext uri="{FF2B5EF4-FFF2-40B4-BE49-F238E27FC236}">
                <a16:creationId xmlns:a16="http://schemas.microsoft.com/office/drawing/2014/main" id="{8E77173D-BC7B-1B91-7ADE-8972953AB4DC}"/>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19772" y="5799729"/>
            <a:ext cx="487363" cy="487363"/>
          </a:xfrm>
          <a:prstGeom prst="rect">
            <a:avLst/>
          </a:prstGeom>
        </p:spPr>
      </p:pic>
    </p:spTree>
    <p:extLst>
      <p:ext uri="{BB962C8B-B14F-4D97-AF65-F5344CB8AC3E}">
        <p14:creationId xmlns:p14="http://schemas.microsoft.com/office/powerpoint/2010/main" val="338957262"/>
      </p:ext>
    </p:extLst>
  </p:cSld>
  <p:clrMapOvr>
    <a:masterClrMapping/>
  </p:clrMapOvr>
  <mc:AlternateContent xmlns:mc="http://schemas.openxmlformats.org/markup-compatibility/2006" xmlns:p14="http://schemas.microsoft.com/office/powerpoint/2010/main">
    <mc:Choice Requires="p14">
      <p:transition spd="slow" p14:dur="2000" advTm="1884"/>
    </mc:Choice>
    <mc:Fallback xmlns="">
      <p:transition spd="slow" advTm="1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5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woord</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2"/>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Een mooi Nijntje verhaal over Corona... - IKC Albert Plesman | Facebook">
            <a:extLst>
              <a:ext uri="{FF2B5EF4-FFF2-40B4-BE49-F238E27FC236}">
                <a16:creationId xmlns:a16="http://schemas.microsoft.com/office/drawing/2014/main" id="{54D08E02-CB35-F886-ECBD-6C5649C9F0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659" y="1491720"/>
            <a:ext cx="3504682" cy="4672262"/>
          </a:xfrm>
          <a:prstGeom prst="rect">
            <a:avLst/>
          </a:prstGeom>
          <a:noFill/>
          <a:ln>
            <a:noFill/>
          </a:ln>
        </p:spPr>
      </p:pic>
      <p:sp>
        <p:nvSpPr>
          <p:cNvPr id="6" name="Ovaal 5">
            <a:extLst>
              <a:ext uri="{FF2B5EF4-FFF2-40B4-BE49-F238E27FC236}">
                <a16:creationId xmlns:a16="http://schemas.microsoft.com/office/drawing/2014/main" id="{17D96E5C-31B7-D86A-EC3D-1D332B02BA41}"/>
              </a:ext>
            </a:extLst>
          </p:cNvPr>
          <p:cNvSpPr/>
          <p:nvPr/>
        </p:nvSpPr>
        <p:spPr>
          <a:xfrm>
            <a:off x="4446570" y="3007489"/>
            <a:ext cx="727009" cy="63767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7" name="Opgenomen geluid">
            <a:hlinkClick r:id="" action="ppaction://media"/>
            <a:extLst>
              <a:ext uri="{FF2B5EF4-FFF2-40B4-BE49-F238E27FC236}">
                <a16:creationId xmlns:a16="http://schemas.microsoft.com/office/drawing/2014/main" id="{8BB2F8E6-70E0-CFE6-ACB6-16AD866D4F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1916" y="5723227"/>
            <a:ext cx="487363" cy="487363"/>
          </a:xfrm>
          <a:prstGeom prst="rect">
            <a:avLst/>
          </a:prstGeom>
        </p:spPr>
      </p:pic>
    </p:spTree>
    <p:extLst>
      <p:ext uri="{BB962C8B-B14F-4D97-AF65-F5344CB8AC3E}">
        <p14:creationId xmlns:p14="http://schemas.microsoft.com/office/powerpoint/2010/main" val="3048411084"/>
      </p:ext>
    </p:extLst>
  </p:cSld>
  <p:clrMapOvr>
    <a:masterClrMapping/>
  </p:clrMapOvr>
  <mc:AlternateContent xmlns:mc="http://schemas.openxmlformats.org/markup-compatibility/2006" xmlns:p14="http://schemas.microsoft.com/office/powerpoint/2010/main">
    <mc:Choice Requires="p14">
      <p:transition spd="slow" p14:dur="2000" advTm="2141"/>
    </mc:Choice>
    <mc:Fallback xmlns="">
      <p:transition spd="slow" advTm="2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1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pen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Met LED verlichte gepersonaliseerde pen | LED balpen | Wanapix">
            <a:extLst>
              <a:ext uri="{FF2B5EF4-FFF2-40B4-BE49-F238E27FC236}">
                <a16:creationId xmlns:a16="http://schemas.microsoft.com/office/drawing/2014/main" id="{5F02D9B5-4B74-9164-086E-ECCB58279E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9505" y="2014618"/>
            <a:ext cx="3424989" cy="3424989"/>
          </a:xfrm>
          <a:prstGeom prst="rect">
            <a:avLst/>
          </a:prstGeom>
          <a:noFill/>
          <a:ln>
            <a:noFill/>
          </a:ln>
        </p:spPr>
      </p:pic>
      <p:pic>
        <p:nvPicPr>
          <p:cNvPr id="6" name="Opgenomen geluid">
            <a:hlinkClick r:id="" action="ppaction://media"/>
            <a:extLst>
              <a:ext uri="{FF2B5EF4-FFF2-40B4-BE49-F238E27FC236}">
                <a16:creationId xmlns:a16="http://schemas.microsoft.com/office/drawing/2014/main" id="{592A4FCE-F5E0-689E-06F4-430D4B55B5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0946" y="5572618"/>
            <a:ext cx="487363" cy="487363"/>
          </a:xfrm>
          <a:prstGeom prst="rect">
            <a:avLst/>
          </a:prstGeom>
        </p:spPr>
      </p:pic>
    </p:spTree>
    <p:extLst>
      <p:ext uri="{BB962C8B-B14F-4D97-AF65-F5344CB8AC3E}">
        <p14:creationId xmlns:p14="http://schemas.microsoft.com/office/powerpoint/2010/main" val="1797514459"/>
      </p:ext>
    </p:extLst>
  </p:cSld>
  <p:clrMapOvr>
    <a:masterClrMapping/>
  </p:clrMapOvr>
  <mc:AlternateContent xmlns:mc="http://schemas.openxmlformats.org/markup-compatibility/2006" xmlns:p14="http://schemas.microsoft.com/office/powerpoint/2010/main">
    <mc:Choice Requires="p14">
      <p:transition spd="slow" p14:dur="2000" advTm="2097"/>
    </mc:Choice>
    <mc:Fallback xmlns="">
      <p:transition spd="slow" advTm="2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blaadje</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Blanco Vel Van Papier Landschap Oriëntatie Op Houten Achtergrond  Royalty-Vrije Foto, Plaatjes, Beelden En Stock Fotografie. Image 79320052.">
            <a:extLst>
              <a:ext uri="{FF2B5EF4-FFF2-40B4-BE49-F238E27FC236}">
                <a16:creationId xmlns:a16="http://schemas.microsoft.com/office/drawing/2014/main" id="{5BAED965-3130-FFCA-B231-30ED92B883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8768" y="2269145"/>
            <a:ext cx="4526463" cy="3176959"/>
          </a:xfrm>
          <a:prstGeom prst="rect">
            <a:avLst/>
          </a:prstGeom>
          <a:noFill/>
          <a:ln>
            <a:noFill/>
          </a:ln>
        </p:spPr>
      </p:pic>
      <p:pic>
        <p:nvPicPr>
          <p:cNvPr id="7" name="Opgenomen geluid">
            <a:hlinkClick r:id="" action="ppaction://media"/>
            <a:extLst>
              <a:ext uri="{FF2B5EF4-FFF2-40B4-BE49-F238E27FC236}">
                <a16:creationId xmlns:a16="http://schemas.microsoft.com/office/drawing/2014/main" id="{62915F44-8C31-9E17-CF77-536D5D41C0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601" y="5661395"/>
            <a:ext cx="487363" cy="487363"/>
          </a:xfrm>
          <a:prstGeom prst="rect">
            <a:avLst/>
          </a:prstGeom>
        </p:spPr>
      </p:pic>
    </p:spTree>
    <p:extLst>
      <p:ext uri="{BB962C8B-B14F-4D97-AF65-F5344CB8AC3E}">
        <p14:creationId xmlns:p14="http://schemas.microsoft.com/office/powerpoint/2010/main" val="4269083057"/>
      </p:ext>
    </p:extLst>
  </p:cSld>
  <p:clrMapOvr>
    <a:masterClrMapping/>
  </p:clrMapOvr>
  <mc:AlternateContent xmlns:mc="http://schemas.openxmlformats.org/markup-compatibility/2006" xmlns:p14="http://schemas.microsoft.com/office/powerpoint/2010/main">
    <mc:Choice Requires="p14">
      <p:transition spd="slow" p14:dur="2000" advTm="2312"/>
    </mc:Choice>
    <mc:Fallback xmlns="">
      <p:transition spd="slow" advTm="2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6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de kaft</a:t>
            </a:r>
            <a:r>
              <a:rPr lang="nl-NL" sz="4400"/>
              <a:t>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Notitieboek Mandala met Lederen Kaft | bol.com">
            <a:extLst>
              <a:ext uri="{FF2B5EF4-FFF2-40B4-BE49-F238E27FC236}">
                <a16:creationId xmlns:a16="http://schemas.microsoft.com/office/drawing/2014/main" id="{AEDECFB9-B8BD-B395-24AE-3F10EAF346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6394" y="1644652"/>
            <a:ext cx="4271211" cy="4271211"/>
          </a:xfrm>
          <a:prstGeom prst="rect">
            <a:avLst/>
          </a:prstGeom>
          <a:noFill/>
          <a:ln>
            <a:noFill/>
          </a:ln>
        </p:spPr>
      </p:pic>
      <p:pic>
        <p:nvPicPr>
          <p:cNvPr id="6" name="Opgenomen geluid">
            <a:hlinkClick r:id="" action="ppaction://media"/>
            <a:extLst>
              <a:ext uri="{FF2B5EF4-FFF2-40B4-BE49-F238E27FC236}">
                <a16:creationId xmlns:a16="http://schemas.microsoft.com/office/drawing/2014/main" id="{3F29DEA8-8E6D-A802-F65D-1DF00F90E1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933" y="5749949"/>
            <a:ext cx="487363" cy="487363"/>
          </a:xfrm>
          <a:prstGeom prst="rect">
            <a:avLst/>
          </a:prstGeom>
        </p:spPr>
      </p:pic>
    </p:spTree>
    <p:extLst>
      <p:ext uri="{BB962C8B-B14F-4D97-AF65-F5344CB8AC3E}">
        <p14:creationId xmlns:p14="http://schemas.microsoft.com/office/powerpoint/2010/main" val="3698517271"/>
      </p:ext>
    </p:extLst>
  </p:cSld>
  <p:clrMapOvr>
    <a:masterClrMapping/>
  </p:clrMapOvr>
  <mc:AlternateContent xmlns:mc="http://schemas.openxmlformats.org/markup-compatibility/2006" xmlns:p14="http://schemas.microsoft.com/office/powerpoint/2010/main">
    <mc:Choice Requires="p14">
      <p:transition spd="slow" p14:dur="2000" advTm="3032"/>
    </mc:Choice>
    <mc:Fallback xmlns="">
      <p:transition spd="slow" advTm="3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0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ruziemaken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Waarom broers en zussen vaak ruzie maken">
            <a:extLst>
              <a:ext uri="{FF2B5EF4-FFF2-40B4-BE49-F238E27FC236}">
                <a16:creationId xmlns:a16="http://schemas.microsoft.com/office/drawing/2014/main" id="{10644450-9AA2-4DAD-3A45-36521736D0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1064" y="2554488"/>
            <a:ext cx="5221872" cy="2617386"/>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E7E66B39-FB3E-6DDC-740B-2E3B6DECB23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50118"/>
            <a:ext cx="487363" cy="487363"/>
          </a:xfrm>
          <a:prstGeom prst="rect">
            <a:avLst/>
          </a:prstGeom>
        </p:spPr>
      </p:pic>
    </p:spTree>
    <p:extLst>
      <p:ext uri="{BB962C8B-B14F-4D97-AF65-F5344CB8AC3E}">
        <p14:creationId xmlns:p14="http://schemas.microsoft.com/office/powerpoint/2010/main" val="3537195939"/>
      </p:ext>
    </p:extLst>
  </p:cSld>
  <p:clrMapOvr>
    <a:masterClrMapping/>
  </p:clrMapOvr>
  <mc:AlternateContent xmlns:mc="http://schemas.openxmlformats.org/markup-compatibility/2006" xmlns:p14="http://schemas.microsoft.com/office/powerpoint/2010/main">
    <mc:Choice Requires="p14">
      <p:transition spd="slow" p14:dur="2000" advTm="2372"/>
    </mc:Choice>
    <mc:Fallback xmlns="">
      <p:transition spd="slow" advTm="2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ophouden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Stoppen Met Gebaar Voor Weigering Van Gebarentaal Verboden Stock Foto -  Image of mannetje, zeker: 198321754">
            <a:extLst>
              <a:ext uri="{FF2B5EF4-FFF2-40B4-BE49-F238E27FC236}">
                <a16:creationId xmlns:a16="http://schemas.microsoft.com/office/drawing/2014/main" id="{36AB1597-8465-95B9-D334-217F235BA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3131" y="2506000"/>
            <a:ext cx="4497738" cy="2998128"/>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1EA289F3-3E35-7AD6-8856-D2F8B5EEB04A}"/>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19772" y="5941559"/>
            <a:ext cx="487363" cy="487363"/>
          </a:xfrm>
          <a:prstGeom prst="rect">
            <a:avLst/>
          </a:prstGeom>
        </p:spPr>
      </p:pic>
    </p:spTree>
    <p:extLst>
      <p:ext uri="{BB962C8B-B14F-4D97-AF65-F5344CB8AC3E}">
        <p14:creationId xmlns:p14="http://schemas.microsoft.com/office/powerpoint/2010/main" val="3999857379"/>
      </p:ext>
    </p:extLst>
  </p:cSld>
  <p:clrMapOvr>
    <a:masterClrMapping/>
  </p:clrMapOvr>
  <mc:AlternateContent xmlns:mc="http://schemas.openxmlformats.org/markup-compatibility/2006" xmlns:p14="http://schemas.microsoft.com/office/powerpoint/2010/main">
    <mc:Choice Requires="p14">
      <p:transition spd="slow" p14:dur="2000" advTm="2075"/>
    </mc:Choice>
    <mc:Fallback xmlns="">
      <p:transition spd="slow" advTm="2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goedmaken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Goedmaken (@Goedmaken) / Twitter">
            <a:extLst>
              <a:ext uri="{FF2B5EF4-FFF2-40B4-BE49-F238E27FC236}">
                <a16:creationId xmlns:a16="http://schemas.microsoft.com/office/drawing/2014/main" id="{9B8ED57E-20FF-2C50-5876-21B8C60583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3245" y="2257986"/>
            <a:ext cx="3813492" cy="3813492"/>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FC7B6646-1917-8540-76C9-ECC9BBC6619A}"/>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827796"/>
            <a:ext cx="487363" cy="487363"/>
          </a:xfrm>
          <a:prstGeom prst="rect">
            <a:avLst/>
          </a:prstGeom>
        </p:spPr>
      </p:pic>
    </p:spTree>
    <p:extLst>
      <p:ext uri="{BB962C8B-B14F-4D97-AF65-F5344CB8AC3E}">
        <p14:creationId xmlns:p14="http://schemas.microsoft.com/office/powerpoint/2010/main" val="1499573494"/>
      </p:ext>
    </p:extLst>
  </p:cSld>
  <p:clrMapOvr>
    <a:masterClrMapping/>
  </p:clrMapOvr>
  <mc:AlternateContent xmlns:mc="http://schemas.openxmlformats.org/markup-compatibility/2006" xmlns:p14="http://schemas.microsoft.com/office/powerpoint/2010/main">
    <mc:Choice Requires="p14">
      <p:transition spd="slow" p14:dur="2000" advTm="2141"/>
    </mc:Choice>
    <mc:Fallback xmlns="">
      <p:transition spd="slow" advTm="2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1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74F17D7-9C58-E32D-4941-B6B872120526}"/>
              </a:ext>
            </a:extLst>
          </p:cNvPr>
          <p:cNvSpPr/>
          <p:nvPr/>
        </p:nvSpPr>
        <p:spPr>
          <a:xfrm>
            <a:off x="628650" y="1411550"/>
            <a:ext cx="7886700" cy="4829452"/>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pPr algn="ctr"/>
            <a:r>
              <a:rPr lang="nl-NL" sz="4400"/>
              <a:t>de vriendjes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Vriendjes maken, vriendschap | Naar school | WIJ.nl">
            <a:extLst>
              <a:ext uri="{FF2B5EF4-FFF2-40B4-BE49-F238E27FC236}">
                <a16:creationId xmlns:a16="http://schemas.microsoft.com/office/drawing/2014/main" id="{F1476FA8-BB88-A962-635A-20B29517AC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0930" y="2263938"/>
            <a:ext cx="6242140" cy="3127827"/>
          </a:xfrm>
          <a:prstGeom prst="rect">
            <a:avLst/>
          </a:prstGeom>
          <a:noFill/>
          <a:ln>
            <a:noFill/>
          </a:ln>
        </p:spPr>
      </p:pic>
      <p:pic>
        <p:nvPicPr>
          <p:cNvPr id="6" name="Opgenomen geluid">
            <a:hlinkClick r:id="" action="ppaction://media"/>
            <a:extLst>
              <a:ext uri="{FF2B5EF4-FFF2-40B4-BE49-F238E27FC236}">
                <a16:creationId xmlns:a16="http://schemas.microsoft.com/office/drawing/2014/main" id="{3D813E6B-19C6-CE47-DB10-1C203CB2E6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0946" y="5725535"/>
            <a:ext cx="487363" cy="487363"/>
          </a:xfrm>
          <a:prstGeom prst="rect">
            <a:avLst/>
          </a:prstGeom>
        </p:spPr>
      </p:pic>
    </p:spTree>
    <p:extLst>
      <p:ext uri="{BB962C8B-B14F-4D97-AF65-F5344CB8AC3E}">
        <p14:creationId xmlns:p14="http://schemas.microsoft.com/office/powerpoint/2010/main" val="3905757277"/>
      </p:ext>
    </p:extLst>
  </p:cSld>
  <p:clrMapOvr>
    <a:masterClrMapping/>
  </p:clrMapOvr>
  <mc:AlternateContent xmlns:mc="http://schemas.openxmlformats.org/markup-compatibility/2006" xmlns:p14="http://schemas.microsoft.com/office/powerpoint/2010/main">
    <mc:Choice Requires="p14">
      <p:transition spd="slow" p14:dur="2000" advTm="2255"/>
    </mc:Choice>
    <mc:Fallback xmlns="">
      <p:transition spd="slow" advTm="2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2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712567-C842-6268-DFAD-70D5A41B77FC}"/>
              </a:ext>
            </a:extLst>
          </p:cNvPr>
          <p:cNvSpPr/>
          <p:nvPr/>
        </p:nvSpPr>
        <p:spPr>
          <a:xfrm>
            <a:off x="628650" y="1411550"/>
            <a:ext cx="7886700" cy="4829452"/>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pPr algn="ctr"/>
            <a:r>
              <a:rPr lang="nl-NL" sz="4400" dirty="0"/>
              <a:t>de bibliotheek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5067BBAE-DB44-4956-BD1A-F89D7FCB2B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4891" y="2332634"/>
            <a:ext cx="5594218" cy="2673547"/>
          </a:xfrm>
          <a:prstGeom prst="rect">
            <a:avLst/>
          </a:prstGeom>
          <a:noFill/>
          <a:ln>
            <a:noFill/>
          </a:ln>
        </p:spPr>
      </p:pic>
      <p:pic>
        <p:nvPicPr>
          <p:cNvPr id="6" name="Opgenomen geluid">
            <a:hlinkClick r:id="" action="ppaction://media"/>
            <a:extLst>
              <a:ext uri="{FF2B5EF4-FFF2-40B4-BE49-F238E27FC236}">
                <a16:creationId xmlns:a16="http://schemas.microsoft.com/office/drawing/2014/main" id="{10181662-7236-4573-3F50-57A80CDD4F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4212" y="5749949"/>
            <a:ext cx="487363" cy="487363"/>
          </a:xfrm>
          <a:prstGeom prst="rect">
            <a:avLst/>
          </a:prstGeom>
        </p:spPr>
      </p:pic>
    </p:spTree>
    <p:extLst>
      <p:ext uri="{BB962C8B-B14F-4D97-AF65-F5344CB8AC3E}">
        <p14:creationId xmlns:p14="http://schemas.microsoft.com/office/powerpoint/2010/main" val="3911017425"/>
      </p:ext>
    </p:extLst>
  </p:cSld>
  <p:clrMapOvr>
    <a:masterClrMapping/>
  </p:clrMapOvr>
  <mc:AlternateContent xmlns:mc="http://schemas.openxmlformats.org/markup-compatibility/2006" xmlns:p14="http://schemas.microsoft.com/office/powerpoint/2010/main">
    <mc:Choice Requires="p14">
      <p:transition spd="slow" p14:dur="2000" advTm="3384"/>
    </mc:Choice>
    <mc:Fallback xmlns="">
      <p:transition spd="slow" advTm="3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uitzoeken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E7A38FB-6B97-C31C-9065-13E9C512EA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9457" y="2476454"/>
            <a:ext cx="4365085" cy="2905827"/>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16E3DA6B-EB8E-C5FC-2457-D305EA8ABD13}"/>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64505" y="5770877"/>
            <a:ext cx="487363" cy="487363"/>
          </a:xfrm>
          <a:prstGeom prst="rect">
            <a:avLst/>
          </a:prstGeom>
        </p:spPr>
      </p:pic>
    </p:spTree>
    <p:extLst>
      <p:ext uri="{BB962C8B-B14F-4D97-AF65-F5344CB8AC3E}">
        <p14:creationId xmlns:p14="http://schemas.microsoft.com/office/powerpoint/2010/main" val="976098647"/>
      </p:ext>
    </p:extLst>
  </p:cSld>
  <p:clrMapOvr>
    <a:masterClrMapping/>
  </p:clrMapOvr>
  <mc:AlternateContent xmlns:mc="http://schemas.openxmlformats.org/markup-compatibility/2006" xmlns:p14="http://schemas.microsoft.com/office/powerpoint/2010/main">
    <mc:Choice Requires="p14">
      <p:transition spd="slow" p14:dur="2000" advTm="1957"/>
    </mc:Choice>
    <mc:Fallback xmlns="">
      <p:transition spd="slow" advTm="19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lenen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Volwassenen abonnement">
            <a:extLst>
              <a:ext uri="{FF2B5EF4-FFF2-40B4-BE49-F238E27FC236}">
                <a16:creationId xmlns:a16="http://schemas.microsoft.com/office/drawing/2014/main" id="{91DA24E0-551E-665C-2B39-4B8D310152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7340" y="2441900"/>
            <a:ext cx="4389320" cy="3156067"/>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4DEBAAD3-C3C9-32E0-A4C3-8772582D4F24}"/>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45587"/>
            <a:ext cx="487363" cy="487363"/>
          </a:xfrm>
          <a:prstGeom prst="rect">
            <a:avLst/>
          </a:prstGeom>
        </p:spPr>
      </p:pic>
    </p:spTree>
    <p:extLst>
      <p:ext uri="{BB962C8B-B14F-4D97-AF65-F5344CB8AC3E}">
        <p14:creationId xmlns:p14="http://schemas.microsoft.com/office/powerpoint/2010/main" val="1431872886"/>
      </p:ext>
    </p:extLst>
  </p:cSld>
  <p:clrMapOvr>
    <a:masterClrMapping/>
  </p:clrMapOvr>
  <mc:AlternateContent xmlns:mc="http://schemas.openxmlformats.org/markup-compatibility/2006" xmlns:p14="http://schemas.microsoft.com/office/powerpoint/2010/main">
    <mc:Choice Requires="p14">
      <p:transition spd="slow" p14:dur="2000" advTm="2582"/>
    </mc:Choice>
    <mc:Fallback xmlns="">
      <p:transition spd="slow" advTm="2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lid zijn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Gratis e-books, een vakantie-abonnement en meer zomeracties van de  bibliotheek">
            <a:extLst>
              <a:ext uri="{FF2B5EF4-FFF2-40B4-BE49-F238E27FC236}">
                <a16:creationId xmlns:a16="http://schemas.microsoft.com/office/drawing/2014/main" id="{6A0EE814-E581-C6B1-13AB-8857AA6144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2357" y="2480972"/>
            <a:ext cx="4759285" cy="3182080"/>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454A81E3-AB3E-E5EE-43F9-8EF50E26BCC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0117" y="5968972"/>
            <a:ext cx="487363" cy="487363"/>
          </a:xfrm>
          <a:prstGeom prst="rect">
            <a:avLst/>
          </a:prstGeom>
        </p:spPr>
      </p:pic>
    </p:spTree>
    <p:extLst>
      <p:ext uri="{BB962C8B-B14F-4D97-AF65-F5344CB8AC3E}">
        <p14:creationId xmlns:p14="http://schemas.microsoft.com/office/powerpoint/2010/main" val="1519974374"/>
      </p:ext>
    </p:extLst>
  </p:cSld>
  <p:clrMapOvr>
    <a:masterClrMapping/>
  </p:clrMapOvr>
  <mc:AlternateContent xmlns:mc="http://schemas.openxmlformats.org/markup-compatibility/2006" xmlns:p14="http://schemas.microsoft.com/office/powerpoint/2010/main">
    <mc:Choice Requires="p14">
      <p:transition spd="slow" p14:dur="2000" advTm="2354"/>
    </mc:Choice>
    <mc:Fallback xmlns="">
      <p:transition spd="slow" advTm="2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boeken bekijken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Kinder leesboeken - De allerleukste boeken om zelf te lezen voor kinderen in groep 3 t/m 8.">
            <a:extLst>
              <a:ext uri="{FF2B5EF4-FFF2-40B4-BE49-F238E27FC236}">
                <a16:creationId xmlns:a16="http://schemas.microsoft.com/office/drawing/2014/main" id="{643B70C6-0789-50B2-44B4-F50B17F8C2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2451" y="2419934"/>
            <a:ext cx="4150956" cy="3110853"/>
          </a:xfrm>
          <a:prstGeom prst="rect">
            <a:avLst/>
          </a:prstGeom>
          <a:noFill/>
          <a:ln>
            <a:noFill/>
          </a:ln>
        </p:spPr>
      </p:pic>
      <p:pic>
        <p:nvPicPr>
          <p:cNvPr id="6" name="Opgenomen geluid">
            <a:hlinkClick r:id="" action="ppaction://media"/>
            <a:extLst>
              <a:ext uri="{FF2B5EF4-FFF2-40B4-BE49-F238E27FC236}">
                <a16:creationId xmlns:a16="http://schemas.microsoft.com/office/drawing/2014/main" id="{21D53550-9665-189D-F636-2CAE16CF57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6750" y="5874459"/>
            <a:ext cx="487363" cy="487363"/>
          </a:xfrm>
          <a:prstGeom prst="rect">
            <a:avLst/>
          </a:prstGeom>
        </p:spPr>
      </p:pic>
    </p:spTree>
    <p:extLst>
      <p:ext uri="{BB962C8B-B14F-4D97-AF65-F5344CB8AC3E}">
        <p14:creationId xmlns:p14="http://schemas.microsoft.com/office/powerpoint/2010/main" val="2398829176"/>
      </p:ext>
    </p:extLst>
  </p:cSld>
  <p:clrMapOvr>
    <a:masterClrMapping/>
  </p:clrMapOvr>
  <mc:AlternateContent xmlns:mc="http://schemas.openxmlformats.org/markup-compatibility/2006" xmlns:p14="http://schemas.microsoft.com/office/powerpoint/2010/main">
    <mc:Choice Requires="p14">
      <p:transition spd="slow" p14:dur="2000" advTm="2682"/>
    </mc:Choice>
    <mc:Fallback xmlns="">
      <p:transition spd="slow" advTm="2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6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een boek kiezen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Meisje onbeslist om een boek te kiezen om te lezen | Gratis Foto">
            <a:extLst>
              <a:ext uri="{FF2B5EF4-FFF2-40B4-BE49-F238E27FC236}">
                <a16:creationId xmlns:a16="http://schemas.microsoft.com/office/drawing/2014/main" id="{B8AAC987-60E8-CA7A-7491-E4730EC636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0176" y="2525019"/>
            <a:ext cx="4439629" cy="2960090"/>
          </a:xfrm>
          <a:prstGeom prst="rect">
            <a:avLst/>
          </a:prstGeom>
          <a:noFill/>
          <a:ln>
            <a:noFill/>
          </a:ln>
        </p:spPr>
      </p:pic>
      <p:pic>
        <p:nvPicPr>
          <p:cNvPr id="7" name="Opgenomen geluid">
            <a:hlinkClick r:id="" action="ppaction://media"/>
            <a:extLst>
              <a:ext uri="{FF2B5EF4-FFF2-40B4-BE49-F238E27FC236}">
                <a16:creationId xmlns:a16="http://schemas.microsoft.com/office/drawing/2014/main" id="{B3F9309B-4B57-F7A2-8C49-BDD45C3EE1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6750" y="5790852"/>
            <a:ext cx="487363" cy="487363"/>
          </a:xfrm>
          <a:prstGeom prst="rect">
            <a:avLst/>
          </a:prstGeom>
        </p:spPr>
      </p:pic>
    </p:spTree>
    <p:extLst>
      <p:ext uri="{BB962C8B-B14F-4D97-AF65-F5344CB8AC3E}">
        <p14:creationId xmlns:p14="http://schemas.microsoft.com/office/powerpoint/2010/main" val="1505578279"/>
      </p:ext>
    </p:extLst>
  </p:cSld>
  <p:clrMapOvr>
    <a:masterClrMapping/>
  </p:clrMapOvr>
  <mc:AlternateContent xmlns:mc="http://schemas.openxmlformats.org/markup-compatibility/2006" xmlns:p14="http://schemas.microsoft.com/office/powerpoint/2010/main">
    <mc:Choice Requires="p14">
      <p:transition spd="slow" p14:dur="2000" advTm="2753"/>
    </mc:Choice>
    <mc:Fallback xmlns="">
      <p:transition spd="slow" advTm="2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lezen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3A9B8F5-E326-1F8F-C819-729355A981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3415" y="2502962"/>
            <a:ext cx="5177170" cy="2899215"/>
          </a:xfrm>
          <a:prstGeom prst="rect">
            <a:avLst/>
          </a:prstGeom>
          <a:noFill/>
          <a:ln>
            <a:noFill/>
          </a:ln>
        </p:spPr>
      </p:pic>
      <p:pic>
        <p:nvPicPr>
          <p:cNvPr id="8" name="Opgenomen geluid" descr="Volume silhouet">
            <a:hlinkClick r:id="" action="ppaction://media"/>
            <a:extLst>
              <a:ext uri="{FF2B5EF4-FFF2-40B4-BE49-F238E27FC236}">
                <a16:creationId xmlns:a16="http://schemas.microsoft.com/office/drawing/2014/main" id="{97176565-9F1F-7673-46CF-399FDD2B578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6005511"/>
            <a:ext cx="487363" cy="487363"/>
          </a:xfrm>
          <a:prstGeom prst="rect">
            <a:avLst/>
          </a:prstGeom>
        </p:spPr>
      </p:pic>
    </p:spTree>
    <p:extLst>
      <p:ext uri="{BB962C8B-B14F-4D97-AF65-F5344CB8AC3E}">
        <p14:creationId xmlns:p14="http://schemas.microsoft.com/office/powerpoint/2010/main" val="3987355527"/>
      </p:ext>
    </p:extLst>
  </p:cSld>
  <p:clrMapOvr>
    <a:masterClrMapping/>
  </p:clrMapOvr>
  <mc:AlternateContent xmlns:mc="http://schemas.openxmlformats.org/markup-compatibility/2006" xmlns:p14="http://schemas.microsoft.com/office/powerpoint/2010/main">
    <mc:Choice Requires="p14">
      <p:transition spd="slow" p14:dur="2000" advTm="2332"/>
    </mc:Choice>
    <mc:Fallback xmlns="">
      <p:transition spd="slow" advTm="2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3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pakken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Inspiratie voor HR: 3 leestips voor het voorjaar van 2020 · Willemijn Boskma">
            <a:extLst>
              <a:ext uri="{FF2B5EF4-FFF2-40B4-BE49-F238E27FC236}">
                <a16:creationId xmlns:a16="http://schemas.microsoft.com/office/drawing/2014/main" id="{8B73A90C-7FFD-F214-56D8-02F243014C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8657" y="2514600"/>
            <a:ext cx="4186685" cy="2786608"/>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98CE0BD1-CD9D-53B3-8F1F-6B0A89ADD449}"/>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50118"/>
            <a:ext cx="487363" cy="487363"/>
          </a:xfrm>
          <a:prstGeom prst="rect">
            <a:avLst/>
          </a:prstGeom>
        </p:spPr>
      </p:pic>
    </p:spTree>
    <p:extLst>
      <p:ext uri="{BB962C8B-B14F-4D97-AF65-F5344CB8AC3E}">
        <p14:creationId xmlns:p14="http://schemas.microsoft.com/office/powerpoint/2010/main" val="2536399157"/>
      </p:ext>
    </p:extLst>
  </p:cSld>
  <p:clrMapOvr>
    <a:masterClrMapping/>
  </p:clrMapOvr>
  <mc:AlternateContent xmlns:mc="http://schemas.openxmlformats.org/markup-compatibility/2006" xmlns:p14="http://schemas.microsoft.com/office/powerpoint/2010/main">
    <mc:Choice Requires="p14">
      <p:transition spd="slow" p14:dur="2000" advTm="2222"/>
    </mc:Choice>
    <mc:Fallback xmlns="">
      <p:transition spd="slow" advTm="2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2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meenemen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Wat moet je meenemen op vakantie? De ultieme paklijst voor een gezin">
            <a:extLst>
              <a:ext uri="{FF2B5EF4-FFF2-40B4-BE49-F238E27FC236}">
                <a16:creationId xmlns:a16="http://schemas.microsoft.com/office/drawing/2014/main" id="{B6DB4F31-95BB-9AA2-4B47-8D2C58CC47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9458" y="2414664"/>
            <a:ext cx="4241065" cy="3180799"/>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8D3BDADC-67E5-6CC9-6BB1-6AAFD98638F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33231"/>
            <a:ext cx="487363" cy="487363"/>
          </a:xfrm>
          <a:prstGeom prst="rect">
            <a:avLst/>
          </a:prstGeom>
        </p:spPr>
      </p:pic>
    </p:spTree>
    <p:extLst>
      <p:ext uri="{BB962C8B-B14F-4D97-AF65-F5344CB8AC3E}">
        <p14:creationId xmlns:p14="http://schemas.microsoft.com/office/powerpoint/2010/main" val="2564840221"/>
      </p:ext>
    </p:extLst>
  </p:cSld>
  <p:clrMapOvr>
    <a:masterClrMapping/>
  </p:clrMapOvr>
  <mc:AlternateContent xmlns:mc="http://schemas.openxmlformats.org/markup-compatibility/2006" xmlns:p14="http://schemas.microsoft.com/office/powerpoint/2010/main">
    <mc:Choice Requires="p14">
      <p:transition spd="slow" p14:dur="2000" advTm="2475"/>
    </mc:Choice>
    <mc:Fallback xmlns="">
      <p:transition spd="slow" advTm="24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lezen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Hoe motiveer jij je kind om te lezen? 5 tips - Uitgeverij Zwijsen">
            <a:extLst>
              <a:ext uri="{FF2B5EF4-FFF2-40B4-BE49-F238E27FC236}">
                <a16:creationId xmlns:a16="http://schemas.microsoft.com/office/drawing/2014/main" id="{5E328195-CAE9-845A-CF12-A07C8199D1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053" y="2421836"/>
            <a:ext cx="4413894" cy="2942239"/>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0C8BA788-DA98-5225-E141-D361742C3182}"/>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858051"/>
            <a:ext cx="487363" cy="487363"/>
          </a:xfrm>
          <a:prstGeom prst="rect">
            <a:avLst/>
          </a:prstGeom>
        </p:spPr>
      </p:pic>
    </p:spTree>
    <p:extLst>
      <p:ext uri="{BB962C8B-B14F-4D97-AF65-F5344CB8AC3E}">
        <p14:creationId xmlns:p14="http://schemas.microsoft.com/office/powerpoint/2010/main" val="2601763944"/>
      </p:ext>
    </p:extLst>
  </p:cSld>
  <p:clrMapOvr>
    <a:masterClrMapping/>
  </p:clrMapOvr>
  <mc:AlternateContent xmlns:mc="http://schemas.openxmlformats.org/markup-compatibility/2006" xmlns:p14="http://schemas.microsoft.com/office/powerpoint/2010/main">
    <mc:Choice Requires="p14">
      <p:transition spd="slow" p14:dur="2000" advTm="2443"/>
    </mc:Choice>
    <mc:Fallback xmlns="">
      <p:transition spd="slow" advTm="2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terugbrengen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Vrij terugbrengen bib-boeken is een succes | Foto | pzc.nl">
            <a:extLst>
              <a:ext uri="{FF2B5EF4-FFF2-40B4-BE49-F238E27FC236}">
                <a16:creationId xmlns:a16="http://schemas.microsoft.com/office/drawing/2014/main" id="{B7701CB9-FBF8-FA8E-4473-3575F8D8A2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242" y="2436446"/>
            <a:ext cx="4269498" cy="2845987"/>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9E38E5A7-78D3-3A24-7CE8-716A99B5A45E}"/>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50118"/>
            <a:ext cx="487363" cy="487363"/>
          </a:xfrm>
          <a:prstGeom prst="rect">
            <a:avLst/>
          </a:prstGeom>
        </p:spPr>
      </p:pic>
    </p:spTree>
    <p:extLst>
      <p:ext uri="{BB962C8B-B14F-4D97-AF65-F5344CB8AC3E}">
        <p14:creationId xmlns:p14="http://schemas.microsoft.com/office/powerpoint/2010/main" val="2626792847"/>
      </p:ext>
    </p:extLst>
  </p:cSld>
  <p:clrMapOvr>
    <a:masterClrMapping/>
  </p:clrMapOvr>
  <mc:AlternateContent xmlns:mc="http://schemas.openxmlformats.org/markup-compatibility/2006" xmlns:p14="http://schemas.microsoft.com/office/powerpoint/2010/main">
    <mc:Choice Requires="p14">
      <p:transition spd="slow" p14:dur="2000" advTm="2080"/>
    </mc:Choice>
    <mc:Fallback xmlns="">
      <p:transition spd="slow" advTm="2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terugleggen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Stilzitten als ze iets leren hoeven kleuters Nicolas, Yasser, Nina en  Shadell niet meer dankzij de beweegvloer | Foto | gelderlander.nl">
            <a:extLst>
              <a:ext uri="{FF2B5EF4-FFF2-40B4-BE49-F238E27FC236}">
                <a16:creationId xmlns:a16="http://schemas.microsoft.com/office/drawing/2014/main" id="{5B200BFC-14DE-9F89-D121-B8677E8852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79" r="1"/>
          <a:stretch/>
        </p:blipFill>
        <p:spPr bwMode="auto">
          <a:xfrm>
            <a:off x="3208671" y="2237786"/>
            <a:ext cx="2726657" cy="3534555"/>
          </a:xfrm>
          <a:prstGeom prst="rect">
            <a:avLst/>
          </a:prstGeom>
          <a:noFill/>
          <a:ln>
            <a:noFill/>
          </a:ln>
          <a:extLst>
            <a:ext uri="{53640926-AAD7-44D8-BBD7-CCE9431645EC}">
              <a14:shadowObscured xmlns:a14="http://schemas.microsoft.com/office/drawing/2010/main"/>
            </a:ext>
          </a:extLst>
        </p:spPr>
      </p:pic>
      <p:pic>
        <p:nvPicPr>
          <p:cNvPr id="7" name="Opgenomen geluid" descr="Volume silhouet">
            <a:hlinkClick r:id="" action="ppaction://media"/>
            <a:extLst>
              <a:ext uri="{FF2B5EF4-FFF2-40B4-BE49-F238E27FC236}">
                <a16:creationId xmlns:a16="http://schemas.microsoft.com/office/drawing/2014/main" id="{EBDE6E1F-2A59-97D8-D615-B3AC794D62E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23804"/>
            <a:ext cx="487363" cy="487363"/>
          </a:xfrm>
          <a:prstGeom prst="rect">
            <a:avLst/>
          </a:prstGeom>
        </p:spPr>
      </p:pic>
    </p:spTree>
    <p:extLst>
      <p:ext uri="{BB962C8B-B14F-4D97-AF65-F5344CB8AC3E}">
        <p14:creationId xmlns:p14="http://schemas.microsoft.com/office/powerpoint/2010/main" val="3870621617"/>
      </p:ext>
    </p:extLst>
  </p:cSld>
  <p:clrMapOvr>
    <a:masterClrMapping/>
  </p:clrMapOvr>
  <mc:AlternateContent xmlns:mc="http://schemas.openxmlformats.org/markup-compatibility/2006" xmlns:p14="http://schemas.microsoft.com/office/powerpoint/2010/main">
    <mc:Choice Requires="p14">
      <p:transition spd="slow" p14:dur="2000" advTm="2590"/>
    </mc:Choice>
    <mc:Fallback xmlns="">
      <p:transition spd="slow" advTm="2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9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terugzetten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Huis opruimen: verschillende checklists voor iedere ruimte | Westwing">
            <a:extLst>
              <a:ext uri="{FF2B5EF4-FFF2-40B4-BE49-F238E27FC236}">
                <a16:creationId xmlns:a16="http://schemas.microsoft.com/office/drawing/2014/main" id="{6A803A98-FF6C-F3FF-1ADD-1DF44AC25D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5319" y="2178470"/>
            <a:ext cx="2633362" cy="3511149"/>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94C50471-81C5-F3F0-61B8-856E079F9D4A}"/>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50118"/>
            <a:ext cx="487363" cy="487363"/>
          </a:xfrm>
          <a:prstGeom prst="rect">
            <a:avLst/>
          </a:prstGeom>
        </p:spPr>
      </p:pic>
    </p:spTree>
    <p:extLst>
      <p:ext uri="{BB962C8B-B14F-4D97-AF65-F5344CB8AC3E}">
        <p14:creationId xmlns:p14="http://schemas.microsoft.com/office/powerpoint/2010/main" val="3299131062"/>
      </p:ext>
    </p:extLst>
  </p:cSld>
  <p:clrMapOvr>
    <a:masterClrMapping/>
  </p:clrMapOvr>
  <mc:AlternateContent xmlns:mc="http://schemas.openxmlformats.org/markup-compatibility/2006" xmlns:p14="http://schemas.microsoft.com/office/powerpoint/2010/main">
    <mc:Choice Requires="p14">
      <p:transition spd="slow" p14:dur="2000" advTm="2466"/>
    </mc:Choice>
    <mc:Fallback xmlns="">
      <p:transition spd="slow" advTm="2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rug van een boek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staand gesloten papieren boek met schaduwleren 2621327 Vectorkunst bij  Vecteezy">
            <a:extLst>
              <a:ext uri="{FF2B5EF4-FFF2-40B4-BE49-F238E27FC236}">
                <a16:creationId xmlns:a16="http://schemas.microsoft.com/office/drawing/2014/main" id="{55B34FD7-464B-0F04-A4C2-A50447304C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14" r="16629"/>
          <a:stretch/>
        </p:blipFill>
        <p:spPr bwMode="auto">
          <a:xfrm>
            <a:off x="3429000" y="1830194"/>
            <a:ext cx="2644496" cy="4065973"/>
          </a:xfrm>
          <a:prstGeom prst="rect">
            <a:avLst/>
          </a:prstGeom>
          <a:noFill/>
          <a:ln>
            <a:noFill/>
          </a:ln>
          <a:extLst>
            <a:ext uri="{53640926-AAD7-44D8-BBD7-CCE9431645EC}">
              <a14:shadowObscured xmlns:a14="http://schemas.microsoft.com/office/drawing/2010/main"/>
            </a:ext>
          </a:extLst>
        </p:spPr>
      </p:pic>
      <p:cxnSp>
        <p:nvCxnSpPr>
          <p:cNvPr id="7" name="Rechte verbindingslijn met pijl 6">
            <a:extLst>
              <a:ext uri="{FF2B5EF4-FFF2-40B4-BE49-F238E27FC236}">
                <a16:creationId xmlns:a16="http://schemas.microsoft.com/office/drawing/2014/main" id="{6BE4B3F5-CE8F-AE10-4E96-9F7037A5CF8D}"/>
              </a:ext>
            </a:extLst>
          </p:cNvPr>
          <p:cNvCxnSpPr>
            <a:cxnSpLocks/>
          </p:cNvCxnSpPr>
          <p:nvPr/>
        </p:nvCxnSpPr>
        <p:spPr>
          <a:xfrm flipV="1">
            <a:off x="3070504" y="4163627"/>
            <a:ext cx="1199655" cy="230820"/>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Opgenomen geluid">
            <a:hlinkClick r:id="" action="ppaction://media"/>
            <a:extLst>
              <a:ext uri="{FF2B5EF4-FFF2-40B4-BE49-F238E27FC236}">
                <a16:creationId xmlns:a16="http://schemas.microsoft.com/office/drawing/2014/main" id="{32F2E904-A649-2981-568E-EBC94BE1B9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6374" y="5652485"/>
            <a:ext cx="487363" cy="487363"/>
          </a:xfrm>
          <a:prstGeom prst="rect">
            <a:avLst/>
          </a:prstGeom>
        </p:spPr>
      </p:pic>
    </p:spTree>
    <p:extLst>
      <p:ext uri="{BB962C8B-B14F-4D97-AF65-F5344CB8AC3E}">
        <p14:creationId xmlns:p14="http://schemas.microsoft.com/office/powerpoint/2010/main" val="1975718478"/>
      </p:ext>
    </p:extLst>
  </p:cSld>
  <p:clrMapOvr>
    <a:masterClrMapping/>
  </p:clrMapOvr>
  <mc:AlternateContent xmlns:mc="http://schemas.openxmlformats.org/markup-compatibility/2006" xmlns:p14="http://schemas.microsoft.com/office/powerpoint/2010/main">
    <mc:Choice Requires="p14">
      <p:transition spd="slow" p14:dur="2000" advTm="3146"/>
    </mc:Choice>
    <mc:Fallback xmlns="">
      <p:transition spd="slow" advTm="3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1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reisboek</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5 reisboeken die uitermate geschikt zijn voor je kinderen - Riksja Family">
            <a:extLst>
              <a:ext uri="{FF2B5EF4-FFF2-40B4-BE49-F238E27FC236}">
                <a16:creationId xmlns:a16="http://schemas.microsoft.com/office/drawing/2014/main" id="{069BEDC7-F23E-7C01-9174-DD8C8D6AF4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7285" y="1690689"/>
            <a:ext cx="3329429" cy="4175815"/>
          </a:xfrm>
          <a:prstGeom prst="rect">
            <a:avLst/>
          </a:prstGeom>
          <a:noFill/>
          <a:ln>
            <a:noFill/>
          </a:ln>
        </p:spPr>
      </p:pic>
      <p:pic>
        <p:nvPicPr>
          <p:cNvPr id="3" name="Opgenomen geluid">
            <a:hlinkClick r:id="" action="ppaction://media"/>
            <a:extLst>
              <a:ext uri="{FF2B5EF4-FFF2-40B4-BE49-F238E27FC236}">
                <a16:creationId xmlns:a16="http://schemas.microsoft.com/office/drawing/2014/main" id="{E2A7F15A-52CE-F3D8-ACE0-8E9C249EC3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968" y="5622822"/>
            <a:ext cx="487363" cy="487363"/>
          </a:xfrm>
          <a:prstGeom prst="rect">
            <a:avLst/>
          </a:prstGeom>
        </p:spPr>
      </p:pic>
    </p:spTree>
    <p:extLst>
      <p:ext uri="{BB962C8B-B14F-4D97-AF65-F5344CB8AC3E}">
        <p14:creationId xmlns:p14="http://schemas.microsoft.com/office/powerpoint/2010/main" val="371573593"/>
      </p:ext>
    </p:extLst>
  </p:cSld>
  <p:clrMapOvr>
    <a:masterClrMapping/>
  </p:clrMapOvr>
  <mc:AlternateContent xmlns:mc="http://schemas.openxmlformats.org/markup-compatibility/2006" xmlns:p14="http://schemas.microsoft.com/office/powerpoint/2010/main">
    <mc:Choice Requires="p14">
      <p:transition spd="slow" p14:dur="2000" advTm="2470"/>
    </mc:Choice>
    <mc:Fallback xmlns="">
      <p:transition spd="slow" advTm="24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letter</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Letter a (klein) - We Do Create">
            <a:extLst>
              <a:ext uri="{FF2B5EF4-FFF2-40B4-BE49-F238E27FC236}">
                <a16:creationId xmlns:a16="http://schemas.microsoft.com/office/drawing/2014/main" id="{E7D81A10-1336-8969-3FA7-E68A99B29A6B}"/>
              </a:ext>
            </a:extLst>
          </p:cNvPr>
          <p:cNvPicPr>
            <a:picLocks noChangeAspect="1"/>
          </p:cNvPicPr>
          <p:nvPr/>
        </p:nvPicPr>
        <p:blipFill rotWithShape="1">
          <a:blip r:embed="rId5">
            <a:extLst>
              <a:ext uri="{28A0092B-C50C-407E-A947-70E740481C1C}">
                <a14:useLocalDpi xmlns:a14="http://schemas.microsoft.com/office/drawing/2010/main" val="0"/>
              </a:ext>
            </a:extLst>
          </a:blip>
          <a:srcRect t="20640"/>
          <a:stretch/>
        </p:blipFill>
        <p:spPr bwMode="auto">
          <a:xfrm>
            <a:off x="2643511" y="2157927"/>
            <a:ext cx="3856978" cy="3060876"/>
          </a:xfrm>
          <a:prstGeom prst="rect">
            <a:avLst/>
          </a:prstGeom>
          <a:noFill/>
          <a:ln>
            <a:noFill/>
          </a:ln>
          <a:extLst>
            <a:ext uri="{53640926-AAD7-44D8-BBD7-CCE9431645EC}">
              <a14:shadowObscured xmlns:a14="http://schemas.microsoft.com/office/drawing/2010/main"/>
            </a:ext>
          </a:extLst>
        </p:spPr>
      </p:pic>
      <p:pic>
        <p:nvPicPr>
          <p:cNvPr id="6" name="Opgenomen geluid">
            <a:hlinkClick r:id="" action="ppaction://media"/>
            <a:extLst>
              <a:ext uri="{FF2B5EF4-FFF2-40B4-BE49-F238E27FC236}">
                <a16:creationId xmlns:a16="http://schemas.microsoft.com/office/drawing/2014/main" id="{E3DA12F6-8A7E-7E15-F2CF-65552E4F4E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0846" y="5734413"/>
            <a:ext cx="487363" cy="487363"/>
          </a:xfrm>
          <a:prstGeom prst="rect">
            <a:avLst/>
          </a:prstGeom>
        </p:spPr>
      </p:pic>
    </p:spTree>
    <p:extLst>
      <p:ext uri="{BB962C8B-B14F-4D97-AF65-F5344CB8AC3E}">
        <p14:creationId xmlns:p14="http://schemas.microsoft.com/office/powerpoint/2010/main" val="3937454302"/>
      </p:ext>
    </p:extLst>
  </p:cSld>
  <p:clrMapOvr>
    <a:masterClrMapping/>
  </p:clrMapOvr>
  <mc:AlternateContent xmlns:mc="http://schemas.openxmlformats.org/markup-compatibility/2006" xmlns:p14="http://schemas.microsoft.com/office/powerpoint/2010/main">
    <mc:Choice Requires="p14">
      <p:transition spd="slow" p14:dur="2000" advTm="2629"/>
    </mc:Choice>
    <mc:Fallback xmlns="">
      <p:transition spd="slow" advTm="2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6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woord</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32 ideeën over Wandplaten Veilig Leren Lezen | leren lezen, lezen,  wandplaten">
            <a:extLst>
              <a:ext uri="{FF2B5EF4-FFF2-40B4-BE49-F238E27FC236}">
                <a16:creationId xmlns:a16="http://schemas.microsoft.com/office/drawing/2014/main" id="{7D1D8BB7-61D2-8303-F77F-FEAD9F9596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7015" y="2103678"/>
            <a:ext cx="2724150" cy="3335929"/>
          </a:xfrm>
          <a:prstGeom prst="rect">
            <a:avLst/>
          </a:prstGeom>
          <a:noFill/>
          <a:ln>
            <a:noFill/>
          </a:ln>
        </p:spPr>
      </p:pic>
      <p:pic>
        <p:nvPicPr>
          <p:cNvPr id="6" name="Opgenomen geluid">
            <a:hlinkClick r:id="" action="ppaction://media"/>
            <a:extLst>
              <a:ext uri="{FF2B5EF4-FFF2-40B4-BE49-F238E27FC236}">
                <a16:creationId xmlns:a16="http://schemas.microsoft.com/office/drawing/2014/main" id="{E8FAF1FA-6E07-7E13-7161-6E8281B446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8702" y="5743291"/>
            <a:ext cx="487363" cy="487363"/>
          </a:xfrm>
          <a:prstGeom prst="rect">
            <a:avLst/>
          </a:prstGeom>
        </p:spPr>
      </p:pic>
    </p:spTree>
    <p:extLst>
      <p:ext uri="{BB962C8B-B14F-4D97-AF65-F5344CB8AC3E}">
        <p14:creationId xmlns:p14="http://schemas.microsoft.com/office/powerpoint/2010/main" val="863877411"/>
      </p:ext>
    </p:extLst>
  </p:cSld>
  <p:clrMapOvr>
    <a:masterClrMapping/>
  </p:clrMapOvr>
  <mc:AlternateContent xmlns:mc="http://schemas.openxmlformats.org/markup-compatibility/2006" xmlns:p14="http://schemas.microsoft.com/office/powerpoint/2010/main">
    <mc:Choice Requires="p14">
      <p:transition spd="slow" p14:dur="2000" advTm="2962"/>
    </mc:Choice>
    <mc:Fallback xmlns="">
      <p:transition spd="slow" advTm="2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pPr algn="ctr"/>
            <a:r>
              <a:rPr lang="nl-NL" sz="4800"/>
              <a:t>voorlezen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Hoe kan ik kinderen betrekken bij een verhaal? - de Rolf groep">
            <a:extLst>
              <a:ext uri="{FF2B5EF4-FFF2-40B4-BE49-F238E27FC236}">
                <a16:creationId xmlns:a16="http://schemas.microsoft.com/office/drawing/2014/main" id="{0D7DCB41-F927-EFF4-99D0-7D6F5A9ED8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964" y="2530606"/>
            <a:ext cx="5634054" cy="2948915"/>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D6738A1B-7945-83D7-A46B-250C04609761}"/>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50118"/>
            <a:ext cx="487363" cy="487363"/>
          </a:xfrm>
          <a:prstGeom prst="rect">
            <a:avLst/>
          </a:prstGeom>
        </p:spPr>
      </p:pic>
    </p:spTree>
    <p:extLst>
      <p:ext uri="{BB962C8B-B14F-4D97-AF65-F5344CB8AC3E}">
        <p14:creationId xmlns:p14="http://schemas.microsoft.com/office/powerpoint/2010/main" val="1399760115"/>
      </p:ext>
    </p:extLst>
  </p:cSld>
  <p:clrMapOvr>
    <a:masterClrMapping/>
  </p:clrMapOvr>
  <mc:AlternateContent xmlns:mc="http://schemas.openxmlformats.org/markup-compatibility/2006" xmlns:p14="http://schemas.microsoft.com/office/powerpoint/2010/main">
    <mc:Choice Requires="p14">
      <p:transition spd="slow" p14:dur="2000" advTm="2430"/>
    </mc:Choice>
    <mc:Fallback xmlns="">
      <p:transition spd="slow" advTm="2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zin</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Kareltje en Sjonnie – Aflevering 13: (weer) naar school">
            <a:extLst>
              <a:ext uri="{FF2B5EF4-FFF2-40B4-BE49-F238E27FC236}">
                <a16:creationId xmlns:a16="http://schemas.microsoft.com/office/drawing/2014/main" id="{75BBEC37-5321-17BF-8F73-89CC1327EB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9403" y="2561164"/>
            <a:ext cx="4685193" cy="2445017"/>
          </a:xfrm>
          <a:prstGeom prst="rect">
            <a:avLst/>
          </a:prstGeom>
          <a:noFill/>
          <a:ln>
            <a:noFill/>
          </a:ln>
        </p:spPr>
      </p:pic>
      <p:pic>
        <p:nvPicPr>
          <p:cNvPr id="6" name="Opgenomen geluid">
            <a:hlinkClick r:id="" action="ppaction://media"/>
            <a:extLst>
              <a:ext uri="{FF2B5EF4-FFF2-40B4-BE49-F238E27FC236}">
                <a16:creationId xmlns:a16="http://schemas.microsoft.com/office/drawing/2014/main" id="{22388F89-B628-0914-0AFC-1763E11E9C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601" y="5670273"/>
            <a:ext cx="487363" cy="487363"/>
          </a:xfrm>
          <a:prstGeom prst="rect">
            <a:avLst/>
          </a:prstGeom>
        </p:spPr>
      </p:pic>
    </p:spTree>
    <p:extLst>
      <p:ext uri="{BB962C8B-B14F-4D97-AF65-F5344CB8AC3E}">
        <p14:creationId xmlns:p14="http://schemas.microsoft.com/office/powerpoint/2010/main" val="3487164898"/>
      </p:ext>
    </p:extLst>
  </p:cSld>
  <p:clrMapOvr>
    <a:masterClrMapping/>
  </p:clrMapOvr>
  <mc:AlternateContent xmlns:mc="http://schemas.openxmlformats.org/markup-compatibility/2006" xmlns:p14="http://schemas.microsoft.com/office/powerpoint/2010/main">
    <mc:Choice Requires="p14">
      <p:transition spd="slow" p14:dur="2000" advTm="2538"/>
    </mc:Choice>
    <mc:Fallback xmlns="">
      <p:transition spd="slow" advTm="2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err="1">
                <a:solidFill>
                  <a:srgbClr val="FF0000"/>
                </a:solidFill>
                <a:latin typeface="Wingdings" panose="05000000000000000000" pitchFamily="2" charset="2"/>
              </a:rPr>
              <a:t>l</a:t>
            </a:r>
            <a:r>
              <a:rPr lang="nl-NL" sz="4400" err="1"/>
              <a:t>het</a:t>
            </a:r>
            <a:r>
              <a:rPr lang="nl-NL" sz="4400"/>
              <a:t> verhaal</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99A00A8-B3B2-D60D-FA72-78DEA8E7F775}"/>
              </a:ext>
            </a:extLst>
          </p:cNvPr>
          <p:cNvPicPr>
            <a:picLocks noChangeAspect="1"/>
          </p:cNvPicPr>
          <p:nvPr/>
        </p:nvPicPr>
        <p:blipFill rotWithShape="1">
          <a:blip r:embed="rId5">
            <a:extLst>
              <a:ext uri="{28A0092B-C50C-407E-A947-70E740481C1C}">
                <a14:useLocalDpi xmlns:a14="http://schemas.microsoft.com/office/drawing/2010/main" val="0"/>
              </a:ext>
            </a:extLst>
          </a:blip>
          <a:srcRect l="21030" r="19528"/>
          <a:stretch/>
        </p:blipFill>
        <p:spPr bwMode="auto">
          <a:xfrm>
            <a:off x="2433287" y="2258923"/>
            <a:ext cx="4531506" cy="2764987"/>
          </a:xfrm>
          <a:prstGeom prst="rect">
            <a:avLst/>
          </a:prstGeom>
          <a:noFill/>
          <a:ln>
            <a:noFill/>
          </a:ln>
          <a:extLst>
            <a:ext uri="{53640926-AAD7-44D8-BBD7-CCE9431645EC}">
              <a14:shadowObscured xmlns:a14="http://schemas.microsoft.com/office/drawing/2010/main"/>
            </a:ext>
          </a:extLst>
        </p:spPr>
      </p:pic>
      <p:pic>
        <p:nvPicPr>
          <p:cNvPr id="6" name="Opgenomen geluid">
            <a:hlinkClick r:id="" action="ppaction://media"/>
            <a:extLst>
              <a:ext uri="{FF2B5EF4-FFF2-40B4-BE49-F238E27FC236}">
                <a16:creationId xmlns:a16="http://schemas.microsoft.com/office/drawing/2014/main" id="{1B658BE5-63F4-00B1-2F9B-954B344AC6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4112" y="5652517"/>
            <a:ext cx="487363" cy="487363"/>
          </a:xfrm>
          <a:prstGeom prst="rect">
            <a:avLst/>
          </a:prstGeom>
        </p:spPr>
      </p:pic>
    </p:spTree>
    <p:extLst>
      <p:ext uri="{BB962C8B-B14F-4D97-AF65-F5344CB8AC3E}">
        <p14:creationId xmlns:p14="http://schemas.microsoft.com/office/powerpoint/2010/main" val="4079694363"/>
      </p:ext>
    </p:extLst>
  </p:cSld>
  <p:clrMapOvr>
    <a:masterClrMapping/>
  </p:clrMapOvr>
  <mc:AlternateContent xmlns:mc="http://schemas.openxmlformats.org/markup-compatibility/2006" xmlns:p14="http://schemas.microsoft.com/office/powerpoint/2010/main">
    <mc:Choice Requires="p14">
      <p:transition spd="slow" p14:dur="2000" advTm="2790"/>
    </mc:Choice>
    <mc:Fallback xmlns="">
      <p:transition spd="slow" advTm="2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verkopen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Huis verkopen - Makelaar Kosten">
            <a:extLst>
              <a:ext uri="{FF2B5EF4-FFF2-40B4-BE49-F238E27FC236}">
                <a16:creationId xmlns:a16="http://schemas.microsoft.com/office/drawing/2014/main" id="{722C221D-BBFC-85B5-1942-B07DD58484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2086" y="2521613"/>
            <a:ext cx="4435809" cy="2966902"/>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2D89AB7A-C4A9-B026-A1AB-3149BC2ECE11}"/>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883336"/>
            <a:ext cx="487363" cy="487363"/>
          </a:xfrm>
          <a:prstGeom prst="rect">
            <a:avLst/>
          </a:prstGeom>
        </p:spPr>
      </p:pic>
    </p:spTree>
    <p:extLst>
      <p:ext uri="{BB962C8B-B14F-4D97-AF65-F5344CB8AC3E}">
        <p14:creationId xmlns:p14="http://schemas.microsoft.com/office/powerpoint/2010/main" val="3880613493"/>
      </p:ext>
    </p:extLst>
  </p:cSld>
  <p:clrMapOvr>
    <a:masterClrMapping/>
  </p:clrMapOvr>
  <mc:AlternateContent xmlns:mc="http://schemas.openxmlformats.org/markup-compatibility/2006" xmlns:p14="http://schemas.microsoft.com/office/powerpoint/2010/main">
    <mc:Choice Requires="p14">
      <p:transition spd="slow" p14:dur="2000" advTm="3210"/>
    </mc:Choice>
    <mc:Fallback xmlns="">
      <p:transition spd="slow" advTm="3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2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kopen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Heureux Couple D'âge Mûr Regardant Le Vendeur Par Caisse Enregistreuse Dans  Un Supermarché Tout En Achetant Des Fruits Et En Payant Par Carte De Crédit  | Photo Premium">
            <a:extLst>
              <a:ext uri="{FF2B5EF4-FFF2-40B4-BE49-F238E27FC236}">
                <a16:creationId xmlns:a16="http://schemas.microsoft.com/office/drawing/2014/main" id="{918221E2-0B58-AD69-43ED-9A2CC9300E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2886" y="2373107"/>
            <a:ext cx="4518227" cy="3012151"/>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7F841BBF-F96A-2624-277A-9B0B0339945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50" y="5959545"/>
            <a:ext cx="487363" cy="487363"/>
          </a:xfrm>
          <a:prstGeom prst="rect">
            <a:avLst/>
          </a:prstGeom>
        </p:spPr>
      </p:pic>
    </p:spTree>
    <p:extLst>
      <p:ext uri="{BB962C8B-B14F-4D97-AF65-F5344CB8AC3E}">
        <p14:creationId xmlns:p14="http://schemas.microsoft.com/office/powerpoint/2010/main" val="762458202"/>
      </p:ext>
    </p:extLst>
  </p:cSld>
  <p:clrMapOvr>
    <a:masterClrMapping/>
  </p:clrMapOvr>
  <mc:AlternateContent xmlns:mc="http://schemas.openxmlformats.org/markup-compatibility/2006" xmlns:p14="http://schemas.microsoft.com/office/powerpoint/2010/main">
    <mc:Choice Requires="p14">
      <p:transition spd="slow" p14:dur="2000" advTm="2801"/>
    </mc:Choice>
    <mc:Fallback xmlns="">
      <p:transition spd="slow" advTm="2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8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2" descr="http://www.pimpmijnbakfiets.nl/image/cache/data/patronen/geel-500x500.JPG">
            <a:extLst>
              <a:ext uri="{FF2B5EF4-FFF2-40B4-BE49-F238E27FC236}">
                <a16:creationId xmlns:a16="http://schemas.microsoft.com/office/drawing/2014/main" id="{62B7DDB5-5C31-041B-730D-DBB648CDDC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 t="2207" r="3667" b="3605"/>
          <a:stretch/>
        </p:blipFill>
        <p:spPr bwMode="auto">
          <a:xfrm>
            <a:off x="611560" y="1484784"/>
            <a:ext cx="792088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pPr algn="ctr"/>
            <a:r>
              <a:rPr lang="nl-NL" sz="4400"/>
              <a:t>de </a:t>
            </a:r>
            <a:r>
              <a:rPr lang="nl-NL"/>
              <a:t>winkeljuffrouw</a:t>
            </a:r>
            <a:endParaRPr lang="nl-NL" sz="4400"/>
          </a:p>
        </p:txBody>
      </p:sp>
      <p:pic>
        <p:nvPicPr>
          <p:cNvPr id="4" name="Picture 4" descr="http://www.nonpaintstore.nl/images/product_images/thumbnail_RAL8023.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25CF2C2-CB14-EB3D-1BFB-527C578A4C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7200" y="2310104"/>
            <a:ext cx="5120345" cy="3007853"/>
          </a:xfrm>
          <a:prstGeom prst="rect">
            <a:avLst/>
          </a:prstGeom>
          <a:noFill/>
          <a:ln>
            <a:noFill/>
          </a:ln>
        </p:spPr>
      </p:pic>
      <p:pic>
        <p:nvPicPr>
          <p:cNvPr id="6" name="Opgenomen geluid">
            <a:hlinkClick r:id="" action="ppaction://media"/>
            <a:extLst>
              <a:ext uri="{FF2B5EF4-FFF2-40B4-BE49-F238E27FC236}">
                <a16:creationId xmlns:a16="http://schemas.microsoft.com/office/drawing/2014/main" id="{2801A576-52BB-03A4-E72C-20BC9AE34D7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7478" y="5670272"/>
            <a:ext cx="487363" cy="487363"/>
          </a:xfrm>
          <a:prstGeom prst="rect">
            <a:avLst/>
          </a:prstGeom>
        </p:spPr>
      </p:pic>
    </p:spTree>
    <p:extLst>
      <p:ext uri="{BB962C8B-B14F-4D97-AF65-F5344CB8AC3E}">
        <p14:creationId xmlns:p14="http://schemas.microsoft.com/office/powerpoint/2010/main" val="865596785"/>
      </p:ext>
    </p:extLst>
  </p:cSld>
  <p:clrMapOvr>
    <a:masterClrMapping/>
  </p:clrMapOvr>
  <mc:AlternateContent xmlns:mc="http://schemas.openxmlformats.org/markup-compatibility/2006" xmlns:p14="http://schemas.microsoft.com/office/powerpoint/2010/main">
    <mc:Choice Requires="p14">
      <p:transition spd="slow" p14:dur="2000" advTm="3746"/>
    </mc:Choice>
    <mc:Fallback xmlns="">
      <p:transition spd="slow" advTm="3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7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2" descr="http://www.pimpmijnbakfiets.nl/image/cache/data/patronen/geel-500x500.JPG">
            <a:extLst>
              <a:ext uri="{FF2B5EF4-FFF2-40B4-BE49-F238E27FC236}">
                <a16:creationId xmlns:a16="http://schemas.microsoft.com/office/drawing/2014/main" id="{0B48B739-E3C8-860A-4E19-D826132639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 t="2207" r="3667" b="3605"/>
          <a:stretch/>
        </p:blipFill>
        <p:spPr bwMode="auto">
          <a:xfrm>
            <a:off x="611560" y="1484784"/>
            <a:ext cx="792088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pPr algn="ctr"/>
            <a:r>
              <a:rPr lang="nl-NL"/>
              <a:t>d</a:t>
            </a:r>
            <a:r>
              <a:rPr lang="nl-NL" sz="4400"/>
              <a:t>e klant </a:t>
            </a:r>
          </a:p>
        </p:txBody>
      </p:sp>
      <p:pic>
        <p:nvPicPr>
          <p:cNvPr id="4" name="Picture 4" descr="http://www.nonpaintstore.nl/images/product_images/thumbnail_RAL8023.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B9F00A51-1D49-F96C-83FF-353573BDD9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8079" y="2619091"/>
            <a:ext cx="4587842" cy="2575631"/>
          </a:xfrm>
          <a:prstGeom prst="rect">
            <a:avLst/>
          </a:prstGeom>
          <a:noFill/>
          <a:ln>
            <a:noFill/>
          </a:ln>
        </p:spPr>
      </p:pic>
      <p:pic>
        <p:nvPicPr>
          <p:cNvPr id="6" name="Opgenomen geluid">
            <a:hlinkClick r:id="" action="ppaction://media"/>
            <a:extLst>
              <a:ext uri="{FF2B5EF4-FFF2-40B4-BE49-F238E27FC236}">
                <a16:creationId xmlns:a16="http://schemas.microsoft.com/office/drawing/2014/main" id="{06024E2C-3B6A-010C-8EA3-0ACCDF5FE0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3090" y="5634762"/>
            <a:ext cx="487363" cy="487363"/>
          </a:xfrm>
          <a:prstGeom prst="rect">
            <a:avLst/>
          </a:prstGeom>
        </p:spPr>
      </p:pic>
    </p:spTree>
    <p:extLst>
      <p:ext uri="{BB962C8B-B14F-4D97-AF65-F5344CB8AC3E}">
        <p14:creationId xmlns:p14="http://schemas.microsoft.com/office/powerpoint/2010/main" val="2733583797"/>
      </p:ext>
    </p:extLst>
  </p:cSld>
  <p:clrMapOvr>
    <a:masterClrMapping/>
  </p:clrMapOvr>
  <mc:AlternateContent xmlns:mc="http://schemas.openxmlformats.org/markup-compatibility/2006" xmlns:p14="http://schemas.microsoft.com/office/powerpoint/2010/main">
    <mc:Choice Requires="p14">
      <p:transition spd="slow" p14:dur="2000" advTm="2629"/>
    </mc:Choice>
    <mc:Fallback xmlns="">
      <p:transition spd="slow" advTm="2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6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d</a:t>
            </a:r>
            <a:r>
              <a:rPr lang="nl-NL" sz="4400"/>
              <a:t>e verkoper </a:t>
            </a:r>
          </a:p>
        </p:txBody>
      </p:sp>
      <p:sp>
        <p:nvSpPr>
          <p:cNvPr id="7" name="Tijdelijke aanduiding voor inhoud 6">
            <a:extLst>
              <a:ext uri="{FF2B5EF4-FFF2-40B4-BE49-F238E27FC236}">
                <a16:creationId xmlns:a16="http://schemas.microsoft.com/office/drawing/2014/main" id="{B3A0B6A2-568D-4F35-E8A3-261FBF3B5E06}"/>
              </a:ext>
            </a:extLst>
          </p:cNvPr>
          <p:cNvSpPr>
            <a:spLocks noGrp="1"/>
          </p:cNvSpPr>
          <p:nvPr>
            <p:ph idx="1"/>
          </p:nvPr>
        </p:nvSpPr>
        <p:spPr/>
        <p:txBody>
          <a:bodyPr/>
          <a:lstStyle/>
          <a:p>
            <a:endParaRPr lang="nl-NL"/>
          </a:p>
        </p:txBody>
      </p:sp>
      <p:pic>
        <p:nvPicPr>
          <p:cNvPr id="8" name="Picture 2" descr="http://www.pimpmijnbakfiets.nl/image/cache/data/patronen/geel-500x500.JPG">
            <a:extLst>
              <a:ext uri="{FF2B5EF4-FFF2-40B4-BE49-F238E27FC236}">
                <a16:creationId xmlns:a16="http://schemas.microsoft.com/office/drawing/2014/main" id="{35B6CCD8-9DC4-4420-2240-D95B12CDC0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 t="2207" r="3667" b="3605"/>
          <a:stretch/>
        </p:blipFill>
        <p:spPr bwMode="auto">
          <a:xfrm>
            <a:off x="611560" y="1484784"/>
            <a:ext cx="792088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en Afrikaans-amerikaanse Verkoper Staan Bij De Kassa Op De Achtergrond Van  Supermarkt Planken Met Producten Vector Vlak Ontwerp Illustratie. Verticale  Lay-out. Royalty vrije SVG, Cliparts, Vectoren, en Stock Illustratie. Image  53175877">
            <a:extLst>
              <a:ext uri="{FF2B5EF4-FFF2-40B4-BE49-F238E27FC236}">
                <a16:creationId xmlns:a16="http://schemas.microsoft.com/office/drawing/2014/main" id="{83744B85-1312-EF4C-E337-6CF4A24DA7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7831" y="1989211"/>
            <a:ext cx="3748337" cy="374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pgenomen geluid">
            <a:hlinkClick r:id="" action="ppaction://media"/>
            <a:extLst>
              <a:ext uri="{FF2B5EF4-FFF2-40B4-BE49-F238E27FC236}">
                <a16:creationId xmlns:a16="http://schemas.microsoft.com/office/drawing/2014/main" id="{680665CC-03A5-716D-65AE-F48D675C3A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9824" y="5638553"/>
            <a:ext cx="487363" cy="487363"/>
          </a:xfrm>
          <a:prstGeom prst="rect">
            <a:avLst/>
          </a:prstGeom>
        </p:spPr>
      </p:pic>
    </p:spTree>
    <p:extLst>
      <p:ext uri="{BB962C8B-B14F-4D97-AF65-F5344CB8AC3E}">
        <p14:creationId xmlns:p14="http://schemas.microsoft.com/office/powerpoint/2010/main" val="513067015"/>
      </p:ext>
    </p:extLst>
  </p:cSld>
  <p:clrMapOvr>
    <a:masterClrMapping/>
  </p:clrMapOvr>
  <mc:AlternateContent xmlns:mc="http://schemas.openxmlformats.org/markup-compatibility/2006" xmlns:p14="http://schemas.microsoft.com/office/powerpoint/2010/main">
    <mc:Choice Requires="p14">
      <p:transition spd="slow" p14:dur="2000" advTm="2910"/>
    </mc:Choice>
    <mc:Fallback xmlns="">
      <p:transition spd="slow" advTm="2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d</a:t>
            </a:r>
            <a:r>
              <a:rPr lang="nl-NL" sz="4400"/>
              <a:t>e verkoopster </a:t>
            </a:r>
          </a:p>
        </p:txBody>
      </p:sp>
      <p:sp>
        <p:nvSpPr>
          <p:cNvPr id="6" name="Tijdelijke aanduiding voor inhoud 5">
            <a:extLst>
              <a:ext uri="{FF2B5EF4-FFF2-40B4-BE49-F238E27FC236}">
                <a16:creationId xmlns:a16="http://schemas.microsoft.com/office/drawing/2014/main" id="{20DC006B-6092-D586-64DE-9C864BC0212E}"/>
              </a:ext>
            </a:extLst>
          </p:cNvPr>
          <p:cNvSpPr>
            <a:spLocks noGrp="1"/>
          </p:cNvSpPr>
          <p:nvPr>
            <p:ph idx="1"/>
          </p:nvPr>
        </p:nvSpPr>
        <p:spPr/>
        <p:txBody>
          <a:bodyPr/>
          <a:lstStyle/>
          <a:p>
            <a:endParaRPr lang="nl-NL"/>
          </a:p>
        </p:txBody>
      </p:sp>
      <p:pic>
        <p:nvPicPr>
          <p:cNvPr id="7" name="Picture 2" descr="http://www.pimpmijnbakfiets.nl/image/cache/data/patronen/geel-500x500.JPG">
            <a:extLst>
              <a:ext uri="{FF2B5EF4-FFF2-40B4-BE49-F238E27FC236}">
                <a16:creationId xmlns:a16="http://schemas.microsoft.com/office/drawing/2014/main" id="{9ACAB61F-5BE1-592B-C3DF-61855C6F19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 t="2207" r="3667" b="3605"/>
          <a:stretch/>
        </p:blipFill>
        <p:spPr bwMode="auto">
          <a:xfrm>
            <a:off x="611560" y="1484784"/>
            <a:ext cx="792088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eer moet de boekwinkel dicht, nét in die week dat het meest verkocht wordt">
            <a:extLst>
              <a:ext uri="{FF2B5EF4-FFF2-40B4-BE49-F238E27FC236}">
                <a16:creationId xmlns:a16="http://schemas.microsoft.com/office/drawing/2014/main" id="{32A76E17-ABCE-5305-1EA6-6A8A049C9976}"/>
              </a:ext>
            </a:extLst>
          </p:cNvPr>
          <p:cNvPicPr>
            <a:picLocks noChangeAspect="1"/>
          </p:cNvPicPr>
          <p:nvPr/>
        </p:nvPicPr>
        <p:blipFill rotWithShape="1">
          <a:blip r:embed="rId5">
            <a:extLst>
              <a:ext uri="{28A0092B-C50C-407E-A947-70E740481C1C}">
                <a14:useLocalDpi xmlns:a14="http://schemas.microsoft.com/office/drawing/2010/main" val="0"/>
              </a:ext>
            </a:extLst>
          </a:blip>
          <a:srcRect l="48898" t="24190" r="10894"/>
          <a:stretch/>
        </p:blipFill>
        <p:spPr bwMode="auto">
          <a:xfrm>
            <a:off x="2877093" y="1690689"/>
            <a:ext cx="3389813" cy="4262406"/>
          </a:xfrm>
          <a:prstGeom prst="rect">
            <a:avLst/>
          </a:prstGeom>
          <a:noFill/>
          <a:ln>
            <a:noFill/>
          </a:ln>
          <a:extLst>
            <a:ext uri="{53640926-AAD7-44D8-BBD7-CCE9431645EC}">
              <a14:shadowObscured xmlns:a14="http://schemas.microsoft.com/office/drawing/2010/main"/>
            </a:ext>
          </a:extLst>
        </p:spPr>
      </p:pic>
      <p:pic>
        <p:nvPicPr>
          <p:cNvPr id="3" name="Opgenomen geluid">
            <a:hlinkClick r:id="" action="ppaction://media"/>
            <a:extLst>
              <a:ext uri="{FF2B5EF4-FFF2-40B4-BE49-F238E27FC236}">
                <a16:creationId xmlns:a16="http://schemas.microsoft.com/office/drawing/2014/main" id="{E9A9068B-CD2E-3C3B-74B1-4F3472F3A9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968" y="5689600"/>
            <a:ext cx="487363" cy="487363"/>
          </a:xfrm>
          <a:prstGeom prst="rect">
            <a:avLst/>
          </a:prstGeom>
        </p:spPr>
      </p:pic>
    </p:spTree>
    <p:extLst>
      <p:ext uri="{BB962C8B-B14F-4D97-AF65-F5344CB8AC3E}">
        <p14:creationId xmlns:p14="http://schemas.microsoft.com/office/powerpoint/2010/main" val="1240015796"/>
      </p:ext>
    </p:extLst>
  </p:cSld>
  <p:clrMapOvr>
    <a:masterClrMapping/>
  </p:clrMapOvr>
  <mc:AlternateContent xmlns:mc="http://schemas.openxmlformats.org/markup-compatibility/2006" xmlns:p14="http://schemas.microsoft.com/office/powerpoint/2010/main">
    <mc:Choice Requires="p14">
      <p:transition spd="slow" p14:dur="2000" advTm="3171"/>
    </mc:Choice>
    <mc:Fallback xmlns="">
      <p:transition spd="slow" advTm="3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1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76C057-5192-18E6-4F5C-8E1271AE73CC}"/>
              </a:ext>
            </a:extLst>
          </p:cNvPr>
          <p:cNvSpPr/>
          <p:nvPr/>
        </p:nvSpPr>
        <p:spPr>
          <a:xfrm>
            <a:off x="628650" y="1411550"/>
            <a:ext cx="7886700" cy="4829452"/>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pPr algn="ctr"/>
            <a:r>
              <a:rPr lang="nl-NL" sz="4400"/>
              <a:t>de </a:t>
            </a:r>
            <a:r>
              <a:rPr lang="nl-NL"/>
              <a:t>kassa</a:t>
            </a:r>
            <a:endParaRPr lang="nl-NL" sz="4400"/>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Snoepverkoop bij de kassa normaalste zaak van de wereld: 'Er is nauwelijks  wat veranderd' | RTL Nieuws">
            <a:extLst>
              <a:ext uri="{FF2B5EF4-FFF2-40B4-BE49-F238E27FC236}">
                <a16:creationId xmlns:a16="http://schemas.microsoft.com/office/drawing/2014/main" id="{BEA7EC65-8B9B-BEBF-5A72-960EC8C7C2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732" y="2551625"/>
            <a:ext cx="4382536" cy="2454556"/>
          </a:xfrm>
          <a:prstGeom prst="rect">
            <a:avLst/>
          </a:prstGeom>
          <a:noFill/>
          <a:ln>
            <a:noFill/>
          </a:ln>
        </p:spPr>
      </p:pic>
      <p:pic>
        <p:nvPicPr>
          <p:cNvPr id="7" name="Opgenomen geluid">
            <a:hlinkClick r:id="" action="ppaction://media"/>
            <a:extLst>
              <a:ext uri="{FF2B5EF4-FFF2-40B4-BE49-F238E27FC236}">
                <a16:creationId xmlns:a16="http://schemas.microsoft.com/office/drawing/2014/main" id="{1ED32FE2-A655-A18F-2C43-9FBC0C61CE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0846" y="5661395"/>
            <a:ext cx="487363" cy="487363"/>
          </a:xfrm>
          <a:prstGeom prst="rect">
            <a:avLst/>
          </a:prstGeom>
        </p:spPr>
      </p:pic>
    </p:spTree>
    <p:extLst>
      <p:ext uri="{BB962C8B-B14F-4D97-AF65-F5344CB8AC3E}">
        <p14:creationId xmlns:p14="http://schemas.microsoft.com/office/powerpoint/2010/main" val="762761275"/>
      </p:ext>
    </p:extLst>
  </p:cSld>
  <p:clrMapOvr>
    <a:masterClrMapping/>
  </p:clrMapOvr>
  <mc:AlternateContent xmlns:mc="http://schemas.openxmlformats.org/markup-compatibility/2006" xmlns:p14="http://schemas.microsoft.com/office/powerpoint/2010/main">
    <mc:Choice Requires="p14">
      <p:transition spd="slow" p14:dur="2000" advTm="2913"/>
    </mc:Choice>
    <mc:Fallback xmlns="">
      <p:transition spd="slow" advTm="2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a:t>uitkiezen</a:t>
            </a:r>
          </a:p>
        </p:txBody>
      </p:sp>
      <p:pic>
        <p:nvPicPr>
          <p:cNvPr id="4" name="Picture 2" descr="http://vermiljoenshop.be/646-thickbox/boordstof-rood.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124"/>
          <a:stretch/>
        </p:blipFill>
        <p:spPr bwMode="auto">
          <a:xfrm>
            <a:off x="1714500" y="2036743"/>
            <a:ext cx="5715000" cy="3652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ermiljoenshop.be/646-thickbox/boordstof-rood.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4"/>
          <a:stretch/>
        </p:blipFill>
        <p:spPr bwMode="auto">
          <a:xfrm>
            <a:off x="502733" y="1556792"/>
            <a:ext cx="799451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21D5700-AF0D-0AE0-90D1-40D3E7FCB4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9474" y="2214429"/>
            <a:ext cx="5325052" cy="3544875"/>
          </a:xfrm>
          <a:prstGeom prst="rect">
            <a:avLst/>
          </a:prstGeom>
          <a:noFill/>
          <a:ln>
            <a:noFill/>
          </a:ln>
        </p:spPr>
      </p:pic>
      <p:pic>
        <p:nvPicPr>
          <p:cNvPr id="7" name="Opgenomen geluid" descr="Volume silhouet">
            <a:hlinkClick r:id="" action="ppaction://media"/>
            <a:extLst>
              <a:ext uri="{FF2B5EF4-FFF2-40B4-BE49-F238E27FC236}">
                <a16:creationId xmlns:a16="http://schemas.microsoft.com/office/drawing/2014/main" id="{E827400E-D431-84E6-B822-BFD80385AEE5}"/>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750" y="5950118"/>
            <a:ext cx="487363" cy="487363"/>
          </a:xfrm>
          <a:prstGeom prst="rect">
            <a:avLst/>
          </a:prstGeom>
        </p:spPr>
      </p:pic>
    </p:spTree>
    <p:extLst>
      <p:ext uri="{BB962C8B-B14F-4D97-AF65-F5344CB8AC3E}">
        <p14:creationId xmlns:p14="http://schemas.microsoft.com/office/powerpoint/2010/main" val="3403072698"/>
      </p:ext>
    </p:extLst>
  </p:cSld>
  <p:clrMapOvr>
    <a:masterClrMapping/>
  </p:clrMapOvr>
  <mc:AlternateContent xmlns:mc="http://schemas.openxmlformats.org/markup-compatibility/2006" xmlns:p14="http://schemas.microsoft.com/office/powerpoint/2010/main">
    <mc:Choice Requires="p14">
      <p:transition spd="slow" p14:dur="2000" advTm="2800"/>
    </mc:Choice>
    <mc:Fallback xmlns="">
      <p:transition spd="slow" advTm="2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400"/>
              <a:t>de illustratie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Home - another view | Illustrations &amp; graphic design">
            <a:extLst>
              <a:ext uri="{FF2B5EF4-FFF2-40B4-BE49-F238E27FC236}">
                <a16:creationId xmlns:a16="http://schemas.microsoft.com/office/drawing/2014/main" id="{F9765FB3-6679-0BF2-B627-4CB5720AA5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6916" y="1678087"/>
            <a:ext cx="4750168" cy="4299530"/>
          </a:xfrm>
          <a:prstGeom prst="rect">
            <a:avLst/>
          </a:prstGeom>
          <a:noFill/>
          <a:ln>
            <a:noFill/>
          </a:ln>
        </p:spPr>
      </p:pic>
      <p:pic>
        <p:nvPicPr>
          <p:cNvPr id="7" name="Opgenomen geluid">
            <a:hlinkClick r:id="" action="ppaction://media"/>
            <a:extLst>
              <a:ext uri="{FF2B5EF4-FFF2-40B4-BE49-F238E27FC236}">
                <a16:creationId xmlns:a16="http://schemas.microsoft.com/office/drawing/2014/main" id="{D2F98ACE-F052-1F95-818F-332E38CCDD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9824" y="5716658"/>
            <a:ext cx="487363" cy="487363"/>
          </a:xfrm>
          <a:prstGeom prst="rect">
            <a:avLst/>
          </a:prstGeom>
        </p:spPr>
      </p:pic>
    </p:spTree>
    <p:extLst>
      <p:ext uri="{BB962C8B-B14F-4D97-AF65-F5344CB8AC3E}">
        <p14:creationId xmlns:p14="http://schemas.microsoft.com/office/powerpoint/2010/main" val="710176060"/>
      </p:ext>
    </p:extLst>
  </p:cSld>
  <p:clrMapOvr>
    <a:masterClrMapping/>
  </p:clrMapOvr>
  <mc:AlternateContent xmlns:mc="http://schemas.openxmlformats.org/markup-compatibility/2006" xmlns:p14="http://schemas.microsoft.com/office/powerpoint/2010/main">
    <mc:Choice Requires="p14">
      <p:transition spd="slow" p14:dur="2000" advTm="3427"/>
    </mc:Choice>
    <mc:Fallback xmlns="">
      <p:transition spd="slow" advTm="34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2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t>de titel</a:t>
            </a:r>
            <a:r>
              <a:rPr lang="nl-NL" sz="4400"/>
              <a:t> </a:t>
            </a:r>
          </a:p>
        </p:txBody>
      </p:sp>
      <p:pic>
        <p:nvPicPr>
          <p:cNvPr id="4" name="Picture 4" descr="http://www.nonpaintstore.nl/images/product_images/thumbnail_RAL802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27201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onpaintstore.nl/images/product_images/thumbnail_RAL8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8393"/>
            <a:ext cx="7920880" cy="48189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Disney Boekenclub ~ Sneeuwwitje en de Zeven Dwergen - Sassafrass Store">
            <a:extLst>
              <a:ext uri="{FF2B5EF4-FFF2-40B4-BE49-F238E27FC236}">
                <a16:creationId xmlns:a16="http://schemas.microsoft.com/office/drawing/2014/main" id="{DADB820B-4FF0-EB50-1518-A1D03E739D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3959" y="1733012"/>
            <a:ext cx="2873542" cy="4260338"/>
          </a:xfrm>
          <a:prstGeom prst="rect">
            <a:avLst/>
          </a:prstGeom>
          <a:noFill/>
          <a:ln>
            <a:noFill/>
          </a:ln>
        </p:spPr>
      </p:pic>
      <p:sp>
        <p:nvSpPr>
          <p:cNvPr id="6" name="Ovaal 5">
            <a:extLst>
              <a:ext uri="{FF2B5EF4-FFF2-40B4-BE49-F238E27FC236}">
                <a16:creationId xmlns:a16="http://schemas.microsoft.com/office/drawing/2014/main" id="{42B4CB8F-381D-7443-BF97-8E94522CDE69}"/>
              </a:ext>
            </a:extLst>
          </p:cNvPr>
          <p:cNvSpPr/>
          <p:nvPr/>
        </p:nvSpPr>
        <p:spPr>
          <a:xfrm>
            <a:off x="2862312" y="1981420"/>
            <a:ext cx="3035189" cy="1122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9" name="Opgenomen geluid">
            <a:hlinkClick r:id="" action="ppaction://media"/>
            <a:extLst>
              <a:ext uri="{FF2B5EF4-FFF2-40B4-BE49-F238E27FC236}">
                <a16:creationId xmlns:a16="http://schemas.microsoft.com/office/drawing/2014/main" id="{4248D531-B6C3-E9AF-07FF-6461F59EBE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9824" y="5749668"/>
            <a:ext cx="487363" cy="487363"/>
          </a:xfrm>
          <a:prstGeom prst="rect">
            <a:avLst/>
          </a:prstGeom>
        </p:spPr>
      </p:pic>
    </p:spTree>
    <p:extLst>
      <p:ext uri="{BB962C8B-B14F-4D97-AF65-F5344CB8AC3E}">
        <p14:creationId xmlns:p14="http://schemas.microsoft.com/office/powerpoint/2010/main" val="4091702278"/>
      </p:ext>
    </p:extLst>
  </p:cSld>
  <p:clrMapOvr>
    <a:masterClrMapping/>
  </p:clrMapOvr>
  <mc:AlternateContent xmlns:mc="http://schemas.openxmlformats.org/markup-compatibility/2006" xmlns:p14="http://schemas.microsoft.com/office/powerpoint/2010/main">
    <mc:Choice Requires="p14">
      <p:transition spd="slow" p14:dur="2000" advTm="3193"/>
    </mc:Choice>
    <mc:Fallback xmlns="">
      <p:transition spd="slow" advTm="3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5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6b88fd-cdb9-4555-b96c-5b041ec73eef" xsi:nil="true"/>
    <lcf76f155ced4ddcb4097134ff3c332f xmlns="ebf5450b-4da8-4325-98be-37eb624cc67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EF603E5C6A7342B741E5847C80CC52" ma:contentTypeVersion="18" ma:contentTypeDescription="Een nieuw document maken." ma:contentTypeScope="" ma:versionID="ee379cd308a25673034bf96152822b22">
  <xsd:schema xmlns:xsd="http://www.w3.org/2001/XMLSchema" xmlns:xs="http://www.w3.org/2001/XMLSchema" xmlns:p="http://schemas.microsoft.com/office/2006/metadata/properties" xmlns:ns2="ebf5450b-4da8-4325-98be-37eb624cc67b" xmlns:ns3="2c6b88fd-cdb9-4555-b96c-5b041ec73eef" targetNamespace="http://schemas.microsoft.com/office/2006/metadata/properties" ma:root="true" ma:fieldsID="9d86f3cafa16b2bc0f6cd9d75494f594" ns2:_="" ns3:_="">
    <xsd:import namespace="ebf5450b-4da8-4325-98be-37eb624cc67b"/>
    <xsd:import namespace="2c6b88fd-cdb9-4555-b96c-5b041ec73ee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5450b-4da8-4325-98be-37eb624cc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2bc7d07-b8a2-4d0b-8b88-3461a645f2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6b88fd-cdb9-4555-b96c-5b041ec73ee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e5e682-18c0-4d00-b62a-1829f15b20fa}" ma:internalName="TaxCatchAll" ma:showField="CatchAllData" ma:web="2c6b88fd-cdb9-4555-b96c-5b041ec73e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81243C-F201-4AB3-99B0-C89955D6423D}">
  <ds:schemaRefs>
    <ds:schemaRef ds:uri="http://schemas.microsoft.com/office/2006/metadata/properties"/>
    <ds:schemaRef ds:uri="http://schemas.microsoft.com/office/infopath/2007/PartnerControls"/>
    <ds:schemaRef ds:uri="2c6b88fd-cdb9-4555-b96c-5b041ec73eef"/>
    <ds:schemaRef ds:uri="ebf5450b-4da8-4325-98be-37eb624cc67b"/>
  </ds:schemaRefs>
</ds:datastoreItem>
</file>

<file path=customXml/itemProps2.xml><?xml version="1.0" encoding="utf-8"?>
<ds:datastoreItem xmlns:ds="http://schemas.openxmlformats.org/officeDocument/2006/customXml" ds:itemID="{4B7525FC-CB35-4813-B6BF-A79111A5CAA3}">
  <ds:schemaRefs>
    <ds:schemaRef ds:uri="http://schemas.microsoft.com/sharepoint/v3/contenttype/forms"/>
  </ds:schemaRefs>
</ds:datastoreItem>
</file>

<file path=customXml/itemProps3.xml><?xml version="1.0" encoding="utf-8"?>
<ds:datastoreItem xmlns:ds="http://schemas.openxmlformats.org/officeDocument/2006/customXml" ds:itemID="{C4ED3F61-28A2-4F4C-B835-7A8DE02A5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5450b-4da8-4325-98be-37eb624cc67b"/>
    <ds:schemaRef ds:uri="2c6b88fd-cdb9-4555-b96c-5b041ec73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14</TotalTime>
  <Words>124</Words>
  <Application>Microsoft Office PowerPoint</Application>
  <PresentationFormat>Diavoorstelling (4:3)</PresentationFormat>
  <Paragraphs>68</Paragraphs>
  <Slides>68</Slides>
  <Notes>0</Notes>
  <HiddenSlides>0</HiddenSlides>
  <MMClips>66</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68</vt:i4>
      </vt:variant>
    </vt:vector>
  </HeadingPairs>
  <TitlesOfParts>
    <vt:vector size="73" baseType="lpstr">
      <vt:lpstr>Arial</vt:lpstr>
      <vt:lpstr>Calibri</vt:lpstr>
      <vt:lpstr>Calibri Light</vt:lpstr>
      <vt:lpstr>Wingdings</vt:lpstr>
      <vt:lpstr>Kantoorthema</vt:lpstr>
      <vt:lpstr>PowerPoint-presentatie</vt:lpstr>
      <vt:lpstr>PowerPoint-presentatie</vt:lpstr>
      <vt:lpstr>lhet boek</vt:lpstr>
      <vt:lpstr>de kaft </vt:lpstr>
      <vt:lpstr>lezen</vt:lpstr>
      <vt:lpstr>voorlezen</vt:lpstr>
      <vt:lpstr>uitkiezen</vt:lpstr>
      <vt:lpstr>de illustratie </vt:lpstr>
      <vt:lpstr>de titel </vt:lpstr>
      <vt:lpstr>lhet leesboek</vt:lpstr>
      <vt:lpstr>lhet sprookjesboek</vt:lpstr>
      <vt:lpstr>lhet stripboek</vt:lpstr>
      <vt:lpstr>lhet tijdschrift</vt:lpstr>
      <vt:lpstr>de soort </vt:lpstr>
      <vt:lpstr>aanwijzen</vt:lpstr>
      <vt:lpstr>lhet prentenboek</vt:lpstr>
      <vt:lpstr>laten zien</vt:lpstr>
      <vt:lpstr>geloven</vt:lpstr>
      <vt:lpstr>het is (niet) waar</vt:lpstr>
      <vt:lpstr>opzoeken</vt:lpstr>
      <vt:lpstr>de betekenis</vt:lpstr>
      <vt:lpstr>te weten komen</vt:lpstr>
      <vt:lpstr>lhet woordenboek</vt:lpstr>
      <vt:lpstr>fantaseren</vt:lpstr>
      <vt:lpstr>de boekenkast </vt:lpstr>
      <vt:lpstr>lhet kookboek</vt:lpstr>
      <vt:lpstr>lhet werkje</vt:lpstr>
      <vt:lpstr>nadenken</vt:lpstr>
      <vt:lpstr>beginnen</vt:lpstr>
      <vt:lpstr>afmaken</vt:lpstr>
      <vt:lpstr>het is af</vt:lpstr>
      <vt:lpstr>lhet verhaal</vt:lpstr>
      <vt:lpstr>lhet begin</vt:lpstr>
      <vt:lpstr>lhet midden</vt:lpstr>
      <vt:lpstr>lhet einde</vt:lpstr>
      <vt:lpstr>schrijven</vt:lpstr>
      <vt:lpstr>lhet woord</vt:lpstr>
      <vt:lpstr>de pen </vt:lpstr>
      <vt:lpstr>lhet blaadje</vt:lpstr>
      <vt:lpstr>ruziemaken</vt:lpstr>
      <vt:lpstr>ophouden</vt:lpstr>
      <vt:lpstr>goedmaken</vt:lpstr>
      <vt:lpstr>de vriendjes </vt:lpstr>
      <vt:lpstr>de bibliotheek </vt:lpstr>
      <vt:lpstr>uitzoeken</vt:lpstr>
      <vt:lpstr>lenen</vt:lpstr>
      <vt:lpstr>lid zijn</vt:lpstr>
      <vt:lpstr>boeken bekijken</vt:lpstr>
      <vt:lpstr>een boek kiezen</vt:lpstr>
      <vt:lpstr>pakken</vt:lpstr>
      <vt:lpstr>meenemen</vt:lpstr>
      <vt:lpstr>lezen</vt:lpstr>
      <vt:lpstr>terugbrengen</vt:lpstr>
      <vt:lpstr>terugleggen</vt:lpstr>
      <vt:lpstr>terugzetten</vt:lpstr>
      <vt:lpstr>de rug van een boek </vt:lpstr>
      <vt:lpstr>lhet reisboek</vt:lpstr>
      <vt:lpstr>de letter</vt:lpstr>
      <vt:lpstr>lhet woord</vt:lpstr>
      <vt:lpstr>de zin</vt:lpstr>
      <vt:lpstr>lhet verhaal</vt:lpstr>
      <vt:lpstr>verkopen</vt:lpstr>
      <vt:lpstr>kopen</vt:lpstr>
      <vt:lpstr>de winkeljuffrouw</vt:lpstr>
      <vt:lpstr>de klant </vt:lpstr>
      <vt:lpstr>de verkoper </vt:lpstr>
      <vt:lpstr>de verkoopster </vt:lpstr>
      <vt:lpstr>de kassa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lhet boek</dc:title>
  <dc:creator>Bruno Leite de Oliveira</dc:creator>
  <cp:lastModifiedBy>Floor de Bruin</cp:lastModifiedBy>
  <cp:revision>7</cp:revision>
  <dcterms:created xsi:type="dcterms:W3CDTF">2023-07-18T08:53:21Z</dcterms:created>
  <dcterms:modified xsi:type="dcterms:W3CDTF">2024-07-15T08:28:20Z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0x010100C7EF603E5C6A7342B741E5847C80CC52</vt:lpwstr>
  </property>
</Properties>
</file>