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0" r:id="rId11"/>
    <p:sldId id="261" r:id="rId12"/>
    <p:sldId id="262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4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44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4:51.7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 14057 512 0,'0'0'0'15,"0"0"0"-15,0 0 0 16,0 0 0-1,0 0 0-15,0 0 0 16,0 0 0-16,0 0 0 16,0 0 0-16</inkml:trace>
  <inkml:trace contextRef="#ctx0" brushRef="#br0" timeOffset="3867.64">847 16791 512 0,'0'0'0'0,"0"0"0"16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5:58.6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1394 18026 512 0,'0'0'0'0,"0"0"0"15,0 0 0 1</inkml:trace>
  <inkml:trace contextRef="#ctx0" brushRef="#br0" timeOffset="1010.29">1587 17920 512 0,'0'0'0'16,"0"0"0"-16,0 0 0 16,0 0 0-1,0 0 0 1,0 0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6:05.8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970 17990 512 0,'0'0'0'0,"0"0"0"16,0 0 0-16,0 0 0 15,0 0 0-15,0 0 0 16,0 0 0 0,0 0 0-16,0 0 0 15,0 0 0-15,0 0 0 16,0 0 0-16,0 0 0 15,0 0 0 1,0 0 0-16,0 0 0 16,53-141 0-16,-53 106 0 15,0 35 0-15,0 0 0 16,0 0 0 0</inkml:trace>
  <inkml:trace contextRef="#ctx0" brushRef="#br0" timeOffset="845.73">1376 17902 512 0,'0'0'0'46,"0"0"0"-46,0 0 0 16,0 0 0-16,0 0 0 16,0 0 0-16,0 0 0 15,0 0 0-15,0 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4:57.1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670 16138 512 0,'0'0'0'15,"0"0"0"-15,0 0 0 16,0 0 0-16,0 0 0 16,0 0 0-1,0 0 0-15,0 0 0 16,0 0 0-16</inkml:trace>
  <inkml:trace contextRef="#ctx0" brushRef="#br0" timeOffset="929.5">653 14957 512 0,'0'0'0'0,"0"0"0"0,0 0 0 16,0 0 0-1,0 0 0-15,0 0 0 16,0 0 0-16,0 0 0 16,0 0 0 15,0 0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4:58.3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653 14957 512 0,'0'0'0'15,"0"0"0"1,0 0 0-16,0 0 0 16,0 0 0-1,0 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5:00.8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 17391 512 0,'0'0'0'0,"0"0"0"0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5:23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793 17638 512 0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5:25.4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811 17937 512 0</inkml:trace>
  <inkml:trace contextRef="#ctx0" brushRef="#br0" timeOffset="831.77">935 17920 512 0,'0'0'0'0,"0"0"0"16,0 0 0-16,0 0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5:31.0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1464 18026 512 0,'0'0'0'0,"0"0"0"16,0 0 0-16,0 0 0 15,0 0 0-15,0 0 0 16,0 0 0-1,0 0 0-15,0 0 0 16,0 0 0-16,0 0 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5:41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1287 17884 512 0,'0'0'0'16,"0"0"0"-16,0 0 0 15,0 0 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229.13986" units="1/cm"/>
          <inkml:channelProperty channel="Y" name="resolution" value="404.5308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19-02-26T07:55:56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1058 17973 512 0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33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59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79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81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33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32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72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56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89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979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92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2F77C-0B01-445A-A96A-534A1EB3293B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F4E0-EB93-44CB-8A97-625EBA3B41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30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ustomXml" Target="../ink/ink7.xml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customXml" Target="../ink/ink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e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customXml" Target="../ink/ink9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customXml" Target="../ink/ink10.xml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customXml" Target="../ink/ink11.xml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ustomXml" Target="../ink/ink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2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customXml" Target="../ink/ink3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1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1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6.mp4"/><Relationship Id="rId1" Type="http://schemas.microsoft.com/office/2007/relationships/media" Target="../media/media56.mp4"/><Relationship Id="rId5" Type="http://schemas.openxmlformats.org/officeDocument/2006/relationships/image" Target="../media/image25.png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ustomXml" Target="../ink/ink4.xml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image" Target="../media/image1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1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1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83.jpeg"/><Relationship Id="rId4" Type="http://schemas.openxmlformats.org/officeDocument/2006/relationships/image" Target="../media/image1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84.png"/><Relationship Id="rId4" Type="http://schemas.openxmlformats.org/officeDocument/2006/relationships/image" Target="../media/image1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customXml" Target="../ink/ink5.xml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87.jpeg"/><Relationship Id="rId4" Type="http://schemas.openxmlformats.org/officeDocument/2006/relationships/image" Target="../media/image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1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89.gif"/><Relationship Id="rId4" Type="http://schemas.openxmlformats.org/officeDocument/2006/relationships/image" Target="../media/image1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90.jpeg"/><Relationship Id="rId4" Type="http://schemas.openxmlformats.org/officeDocument/2006/relationships/image" Target="../media/image1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3.png"/><Relationship Id="rId5" Type="http://schemas.openxmlformats.org/officeDocument/2006/relationships/image" Target="../media/image91.jpeg"/><Relationship Id="rId4" Type="http://schemas.openxmlformats.org/officeDocument/2006/relationships/image" Target="../media/image1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.png"/><Relationship Id="rId5" Type="http://schemas.openxmlformats.org/officeDocument/2006/relationships/image" Target="../media/image92.gif"/><Relationship Id="rId4" Type="http://schemas.openxmlformats.org/officeDocument/2006/relationships/image" Target="../media/image1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ustomXml" Target="../ink/ink6.xml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907755"/>
          </a:xfrm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 </a:t>
            </a:r>
            <a:br>
              <a:rPr lang="nl-NL" b="1" dirty="0">
                <a:latin typeface="Century Gothic" panose="020B0502020202020204" pitchFamily="34" charset="0"/>
              </a:rPr>
            </a:br>
            <a:r>
              <a:rPr lang="nl-NL" b="1" dirty="0">
                <a:latin typeface="Century Gothic" panose="020B0502020202020204" pitchFamily="34" charset="0"/>
              </a:rPr>
              <a:t>Cursus 2 Module 2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7776864" cy="259228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244105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verhuizing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s://stock-foto.nationalebeeldbank.nl/nationalebeeldbank_2007-7-78118-2_verhuizin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703616"/>
            <a:ext cx="3384376" cy="42484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527040" y="6489360"/>
              <a:ext cx="360" cy="36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680" y="64800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4F5618-3B67-4A20-AF3C-BAC82C0AB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64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vrachtwagen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elpikverhuis.nl/assets/helpikverhuis/images/news/Verhuiswagens%20verhuizing%20schoo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39620"/>
            <a:ext cx="43204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CC7D3F-F829-4488-A396-650A66BA4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97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inladen</a:t>
            </a:r>
            <a:endParaRPr lang="nl-NL" dirty="0"/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http://www.hvanderberg.nl/images/inlad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464496" cy="43204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463320" y="6438240"/>
              <a:ext cx="360" cy="36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960" y="6428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CCF4D5-2468-47A0-86EC-2D257D90F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566" y="5455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3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ophijsen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ijs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472608" cy="42484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380880" y="6470280"/>
              <a:ext cx="360" cy="36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520" y="64609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310A72-8FCD-4718-9829-CF1B7026D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747" y="5583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sjouwen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ekrane13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42" y="1700808"/>
            <a:ext cx="4968552" cy="43204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501840" y="6451200"/>
              <a:ext cx="69840" cy="3852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2480" y="6441840"/>
                <a:ext cx="88560" cy="572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BDF446-691F-486C-83F7-03A2DBEBD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54" y="5450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9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verhuizen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s://stock-foto.nationalebeeldbank.nl/nationalebeeldbank_2007-7-78118-2_verhuizin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14" y="1628800"/>
            <a:ext cx="3672408" cy="446449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349200" y="6413040"/>
              <a:ext cx="146520" cy="6372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9840" y="6403680"/>
                <a:ext cx="165240" cy="82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45D599-98DA-4E2C-9408-035658A30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166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Century Gothic" panose="020B0502020202020204" pitchFamily="34" charset="0"/>
              </a:rPr>
              <a:t>licht-zwaar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praktijkmeerakker.nl/images/foto_veertj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3456384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racefietsland.nl/images/stories/gew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96852"/>
            <a:ext cx="1885489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9E7E92-AF61-4484-B4A2-7065280CD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660" y="5555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nieuwsgierig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rotescheur.nl/wp6/wp-content/uploads/2011/07/citaat-155-nieuwsgieri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1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BCDDE6-10C7-454B-9C6D-58B3D534E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322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los-vast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radsioweb.nl/images/olifant_botswana_chobe-afrika-safari-4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17426"/>
            <a:ext cx="3384376" cy="315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vasthoud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17426"/>
            <a:ext cx="3627224" cy="3155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3A2770-4635-49B3-BB9D-8B3F022D6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265" y="5506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</a:t>
            </a:r>
            <a:br>
              <a:rPr lang="nl-NL" dirty="0"/>
            </a:br>
            <a:r>
              <a:rPr lang="nl-NL" dirty="0"/>
              <a:t>de verhuizing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6917"/>
            <a:ext cx="842493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s://stock-foto.nationalebeeldbank.nl/nationalebeeldbank_2007-7-78118-2_verhuizin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45638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70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buren</a:t>
            </a:r>
            <a:endParaRPr lang="nl-NL" dirty="0"/>
          </a:p>
        </p:txBody>
      </p:sp>
      <p:pic>
        <p:nvPicPr>
          <p:cNvPr id="7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993706070_1999999591_bur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7"/>
            <a:ext cx="540060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9B3764-7BF5-4CAF-AA38-7B5092C83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571" y="5533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1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2M2D1 De verhuiz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E6C2F5C5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31863"/>
            <a:ext cx="642620" cy="48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6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2 origineel\cd2\module 2\portret cursus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569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2 origineel\cd2\module 2\C2 M2 D1 De verhuizing -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725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5" name="Tijdelijke aanduiding voor inhoud 4" descr="C:\Users\Gebruiker\Documents\M.N. Prisma\MN origineel\MN cursus 2 origineel\cd2\module 2\C2 M2 D1 De verhuizing -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818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2 origineel\cd2\module 2\C2 M2 D1 De verhuizing -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130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2 origineel\cd2\module 2\C2 M2 D1 De verhuizing -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918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1607341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bloempot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ncrypted-tbn0.gstatic.com/images?q=tbn:ANd9GcQec91igrTS4Meb1ye2qMF2KL1FWkelIx1MN_T1pwT6PEeGXz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73" y="1785214"/>
            <a:ext cx="4165054" cy="416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951F69-F2BC-4264-AB3B-A14D2ECFC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153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emmer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mages.blokker.nl/products/238_238/VB_010589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00808"/>
            <a:ext cx="4248471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12BF80-51F3-4AE3-B332-63D0E9E2A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99" y="54694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gordijnen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reamstime.com/opening-the-curtain-thumb842589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7"/>
          <a:stretch/>
        </p:blipFill>
        <p:spPr bwMode="auto">
          <a:xfrm>
            <a:off x="1835696" y="1723969"/>
            <a:ext cx="547260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49C7EC-20C8-44BC-8581-0F0E5B90D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028" y="5485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bank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n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6BE6DF-4D92-4939-B0E5-DB627440C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456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kozijn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kozijneninfo.net/wp-content/gallery/kunststof-kozijnen_1/kunststof-kozij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384376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wereldkozijn.nl/wp-content/uploads/2013/05/2012-10-26_12-20-27-Kozijnen-Plaatse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8945" r="18076" b="26801"/>
          <a:stretch/>
        </p:blipFill>
        <p:spPr bwMode="auto">
          <a:xfrm>
            <a:off x="4760535" y="3284984"/>
            <a:ext cx="3433151" cy="271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DF255F-3D29-49AB-9E6F-4BF9613BF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14" y="5511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4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ruit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kozijneninfo.net/wp-content/gallery/kunststof-kozijnen_1/kunststof-kozij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492116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kozijneninfo.net/wp-content/gallery/kunststof-kozijnen_1/kunststof-kozij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226" r="54058" b="16708"/>
          <a:stretch/>
        </p:blipFill>
        <p:spPr bwMode="auto">
          <a:xfrm>
            <a:off x="6228184" y="1772816"/>
            <a:ext cx="20162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86FDA0-91B6-48A6-985F-2A22F0E30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057" y="56502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5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raam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032-o-1195756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602191"/>
            <a:ext cx="4824535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6E6203-810A-43ED-81B2-1AFF4D400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spons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pons.nl/upl/img/site/spons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04056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37D5F9-209C-4BC9-AF0D-59BBECB1D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21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8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trekker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mages.blokker.nl/products/238_238/VB_0119080F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71286"/>
            <a:ext cx="446449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C908C8-6737-448C-AD49-0FD29F942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04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zeem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prijsvechter.nl/uploads/tx_multishop/images/products/200/syn/synthetische-perfo-zee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7379"/>
            <a:ext cx="403244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A8F094-85FD-40F1-B3C2-53D2FD0F4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trap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choonmaakwaren.nl/images/39008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39620"/>
            <a:ext cx="36004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70BC8C-BD14-4F2B-8568-C57ADF158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75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8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opzij schuiven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lim-intro_im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176464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B5FB7B-73C6-438F-965D-F3D5D8FAA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620" y="5777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ramen zemen</a:t>
            </a:r>
            <a:endParaRPr lang="nl-NL" dirty="0"/>
          </a:p>
        </p:txBody>
      </p:sp>
      <p:pic>
        <p:nvPicPr>
          <p:cNvPr id="5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vanpeltschoonmaak.nl/includes/files/sitemap/glasbewassin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12068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4E8EB0-73B6-41D4-A67F-64138B9FE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65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uitknijpen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hendrike.com/_contentimages/2011-05-23-11-16-23.verfsponsje%20uitknijpen.jpg.vvw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824536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3BC359-C503-4057-BBEB-107FA8116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590" y="5551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0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fornuis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NL91MFX6_fornuis_cop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320480" cy="43204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19080" y="5060520"/>
              <a:ext cx="286200" cy="98460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20" y="5051160"/>
                <a:ext cx="304920" cy="10033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FAA1EE-FEA7-48EB-927A-184327F6F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698" y="5557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uitwringen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ouderwetsgoed.nl/files/images/18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752527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8C447E-7245-46FB-8047-5BE7627CF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669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wegzetten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05-de_banken_wegzetten_fs_f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504056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E39CF7-39D3-44BD-93C1-9B185E7E9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045" y="5484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het woord van de dag 2: </a:t>
            </a:r>
            <a:br>
              <a:rPr lang="nl-NL" dirty="0"/>
            </a:br>
            <a:r>
              <a:rPr lang="nl-NL" dirty="0"/>
              <a:t>de ramen zemen</a:t>
            </a:r>
            <a:br>
              <a:rPr lang="nl-NL" dirty="0"/>
            </a:b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406991" y="1607926"/>
            <a:ext cx="8269465" cy="491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vanpeltschoonmaak.nl/includes/files/sitemap/glasbewassin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5" y="2060848"/>
            <a:ext cx="5814695" cy="3869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517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 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3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3506120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bed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%20bed%20en%20slaapsystem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8457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0C029C-CFA2-4891-9D0F-140B6D186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317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deken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wotd.nl/web-log/photos/uncategorized/2009/11/13/dek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739620"/>
            <a:ext cx="5400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958E46-661D-425D-8AE3-16111790B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49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8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hoeslaken</a:t>
            </a:r>
            <a:endParaRPr lang="nl-NL" dirty="0"/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oeslaken-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3616"/>
            <a:ext cx="42484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561BBE-DB5B-4F18-B6E5-0B988E63C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kussen</a:t>
            </a:r>
            <a:endParaRPr lang="nl-NL" dirty="0"/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llergievrij_beddengoed_huisstofmijt_werende_kussens_polydaun_polydaun_sanel_kuss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754591"/>
            <a:ext cx="453650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24D6B7-01B5-4E5A-ACC0-E3019CD2D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91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kussensloop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dantasimport.nl/images/tandenfee.kussensloop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2565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F525C8-A575-41B5-8F4C-75BDB21C0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955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kwartier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mijnkwartier.be/images/logo_mijn_kwarti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99173"/>
            <a:ext cx="403244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2D85F3-DC43-4EAE-9D78-EB161DA04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62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huis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uis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120680" cy="42484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235080" y="5384520"/>
              <a:ext cx="6480" cy="42552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720" y="5375160"/>
                <a:ext cx="25200" cy="4442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A3D965-4E78-476C-898A-C6C99034C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982" y="55663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laken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roomfabriekje.nl/product_images/o/895/laken_ruit_kant_100939__72004_zoom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7"/>
          <a:stretch/>
        </p:blipFill>
        <p:spPr bwMode="auto">
          <a:xfrm>
            <a:off x="1043608" y="1740559"/>
            <a:ext cx="295232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://www.les-enfants-terribles.be/tulpenband%20%2B%20bab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740559"/>
            <a:ext cx="285978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A968A1-8E5F-4C99-82A9-9A9C78A4F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463" y="56013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licht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ruene-nrw.de/uploads/pics/12-06_licht-an_quadra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3924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00C5BE-6DA9-4E24-9073-8F8723B19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matras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tras_Manhatta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1125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417DB9-19B8-4AB6-915A-B5BE98CB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705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minuut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uesthouses.be/classifieds/images/3059_1617DxLhRTQmj1bZ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4536504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guesthouses.be/classifieds/images/3059_1617DxLhRTQmj1bZ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4" r="47499"/>
          <a:stretch/>
        </p:blipFill>
        <p:spPr bwMode="auto">
          <a:xfrm>
            <a:off x="6804248" y="1988840"/>
            <a:ext cx="1368152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DCDB94-7CA3-4E1A-A9C8-F16F5A04F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918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seconde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3704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uesthouses.be/classifieds/images/3059_1617DxLhRTQmj1bZ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21412"/>
            <a:ext cx="43204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://www.guesthouses.be/classifieds/images/3059_1617DxLhRTQmj1bZ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31763" r="67270" b="31746"/>
          <a:stretch/>
        </p:blipFill>
        <p:spPr bwMode="auto">
          <a:xfrm>
            <a:off x="6516216" y="1735266"/>
            <a:ext cx="1656184" cy="248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27F5AA-0C7A-472B-B240-6A755BEC2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724" y="5587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slaapkamer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laapkamer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2859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924B46-3C9E-4193-A0D4-B6C9818AE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951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3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uur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portintwente.nl/image/clubmaand/voorbeschouwingen/Klokzomertij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00808"/>
            <a:ext cx="42484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CE5076-786F-424C-A078-ADF91F345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618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wekker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ekke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31236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F0E664-AE1E-4C83-BC95-B2F3B4004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644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slapen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4.bp.blogspot.com/-lCbZPe2ALAY/TlErFejvwtI/AAAAAAAAAHI/2K-6SPz97ys/s1600/1250986218-slapenhom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36812"/>
            <a:ext cx="4896544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DFD1AC-A148-471A-9F6F-9554635EF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517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voelen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oel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320480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33FE1B-760D-4B5D-A644-EED2CC86F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huisnummer</a:t>
            </a:r>
            <a:endParaRPr lang="nl-NL" dirty="0"/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woonwijzer.nl/userfiles/Adverteerders/Paardekooper/rvs/grote_RVS_huisnumme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28592" cy="42484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235080" y="5384520"/>
              <a:ext cx="360" cy="36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720" y="537516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2D7578-98E3-4194-B2FF-96AB3E3E2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951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opstaan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arm8.staticflickr.com/7077/6902804596_c3852a5043_z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83264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8A60BF-BC0C-412E-A590-8EC4DC363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360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1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ruiken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cientias.nl/wp-content/uploads/2011/04/ruiken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336704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68FF75-6D16-4C0E-8C94-D4603C982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donker / licht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natuurmonumenten.nl/sites/default/files/imagecache/gallery_image_large2/news/maan%2520andre%2520donke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528392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lichttherapie-outlet.nl/media/lichtzo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456384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B396FF-5129-4169-BAEA-67AF31571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vies / schoon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martijninegypt.files.wordpress.com/2007/10/vie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52839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jongerenraadborsele.nl/media/gallery/kamp_jrb/6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189337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BBCF2C-2B4C-4590-8AC7-258B7F310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950" y="53855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hard / zacht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lichtpuntjekristallen.nl/wp-content/uploads/preseli-blauwe-ste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45638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i21.photobucket.com/albums/b253/zwartedoos/kussentj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52804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901ED4-82BE-44ED-8886-3F03A259C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930" y="5378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3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vroeg / laat op de dag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1" y="1600200"/>
            <a:ext cx="72339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2888" cy="47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ro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3783" r="4778" b="46487"/>
          <a:stretch/>
        </p:blipFill>
        <p:spPr bwMode="auto">
          <a:xfrm>
            <a:off x="971600" y="1988840"/>
            <a:ext cx="345638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schotland033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478087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B2865F-921B-4E25-981C-44DB16BE8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8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dirty="0"/>
              <a:t/>
            </a:r>
            <a:br>
              <a:rPr lang="nl-NL" dirty="0"/>
            </a:br>
            <a:r>
              <a:rPr lang="nl-NL" dirty="0"/>
              <a:t>Het woord van de dag 3: het </a:t>
            </a:r>
            <a:r>
              <a:rPr lang="en-US" b="1" dirty="0">
                <a:solidFill>
                  <a:srgbClr val="FF0000"/>
                </a:solidFill>
                <a:latin typeface="Wingdings"/>
                <a:ea typeface="Calibri"/>
                <a:cs typeface="Times New Roman"/>
              </a:rPr>
              <a:t>l</a:t>
            </a:r>
            <a:r>
              <a:rPr lang="en-US" b="1" dirty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 </a:t>
            </a:r>
            <a:r>
              <a:rPr lang="en-US" dirty="0">
                <a:latin typeface="+mn-lt"/>
                <a:ea typeface="Calibri"/>
                <a:cs typeface="Times New Roman"/>
              </a:rPr>
              <a:t>bed</a:t>
            </a:r>
            <a:r>
              <a:rPr lang="nl-NL" sz="1400" dirty="0">
                <a:ea typeface="Calibri"/>
                <a:cs typeface="Times New Roman"/>
              </a:rPr>
              <a:t/>
            </a:r>
            <a:br>
              <a:rPr lang="nl-NL" sz="1400" dirty="0">
                <a:ea typeface="Calibri"/>
                <a:cs typeface="Times New Roman"/>
              </a:rPr>
            </a:br>
            <a:r>
              <a:rPr lang="nl-NL" dirty="0"/>
              <a:t>bed</a:t>
            </a:r>
          </a:p>
        </p:txBody>
      </p:sp>
      <p:pic>
        <p:nvPicPr>
          <p:cNvPr id="10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2901"/>
            <a:ext cx="813690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2%20bed%20en%20slaapsystem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991225" cy="4041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9521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2M2D3 Een nieuw b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E6C2F5C5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55380"/>
            <a:ext cx="642620" cy="48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70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2 origineel\cd2\module 2\C2 M2 D3 Een nieuw bed -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14" y="1600200"/>
            <a:ext cx="3199571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7834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2 origineel\cd2\module 2\C2 M2 D3 Een nieuw bed -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30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straat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mauritsstraatutrecht.nl/LegeStraa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976664" cy="42484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291960" y="6260760"/>
              <a:ext cx="360" cy="36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00" y="62514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D4AC1A-7879-4035-97C8-069534B79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32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2 origineel\cd2\module 2\C2 M2 D3 Een nieuw bed -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6587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2 origineel\cd2\module 2\C2 M2 D3 Een nieuw bed -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71" y="1600200"/>
            <a:ext cx="320025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1826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30519369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afspraak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edbarnhoorn.nl/gfx_content/afspraak-mak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14" y="2315683"/>
            <a:ext cx="6868469" cy="302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81F053-6536-4FB0-9F3D-F73F8EDAC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544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afspreken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vwaa.nl/uploads/images/afspraa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26469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AFADA8-6AD1-491F-9ADE-E2E1A2BD3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795" y="5669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staan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upportersverenigingdoublexx.nl/2e%20level/2009-2010%20Jongens/headshots/20091016IMG_0428_teamshot-U20-staa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408712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11C11D-E14D-4DB7-9549-939304016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3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stappen op / over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uitblinker.nl/wp-content/uploads/2010/09/tien_stappen_1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/>
          <a:stretch/>
        </p:blipFill>
        <p:spPr bwMode="auto">
          <a:xfrm>
            <a:off x="1039090" y="1700808"/>
            <a:ext cx="3316886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mirandaboonstra.nl/fotos/sa2008f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0"/>
          <a:stretch/>
        </p:blipFill>
        <p:spPr bwMode="auto">
          <a:xfrm>
            <a:off x="4608818" y="1688410"/>
            <a:ext cx="3563582" cy="31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62C8C5-8ADC-4284-8C44-57B319865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404" y="55175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zitten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betoverendelfje.nl/images/werkwijze/positie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384375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889D4F-E3E0-41DD-9381-ACB9CD395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573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9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wonen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s_won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26" y="1844825"/>
            <a:ext cx="52565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C9FF3F-DB1D-4481-9DCE-3DA9341EF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680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</a:t>
            </a:r>
            <a:br>
              <a:rPr lang="nl-NL" dirty="0"/>
            </a:br>
            <a:r>
              <a:rPr lang="nl-NL" dirty="0"/>
              <a:t>licht en zwaar</a:t>
            </a: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1369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15" descr="http://www.praktijkmeerakker.nl/images/foto_veertj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00809"/>
            <a:ext cx="345638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 descr="http://www.racefietsland.nl/images/stories/ge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166297" cy="2943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01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touw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ou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264696" cy="43204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285480" y="6349680"/>
              <a:ext cx="360" cy="36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120" y="63403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66AFAA-216D-4CF9-A68C-B73F80949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8293" y="5605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0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taalfuncties van dag 4:</a:t>
            </a:r>
            <a:br>
              <a:rPr lang="nl-NL" dirty="0"/>
            </a:br>
            <a:r>
              <a:rPr lang="nl-NL" dirty="0"/>
              <a:t>vragen waar iemand woont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  <a:p>
            <a:r>
              <a:rPr lang="nl-NL"/>
              <a:t>- </a:t>
            </a:r>
            <a:r>
              <a:rPr lang="nl-NL" dirty="0"/>
              <a:t>waar woon je?</a:t>
            </a:r>
          </a:p>
          <a:p>
            <a:r>
              <a:rPr lang="nl-NL" dirty="0"/>
              <a:t>- in welke straat woon je?</a:t>
            </a:r>
          </a:p>
          <a:p>
            <a:r>
              <a:rPr lang="nl-NL" dirty="0"/>
              <a:t>- op welk huisnummer woon je?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Een afspraak maken:</a:t>
            </a:r>
          </a:p>
          <a:p>
            <a:r>
              <a:rPr lang="nl-NL" dirty="0"/>
              <a:t>- zullen we iets (leuks) afspreken?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95579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25157233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thee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2.bp.blogspot.com/-3e-WO1MoBv0/T5K-vURylBI/AAAAAAAAC5E/srX-MddrUTw/s1600/groenethe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439248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nl.dreamstime.com/theezakje-thumb105158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2816"/>
            <a:ext cx="2160240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D44687-4C78-4632-9E60-E3D5BCB52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103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beker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ikea.com/nl/nl/images/products/hurrig-beker__0112678_PE264573_S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87771"/>
            <a:ext cx="424847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55DC5-21AE-4E6A-81BD-A1EFE6FF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99" y="5404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theedrinken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ezondheidsnet.nl/upload/drinken/Vrouw_muntthee/Vrouw_muntthee_365x2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CE3693-E109-4C0F-BE31-9DEAD3162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588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thee zetten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ennyjellema.nl/praktijkvakken/theezetten/thee5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085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AEF913-6782-49EF-B896-3F8F45032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515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met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static.freepik.com/vrije-photo/suikerpot-te-dekken-kopje-thee-lepel-suiker-cup_333066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46449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695893-EBD9-4637-81F6-28330E7B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zonder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collectie.museumrotterdam.nl/beeld/88481-24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608512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C79A3F-A549-41A9-A2AC-EF424F5E9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4084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8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gezellig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jdelijke aanduiding voor inhoud 3" descr="http://www.pbschuinesloot.nl/assets/images/Gezellig%201%20%5banimatiemagazijnCA4T2O4N%5d.gif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816423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7019FA-004A-4A04-8F37-1E6D679F7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36" y="5377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5: theedrinken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467544" y="1239722"/>
            <a:ext cx="8208912" cy="524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ezondheidsnet.nl/upload/drinken/Vrouw_muntthee/Vrouw_muntthee_365x2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60" y="1844824"/>
            <a:ext cx="6329680" cy="4213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14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doos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rhuisdoo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699172"/>
            <a:ext cx="4392488" cy="417646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/>
              <p14:cNvContentPartPr/>
              <p14:nvPr/>
            </p14:nvContentPartPr>
            <p14:xfrm>
              <a:off x="291960" y="6451200"/>
              <a:ext cx="45000" cy="6480"/>
            </p14:xfrm>
          </p:contentPart>
        </mc:Choice>
        <mc:Fallback xmlns="">
          <p:pic>
            <p:nvPicPr>
              <p:cNvPr id="3" name="Inkt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00" y="6441840"/>
                <a:ext cx="63720" cy="25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ECD589-D495-4FC5-989C-C364EFC62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295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311</Words>
  <Application>Microsoft Office PowerPoint</Application>
  <PresentationFormat>Diavoorstelling (4:3)</PresentationFormat>
  <Paragraphs>105</Paragraphs>
  <Slides>89</Slides>
  <Notes>0</Notes>
  <HiddenSlides>0</HiddenSlides>
  <MMClips>69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89</vt:i4>
      </vt:variant>
    </vt:vector>
  </HeadingPairs>
  <TitlesOfParts>
    <vt:vector size="95" baseType="lpstr">
      <vt:lpstr>Arial</vt:lpstr>
      <vt:lpstr>Calibri</vt:lpstr>
      <vt:lpstr>Century Gothic</vt:lpstr>
      <vt:lpstr>Times New Roman</vt:lpstr>
      <vt:lpstr>Wingdings</vt:lpstr>
      <vt:lpstr>Kantoorthema</vt:lpstr>
      <vt:lpstr>de woordkaarten van  Cursus 2 Module 2</vt:lpstr>
      <vt:lpstr>de buren</vt:lpstr>
      <vt:lpstr>de bank</vt:lpstr>
      <vt:lpstr>lhet fornuis</vt:lpstr>
      <vt:lpstr>lhet huis</vt:lpstr>
      <vt:lpstr>lhet huisnummer</vt:lpstr>
      <vt:lpstr>de straat</vt:lpstr>
      <vt:lpstr>lhet touw</vt:lpstr>
      <vt:lpstr>de doos</vt:lpstr>
      <vt:lpstr>de verhuizing</vt:lpstr>
      <vt:lpstr>de vrachtwagen</vt:lpstr>
      <vt:lpstr>inladen</vt:lpstr>
      <vt:lpstr>ophijsen</vt:lpstr>
      <vt:lpstr>sjouwen</vt:lpstr>
      <vt:lpstr>verhuizen</vt:lpstr>
      <vt:lpstr>licht-zwaar</vt:lpstr>
      <vt:lpstr>nieuwsgierig</vt:lpstr>
      <vt:lpstr>los-vast</vt:lpstr>
      <vt:lpstr>Het woord van de dag 1: de verhuizing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de woordkaarten van</vt:lpstr>
      <vt:lpstr>de bloempot</vt:lpstr>
      <vt:lpstr>de emmer</vt:lpstr>
      <vt:lpstr>de gordijnen</vt:lpstr>
      <vt:lpstr>lhet kozijn</vt:lpstr>
      <vt:lpstr>de ruit</vt:lpstr>
      <vt:lpstr>lhet raam</vt:lpstr>
      <vt:lpstr>de spons</vt:lpstr>
      <vt:lpstr>de trekker</vt:lpstr>
      <vt:lpstr>de zeem</vt:lpstr>
      <vt:lpstr>de trap</vt:lpstr>
      <vt:lpstr>opzij schuiven</vt:lpstr>
      <vt:lpstr>de ramen zemen</vt:lpstr>
      <vt:lpstr>uitknijpen</vt:lpstr>
      <vt:lpstr>uitwringen</vt:lpstr>
      <vt:lpstr>wegzetten</vt:lpstr>
      <vt:lpstr> het woord van de dag 2:  de ramen zemen </vt:lpstr>
      <vt:lpstr> de woordkaarten van</vt:lpstr>
      <vt:lpstr>lhet bed</vt:lpstr>
      <vt:lpstr>de deken</vt:lpstr>
      <vt:lpstr>lhet hoeslaken</vt:lpstr>
      <vt:lpstr>lhet kussen</vt:lpstr>
      <vt:lpstr>lhet kussensloop</vt:lpstr>
      <vt:lpstr>lhet kwartier</vt:lpstr>
      <vt:lpstr>lhet laken</vt:lpstr>
      <vt:lpstr>lhet licht</vt:lpstr>
      <vt:lpstr>de matras</vt:lpstr>
      <vt:lpstr>de minuut</vt:lpstr>
      <vt:lpstr>de seconde</vt:lpstr>
      <vt:lpstr>de slaapkamer</vt:lpstr>
      <vt:lpstr>lhet uur</vt:lpstr>
      <vt:lpstr>de wekker</vt:lpstr>
      <vt:lpstr>slapen</vt:lpstr>
      <vt:lpstr>voelen</vt:lpstr>
      <vt:lpstr>opstaan</vt:lpstr>
      <vt:lpstr>ruiken</vt:lpstr>
      <vt:lpstr>donker / licht</vt:lpstr>
      <vt:lpstr>vies / schoon</vt:lpstr>
      <vt:lpstr>hard / zacht</vt:lpstr>
      <vt:lpstr>vroeg / laat op de dag</vt:lpstr>
      <vt:lpstr> Het woord van de dag 3: het l bed bed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de woordkaarten van</vt:lpstr>
      <vt:lpstr>de afspraak</vt:lpstr>
      <vt:lpstr>afspreken</vt:lpstr>
      <vt:lpstr>staan</vt:lpstr>
      <vt:lpstr>stappen op / over</vt:lpstr>
      <vt:lpstr>zitten</vt:lpstr>
      <vt:lpstr>wonen</vt:lpstr>
      <vt:lpstr>Het woord van de dag 4: licht en zwaar</vt:lpstr>
      <vt:lpstr>De taalfuncties van dag 4: vragen waar iemand woont</vt:lpstr>
      <vt:lpstr>de woordkaarten van</vt:lpstr>
      <vt:lpstr>de thee</vt:lpstr>
      <vt:lpstr>de beker</vt:lpstr>
      <vt:lpstr>theedrinken</vt:lpstr>
      <vt:lpstr>thee zetten</vt:lpstr>
      <vt:lpstr>met</vt:lpstr>
      <vt:lpstr>zonder</vt:lpstr>
      <vt:lpstr>gezellig</vt:lpstr>
      <vt:lpstr>Het woord van de dag 5: theedrinken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Cursus 2 Module 2</dc:title>
  <dc:creator>Gebruiker</dc:creator>
  <cp:lastModifiedBy>Gabriëlle ten Klooster</cp:lastModifiedBy>
  <cp:revision>26</cp:revision>
  <dcterms:created xsi:type="dcterms:W3CDTF">2015-06-26T22:12:14Z</dcterms:created>
  <dcterms:modified xsi:type="dcterms:W3CDTF">2021-02-19T14:35:42Z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