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3" r:id="rId6"/>
    <p:sldId id="264" r:id="rId7"/>
    <p:sldId id="265" r:id="rId8"/>
    <p:sldId id="266" r:id="rId9"/>
    <p:sldId id="267" r:id="rId10"/>
    <p:sldId id="260" r:id="rId11"/>
    <p:sldId id="261" r:id="rId12"/>
    <p:sldId id="262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343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44" r:id="rId68"/>
    <p:sldId id="321" r:id="rId69"/>
    <p:sldId id="322" r:id="rId70"/>
    <p:sldId id="323" r:id="rId71"/>
    <p:sldId id="324" r:id="rId72"/>
    <p:sldId id="325" r:id="rId73"/>
    <p:sldId id="326" r:id="rId74"/>
    <p:sldId id="327" r:id="rId75"/>
    <p:sldId id="328" r:id="rId76"/>
    <p:sldId id="329" r:id="rId77"/>
    <p:sldId id="330" r:id="rId78"/>
    <p:sldId id="331" r:id="rId79"/>
    <p:sldId id="332" r:id="rId80"/>
    <p:sldId id="333" r:id="rId81"/>
    <p:sldId id="334" r:id="rId82"/>
    <p:sldId id="335" r:id="rId83"/>
    <p:sldId id="336" r:id="rId84"/>
    <p:sldId id="337" r:id="rId85"/>
    <p:sldId id="338" r:id="rId86"/>
    <p:sldId id="339" r:id="rId87"/>
    <p:sldId id="340" r:id="rId88"/>
    <p:sldId id="341" r:id="rId89"/>
    <p:sldId id="342" r:id="rId90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1023" units="dev"/>
          <inkml:channel name="T" type="integer" max="2.14748E9" units="dev"/>
        </inkml:traceFormat>
        <inkml:channelProperties>
          <inkml:channelProperty channel="X" name="resolution" value="229.13986" units="1/cm"/>
          <inkml:channelProperty channel="Y" name="resolution" value="404.53085" units="1/cm"/>
          <inkml:channelProperty channel="F" name="resolution" value="1065.625" units="1/dev"/>
          <inkml:channelProperty channel="T" name="resolution" value="1" units="1/dev"/>
        </inkml:channelProperties>
      </inkml:inkSource>
      <inkml:timestamp xml:id="ts0" timeString="2019-02-26T07:54:51.78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53 14057 512 0,'0'0'0'15,"0"0"0"-15,0 0 0 16,0 0 0-1,0 0 0-15,0 0 0 16,0 0 0-16,0 0 0 16,0 0 0-16</inkml:trace>
  <inkml:trace contextRef="#ctx0" brushRef="#br0" timeOffset="3867.64">847 16791 512 0,'0'0'0'0,"0"0"0"16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1023" units="dev"/>
          <inkml:channel name="T" type="integer" max="2.14748E9" units="dev"/>
        </inkml:traceFormat>
        <inkml:channelProperties>
          <inkml:channelProperty channel="X" name="resolution" value="229.13986" units="1/cm"/>
          <inkml:channelProperty channel="Y" name="resolution" value="404.53085" units="1/cm"/>
          <inkml:channelProperty channel="F" name="resolution" value="1065.625" units="1/dev"/>
          <inkml:channelProperty channel="T" name="resolution" value="1" units="1/dev"/>
        </inkml:channelProperties>
      </inkml:inkSource>
      <inkml:timestamp xml:id="ts0" timeString="2019-02-26T07:55:58.60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1394 18026 512 0,'0'0'0'0,"0"0"0"15,0 0 0 1</inkml:trace>
  <inkml:trace contextRef="#ctx0" brushRef="#br0" timeOffset="1010.29">1587 17920 512 0,'0'0'0'16,"0"0"0"-16,0 0 0 16,0 0 0-1,0 0 0 1,0 0 0-1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1023" units="dev"/>
          <inkml:channel name="T" type="integer" max="2.14748E9" units="dev"/>
        </inkml:traceFormat>
        <inkml:channelProperties>
          <inkml:channelProperty channel="X" name="resolution" value="229.13986" units="1/cm"/>
          <inkml:channelProperty channel="Y" name="resolution" value="404.53085" units="1/cm"/>
          <inkml:channelProperty channel="F" name="resolution" value="1065.625" units="1/dev"/>
          <inkml:channelProperty channel="T" name="resolution" value="1" units="1/dev"/>
        </inkml:channelProperties>
      </inkml:inkSource>
      <inkml:timestamp xml:id="ts0" timeString="2019-02-26T07:56:05.83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970 17990 512 0,'0'0'0'0,"0"0"0"16,0 0 0-16,0 0 0 15,0 0 0-15,0 0 0 16,0 0 0 0,0 0 0-16,0 0 0 15,0 0 0-15,0 0 0 16,0 0 0-16,0 0 0 15,0 0 0 1,0 0 0-16,0 0 0 16,53-141 0-16,-53 106 0 15,0 35 0-15,0 0 0 16,0 0 0 0</inkml:trace>
  <inkml:trace contextRef="#ctx0" brushRef="#br0" timeOffset="845.73">1376 17902 512 0,'0'0'0'46,"0"0"0"-46,0 0 0 16,0 0 0-16,0 0 0 16,0 0 0-16,0 0 0 15,0 0 0-15,0 0 0 16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1023" units="dev"/>
          <inkml:channel name="T" type="integer" max="2.14748E9" units="dev"/>
        </inkml:traceFormat>
        <inkml:channelProperties>
          <inkml:channelProperty channel="X" name="resolution" value="229.13986" units="1/cm"/>
          <inkml:channelProperty channel="Y" name="resolution" value="404.53085" units="1/cm"/>
          <inkml:channelProperty channel="F" name="resolution" value="1065.625" units="1/dev"/>
          <inkml:channelProperty channel="T" name="resolution" value="1" units="1/dev"/>
        </inkml:channelProperties>
      </inkml:inkSource>
      <inkml:timestamp xml:id="ts0" timeString="2019-02-26T07:54:57.18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670 16138 512 0,'0'0'0'15,"0"0"0"-15,0 0 0 16,0 0 0-16,0 0 0 16,0 0 0-1,0 0 0-15,0 0 0 16,0 0 0-16</inkml:trace>
  <inkml:trace contextRef="#ctx0" brushRef="#br0" timeOffset="929.5">653 14957 512 0,'0'0'0'0,"0"0"0"0,0 0 0 16,0 0 0-1,0 0 0-15,0 0 0 16,0 0 0-16,0 0 0 16,0 0 0 15,0 0 0-16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1023" units="dev"/>
          <inkml:channel name="T" type="integer" max="2.14748E9" units="dev"/>
        </inkml:traceFormat>
        <inkml:channelProperties>
          <inkml:channelProperty channel="X" name="resolution" value="229.13986" units="1/cm"/>
          <inkml:channelProperty channel="Y" name="resolution" value="404.53085" units="1/cm"/>
          <inkml:channelProperty channel="F" name="resolution" value="1065.625" units="1/dev"/>
          <inkml:channelProperty channel="T" name="resolution" value="1" units="1/dev"/>
        </inkml:channelProperties>
      </inkml:inkSource>
      <inkml:timestamp xml:id="ts0" timeString="2019-02-26T07:54:58.30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653 14957 512 0,'0'0'0'15,"0"0"0"1,0 0 0-16,0 0 0 16,0 0 0-1,0 0 0-15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1023" units="dev"/>
          <inkml:channel name="T" type="integer" max="2.14748E9" units="dev"/>
        </inkml:traceFormat>
        <inkml:channelProperties>
          <inkml:channelProperty channel="X" name="resolution" value="229.13986" units="1/cm"/>
          <inkml:channelProperty channel="Y" name="resolution" value="404.53085" units="1/cm"/>
          <inkml:channelProperty channel="F" name="resolution" value="1065.625" units="1/dev"/>
          <inkml:channelProperty channel="T" name="resolution" value="1" units="1/dev"/>
        </inkml:channelProperties>
      </inkml:inkSource>
      <inkml:timestamp xml:id="ts0" timeString="2019-02-26T07:55:00.89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811 17391 512 0,'0'0'0'0,"0"0"0"0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1023" units="dev"/>
          <inkml:channel name="T" type="integer" max="2.14748E9" units="dev"/>
        </inkml:traceFormat>
        <inkml:channelProperties>
          <inkml:channelProperty channel="X" name="resolution" value="229.13986" units="1/cm"/>
          <inkml:channelProperty channel="Y" name="resolution" value="404.53085" units="1/cm"/>
          <inkml:channelProperty channel="F" name="resolution" value="1065.625" units="1/dev"/>
          <inkml:channelProperty channel="T" name="resolution" value="1" units="1/dev"/>
        </inkml:channelProperties>
      </inkml:inkSource>
      <inkml:timestamp xml:id="ts0" timeString="2019-02-26T07:55:23.20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793 17638 512 0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1023" units="dev"/>
          <inkml:channel name="T" type="integer" max="2.14748E9" units="dev"/>
        </inkml:traceFormat>
        <inkml:channelProperties>
          <inkml:channelProperty channel="X" name="resolution" value="229.13986" units="1/cm"/>
          <inkml:channelProperty channel="Y" name="resolution" value="404.53085" units="1/cm"/>
          <inkml:channelProperty channel="F" name="resolution" value="1065.625" units="1/dev"/>
          <inkml:channelProperty channel="T" name="resolution" value="1" units="1/dev"/>
        </inkml:channelProperties>
      </inkml:inkSource>
      <inkml:timestamp xml:id="ts0" timeString="2019-02-26T07:55:25.41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811 17937 512 0</inkml:trace>
  <inkml:trace contextRef="#ctx0" brushRef="#br0" timeOffset="831.77">935 17920 512 0,'0'0'0'0,"0"0"0"16,0 0 0-16,0 0 0 15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1023" units="dev"/>
          <inkml:channel name="T" type="integer" max="2.14748E9" units="dev"/>
        </inkml:traceFormat>
        <inkml:channelProperties>
          <inkml:channelProperty channel="X" name="resolution" value="229.13986" units="1/cm"/>
          <inkml:channelProperty channel="Y" name="resolution" value="404.53085" units="1/cm"/>
          <inkml:channelProperty channel="F" name="resolution" value="1065.625" units="1/dev"/>
          <inkml:channelProperty channel="T" name="resolution" value="1" units="1/dev"/>
        </inkml:channelProperties>
      </inkml:inkSource>
      <inkml:timestamp xml:id="ts0" timeString="2019-02-26T07:55:31.02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1464 18026 512 0,'0'0'0'0,"0"0"0"16,0 0 0-16,0 0 0 15,0 0 0-15,0 0 0 16,0 0 0-1,0 0 0-15,0 0 0 16,0 0 0-16,0 0 0 16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1023" units="dev"/>
          <inkml:channel name="T" type="integer" max="2.14748E9" units="dev"/>
        </inkml:traceFormat>
        <inkml:channelProperties>
          <inkml:channelProperty channel="X" name="resolution" value="229.13986" units="1/cm"/>
          <inkml:channelProperty channel="Y" name="resolution" value="404.53085" units="1/cm"/>
          <inkml:channelProperty channel="F" name="resolution" value="1065.625" units="1/dev"/>
          <inkml:channelProperty channel="T" name="resolution" value="1" units="1/dev"/>
        </inkml:channelProperties>
      </inkml:inkSource>
      <inkml:timestamp xml:id="ts0" timeString="2019-02-26T07:55:41.37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1287 17884 512 0,'0'0'0'16,"0"0"0"-16,0 0 0 15,0 0 0-15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1023" units="dev"/>
          <inkml:channel name="T" type="integer" max="2.14748E9" units="dev"/>
        </inkml:traceFormat>
        <inkml:channelProperties>
          <inkml:channelProperty channel="X" name="resolution" value="229.13986" units="1/cm"/>
          <inkml:channelProperty channel="Y" name="resolution" value="404.53085" units="1/cm"/>
          <inkml:channelProperty channel="F" name="resolution" value="1065.625" units="1/dev"/>
          <inkml:channelProperty channel="T" name="resolution" value="1" units="1/dev"/>
        </inkml:channelProperties>
      </inkml:inkSource>
      <inkml:timestamp xml:id="ts0" timeString="2019-02-26T07:55:56.27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1058 17973 512 0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2F77C-0B01-445A-A96A-534A1EB3293B}" type="datetimeFigureOut">
              <a:rPr lang="nl-NL" smtClean="0"/>
              <a:t>19-2-2021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EF4E0-EB93-44CB-8A97-625EBA3B41A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393392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2F77C-0B01-445A-A96A-534A1EB3293B}" type="datetimeFigureOut">
              <a:rPr lang="nl-NL" smtClean="0"/>
              <a:t>19-2-2021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EF4E0-EB93-44CB-8A97-625EBA3B41A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705909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2F77C-0B01-445A-A96A-534A1EB3293B}" type="datetimeFigureOut">
              <a:rPr lang="nl-NL" smtClean="0"/>
              <a:t>19-2-2021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EF4E0-EB93-44CB-8A97-625EBA3B41A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047945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2F77C-0B01-445A-A96A-534A1EB3293B}" type="datetimeFigureOut">
              <a:rPr lang="nl-NL" smtClean="0"/>
              <a:t>19-2-2021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EF4E0-EB93-44CB-8A97-625EBA3B41A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988100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2F77C-0B01-445A-A96A-534A1EB3293B}" type="datetimeFigureOut">
              <a:rPr lang="nl-NL" smtClean="0"/>
              <a:t>19-2-2021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EF4E0-EB93-44CB-8A97-625EBA3B41A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353351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2F77C-0B01-445A-A96A-534A1EB3293B}" type="datetimeFigureOut">
              <a:rPr lang="nl-NL" smtClean="0"/>
              <a:t>19-2-2021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EF4E0-EB93-44CB-8A97-625EBA3B41A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823201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2F77C-0B01-445A-A96A-534A1EB3293B}" type="datetimeFigureOut">
              <a:rPr lang="nl-NL" smtClean="0"/>
              <a:t>19-2-2021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EF4E0-EB93-44CB-8A97-625EBA3B41A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55727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2F77C-0B01-445A-A96A-534A1EB3293B}" type="datetimeFigureOut">
              <a:rPr lang="nl-NL" smtClean="0"/>
              <a:t>19-2-2021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EF4E0-EB93-44CB-8A97-625EBA3B41A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475617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2F77C-0B01-445A-A96A-534A1EB3293B}" type="datetimeFigureOut">
              <a:rPr lang="nl-NL" smtClean="0"/>
              <a:t>19-2-2021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EF4E0-EB93-44CB-8A97-625EBA3B41A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08969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2F77C-0B01-445A-A96A-534A1EB3293B}" type="datetimeFigureOut">
              <a:rPr lang="nl-NL" smtClean="0"/>
              <a:t>19-2-2021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EF4E0-EB93-44CB-8A97-625EBA3B41A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997987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2F77C-0B01-445A-A96A-534A1EB3293B}" type="datetimeFigureOut">
              <a:rPr lang="nl-NL" smtClean="0"/>
              <a:t>19-2-2021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EF4E0-EB93-44CB-8A97-625EBA3B41A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32925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72F77C-0B01-445A-A96A-534A1EB3293B}" type="datetimeFigureOut">
              <a:rPr lang="nl-NL" smtClean="0"/>
              <a:t>19-2-2021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FEF4E0-EB93-44CB-8A97-625EBA3B41A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65300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8.emf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customXml" Target="../ink/ink7.xml"/><Relationship Id="rId5" Type="http://schemas.openxmlformats.org/officeDocument/2006/relationships/image" Target="../media/image12.jpeg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3.png"/><Relationship Id="rId5" Type="http://schemas.openxmlformats.org/officeDocument/2006/relationships/image" Target="../media/image13.jpeg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2.emf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customXml" Target="../ink/ink8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4.emf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customXml" Target="../ink/ink9.xml"/><Relationship Id="rId5" Type="http://schemas.openxmlformats.org/officeDocument/2006/relationships/image" Target="../media/image16.jpeg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6.emf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customXml" Target="../ink/ink10.xml"/><Relationship Id="rId5" Type="http://schemas.openxmlformats.org/officeDocument/2006/relationships/image" Target="../media/image17.jpeg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7.emf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customXml" Target="../ink/ink11.xml"/><Relationship Id="rId5" Type="http://schemas.openxmlformats.org/officeDocument/2006/relationships/image" Target="../media/image12.jpeg"/><Relationship Id="rId4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20.jpe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3.png"/><Relationship Id="rId5" Type="http://schemas.openxmlformats.org/officeDocument/2006/relationships/image" Target="../media/image21.jpeg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8.mp4"/><Relationship Id="rId1" Type="http://schemas.microsoft.com/office/2007/relationships/media" Target="../media/media18.mp4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image" Target="../media/image3.png"/><Relationship Id="rId5" Type="http://schemas.openxmlformats.org/officeDocument/2006/relationships/image" Target="../media/image31.jpeg"/><Relationship Id="rId4" Type="http://schemas.openxmlformats.org/officeDocument/2006/relationships/image" Target="../media/image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image" Target="../media/image3.png"/><Relationship Id="rId5" Type="http://schemas.openxmlformats.org/officeDocument/2006/relationships/image" Target="../media/image32.jpeg"/><Relationship Id="rId4" Type="http://schemas.openxmlformats.org/officeDocument/2006/relationships/image" Target="../media/image4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6" Type="http://schemas.openxmlformats.org/officeDocument/2006/relationships/image" Target="../media/image3.png"/><Relationship Id="rId5" Type="http://schemas.openxmlformats.org/officeDocument/2006/relationships/image" Target="../media/image33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3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4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6" Type="http://schemas.openxmlformats.org/officeDocument/2006/relationships/image" Target="../media/image3.png"/><Relationship Id="rId5" Type="http://schemas.openxmlformats.org/officeDocument/2006/relationships/image" Target="../media/image34.jpeg"/><Relationship Id="rId4" Type="http://schemas.openxmlformats.org/officeDocument/2006/relationships/image" Target="../media/image4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6" Type="http://schemas.openxmlformats.org/officeDocument/2006/relationships/image" Target="../media/image3.png"/><Relationship Id="rId5" Type="http://schemas.openxmlformats.org/officeDocument/2006/relationships/image" Target="../media/image36.jpeg"/><Relationship Id="rId4" Type="http://schemas.openxmlformats.org/officeDocument/2006/relationships/image" Target="../media/image4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6" Type="http://schemas.openxmlformats.org/officeDocument/2006/relationships/image" Target="../media/image3.png"/><Relationship Id="rId5" Type="http://schemas.openxmlformats.org/officeDocument/2006/relationships/image" Target="../media/image37.jpeg"/><Relationship Id="rId4" Type="http://schemas.openxmlformats.org/officeDocument/2006/relationships/image" Target="../media/image4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6" Type="http://schemas.openxmlformats.org/officeDocument/2006/relationships/image" Target="../media/image3.png"/><Relationship Id="rId5" Type="http://schemas.openxmlformats.org/officeDocument/2006/relationships/image" Target="../media/image38.jpeg"/><Relationship Id="rId4" Type="http://schemas.openxmlformats.org/officeDocument/2006/relationships/image" Target="../media/image4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6" Type="http://schemas.openxmlformats.org/officeDocument/2006/relationships/image" Target="../media/image3.png"/><Relationship Id="rId5" Type="http://schemas.openxmlformats.org/officeDocument/2006/relationships/image" Target="../media/image39.png"/><Relationship Id="rId4" Type="http://schemas.openxmlformats.org/officeDocument/2006/relationships/image" Target="../media/image4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6" Type="http://schemas.openxmlformats.org/officeDocument/2006/relationships/image" Target="../media/image3.png"/><Relationship Id="rId5" Type="http://schemas.openxmlformats.org/officeDocument/2006/relationships/image" Target="../media/image40.jpeg"/><Relationship Id="rId4" Type="http://schemas.openxmlformats.org/officeDocument/2006/relationships/image" Target="../media/image4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6" Type="http://schemas.openxmlformats.org/officeDocument/2006/relationships/image" Target="../media/image3.png"/><Relationship Id="rId5" Type="http://schemas.openxmlformats.org/officeDocument/2006/relationships/image" Target="../media/image41.jpeg"/><Relationship Id="rId4" Type="http://schemas.openxmlformats.org/officeDocument/2006/relationships/image" Target="../media/image14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6" Type="http://schemas.openxmlformats.org/officeDocument/2006/relationships/image" Target="../media/image3.png"/><Relationship Id="rId5" Type="http://schemas.openxmlformats.org/officeDocument/2006/relationships/image" Target="../media/image42.jpeg"/><Relationship Id="rId4" Type="http://schemas.openxmlformats.org/officeDocument/2006/relationships/image" Target="../media/image14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6" Type="http://schemas.openxmlformats.org/officeDocument/2006/relationships/image" Target="../media/image3.png"/><Relationship Id="rId5" Type="http://schemas.openxmlformats.org/officeDocument/2006/relationships/image" Target="../media/image43.jpeg"/><Relationship Id="rId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emf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customXml" Target="../ink/ink1.xml"/><Relationship Id="rId5" Type="http://schemas.openxmlformats.org/officeDocument/2006/relationships/image" Target="../media/image6.png"/><Relationship Id="rId4" Type="http://schemas.openxmlformats.org/officeDocument/2006/relationships/image" Target="../media/image4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6" Type="http://schemas.openxmlformats.org/officeDocument/2006/relationships/image" Target="../media/image3.png"/><Relationship Id="rId5" Type="http://schemas.openxmlformats.org/officeDocument/2006/relationships/image" Target="../media/image44.jpeg"/><Relationship Id="rId4" Type="http://schemas.openxmlformats.org/officeDocument/2006/relationships/image" Target="../media/image14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4a"/><Relationship Id="rId1" Type="http://schemas.microsoft.com/office/2007/relationships/media" Target="../media/media33.m4a"/><Relationship Id="rId6" Type="http://schemas.openxmlformats.org/officeDocument/2006/relationships/image" Target="../media/image3.png"/><Relationship Id="rId5" Type="http://schemas.openxmlformats.org/officeDocument/2006/relationships/image" Target="../media/image45.jpeg"/><Relationship Id="rId4" Type="http://schemas.openxmlformats.org/officeDocument/2006/relationships/image" Target="../media/image14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4a"/><Relationship Id="rId1" Type="http://schemas.microsoft.com/office/2007/relationships/media" Target="../media/media34.m4a"/><Relationship Id="rId6" Type="http://schemas.openxmlformats.org/officeDocument/2006/relationships/image" Target="../media/image3.png"/><Relationship Id="rId5" Type="http://schemas.openxmlformats.org/officeDocument/2006/relationships/image" Target="../media/image46.jpeg"/><Relationship Id="rId4" Type="http://schemas.openxmlformats.org/officeDocument/2006/relationships/image" Target="../media/image4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4a"/><Relationship Id="rId1" Type="http://schemas.microsoft.com/office/2007/relationships/media" Target="../media/media35.m4a"/><Relationship Id="rId6" Type="http://schemas.openxmlformats.org/officeDocument/2006/relationships/image" Target="../media/image3.png"/><Relationship Id="rId5" Type="http://schemas.openxmlformats.org/officeDocument/2006/relationships/image" Target="../media/image47.jpeg"/><Relationship Id="rId4" Type="http://schemas.openxmlformats.org/officeDocument/2006/relationships/image" Target="../media/image4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4a"/><Relationship Id="rId1" Type="http://schemas.microsoft.com/office/2007/relationships/media" Target="../media/media36.m4a"/><Relationship Id="rId6" Type="http://schemas.openxmlformats.org/officeDocument/2006/relationships/image" Target="../media/image3.png"/><Relationship Id="rId5" Type="http://schemas.openxmlformats.org/officeDocument/2006/relationships/image" Target="../media/image48.jpeg"/><Relationship Id="rId4" Type="http://schemas.openxmlformats.org/officeDocument/2006/relationships/image" Target="../media/image4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4a"/><Relationship Id="rId1" Type="http://schemas.microsoft.com/office/2007/relationships/media" Target="../media/media37.m4a"/><Relationship Id="rId6" Type="http://schemas.openxmlformats.org/officeDocument/2006/relationships/image" Target="../media/image3.png"/><Relationship Id="rId5" Type="http://schemas.openxmlformats.org/officeDocument/2006/relationships/image" Target="../media/image49.jpeg"/><Relationship Id="rId4" Type="http://schemas.openxmlformats.org/officeDocument/2006/relationships/image" Target="../media/image4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4a"/><Relationship Id="rId1" Type="http://schemas.microsoft.com/office/2007/relationships/media" Target="../media/media38.m4a"/><Relationship Id="rId6" Type="http://schemas.openxmlformats.org/officeDocument/2006/relationships/image" Target="../media/image3.png"/><Relationship Id="rId5" Type="http://schemas.openxmlformats.org/officeDocument/2006/relationships/image" Target="../media/image50.jpeg"/><Relationship Id="rId4" Type="http://schemas.openxmlformats.org/officeDocument/2006/relationships/image" Target="../media/image4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4a"/><Relationship Id="rId1" Type="http://schemas.microsoft.com/office/2007/relationships/media" Target="../media/media39.m4a"/><Relationship Id="rId6" Type="http://schemas.openxmlformats.org/officeDocument/2006/relationships/image" Target="../media/image3.png"/><Relationship Id="rId5" Type="http://schemas.openxmlformats.org/officeDocument/2006/relationships/image" Target="../media/image51.pn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.emf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customXml" Target="../ink/ink2.xml"/><Relationship Id="rId5" Type="http://schemas.openxmlformats.org/officeDocument/2006/relationships/image" Target="../media/image7.jpeg"/><Relationship Id="rId4" Type="http://schemas.openxmlformats.org/officeDocument/2006/relationships/image" Target="../media/image4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40.m4a"/><Relationship Id="rId1" Type="http://schemas.microsoft.com/office/2007/relationships/media" Target="../media/media40.m4a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4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4a"/><Relationship Id="rId1" Type="http://schemas.microsoft.com/office/2007/relationships/media" Target="../media/media41.m4a"/><Relationship Id="rId6" Type="http://schemas.openxmlformats.org/officeDocument/2006/relationships/image" Target="../media/image3.png"/><Relationship Id="rId5" Type="http://schemas.openxmlformats.org/officeDocument/2006/relationships/image" Target="../media/image54.jpeg"/><Relationship Id="rId4" Type="http://schemas.openxmlformats.org/officeDocument/2006/relationships/image" Target="../media/image4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m4a"/><Relationship Id="rId1" Type="http://schemas.microsoft.com/office/2007/relationships/media" Target="../media/media42.m4a"/><Relationship Id="rId6" Type="http://schemas.openxmlformats.org/officeDocument/2006/relationships/image" Target="../media/image3.png"/><Relationship Id="rId5" Type="http://schemas.openxmlformats.org/officeDocument/2006/relationships/image" Target="../media/image55.jpeg"/><Relationship Id="rId4" Type="http://schemas.openxmlformats.org/officeDocument/2006/relationships/image" Target="../media/image4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4a"/><Relationship Id="rId1" Type="http://schemas.microsoft.com/office/2007/relationships/media" Target="../media/media43.m4a"/><Relationship Id="rId6" Type="http://schemas.openxmlformats.org/officeDocument/2006/relationships/image" Target="../media/image3.png"/><Relationship Id="rId5" Type="http://schemas.openxmlformats.org/officeDocument/2006/relationships/image" Target="../media/image56.jpeg"/><Relationship Id="rId4" Type="http://schemas.openxmlformats.org/officeDocument/2006/relationships/image" Target="../media/image4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4.m4a"/><Relationship Id="rId1" Type="http://schemas.microsoft.com/office/2007/relationships/media" Target="../media/media44.m4a"/><Relationship Id="rId6" Type="http://schemas.openxmlformats.org/officeDocument/2006/relationships/image" Target="../media/image3.png"/><Relationship Id="rId5" Type="http://schemas.openxmlformats.org/officeDocument/2006/relationships/image" Target="../media/image56.jpeg"/><Relationship Id="rId4" Type="http://schemas.openxmlformats.org/officeDocument/2006/relationships/image" Target="../media/image4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5.m4a"/><Relationship Id="rId1" Type="http://schemas.microsoft.com/office/2007/relationships/media" Target="../media/media45.m4a"/><Relationship Id="rId6" Type="http://schemas.openxmlformats.org/officeDocument/2006/relationships/image" Target="../media/image3.png"/><Relationship Id="rId5" Type="http://schemas.openxmlformats.org/officeDocument/2006/relationships/image" Target="../media/image57.jpeg"/><Relationship Id="rId4" Type="http://schemas.openxmlformats.org/officeDocument/2006/relationships/image" Target="../media/image4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6.m4a"/><Relationship Id="rId1" Type="http://schemas.microsoft.com/office/2007/relationships/media" Target="../media/media46.m4a"/><Relationship Id="rId6" Type="http://schemas.openxmlformats.org/officeDocument/2006/relationships/image" Target="../media/image3.png"/><Relationship Id="rId5" Type="http://schemas.openxmlformats.org/officeDocument/2006/relationships/image" Target="../media/image58.jpeg"/><Relationship Id="rId4" Type="http://schemas.openxmlformats.org/officeDocument/2006/relationships/image" Target="../media/image4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7.m4a"/><Relationship Id="rId1" Type="http://schemas.microsoft.com/office/2007/relationships/media" Target="../media/media47.m4a"/><Relationship Id="rId6" Type="http://schemas.openxmlformats.org/officeDocument/2006/relationships/image" Target="../media/image3.png"/><Relationship Id="rId5" Type="http://schemas.openxmlformats.org/officeDocument/2006/relationships/image" Target="../media/image59.jpeg"/><Relationship Id="rId4" Type="http://schemas.openxmlformats.org/officeDocument/2006/relationships/image" Target="../media/image4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8.m4a"/><Relationship Id="rId1" Type="http://schemas.microsoft.com/office/2007/relationships/media" Target="../media/media48.m4a"/><Relationship Id="rId6" Type="http://schemas.openxmlformats.org/officeDocument/2006/relationships/image" Target="../media/image3.png"/><Relationship Id="rId5" Type="http://schemas.openxmlformats.org/officeDocument/2006/relationships/image" Target="../media/image60.jpeg"/><Relationship Id="rId4" Type="http://schemas.openxmlformats.org/officeDocument/2006/relationships/image" Target="../media/image14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9.m4a"/><Relationship Id="rId1" Type="http://schemas.microsoft.com/office/2007/relationships/media" Target="../media/media49.m4a"/><Relationship Id="rId6" Type="http://schemas.openxmlformats.org/officeDocument/2006/relationships/image" Target="../media/image3.png"/><Relationship Id="rId5" Type="http://schemas.openxmlformats.org/officeDocument/2006/relationships/image" Target="../media/image61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emf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customXml" Target="../ink/ink3.xml"/><Relationship Id="rId5" Type="http://schemas.openxmlformats.org/officeDocument/2006/relationships/image" Target="../media/image8.jpeg"/><Relationship Id="rId4" Type="http://schemas.openxmlformats.org/officeDocument/2006/relationships/image" Target="../media/image4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0.m4a"/><Relationship Id="rId1" Type="http://schemas.microsoft.com/office/2007/relationships/media" Target="../media/media50.m4a"/><Relationship Id="rId6" Type="http://schemas.openxmlformats.org/officeDocument/2006/relationships/image" Target="../media/image3.png"/><Relationship Id="rId5" Type="http://schemas.openxmlformats.org/officeDocument/2006/relationships/image" Target="../media/image62.jpeg"/><Relationship Id="rId4" Type="http://schemas.openxmlformats.org/officeDocument/2006/relationships/image" Target="../media/image14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1.m4a"/><Relationship Id="rId1" Type="http://schemas.microsoft.com/office/2007/relationships/media" Target="../media/media51.m4a"/><Relationship Id="rId6" Type="http://schemas.openxmlformats.org/officeDocument/2006/relationships/image" Target="../media/image3.png"/><Relationship Id="rId5" Type="http://schemas.openxmlformats.org/officeDocument/2006/relationships/image" Target="../media/image63.jpeg"/><Relationship Id="rId4" Type="http://schemas.openxmlformats.org/officeDocument/2006/relationships/image" Target="../media/image14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52.m4a"/><Relationship Id="rId1" Type="http://schemas.microsoft.com/office/2007/relationships/media" Target="../media/media52.m4a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18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53.m4a"/><Relationship Id="rId1" Type="http://schemas.microsoft.com/office/2007/relationships/media" Target="../media/media53.m4a"/><Relationship Id="rId6" Type="http://schemas.openxmlformats.org/officeDocument/2006/relationships/image" Target="../media/image67.jpeg"/><Relationship Id="rId5" Type="http://schemas.openxmlformats.org/officeDocument/2006/relationships/image" Target="../media/image66.jpeg"/><Relationship Id="rId4" Type="http://schemas.openxmlformats.org/officeDocument/2006/relationships/image" Target="../media/image18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54.m4a"/><Relationship Id="rId1" Type="http://schemas.microsoft.com/office/2007/relationships/media" Target="../media/media54.m4a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4" Type="http://schemas.openxmlformats.org/officeDocument/2006/relationships/image" Target="../media/image18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55.m4a"/><Relationship Id="rId1" Type="http://schemas.microsoft.com/office/2007/relationships/media" Target="../media/media55.m4a"/><Relationship Id="rId6" Type="http://schemas.openxmlformats.org/officeDocument/2006/relationships/image" Target="../media/image72.jpeg"/><Relationship Id="rId5" Type="http://schemas.openxmlformats.org/officeDocument/2006/relationships/image" Target="../media/image71.jpeg"/><Relationship Id="rId4" Type="http://schemas.openxmlformats.org/officeDocument/2006/relationships/image" Target="../media/image70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6.mp4"/><Relationship Id="rId1" Type="http://schemas.microsoft.com/office/2007/relationships/media" Target="../media/media56.mp4"/><Relationship Id="rId5" Type="http://schemas.openxmlformats.org/officeDocument/2006/relationships/image" Target="../media/image25.png"/><Relationship Id="rId4" Type="http://schemas.openxmlformats.org/officeDocument/2006/relationships/image" Target="../media/image73.png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2.emf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customXml" Target="../ink/ink4.xml"/><Relationship Id="rId5" Type="http://schemas.openxmlformats.org/officeDocument/2006/relationships/image" Target="../media/image9.jpeg"/><Relationship Id="rId4" Type="http://schemas.openxmlformats.org/officeDocument/2006/relationships/image" Target="../media/image4.jpe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7.m4a"/><Relationship Id="rId1" Type="http://schemas.microsoft.com/office/2007/relationships/media" Target="../media/media57.m4a"/><Relationship Id="rId6" Type="http://schemas.openxmlformats.org/officeDocument/2006/relationships/image" Target="../media/image3.png"/><Relationship Id="rId5" Type="http://schemas.openxmlformats.org/officeDocument/2006/relationships/image" Target="../media/image78.jpeg"/><Relationship Id="rId4" Type="http://schemas.openxmlformats.org/officeDocument/2006/relationships/image" Target="../media/image4.jpe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8.m4a"/><Relationship Id="rId1" Type="http://schemas.microsoft.com/office/2007/relationships/media" Target="../media/media58.m4a"/><Relationship Id="rId6" Type="http://schemas.openxmlformats.org/officeDocument/2006/relationships/image" Target="../media/image3.png"/><Relationship Id="rId5" Type="http://schemas.openxmlformats.org/officeDocument/2006/relationships/image" Target="../media/image79.jpeg"/><Relationship Id="rId4" Type="http://schemas.openxmlformats.org/officeDocument/2006/relationships/image" Target="../media/image14.jpe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9.m4a"/><Relationship Id="rId1" Type="http://schemas.microsoft.com/office/2007/relationships/media" Target="../media/media59.m4a"/><Relationship Id="rId6" Type="http://schemas.openxmlformats.org/officeDocument/2006/relationships/image" Target="../media/image3.png"/><Relationship Id="rId5" Type="http://schemas.openxmlformats.org/officeDocument/2006/relationships/image" Target="../media/image80.jpeg"/><Relationship Id="rId4" Type="http://schemas.openxmlformats.org/officeDocument/2006/relationships/image" Target="../media/image14.jpe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60.m4a"/><Relationship Id="rId1" Type="http://schemas.microsoft.com/office/2007/relationships/media" Target="../media/media60.m4a"/><Relationship Id="rId6" Type="http://schemas.openxmlformats.org/officeDocument/2006/relationships/image" Target="../media/image82.jpeg"/><Relationship Id="rId5" Type="http://schemas.openxmlformats.org/officeDocument/2006/relationships/image" Target="../media/image81.jpeg"/><Relationship Id="rId4" Type="http://schemas.openxmlformats.org/officeDocument/2006/relationships/image" Target="../media/image14.jpe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1.m4a"/><Relationship Id="rId1" Type="http://schemas.microsoft.com/office/2007/relationships/media" Target="../media/media61.m4a"/><Relationship Id="rId6" Type="http://schemas.openxmlformats.org/officeDocument/2006/relationships/image" Target="../media/image3.png"/><Relationship Id="rId5" Type="http://schemas.openxmlformats.org/officeDocument/2006/relationships/image" Target="../media/image83.jpeg"/><Relationship Id="rId4" Type="http://schemas.openxmlformats.org/officeDocument/2006/relationships/image" Target="../media/image14.jpe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2.m4a"/><Relationship Id="rId1" Type="http://schemas.microsoft.com/office/2007/relationships/media" Target="../media/media62.m4a"/><Relationship Id="rId6" Type="http://schemas.openxmlformats.org/officeDocument/2006/relationships/image" Target="../media/image3.png"/><Relationship Id="rId5" Type="http://schemas.openxmlformats.org/officeDocument/2006/relationships/image" Target="../media/image84.png"/><Relationship Id="rId4" Type="http://schemas.openxmlformats.org/officeDocument/2006/relationships/image" Target="../media/image14.jpe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4.emf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customXml" Target="../ink/ink5.xml"/><Relationship Id="rId5" Type="http://schemas.openxmlformats.org/officeDocument/2006/relationships/image" Target="../media/image10.jpeg"/><Relationship Id="rId4" Type="http://schemas.openxmlformats.org/officeDocument/2006/relationships/image" Target="../media/image4.jpeg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63.m4a"/><Relationship Id="rId1" Type="http://schemas.microsoft.com/office/2007/relationships/media" Target="../media/media63.m4a"/><Relationship Id="rId6" Type="http://schemas.openxmlformats.org/officeDocument/2006/relationships/image" Target="../media/image86.jpeg"/><Relationship Id="rId5" Type="http://schemas.openxmlformats.org/officeDocument/2006/relationships/image" Target="../media/image85.jpeg"/><Relationship Id="rId4" Type="http://schemas.openxmlformats.org/officeDocument/2006/relationships/image" Target="../media/image4.jpe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4.m4a"/><Relationship Id="rId1" Type="http://schemas.microsoft.com/office/2007/relationships/media" Target="../media/media64.m4a"/><Relationship Id="rId6" Type="http://schemas.openxmlformats.org/officeDocument/2006/relationships/image" Target="../media/image3.png"/><Relationship Id="rId5" Type="http://schemas.openxmlformats.org/officeDocument/2006/relationships/image" Target="../media/image87.jpeg"/><Relationship Id="rId4" Type="http://schemas.openxmlformats.org/officeDocument/2006/relationships/image" Target="../media/image4.jpe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5.m4a"/><Relationship Id="rId1" Type="http://schemas.microsoft.com/office/2007/relationships/media" Target="../media/media65.m4a"/><Relationship Id="rId6" Type="http://schemas.openxmlformats.org/officeDocument/2006/relationships/image" Target="../media/image3.png"/><Relationship Id="rId5" Type="http://schemas.openxmlformats.org/officeDocument/2006/relationships/image" Target="../media/image88.jpeg"/><Relationship Id="rId4" Type="http://schemas.openxmlformats.org/officeDocument/2006/relationships/image" Target="../media/image14.jpe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6.m4a"/><Relationship Id="rId1" Type="http://schemas.microsoft.com/office/2007/relationships/media" Target="../media/media66.m4a"/><Relationship Id="rId6" Type="http://schemas.openxmlformats.org/officeDocument/2006/relationships/image" Target="../media/image3.png"/><Relationship Id="rId5" Type="http://schemas.openxmlformats.org/officeDocument/2006/relationships/image" Target="../media/image89.gif"/><Relationship Id="rId4" Type="http://schemas.openxmlformats.org/officeDocument/2006/relationships/image" Target="../media/image14.jpe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7.m4a"/><Relationship Id="rId1" Type="http://schemas.microsoft.com/office/2007/relationships/media" Target="../media/media67.m4a"/><Relationship Id="rId6" Type="http://schemas.openxmlformats.org/officeDocument/2006/relationships/image" Target="../media/image3.png"/><Relationship Id="rId5" Type="http://schemas.openxmlformats.org/officeDocument/2006/relationships/image" Target="../media/image90.jpeg"/><Relationship Id="rId4" Type="http://schemas.openxmlformats.org/officeDocument/2006/relationships/image" Target="../media/image18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8.m4a"/><Relationship Id="rId1" Type="http://schemas.microsoft.com/office/2007/relationships/media" Target="../media/media68.m4a"/><Relationship Id="rId6" Type="http://schemas.openxmlformats.org/officeDocument/2006/relationships/image" Target="../media/image3.png"/><Relationship Id="rId5" Type="http://schemas.openxmlformats.org/officeDocument/2006/relationships/image" Target="../media/image91.jpeg"/><Relationship Id="rId4" Type="http://schemas.openxmlformats.org/officeDocument/2006/relationships/image" Target="../media/image18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9.m4a"/><Relationship Id="rId1" Type="http://schemas.microsoft.com/office/2007/relationships/media" Target="../media/media69.m4a"/><Relationship Id="rId6" Type="http://schemas.openxmlformats.org/officeDocument/2006/relationships/image" Target="../media/image3.png"/><Relationship Id="rId5" Type="http://schemas.openxmlformats.org/officeDocument/2006/relationships/image" Target="../media/image92.gif"/><Relationship Id="rId4" Type="http://schemas.openxmlformats.org/officeDocument/2006/relationships/image" Target="../media/image18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6.emf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customXml" Target="../ink/ink6.xml"/><Relationship Id="rId5" Type="http://schemas.openxmlformats.org/officeDocument/2006/relationships/image" Target="../media/image11.pn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692696"/>
            <a:ext cx="7772400" cy="2907755"/>
          </a:xfrm>
          <a:solidFill>
            <a:srgbClr val="FFFF00"/>
          </a:solidFill>
        </p:spPr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woordkaarten van </a:t>
            </a:r>
            <a:br>
              <a:rPr lang="nl-NL" b="1" dirty="0">
                <a:latin typeface="Century Gothic" panose="020B0502020202020204" pitchFamily="34" charset="0"/>
              </a:rPr>
            </a:br>
            <a:r>
              <a:rPr lang="nl-NL" b="1" dirty="0">
                <a:latin typeface="Century Gothic" panose="020B0502020202020204" pitchFamily="34" charset="0"/>
              </a:rPr>
              <a:t>Cursus 2 Module 2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83568" y="3573016"/>
            <a:ext cx="7776864" cy="2592288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nl-NL" sz="4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dag 1</a:t>
            </a:r>
          </a:p>
        </p:txBody>
      </p:sp>
    </p:spTree>
    <p:extLst>
      <p:ext uri="{BB962C8B-B14F-4D97-AF65-F5344CB8AC3E}">
        <p14:creationId xmlns:p14="http://schemas.microsoft.com/office/powerpoint/2010/main" val="24410526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verhuizing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s://stock-foto.nationalebeeldbank.nl/nationalebeeldbank_2007-7-78118-2_verhuizing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9812" y="1703616"/>
            <a:ext cx="3384376" cy="4248472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" name="Inkt 2"/>
              <p14:cNvContentPartPr/>
              <p14:nvPr/>
            </p14:nvContentPartPr>
            <p14:xfrm>
              <a:off x="527040" y="6489360"/>
              <a:ext cx="360" cy="360"/>
            </p14:xfrm>
          </p:contentPart>
        </mc:Choice>
        <mc:Fallback xmlns="">
          <p:pic>
            <p:nvPicPr>
              <p:cNvPr id="3" name="Inkt 2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17680" y="6480000"/>
                <a:ext cx="19080" cy="1908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04F5618-3B67-4A20-AF3C-BAC82C0AB1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14642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427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2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vrachtwagen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helpikverhuis.nl/assets/helpikverhuis/images/news/Verhuiswagens%20verhuizing%20school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739620"/>
            <a:ext cx="4320480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DCC7D3F-F829-4488-A396-650A66BA44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4297" y="55172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908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2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inladen</a:t>
            </a:r>
            <a:endParaRPr lang="nl-NL" dirty="0"/>
          </a:p>
        </p:txBody>
      </p:sp>
      <p:pic>
        <p:nvPicPr>
          <p:cNvPr id="8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Afbeelding 11" descr="http://www.hvanderberg.nl/images/inladen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700808"/>
            <a:ext cx="4464496" cy="4320480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" name="Inkt 2"/>
              <p14:cNvContentPartPr/>
              <p14:nvPr/>
            </p14:nvContentPartPr>
            <p14:xfrm>
              <a:off x="463320" y="6438240"/>
              <a:ext cx="360" cy="360"/>
            </p14:xfrm>
          </p:contentPart>
        </mc:Choice>
        <mc:Fallback xmlns="">
          <p:pic>
            <p:nvPicPr>
              <p:cNvPr id="3" name="Inkt 2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53960" y="6428880"/>
                <a:ext cx="19080" cy="19080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BCCF4D5-2468-47A0-86EC-2D257D90F4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45566" y="545516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338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8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ophijsen</a:t>
            </a:r>
            <a:endParaRPr lang="nl-NL" dirty="0"/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ijsen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772816"/>
            <a:ext cx="5472608" cy="4248472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" name="Inkt 2"/>
              <p14:cNvContentPartPr/>
              <p14:nvPr/>
            </p14:nvContentPartPr>
            <p14:xfrm>
              <a:off x="380880" y="6470280"/>
              <a:ext cx="360" cy="360"/>
            </p14:xfrm>
          </p:contentPart>
        </mc:Choice>
        <mc:Fallback xmlns="">
          <p:pic>
            <p:nvPicPr>
              <p:cNvPr id="3" name="Inkt 2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71520" y="6460920"/>
                <a:ext cx="19080" cy="19080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3310A72-8FCD-4718-9829-CF1B7026D4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22747" y="558362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865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2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sjouwen</a:t>
            </a:r>
            <a:endParaRPr lang="nl-NL" dirty="0"/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Oekrane137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542" y="1700808"/>
            <a:ext cx="4968552" cy="4320480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" name="Inkt 2"/>
              <p14:cNvContentPartPr/>
              <p14:nvPr/>
            </p14:nvContentPartPr>
            <p14:xfrm>
              <a:off x="501840" y="6451200"/>
              <a:ext cx="69840" cy="38520"/>
            </p14:xfrm>
          </p:contentPart>
        </mc:Choice>
        <mc:Fallback xmlns="">
          <p:pic>
            <p:nvPicPr>
              <p:cNvPr id="3" name="Inkt 2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92480" y="6441840"/>
                <a:ext cx="88560" cy="5724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9BDF446-691F-486C-83F7-03A2DBEBD5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26154" y="545029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592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50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verhuizen</a:t>
            </a:r>
            <a:endParaRPr lang="nl-NL" dirty="0"/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s://stock-foto.nationalebeeldbank.nl/nationalebeeldbank_2007-7-78118-2_verhuizing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2614" y="1628800"/>
            <a:ext cx="3672408" cy="4464496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" name="Inkt 2"/>
              <p14:cNvContentPartPr/>
              <p14:nvPr/>
            </p14:nvContentPartPr>
            <p14:xfrm>
              <a:off x="349200" y="6413040"/>
              <a:ext cx="146520" cy="63720"/>
            </p14:xfrm>
          </p:contentPart>
        </mc:Choice>
        <mc:Fallback xmlns="">
          <p:pic>
            <p:nvPicPr>
              <p:cNvPr id="3" name="Inkt 2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39840" y="6403680"/>
                <a:ext cx="165240" cy="8244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D45D599-98DA-4E2C-9408-035658A30F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49166" y="544522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819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1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>
                <a:latin typeface="Century Gothic" panose="020B0502020202020204" pitchFamily="34" charset="0"/>
              </a:rPr>
              <a:t>licht-zwaar</a:t>
            </a:r>
            <a:endParaRPr lang="nl-NL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http://www.praktijkmeerakker.nl/images/foto_veertje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844824"/>
            <a:ext cx="3456384" cy="345638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Afbeelding 6" descr="http://www.racefietsland.nl/images/stories/gew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096852"/>
            <a:ext cx="1885489" cy="309634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A9E7E92-AF61-4484-B4A2-7065280CD6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30660" y="555577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809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nieuwsgierig</a:t>
            </a:r>
            <a:endParaRPr lang="nl-NL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http://www.grotescheur.nl/wp6/wp-content/uploads/2011/07/citaat-155-nieuwsgierig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772816"/>
            <a:ext cx="4968551" cy="403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4BCDDE6-10C7-454B-9C6D-58B3D534E0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67322" y="51994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292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8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los-vast</a:t>
            </a:r>
            <a:endParaRPr lang="nl-NL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http://www.radsioweb.nl/images/olifant_botswana_chobe-afrika-safari-40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217426"/>
            <a:ext cx="3384376" cy="315579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5" descr="vasthouden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217426"/>
            <a:ext cx="3627224" cy="315578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33A2770-4635-49B3-BB9D-8B3F022D61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09265" y="55060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172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1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Het woord van de dag 1:</a:t>
            </a:r>
            <a:br>
              <a:rPr lang="nl-NL" dirty="0"/>
            </a:br>
            <a:r>
              <a:rPr lang="nl-NL" dirty="0"/>
              <a:t>de verhuizing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86917"/>
            <a:ext cx="8424936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 descr="https://stock-foto.nationalebeeldbank.nl/nationalebeeldbank_2007-7-78118-2_verhuizing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700808"/>
            <a:ext cx="3456384" cy="48245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727054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buren</a:t>
            </a:r>
            <a:endParaRPr lang="nl-NL" dirty="0"/>
          </a:p>
        </p:txBody>
      </p:sp>
      <p:pic>
        <p:nvPicPr>
          <p:cNvPr id="7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1993706070_1999999591_buren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772817"/>
            <a:ext cx="5400600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59B3764-7BF5-4CAF-AA38-7B5092C834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16571" y="553392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719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395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Het verhaal dag 1</a:t>
            </a:r>
            <a:br>
              <a:rPr lang="nl-NL" dirty="0" smtClean="0"/>
            </a:br>
            <a:r>
              <a:rPr lang="nl-NL" dirty="0" smtClean="0"/>
              <a:t>Klik op </a:t>
            </a:r>
            <a:endParaRPr lang="nl-NL" dirty="0"/>
          </a:p>
        </p:txBody>
      </p:sp>
      <p:pic>
        <p:nvPicPr>
          <p:cNvPr id="4" name="C2M2D1 De verhuizing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55750" y="1600200"/>
            <a:ext cx="6034088" cy="4525963"/>
          </a:xfrm>
        </p:spPr>
      </p:pic>
      <p:pic>
        <p:nvPicPr>
          <p:cNvPr id="5" name="Afbeelding 4" descr="C:\Users\G.tenKlooster\AppData\Local\Microsoft\Windows\INetCache\Content.MSO\E6C2F5C5.tmp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931863"/>
            <a:ext cx="642620" cy="4857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55640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verhaalplaten van dag 1</a:t>
            </a:r>
          </a:p>
        </p:txBody>
      </p:sp>
      <p:pic>
        <p:nvPicPr>
          <p:cNvPr id="4" name="Tijdelijke aanduiding voor inhoud 3" descr="C:\Users\Gebruiker\Documents\M.N. Prisma\MN origineel\MN cursus 2 origineel\cd2\module 2\portret cursus 2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784" y="1600200"/>
            <a:ext cx="6400432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535694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verhaalplaten van dag 1</a:t>
            </a:r>
          </a:p>
        </p:txBody>
      </p:sp>
      <p:pic>
        <p:nvPicPr>
          <p:cNvPr id="4" name="Tijdelijke aanduiding voor inhoud 3" descr="C:\Users\Gebruiker\Documents\M.N. Prisma\MN origineel\MN cursus 2 origineel\cd2\module 2\C2 M2 D1 De verhuizing - 1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784" y="1600200"/>
            <a:ext cx="6400432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997251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verhaalplaten van dag 1</a:t>
            </a:r>
          </a:p>
        </p:txBody>
      </p:sp>
      <p:pic>
        <p:nvPicPr>
          <p:cNvPr id="5" name="Tijdelijke aanduiding voor inhoud 4" descr="C:\Users\Gebruiker\Documents\M.N. Prisma\MN origineel\MN cursus 2 origineel\cd2\module 2\C2 M2 D1 De verhuizing - 2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784" y="1600200"/>
            <a:ext cx="6400432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488185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verhaalplaten van dag 1</a:t>
            </a:r>
          </a:p>
        </p:txBody>
      </p:sp>
      <p:pic>
        <p:nvPicPr>
          <p:cNvPr id="4" name="Tijdelijke aanduiding voor inhoud 3" descr="C:\Users\Gebruiker\Documents\M.N. Prisma\MN origineel\MN cursus 2 origineel\cd2\module 2\C2 M2 D1 De verhuizing - 3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784" y="1600200"/>
            <a:ext cx="6400432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281300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verhaalplaten van dag 1</a:t>
            </a:r>
          </a:p>
        </p:txBody>
      </p:sp>
      <p:pic>
        <p:nvPicPr>
          <p:cNvPr id="4" name="Tijdelijke aanduiding voor inhoud 3" descr="C:\Users\Gebruiker\Documents\M.N. Prisma\MN origineel\MN cursus 2 origineel\cd2\module 2\C2 M2 D1 De verhuizing - 4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784" y="1600200"/>
            <a:ext cx="6400432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779183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woordkaarten van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713387"/>
          </a:xfrm>
          <a:solidFill>
            <a:srgbClr val="FFFF00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nl-NL" sz="4400" b="1" dirty="0">
              <a:latin typeface="Century Gothic" panose="020B0502020202020204" pitchFamily="34" charset="0"/>
            </a:endParaRPr>
          </a:p>
          <a:p>
            <a:pPr marL="0" indent="0" algn="ctr">
              <a:buNone/>
            </a:pPr>
            <a:r>
              <a:rPr lang="nl-NL" sz="4400" b="1" dirty="0">
                <a:latin typeface="Century Gothic" panose="020B0502020202020204" pitchFamily="34" charset="0"/>
              </a:rPr>
              <a:t>dag 2</a:t>
            </a:r>
          </a:p>
        </p:txBody>
      </p:sp>
    </p:spTree>
    <p:extLst>
      <p:ext uri="{BB962C8B-B14F-4D97-AF65-F5344CB8AC3E}">
        <p14:creationId xmlns:p14="http://schemas.microsoft.com/office/powerpoint/2010/main" val="16073419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bloempot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s://encrypted-tbn0.gstatic.com/images?q=tbn:ANd9GcQec91igrTS4Meb1ye2qMF2KL1FWkelIx1MN_T1pwT6PEeGXzc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9473" y="1785214"/>
            <a:ext cx="4165054" cy="4165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8951F69-F2BC-4264-AB3B-A14D2ECFCE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63153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764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5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emmer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images.blokker.nl/products/238_238/VB_0105896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7764" y="1700808"/>
            <a:ext cx="4248471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212BF80-51F3-4AE3-B332-63D0E9E2A4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2299" y="546942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768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54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gordijnen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dreamstime.com/opening-the-curtain-thumb8425898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17"/>
          <a:stretch/>
        </p:blipFill>
        <p:spPr bwMode="auto">
          <a:xfrm>
            <a:off x="1835696" y="1723969"/>
            <a:ext cx="5472608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249C7EC-20C8-44BC-8581-0F0E5B90D7A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0028" y="548507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166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8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bank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bank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772816"/>
            <a:ext cx="5760640" cy="4176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D6BE6DF-4D92-4939-B0E5-DB627440CF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83456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277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2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b="1" dirty="0" err="1">
                <a:latin typeface="Century Gothic" panose="020B0502020202020204" pitchFamily="34" charset="0"/>
              </a:rPr>
              <a:t>het</a:t>
            </a:r>
            <a:r>
              <a:rPr lang="nl-NL" b="1" dirty="0">
                <a:latin typeface="Century Gothic" panose="020B0502020202020204" pitchFamily="34" charset="0"/>
              </a:rPr>
              <a:t> kozijn</a:t>
            </a:r>
            <a:endParaRPr lang="nl-NL" dirty="0"/>
          </a:p>
        </p:txBody>
      </p:sp>
      <p:pic>
        <p:nvPicPr>
          <p:cNvPr id="5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 descr="http://www.kozijneninfo.net/wp-content/gallery/kunststof-kozijnen_1/kunststof-kozijn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700808"/>
            <a:ext cx="3384376" cy="2736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http://www.wereldkozijn.nl/wp-content/uploads/2013/05/2012-10-26_12-20-27-Kozijnen-Plaatsen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34" t="8945" r="18076" b="26801"/>
          <a:stretch/>
        </p:blipFill>
        <p:spPr bwMode="auto">
          <a:xfrm>
            <a:off x="4760535" y="3284984"/>
            <a:ext cx="3433151" cy="2714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8DF255F-3D29-49AB-9E6F-4BF9613BF1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50314" y="551165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247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9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ruit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kozijneninfo.net/wp-content/gallery/kunststof-kozijnen_1/kunststof-kozijn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772816"/>
            <a:ext cx="4921162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Afbeelding 6" descr="http://www.kozijneninfo.net/wp-content/gallery/kunststof-kozijnen_1/kunststof-kozijn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66" t="226" r="54058" b="16708"/>
          <a:stretch/>
        </p:blipFill>
        <p:spPr bwMode="auto">
          <a:xfrm>
            <a:off x="6228184" y="1772816"/>
            <a:ext cx="2016224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986FDA0-91B6-48A6-985F-2A22F0E308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7057" y="565028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752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b="1" dirty="0" err="1">
                <a:latin typeface="Century Gothic" panose="020B0502020202020204" pitchFamily="34" charset="0"/>
              </a:rPr>
              <a:t>het</a:t>
            </a:r>
            <a:r>
              <a:rPr lang="nl-NL" b="1" dirty="0">
                <a:latin typeface="Century Gothic" panose="020B0502020202020204" pitchFamily="34" charset="0"/>
              </a:rPr>
              <a:t> raam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2032-o-11957563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732" y="1602191"/>
            <a:ext cx="4824535" cy="43924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06E6203-810A-43ED-81B2-1AFF4D400C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3608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645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4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spons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spons.nl/upl/img/site/spons2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700808"/>
            <a:ext cx="5040560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737D5F9-209C-4BC9-AF0D-59BBECB1D6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1600" y="552155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681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trekker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images.blokker.nl/products/238_238/VB_0119080F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671286"/>
            <a:ext cx="4464496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6C908C8-6737-448C-AD49-0FD29F942F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60406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901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5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zeem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prijsvechter.nl/uploads/tx_multishop/images/products/200/syn/synthetische-perfo-zee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707379"/>
            <a:ext cx="4032448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8A8F094-85FD-40F1-B3C2-53D2FD0F499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836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8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trap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schoonmaakwaren.nl/images/390089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739620"/>
            <a:ext cx="3600400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E70BC8C-BD14-4F2B-8568-C57ADF1589A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40758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382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opzij schuiven</a:t>
            </a:r>
            <a:endParaRPr lang="nl-NL" dirty="0"/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slim-intro_im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700808"/>
            <a:ext cx="4176464" cy="43204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DB5FB7B-73C6-438F-965D-F3D5D8FAAF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6620" y="577760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823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42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ramen zemen</a:t>
            </a:r>
            <a:endParaRPr lang="nl-NL" dirty="0"/>
          </a:p>
        </p:txBody>
      </p:sp>
      <p:pic>
        <p:nvPicPr>
          <p:cNvPr id="5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 descr="http://www.vanpeltschoonmaak.nl/includes/files/sitemap/glasbewassing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700808"/>
            <a:ext cx="6120680" cy="43924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D4E8EB0-73B6-41D4-A67F-64138B9FEE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365" y="54459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445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uitknijpen</a:t>
            </a:r>
            <a:endParaRPr lang="nl-NL" dirty="0"/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hendrike.com/_contentimages/2011-05-23-11-16-23.verfsponsje%20uitknijpen.jpg.vvwl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772816"/>
            <a:ext cx="4824536" cy="4248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A3BC359-C503-4057-BBEB-107FA81164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61590" y="555136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000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4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b="1" dirty="0" err="1">
                <a:latin typeface="Century Gothic" panose="020B0502020202020204" pitchFamily="34" charset="0"/>
              </a:rPr>
              <a:t>het</a:t>
            </a:r>
            <a:r>
              <a:rPr lang="nl-NL" b="1" dirty="0">
                <a:latin typeface="Century Gothic" panose="020B0502020202020204" pitchFamily="34" charset="0"/>
              </a:rPr>
              <a:t> fornuis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SNL91MFX6_fornuis_copy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628800"/>
            <a:ext cx="4320480" cy="4320480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" name="Inkt 2"/>
              <p14:cNvContentPartPr/>
              <p14:nvPr/>
            </p14:nvContentPartPr>
            <p14:xfrm>
              <a:off x="19080" y="5060520"/>
              <a:ext cx="286200" cy="984600"/>
            </p14:xfrm>
          </p:contentPart>
        </mc:Choice>
        <mc:Fallback xmlns="">
          <p:pic>
            <p:nvPicPr>
              <p:cNvPr id="3" name="Inkt 2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9720" y="5051160"/>
                <a:ext cx="304920" cy="100332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4FAA1EE-FEA7-48EB-927A-184327F6F9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61698" y="555775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48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6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uitwringen</a:t>
            </a:r>
            <a:endParaRPr lang="nl-NL" dirty="0"/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ouderwetsgoed.nl/files/images/189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700808"/>
            <a:ext cx="4752527" cy="4320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B8C447E-7245-46FB-8047-5BE7627CF75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19349" y="566974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899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wegzetten</a:t>
            </a:r>
            <a:endParaRPr lang="nl-NL" dirty="0"/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v05-de_banken_wegzetten_fs_fs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628800"/>
            <a:ext cx="5040560" cy="43924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AE39CF7-39D3-44BD-93C1-9B185E7E9F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9045" y="54849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373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5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dirty="0"/>
              <a:t>het woord van de dag 2: </a:t>
            </a:r>
            <a:br>
              <a:rPr lang="nl-NL" dirty="0"/>
            </a:br>
            <a:r>
              <a:rPr lang="nl-NL" dirty="0"/>
              <a:t>de ramen zemen</a:t>
            </a:r>
            <a:br>
              <a:rPr lang="nl-NL" dirty="0"/>
            </a:br>
            <a:endParaRPr lang="nl-NL" dirty="0"/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406991" y="1607926"/>
            <a:ext cx="8269465" cy="4917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 descr="http://www.vanpeltschoonmaak.nl/includes/files/sitemap/glasbewassing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005" y="2060848"/>
            <a:ext cx="5814695" cy="38690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5251770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 de woordkaarten van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  <a:solidFill>
            <a:srgbClr val="FFFF00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endParaRPr lang="nl-NL" sz="4400" b="1" dirty="0">
              <a:latin typeface="Century Gothic" panose="020B0502020202020204" pitchFamily="34" charset="0"/>
            </a:endParaRPr>
          </a:p>
          <a:p>
            <a:pPr marL="0" indent="0" algn="ctr">
              <a:buNone/>
            </a:pPr>
            <a:r>
              <a:rPr lang="nl-NL" sz="4400" b="1" dirty="0">
                <a:latin typeface="Century Gothic" panose="020B0502020202020204" pitchFamily="34" charset="0"/>
              </a:rPr>
              <a:t>dag 3</a:t>
            </a:r>
            <a:endParaRPr lang="nl-NL" sz="4400" dirty="0"/>
          </a:p>
        </p:txBody>
      </p:sp>
    </p:spTree>
    <p:extLst>
      <p:ext uri="{BB962C8B-B14F-4D97-AF65-F5344CB8AC3E}">
        <p14:creationId xmlns:p14="http://schemas.microsoft.com/office/powerpoint/2010/main" val="350612029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b="1" dirty="0" err="1">
                <a:latin typeface="Century Gothic" panose="020B0502020202020204" pitchFamily="34" charset="0"/>
              </a:rPr>
              <a:t>het</a:t>
            </a:r>
            <a:r>
              <a:rPr lang="nl-NL" b="1" dirty="0">
                <a:latin typeface="Century Gothic" panose="020B0502020202020204" pitchFamily="34" charset="0"/>
              </a:rPr>
              <a:t> bed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2%20bed%20en%20slaapsystemen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772816"/>
            <a:ext cx="5184576" cy="40324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70C029C-CFA2-4891-9D0F-140B6D1861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277" y="53179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774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57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deken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dwotd.nl/web-log/photos/uncategorized/2009/11/13/deken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1700" y="1739620"/>
            <a:ext cx="5400600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1958E46-661D-425D-8AE3-16111790B3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7949" y="53012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782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9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b="1" dirty="0" err="1">
                <a:latin typeface="Century Gothic" panose="020B0502020202020204" pitchFamily="34" charset="0"/>
              </a:rPr>
              <a:t>het</a:t>
            </a:r>
            <a:r>
              <a:rPr lang="nl-NL" b="1" dirty="0">
                <a:latin typeface="Century Gothic" panose="020B0502020202020204" pitchFamily="34" charset="0"/>
              </a:rPr>
              <a:t> hoeslaken</a:t>
            </a:r>
            <a:endParaRPr lang="nl-NL" dirty="0"/>
          </a:p>
        </p:txBody>
      </p:sp>
      <p:pic>
        <p:nvPicPr>
          <p:cNvPr id="7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oeslaken-3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703616"/>
            <a:ext cx="4248472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3561BBE-DB5B-4F18-B6E5-0B988E63C5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5616" y="537321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26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b="1" dirty="0" err="1">
                <a:latin typeface="Century Gothic" panose="020B0502020202020204" pitchFamily="34" charset="0"/>
              </a:rPr>
              <a:t>het</a:t>
            </a:r>
            <a:r>
              <a:rPr lang="nl-NL" b="1" dirty="0">
                <a:latin typeface="Century Gothic" panose="020B0502020202020204" pitchFamily="34" charset="0"/>
              </a:rPr>
              <a:t> kussen</a:t>
            </a:r>
            <a:endParaRPr lang="nl-NL" dirty="0"/>
          </a:p>
        </p:txBody>
      </p:sp>
      <p:pic>
        <p:nvPicPr>
          <p:cNvPr id="7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allergievrij_beddengoed_huisstofmijt_werende_kussens_polydaun_polydaun_sanel_kussen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3748" y="1754591"/>
            <a:ext cx="4536504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524D6B7-01B5-4E5A-ACC0-E3019CD2DE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0291" y="537321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860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b="1" dirty="0" err="1">
                <a:latin typeface="Century Gothic" panose="020B0502020202020204" pitchFamily="34" charset="0"/>
              </a:rPr>
              <a:t>het</a:t>
            </a:r>
            <a:r>
              <a:rPr lang="nl-NL" b="1" dirty="0">
                <a:latin typeface="Century Gothic" panose="020B0502020202020204" pitchFamily="34" charset="0"/>
              </a:rPr>
              <a:t> kussensloop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dantasimport.nl/images/tandenfee.kussensloop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772816"/>
            <a:ext cx="5256584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AF525C8-A575-41B5-8F4C-75BDB21C06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51955" y="538990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76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b="1" dirty="0" err="1">
                <a:latin typeface="Century Gothic" panose="020B0502020202020204" pitchFamily="34" charset="0"/>
              </a:rPr>
              <a:t>het</a:t>
            </a:r>
            <a:r>
              <a:rPr lang="nl-NL" b="1" dirty="0">
                <a:latin typeface="Century Gothic" panose="020B0502020202020204" pitchFamily="34" charset="0"/>
              </a:rPr>
              <a:t> kwartier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mijnkwartier.be/images/logo_mijn_kwartier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699173"/>
            <a:ext cx="4032448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72D85F3-DC43-4EAE-9D78-EB161DA047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2624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21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4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b="1" dirty="0" err="1">
                <a:latin typeface="Century Gothic" panose="020B0502020202020204" pitchFamily="34" charset="0"/>
              </a:rPr>
              <a:t>het</a:t>
            </a:r>
            <a:r>
              <a:rPr lang="nl-NL" b="1" dirty="0">
                <a:latin typeface="Century Gothic" panose="020B0502020202020204" pitchFamily="34" charset="0"/>
              </a:rPr>
              <a:t> huis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uis1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700808"/>
            <a:ext cx="6120680" cy="4248472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" name="Inkt 2"/>
              <p14:cNvContentPartPr/>
              <p14:nvPr/>
            </p14:nvContentPartPr>
            <p14:xfrm>
              <a:off x="235080" y="5384520"/>
              <a:ext cx="6480" cy="425520"/>
            </p14:xfrm>
          </p:contentPart>
        </mc:Choice>
        <mc:Fallback xmlns="">
          <p:pic>
            <p:nvPicPr>
              <p:cNvPr id="3" name="Inkt 2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25720" y="5375160"/>
                <a:ext cx="25200" cy="44424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5A3D965-4E78-476C-898A-C6C99034C5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33982" y="556635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74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7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b="1" dirty="0" err="1">
                <a:latin typeface="Century Gothic" panose="020B0502020202020204" pitchFamily="34" charset="0"/>
              </a:rPr>
              <a:t>het</a:t>
            </a:r>
            <a:r>
              <a:rPr lang="nl-NL" b="1" dirty="0">
                <a:latin typeface="Century Gothic" panose="020B0502020202020204" pitchFamily="34" charset="0"/>
              </a:rPr>
              <a:t> laken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droomfabriekje.nl/product_images/o/895/laken_ruit_kant_100939__72004_zoom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37"/>
          <a:stretch/>
        </p:blipFill>
        <p:spPr bwMode="auto">
          <a:xfrm>
            <a:off x="1043608" y="1740559"/>
            <a:ext cx="2952328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6" name="Picture 4" descr="http://www.les-enfants-terribles.be/tulpenband%20%2B%20baby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3" y="1740559"/>
            <a:ext cx="2859782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DA968A1-8E5F-4C99-82A9-9A9C78A4F9A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20463" y="560133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511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b="1" dirty="0" err="1">
                <a:latin typeface="Century Gothic" panose="020B0502020202020204" pitchFamily="34" charset="0"/>
              </a:rPr>
              <a:t>het</a:t>
            </a:r>
            <a:r>
              <a:rPr lang="nl-NL" b="1" dirty="0">
                <a:latin typeface="Century Gothic" panose="020B0502020202020204" pitchFamily="34" charset="0"/>
              </a:rPr>
              <a:t> licht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ruene-nrw.de/uploads/pics/12-06_licht-an_quadrat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700808"/>
            <a:ext cx="4392488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100C5BE-6DA9-4E24-9073-8F8723B198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3608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79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matras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Matras_Manhattan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700808"/>
            <a:ext cx="5112568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7417DB9-19B8-4AB6-915A-B5BE98CBF6F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277" y="570559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320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minuut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uesthouses.be/classifieds/images/3059_1617DxLhRTQmj1bZ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988840"/>
            <a:ext cx="4536504" cy="374441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Afbeelding 6" descr="http://www.guesthouses.be/classifieds/images/3059_1617DxLhRTQmj1bZ.jpg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54" r="47499"/>
          <a:stretch/>
        </p:blipFill>
        <p:spPr bwMode="auto">
          <a:xfrm>
            <a:off x="6804248" y="1988840"/>
            <a:ext cx="1368152" cy="2736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CDCDB94-7CA3-4E1A-A9C8-F16F5A04F9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27918" y="566124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283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9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seconde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33704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uesthouses.be/classifieds/images/3059_1617DxLhRTQmj1bZ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721412"/>
            <a:ext cx="4320480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Afbeelding 7" descr="http://www.guesthouses.be/classifieds/images/3059_1617DxLhRTQmj1bZ.jpg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17" t="31763" r="67270" b="31746"/>
          <a:stretch/>
        </p:blipFill>
        <p:spPr bwMode="auto">
          <a:xfrm>
            <a:off x="6516216" y="1735266"/>
            <a:ext cx="1656184" cy="248582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F27F5AA-0C7A-472B-B240-6A755BEC23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4724" y="558788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062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9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slaapkamer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slaapkamer3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700808"/>
            <a:ext cx="5328592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6924B46-3C9E-4193-A0D4-B6C9818AEF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5951" y="537321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138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6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b="1" dirty="0" err="1">
                <a:latin typeface="Century Gothic" panose="020B0502020202020204" pitchFamily="34" charset="0"/>
              </a:rPr>
              <a:t>het</a:t>
            </a:r>
            <a:r>
              <a:rPr lang="nl-NL" b="1" dirty="0">
                <a:latin typeface="Century Gothic" panose="020B0502020202020204" pitchFamily="34" charset="0"/>
              </a:rPr>
              <a:t> uur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sportintwente.nl/image/clubmaand/voorbeschouwingen/Klokzomertijd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7764" y="1700808"/>
            <a:ext cx="4248472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0CE5076-786F-424C-A078-ADF91F3450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8618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01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3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wekker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wekker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772816"/>
            <a:ext cx="3312367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EF0E664-AE1E-4C83-BC95-B2F3B40041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2644" y="546191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474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56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slapen</a:t>
            </a:r>
            <a:endParaRPr lang="nl-NL" dirty="0"/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4.bp.blogspot.com/-lCbZPe2ALAY/TlErFejvwtI/AAAAAAAAAHI/2K-6SPz97ys/s1600/1250986218-slapenhome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736812"/>
            <a:ext cx="4896544" cy="4248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FDFD1AC-A148-471A-9F6F-9554635EF5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19349" y="551779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894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254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voelen</a:t>
            </a:r>
            <a:endParaRPr lang="nl-NL" dirty="0"/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voelen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700808"/>
            <a:ext cx="4320480" cy="43204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233FE1B-760D-4B5D-A644-EED2CC86F1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277" y="568961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528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b="1" dirty="0" err="1">
                <a:latin typeface="Century Gothic" panose="020B0502020202020204" pitchFamily="34" charset="0"/>
              </a:rPr>
              <a:t>het</a:t>
            </a:r>
            <a:r>
              <a:rPr lang="nl-NL" b="1" dirty="0">
                <a:latin typeface="Century Gothic" panose="020B0502020202020204" pitchFamily="34" charset="0"/>
              </a:rPr>
              <a:t> huisnummer</a:t>
            </a:r>
            <a:endParaRPr lang="nl-NL" dirty="0"/>
          </a:p>
        </p:txBody>
      </p:sp>
      <p:pic>
        <p:nvPicPr>
          <p:cNvPr id="6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Afbeelding 7" descr="http://www.woonwijzer.nl/userfiles/Adverteerders/Paardekooper/rvs/grote_RVS_huisnummer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700808"/>
            <a:ext cx="5328592" cy="4248472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" name="Inkt 2"/>
              <p14:cNvContentPartPr/>
              <p14:nvPr/>
            </p14:nvContentPartPr>
            <p14:xfrm>
              <a:off x="235080" y="5384520"/>
              <a:ext cx="360" cy="360"/>
            </p14:xfrm>
          </p:contentPart>
        </mc:Choice>
        <mc:Fallback xmlns="">
          <p:pic>
            <p:nvPicPr>
              <p:cNvPr id="3" name="Inkt 2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25720" y="5375160"/>
                <a:ext cx="19080" cy="19080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42D7578-98E3-4194-B2FF-96AB3E3E21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15951" y="546191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228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opstaan</a:t>
            </a:r>
            <a:endParaRPr lang="nl-NL" dirty="0"/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farm8.staticflickr.com/7077/6902804596_c3852a5043_z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844824"/>
            <a:ext cx="5832648" cy="403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78A60BF-BC0C-412E-A590-8EC4DC3636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37360" y="54459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911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ruiken</a:t>
            </a:r>
            <a:endParaRPr lang="nl-NL" dirty="0"/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scientias.nl/wp-content/uploads/2011/04/ruiken2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132856"/>
            <a:ext cx="6336704" cy="345638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468FF75-6D16-4C0E-8C94-D4603C982E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277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099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42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donker / licht</a:t>
            </a:r>
            <a:endParaRPr lang="nl-NL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http://www.natuurmonumenten.nl/sites/default/files/imagecache/gallery_image_large2/news/maan%2520andre%2520donker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628800"/>
            <a:ext cx="3528392" cy="345638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Afbeelding 6" descr="http://lichttherapie-outlet.nl/media/lichtzon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628800"/>
            <a:ext cx="3456384" cy="345638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5B396FF-5129-4169-BAEA-67AF315719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08930" y="54430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072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9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vies / schoon</a:t>
            </a:r>
            <a:endParaRPr lang="nl-NL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http://martijninegypt.files.wordpress.com/2007/10/vies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700808"/>
            <a:ext cx="3528392" cy="302433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Afbeelding 6" descr="http://jongerenraadborsele.nl/media/gallery/kamp_jrb/69.jp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700808"/>
            <a:ext cx="3189337" cy="302433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ABBCF2C-2B4C-4590-8AC7-258B7F3108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88950" y="538555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5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3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hard / zacht</a:t>
            </a:r>
            <a:endParaRPr lang="nl-NL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http://www.lichtpuntjekristallen.nl/wp-content/uploads/preseli-blauwe-steen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628800"/>
            <a:ext cx="3456384" cy="309634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Afbeelding 6" descr="http://i21.photobucket.com/albums/b253/zwartedoos/kussentje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628800"/>
            <a:ext cx="3528040" cy="309634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0901ED4-82BE-44ED-8886-3F03A259CB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08930" y="537805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632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62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vroeg / laat op de dag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001" y="1600200"/>
            <a:ext cx="7233997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2776"/>
            <a:ext cx="7992888" cy="4713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vroeg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85" t="3783" r="4778" b="46487"/>
          <a:stretch/>
        </p:blipFill>
        <p:spPr bwMode="auto">
          <a:xfrm>
            <a:off x="971600" y="1988840"/>
            <a:ext cx="3456384" cy="2808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4" descr="schotland03324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988840"/>
            <a:ext cx="3478087" cy="2808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BB2865F-921B-4E25-981C-44DB16BE8E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71600" y="537321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381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98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nl-NL" dirty="0"/>
              <a:t/>
            </a:r>
            <a:br>
              <a:rPr lang="nl-NL" dirty="0"/>
            </a:br>
            <a:r>
              <a:rPr lang="nl-NL" dirty="0"/>
              <a:t>Het woord van de dag 3: het </a:t>
            </a:r>
            <a:r>
              <a:rPr lang="en-US" b="1" dirty="0">
                <a:solidFill>
                  <a:srgbClr val="FF0000"/>
                </a:solidFill>
                <a:latin typeface="Wingdings"/>
                <a:ea typeface="Calibri"/>
                <a:cs typeface="Times New Roman"/>
              </a:rPr>
              <a:t>l</a:t>
            </a:r>
            <a:r>
              <a:rPr lang="en-US" b="1" dirty="0">
                <a:solidFill>
                  <a:srgbClr val="FF0000"/>
                </a:solidFill>
                <a:latin typeface="+mn-lt"/>
                <a:ea typeface="Calibri"/>
                <a:cs typeface="Times New Roman"/>
              </a:rPr>
              <a:t> </a:t>
            </a:r>
            <a:r>
              <a:rPr lang="en-US" dirty="0">
                <a:latin typeface="+mn-lt"/>
                <a:ea typeface="Calibri"/>
                <a:cs typeface="Times New Roman"/>
              </a:rPr>
              <a:t>bed</a:t>
            </a:r>
            <a:r>
              <a:rPr lang="nl-NL" sz="1400" dirty="0">
                <a:ea typeface="Calibri"/>
                <a:cs typeface="Times New Roman"/>
              </a:rPr>
              <a:t/>
            </a:r>
            <a:br>
              <a:rPr lang="nl-NL" sz="1400" dirty="0">
                <a:ea typeface="Calibri"/>
                <a:cs typeface="Times New Roman"/>
              </a:rPr>
            </a:br>
            <a:r>
              <a:rPr lang="nl-NL" dirty="0"/>
              <a:t>bed</a:t>
            </a:r>
          </a:p>
        </p:txBody>
      </p:sp>
      <p:pic>
        <p:nvPicPr>
          <p:cNvPr id="10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342901"/>
            <a:ext cx="8136904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2%20bed%20en%20slaapsystemen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988840"/>
            <a:ext cx="5991225" cy="40417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7995212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Het verhaal dag 3</a:t>
            </a:r>
            <a:br>
              <a:rPr lang="nl-NL" dirty="0" smtClean="0"/>
            </a:br>
            <a:r>
              <a:rPr lang="nl-NL" dirty="0" smtClean="0"/>
              <a:t>Klik op </a:t>
            </a:r>
            <a:endParaRPr lang="nl-NL" dirty="0"/>
          </a:p>
        </p:txBody>
      </p:sp>
      <p:pic>
        <p:nvPicPr>
          <p:cNvPr id="5" name="C2M2D3 Een nieuw bed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55750" y="1600200"/>
            <a:ext cx="6034088" cy="4525963"/>
          </a:xfrm>
        </p:spPr>
      </p:pic>
      <p:pic>
        <p:nvPicPr>
          <p:cNvPr id="4" name="Afbeelding 3" descr="C:\Users\G.tenKlooster\AppData\Local\Microsoft\Windows\INetCache\Content.MSO\E6C2F5C5.tmp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955380"/>
            <a:ext cx="642620" cy="4857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60706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verhaalplaten van dag 3</a:t>
            </a:r>
          </a:p>
        </p:txBody>
      </p:sp>
      <p:pic>
        <p:nvPicPr>
          <p:cNvPr id="4" name="Tijdelijke aanduiding voor inhoud 3" descr="C:\Users\Gebruiker\Documents\M.N. Prisma\MN origineel\MN cursus 2 origineel\cd2\module 2\C2 M2 D3 Een nieuw bed - 1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214" y="1600200"/>
            <a:ext cx="3199571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2278347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verhaalplaten van dag 3</a:t>
            </a:r>
          </a:p>
        </p:txBody>
      </p:sp>
      <p:pic>
        <p:nvPicPr>
          <p:cNvPr id="4" name="Tijdelijke aanduiding voor inhoud 3" descr="C:\Users\Gebruiker\Documents\M.N. Prisma\MN origineel\MN cursus 2 origineel\cd2\module 2\C2 M2 D3 Een nieuw bed - 2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013" y="1600200"/>
            <a:ext cx="319997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433079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straat</a:t>
            </a:r>
            <a:endParaRPr lang="nl-NL" dirty="0"/>
          </a:p>
        </p:txBody>
      </p:sp>
      <p:pic>
        <p:nvPicPr>
          <p:cNvPr id="5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 descr="http://www.mauritsstraatutrecht.nl/LegeStraat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700808"/>
            <a:ext cx="5976664" cy="4248472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" name="Inkt 2"/>
              <p14:cNvContentPartPr/>
              <p14:nvPr/>
            </p14:nvContentPartPr>
            <p14:xfrm>
              <a:off x="291960" y="6260760"/>
              <a:ext cx="360" cy="360"/>
            </p14:xfrm>
          </p:contentPart>
        </mc:Choice>
        <mc:Fallback xmlns="">
          <p:pic>
            <p:nvPicPr>
              <p:cNvPr id="3" name="Inkt 2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82600" y="6251400"/>
                <a:ext cx="19080" cy="19080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7D4AC1A-7879-4035-97C8-069534B79D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33324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856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verhaalplaten van dag 3</a:t>
            </a:r>
          </a:p>
        </p:txBody>
      </p:sp>
      <p:pic>
        <p:nvPicPr>
          <p:cNvPr id="4" name="Tijdelijke aanduiding voor inhoud 3" descr="C:\Users\Gebruiker\Documents\M.N. Prisma\MN origineel\MN cursus 2 origineel\cd2\module 2\C2 M2 D3 Een nieuw bed - 3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013" y="1600200"/>
            <a:ext cx="319997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0565874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verhaalplaten van dag 3</a:t>
            </a:r>
          </a:p>
        </p:txBody>
      </p:sp>
      <p:pic>
        <p:nvPicPr>
          <p:cNvPr id="4" name="Tijdelijke aanduiding voor inhoud 3" descr="C:\Users\Gebruiker\Documents\M.N. Prisma\MN origineel\MN cursus 2 origineel\cd2\module 2\C2 M2 D3 Een nieuw bed - 4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71" y="1600200"/>
            <a:ext cx="3200257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2618260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woordkaarten van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  <a:solidFill>
            <a:srgbClr val="FFFF00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nl-NL" sz="4400" b="1" dirty="0">
              <a:latin typeface="Century Gothic" panose="020B0502020202020204" pitchFamily="34" charset="0"/>
            </a:endParaRPr>
          </a:p>
          <a:p>
            <a:pPr marL="0" indent="0" algn="ctr">
              <a:buNone/>
            </a:pPr>
            <a:r>
              <a:rPr lang="nl-NL" sz="4400" b="1" dirty="0">
                <a:latin typeface="Century Gothic" panose="020B0502020202020204" pitchFamily="34" charset="0"/>
              </a:rPr>
              <a:t>dag 4</a:t>
            </a:r>
          </a:p>
        </p:txBody>
      </p:sp>
    </p:spTree>
    <p:extLst>
      <p:ext uri="{BB962C8B-B14F-4D97-AF65-F5344CB8AC3E}">
        <p14:creationId xmlns:p14="http://schemas.microsoft.com/office/powerpoint/2010/main" val="305193690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afspraak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edbarnhoorn.nl/gfx_content/afspraak-maken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9914" y="2315683"/>
            <a:ext cx="6868469" cy="302433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081F053-6536-4FB0-9F3D-F73F8EDACF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3608" y="554498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367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afspreken</a:t>
            </a:r>
            <a:endParaRPr lang="nl-NL" dirty="0"/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vwaa.nl/uploads/images/afspraak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844824"/>
            <a:ext cx="6264696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EAFADA8-6AD1-491F-9ADE-E2E1A2BD3F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4795" y="566974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376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7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staan</a:t>
            </a:r>
            <a:endParaRPr lang="nl-NL" dirty="0"/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supportersverenigingdoublexx.nl/2e%20level/2009-2010%20Jongens/headshots/20091016IMG_0428_teamshot-U20-staan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988840"/>
            <a:ext cx="6408712" cy="360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D11C11D-E14D-4DB7-9549-93930401671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8030" y="568961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94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43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stappen op / over</a:t>
            </a:r>
            <a:endParaRPr lang="nl-NL" dirty="0"/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uitblinker.nl/wp-content/uploads/2010/09/tien_stappen_10.jpg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1"/>
          <a:stretch/>
        </p:blipFill>
        <p:spPr bwMode="auto">
          <a:xfrm>
            <a:off x="1039090" y="1700808"/>
            <a:ext cx="3316886" cy="316835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Afbeelding 6" descr="http://www.mirandaboonstra.nl/fotos/sa2008f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550"/>
          <a:stretch/>
        </p:blipFill>
        <p:spPr bwMode="auto">
          <a:xfrm>
            <a:off x="4608818" y="1688410"/>
            <a:ext cx="3563582" cy="3180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462C8C5-8ADC-4284-8C44-57B319865F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04404" y="551750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631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18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zitten</a:t>
            </a:r>
            <a:endParaRPr lang="nl-NL" dirty="0"/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betoverendelfje.nl/images/werkwijze/positieK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700808"/>
            <a:ext cx="3384375" cy="4320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3889D4F-E3E0-41DD-9381-ACB9CD3958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19349" y="557368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993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8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wonen</a:t>
            </a:r>
            <a:endParaRPr lang="nl-NL" dirty="0"/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ls_wonen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0526" y="1844825"/>
            <a:ext cx="5256584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1C9FF3F-DB1D-4481-9DCE-3DA9341EF4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8680" y="544522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953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Het woord van de dag 4:</a:t>
            </a:r>
            <a:br>
              <a:rPr lang="nl-NL" dirty="0"/>
            </a:br>
            <a:r>
              <a:rPr lang="nl-NL" dirty="0"/>
              <a:t>licht en zwaar</a:t>
            </a:r>
          </a:p>
        </p:txBody>
      </p:sp>
      <p:pic>
        <p:nvPicPr>
          <p:cNvPr id="1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600200"/>
            <a:ext cx="8136904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Afbeelding 15" descr="http://www.praktijkmeerakker.nl/images/foto_veertje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1700809"/>
            <a:ext cx="3456384" cy="2304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Afbeelding 16" descr="http://www.racefietsland.nl/images/stories/gew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844824"/>
            <a:ext cx="2166297" cy="294341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620165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b="1" dirty="0" err="1">
                <a:latin typeface="Century Gothic" panose="020B0502020202020204" pitchFamily="34" charset="0"/>
              </a:rPr>
              <a:t>het</a:t>
            </a:r>
            <a:r>
              <a:rPr lang="nl-NL" b="1" dirty="0">
                <a:latin typeface="Century Gothic" panose="020B0502020202020204" pitchFamily="34" charset="0"/>
              </a:rPr>
              <a:t> touw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touw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628800"/>
            <a:ext cx="6264696" cy="4320480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" name="Inkt 2"/>
              <p14:cNvContentPartPr/>
              <p14:nvPr/>
            </p14:nvContentPartPr>
            <p14:xfrm>
              <a:off x="285480" y="6349680"/>
              <a:ext cx="360" cy="360"/>
            </p14:xfrm>
          </p:contentPart>
        </mc:Choice>
        <mc:Fallback xmlns="">
          <p:pic>
            <p:nvPicPr>
              <p:cNvPr id="3" name="Inkt 2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76120" y="6340320"/>
                <a:ext cx="19080" cy="1908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466AFAA-216D-4CF9-A68C-B73F809490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88293" y="560593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908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4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De taalfuncties van dag 4:</a:t>
            </a:r>
            <a:br>
              <a:rPr lang="nl-NL" dirty="0"/>
            </a:br>
            <a:r>
              <a:rPr lang="nl-NL" dirty="0"/>
              <a:t>vragen waar iemand woont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  <a:p>
            <a:r>
              <a:rPr lang="nl-NL"/>
              <a:t>- </a:t>
            </a:r>
            <a:r>
              <a:rPr lang="nl-NL" dirty="0"/>
              <a:t>waar woon je?</a:t>
            </a:r>
          </a:p>
          <a:p>
            <a:r>
              <a:rPr lang="nl-NL" dirty="0"/>
              <a:t>- in welke straat woon je?</a:t>
            </a:r>
          </a:p>
          <a:p>
            <a:r>
              <a:rPr lang="nl-NL" dirty="0"/>
              <a:t>- op welk huisnummer woon je?</a:t>
            </a:r>
          </a:p>
          <a:p>
            <a:r>
              <a:rPr lang="nl-NL" dirty="0"/>
              <a:t> </a:t>
            </a:r>
          </a:p>
          <a:p>
            <a:r>
              <a:rPr lang="nl-NL" dirty="0"/>
              <a:t>Een afspraak maken:</a:t>
            </a:r>
          </a:p>
          <a:p>
            <a:r>
              <a:rPr lang="nl-NL" dirty="0"/>
              <a:t>- zullen we iets (leuks) afspreken?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7955790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woordkaarten van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  <a:solidFill>
            <a:srgbClr val="FFFF00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nl-NL" sz="4400" b="1" dirty="0">
              <a:latin typeface="Century Gothic" panose="020B0502020202020204" pitchFamily="34" charset="0"/>
            </a:endParaRPr>
          </a:p>
          <a:p>
            <a:pPr marL="0" indent="0" algn="ctr">
              <a:buNone/>
            </a:pPr>
            <a:r>
              <a:rPr lang="nl-NL" sz="4400" b="1" dirty="0">
                <a:latin typeface="Century Gothic" panose="020B0502020202020204" pitchFamily="34" charset="0"/>
              </a:rPr>
              <a:t>dag 5</a:t>
            </a:r>
          </a:p>
        </p:txBody>
      </p:sp>
    </p:spTree>
    <p:extLst>
      <p:ext uri="{BB962C8B-B14F-4D97-AF65-F5344CB8AC3E}">
        <p14:creationId xmlns:p14="http://schemas.microsoft.com/office/powerpoint/2010/main" val="2515723375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thee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2.bp.blogspot.com/-3e-WO1MoBv0/T5K-vURylBI/AAAAAAAAC5E/srX-MddrUTw/s1600/groenethee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772816"/>
            <a:ext cx="4392488" cy="331236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Afbeelding 6" descr="http://nl.dreamstime.com/theezakje-thumb1051584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772816"/>
            <a:ext cx="2160240" cy="331236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2D44687-4C78-4632-9E60-E3D5BCB52E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36103" y="55172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111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beker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ikea.com/nl/nl/images/products/hurrig-beker__0112678_PE264573_S4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7764" y="1787771"/>
            <a:ext cx="4248472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D455DC5-21AE-4E6A-81BD-A1EFE6FF4D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2299" y="540486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990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theedrinken</a:t>
            </a:r>
            <a:endParaRPr lang="nl-NL" dirty="0"/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ezondheidsnet.nl/upload/drinken/Vrouw_muntthee/Vrouw_muntthee_365x243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772816"/>
            <a:ext cx="5760640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6CE3693-E109-4C0F-BE31-9DEAD3162A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78588" y="544522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71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4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thee zetten</a:t>
            </a:r>
            <a:endParaRPr lang="nl-NL" dirty="0"/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hennyjellema.nl/praktijkvakken/theezetten/thee5.gif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772816"/>
            <a:ext cx="4608512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9AEF913-6782-49EF-B896-3F8F450326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50515" y="544522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015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met</a:t>
            </a:r>
            <a:endParaRPr lang="nl-NL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http://static.freepik.com/vrije-photo/suikerpot-te-dekken-kopje-thee-lepel-suiker-cup_3330660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772816"/>
            <a:ext cx="4464496" cy="40324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3695893-EBD9-4637-81F6-28330E7B07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4430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957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50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zonder</a:t>
            </a:r>
            <a:endParaRPr lang="nl-NL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http://collectie.museumrotterdam.nl/beeld/88481-24_1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844824"/>
            <a:ext cx="4608512" cy="3960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6C79A3F-A549-41A9-A2AC-EF424F5E9E0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5616" y="540840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180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gezellig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Tijdelijke aanduiding voor inhoud 3" descr="http://www.pbschuinesloot.nl/assets/images/Gezellig%201%20%5banimatiemagazijnCA4T2O4N%5d.gif"/>
          <p:cNvPicPr>
            <a:picLocks noGrp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772816"/>
            <a:ext cx="3816423" cy="403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17019FA-004A-4A04-8F37-1E6D679F75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0636" y="537753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205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9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Het woord van de dag 5: theedrinken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467544" y="1239722"/>
            <a:ext cx="8208912" cy="5246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 descr="http://www.gezondheidsnet.nl/upload/drinken/Vrouw_muntthee/Vrouw_muntthee_365x24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7160" y="1844824"/>
            <a:ext cx="6329680" cy="42138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161421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doos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verhuisdoos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5756" y="1699172"/>
            <a:ext cx="4392488" cy="4176463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" name="Inkt 2"/>
              <p14:cNvContentPartPr/>
              <p14:nvPr/>
            </p14:nvContentPartPr>
            <p14:xfrm>
              <a:off x="291960" y="6451200"/>
              <a:ext cx="45000" cy="6480"/>
            </p14:xfrm>
          </p:contentPart>
        </mc:Choice>
        <mc:Fallback xmlns="">
          <p:pic>
            <p:nvPicPr>
              <p:cNvPr id="3" name="Inkt 2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82600" y="6441840"/>
                <a:ext cx="63720" cy="2520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DECD589-D495-4FC5-989C-C364EFC625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06295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421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2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</TotalTime>
  <Words>311</Words>
  <Application>Microsoft Office PowerPoint</Application>
  <PresentationFormat>Diavoorstelling (4:3)</PresentationFormat>
  <Paragraphs>105</Paragraphs>
  <Slides>89</Slides>
  <Notes>0</Notes>
  <HiddenSlides>0</HiddenSlides>
  <MMClips>69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89</vt:i4>
      </vt:variant>
    </vt:vector>
  </HeadingPairs>
  <TitlesOfParts>
    <vt:vector size="95" baseType="lpstr">
      <vt:lpstr>Arial</vt:lpstr>
      <vt:lpstr>Calibri</vt:lpstr>
      <vt:lpstr>Century Gothic</vt:lpstr>
      <vt:lpstr>Times New Roman</vt:lpstr>
      <vt:lpstr>Wingdings</vt:lpstr>
      <vt:lpstr>Kantoorthema</vt:lpstr>
      <vt:lpstr>de woordkaarten van  Cursus 2 Module 2</vt:lpstr>
      <vt:lpstr>de buren</vt:lpstr>
      <vt:lpstr>de bank</vt:lpstr>
      <vt:lpstr>lhet fornuis</vt:lpstr>
      <vt:lpstr>lhet huis</vt:lpstr>
      <vt:lpstr>lhet huisnummer</vt:lpstr>
      <vt:lpstr>de straat</vt:lpstr>
      <vt:lpstr>lhet touw</vt:lpstr>
      <vt:lpstr>de doos</vt:lpstr>
      <vt:lpstr>de verhuizing</vt:lpstr>
      <vt:lpstr>de vrachtwagen</vt:lpstr>
      <vt:lpstr>inladen</vt:lpstr>
      <vt:lpstr>ophijsen</vt:lpstr>
      <vt:lpstr>sjouwen</vt:lpstr>
      <vt:lpstr>verhuizen</vt:lpstr>
      <vt:lpstr>licht-zwaar</vt:lpstr>
      <vt:lpstr>nieuwsgierig</vt:lpstr>
      <vt:lpstr>los-vast</vt:lpstr>
      <vt:lpstr>Het woord van de dag 1: de verhuizing</vt:lpstr>
      <vt:lpstr>Het verhaal dag 1 Klik op </vt:lpstr>
      <vt:lpstr>De verhaalplaten van dag 1</vt:lpstr>
      <vt:lpstr>De verhaalplaten van dag 1</vt:lpstr>
      <vt:lpstr>De verhaalplaten van dag 1</vt:lpstr>
      <vt:lpstr>De verhaalplaten van dag 1</vt:lpstr>
      <vt:lpstr>De verhaalplaten van dag 1</vt:lpstr>
      <vt:lpstr>de woordkaarten van</vt:lpstr>
      <vt:lpstr>de bloempot</vt:lpstr>
      <vt:lpstr>de emmer</vt:lpstr>
      <vt:lpstr>de gordijnen</vt:lpstr>
      <vt:lpstr>lhet kozijn</vt:lpstr>
      <vt:lpstr>de ruit</vt:lpstr>
      <vt:lpstr>lhet raam</vt:lpstr>
      <vt:lpstr>de spons</vt:lpstr>
      <vt:lpstr>de trekker</vt:lpstr>
      <vt:lpstr>de zeem</vt:lpstr>
      <vt:lpstr>de trap</vt:lpstr>
      <vt:lpstr>opzij schuiven</vt:lpstr>
      <vt:lpstr>de ramen zemen</vt:lpstr>
      <vt:lpstr>uitknijpen</vt:lpstr>
      <vt:lpstr>uitwringen</vt:lpstr>
      <vt:lpstr>wegzetten</vt:lpstr>
      <vt:lpstr> het woord van de dag 2:  de ramen zemen </vt:lpstr>
      <vt:lpstr> de woordkaarten van</vt:lpstr>
      <vt:lpstr>lhet bed</vt:lpstr>
      <vt:lpstr>de deken</vt:lpstr>
      <vt:lpstr>lhet hoeslaken</vt:lpstr>
      <vt:lpstr>lhet kussen</vt:lpstr>
      <vt:lpstr>lhet kussensloop</vt:lpstr>
      <vt:lpstr>lhet kwartier</vt:lpstr>
      <vt:lpstr>lhet laken</vt:lpstr>
      <vt:lpstr>lhet licht</vt:lpstr>
      <vt:lpstr>de matras</vt:lpstr>
      <vt:lpstr>de minuut</vt:lpstr>
      <vt:lpstr>de seconde</vt:lpstr>
      <vt:lpstr>de slaapkamer</vt:lpstr>
      <vt:lpstr>lhet uur</vt:lpstr>
      <vt:lpstr>de wekker</vt:lpstr>
      <vt:lpstr>slapen</vt:lpstr>
      <vt:lpstr>voelen</vt:lpstr>
      <vt:lpstr>opstaan</vt:lpstr>
      <vt:lpstr>ruiken</vt:lpstr>
      <vt:lpstr>donker / licht</vt:lpstr>
      <vt:lpstr>vies / schoon</vt:lpstr>
      <vt:lpstr>hard / zacht</vt:lpstr>
      <vt:lpstr>vroeg / laat op de dag</vt:lpstr>
      <vt:lpstr> Het woord van de dag 3: het l bed bed</vt:lpstr>
      <vt:lpstr>Het verhaal dag 3 Klik op </vt:lpstr>
      <vt:lpstr>De verhaalplaten van dag 3</vt:lpstr>
      <vt:lpstr>De verhaalplaten van dag 3</vt:lpstr>
      <vt:lpstr>De verhaalplaten van dag 3</vt:lpstr>
      <vt:lpstr>De verhaalplaten van dag 3</vt:lpstr>
      <vt:lpstr>de woordkaarten van</vt:lpstr>
      <vt:lpstr>de afspraak</vt:lpstr>
      <vt:lpstr>afspreken</vt:lpstr>
      <vt:lpstr>staan</vt:lpstr>
      <vt:lpstr>stappen op / over</vt:lpstr>
      <vt:lpstr>zitten</vt:lpstr>
      <vt:lpstr>wonen</vt:lpstr>
      <vt:lpstr>Het woord van de dag 4: licht en zwaar</vt:lpstr>
      <vt:lpstr>De taalfuncties van dag 4: vragen waar iemand woont</vt:lpstr>
      <vt:lpstr>de woordkaarten van</vt:lpstr>
      <vt:lpstr>de thee</vt:lpstr>
      <vt:lpstr>de beker</vt:lpstr>
      <vt:lpstr>theedrinken</vt:lpstr>
      <vt:lpstr>thee zetten</vt:lpstr>
      <vt:lpstr>met</vt:lpstr>
      <vt:lpstr>zonder</vt:lpstr>
      <vt:lpstr>gezellig</vt:lpstr>
      <vt:lpstr>Het woord van de dag 5: theedrinken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 woordkaarten van  Cursus 2 Module 2</dc:title>
  <dc:creator>Gebruiker</dc:creator>
  <cp:lastModifiedBy>Gabriëlle ten Klooster</cp:lastModifiedBy>
  <cp:revision>26</cp:revision>
  <dcterms:created xsi:type="dcterms:W3CDTF">2015-06-26T22:12:14Z</dcterms:created>
  <dcterms:modified xsi:type="dcterms:W3CDTF">2021-02-19T14:35:42Z</dcterms:modified>
  <cp:contentStatus>Definitief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