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463" r:id="rId5"/>
    <p:sldId id="483" r:id="rId6"/>
    <p:sldId id="285" r:id="rId7"/>
    <p:sldId id="286" r:id="rId8"/>
    <p:sldId id="287" r:id="rId9"/>
    <p:sldId id="323" r:id="rId10"/>
    <p:sldId id="288" r:id="rId11"/>
    <p:sldId id="289" r:id="rId12"/>
    <p:sldId id="290" r:id="rId13"/>
    <p:sldId id="291" r:id="rId14"/>
    <p:sldId id="292" r:id="rId15"/>
    <p:sldId id="293" r:id="rId16"/>
    <p:sldId id="271" r:id="rId17"/>
    <p:sldId id="258" r:id="rId18"/>
    <p:sldId id="262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66" r:id="rId27"/>
    <p:sldId id="279" r:id="rId28"/>
    <p:sldId id="280" r:id="rId29"/>
    <p:sldId id="281" r:id="rId30"/>
    <p:sldId id="282" r:id="rId31"/>
    <p:sldId id="294" r:id="rId32"/>
    <p:sldId id="295" r:id="rId33"/>
    <p:sldId id="296" r:id="rId34"/>
    <p:sldId id="297" r:id="rId35"/>
    <p:sldId id="283" r:id="rId36"/>
    <p:sldId id="284" r:id="rId37"/>
    <p:sldId id="464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465" r:id="rId48"/>
    <p:sldId id="466" r:id="rId49"/>
    <p:sldId id="467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468" r:id="rId58"/>
    <p:sldId id="318" r:id="rId59"/>
    <p:sldId id="319" r:id="rId60"/>
    <p:sldId id="320" r:id="rId61"/>
    <p:sldId id="324" r:id="rId62"/>
    <p:sldId id="469" r:id="rId63"/>
    <p:sldId id="470" r:id="rId64"/>
    <p:sldId id="314" r:id="rId65"/>
    <p:sldId id="502" r:id="rId66"/>
    <p:sldId id="471" r:id="rId67"/>
    <p:sldId id="505" r:id="rId68"/>
    <p:sldId id="504" r:id="rId69"/>
    <p:sldId id="503" r:id="rId70"/>
    <p:sldId id="472" r:id="rId71"/>
    <p:sldId id="473" r:id="rId72"/>
    <p:sldId id="474" r:id="rId73"/>
    <p:sldId id="475" r:id="rId74"/>
    <p:sldId id="476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478" r:id="rId105"/>
    <p:sldId id="359" r:id="rId106"/>
    <p:sldId id="479" r:id="rId107"/>
    <p:sldId id="480" r:id="rId108"/>
    <p:sldId id="481" r:id="rId109"/>
    <p:sldId id="360" r:id="rId110"/>
    <p:sldId id="362" r:id="rId111"/>
    <p:sldId id="363" r:id="rId112"/>
    <p:sldId id="364" r:id="rId113"/>
    <p:sldId id="365" r:id="rId114"/>
    <p:sldId id="366" r:id="rId115"/>
    <p:sldId id="367" r:id="rId116"/>
    <p:sldId id="368" r:id="rId117"/>
    <p:sldId id="369" r:id="rId118"/>
    <p:sldId id="370" r:id="rId119"/>
    <p:sldId id="371" r:id="rId120"/>
    <p:sldId id="372" r:id="rId121"/>
    <p:sldId id="373" r:id="rId122"/>
    <p:sldId id="374" r:id="rId123"/>
    <p:sldId id="375" r:id="rId124"/>
    <p:sldId id="378" r:id="rId125"/>
    <p:sldId id="379" r:id="rId126"/>
    <p:sldId id="376" r:id="rId127"/>
    <p:sldId id="377" r:id="rId128"/>
    <p:sldId id="482" r:id="rId1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AD3EA8-07BA-4AD9-B3A4-E83876E2B705}" v="56" dt="2024-07-11T07:47:25.0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14" autoAdjust="0"/>
    <p:restoredTop sz="87770" autoAdjust="0"/>
  </p:normalViewPr>
  <p:slideViewPr>
    <p:cSldViewPr snapToGrid="0">
      <p:cViewPr varScale="1">
        <p:scale>
          <a:sx n="72" d="100"/>
          <a:sy n="72" d="100"/>
        </p:scale>
        <p:origin x="180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61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microsoft.com/office/2016/11/relationships/changesInfo" Target="changesInfos/changesInfo1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presProps" Target="presProps.xml"/><Relationship Id="rId135" Type="http://schemas.microsoft.com/office/2015/10/relationships/revisionInfo" Target="revisionInfo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viewProps" Target="view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theme" Target="theme/theme1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grieta van Deuren" userId="S::m.vandeuren@taalcentrumalmere.nl::c5a4fd82-e404-4224-97b8-f6de12f74635" providerId="AD" clId="Web-{B4127465-120D-3B94-4987-EDB425B18510}"/>
    <pc:docChg chg="modSld">
      <pc:chgData name="Margrieta van Deuren" userId="S::m.vandeuren@taalcentrumalmere.nl::c5a4fd82-e404-4224-97b8-f6de12f74635" providerId="AD" clId="Web-{B4127465-120D-3B94-4987-EDB425B18510}" dt="2024-01-22T08:02:06.120" v="10"/>
      <pc:docMkLst>
        <pc:docMk/>
      </pc:docMkLst>
      <pc:sldChg chg="addSp">
        <pc:chgData name="Margrieta van Deuren" userId="S::m.vandeuren@taalcentrumalmere.nl::c5a4fd82-e404-4224-97b8-f6de12f74635" providerId="AD" clId="Web-{B4127465-120D-3B94-4987-EDB425B18510}" dt="2024-01-22T07:57:33.833" v="1"/>
        <pc:sldMkLst>
          <pc:docMk/>
          <pc:sldMk cId="3987355527" sldId="262"/>
        </pc:sldMkLst>
        <pc:inkChg chg="add">
          <ac:chgData name="Margrieta van Deuren" userId="S::m.vandeuren@taalcentrumalmere.nl::c5a4fd82-e404-4224-97b8-f6de12f74635" providerId="AD" clId="Web-{B4127465-120D-3B94-4987-EDB425B18510}" dt="2024-01-22T07:57:32.505" v="0"/>
          <ac:inkMkLst>
            <pc:docMk/>
            <pc:sldMk cId="3987355527" sldId="262"/>
            <ac:inkMk id="3" creationId="{2EC31987-B7E1-BD24-E7C9-D825B3739DD8}"/>
          </ac:inkMkLst>
        </pc:inkChg>
        <pc:inkChg chg="add">
          <ac:chgData name="Margrieta van Deuren" userId="S::m.vandeuren@taalcentrumalmere.nl::c5a4fd82-e404-4224-97b8-f6de12f74635" providerId="AD" clId="Web-{B4127465-120D-3B94-4987-EDB425B18510}" dt="2024-01-22T07:57:33.833" v="1"/>
          <ac:inkMkLst>
            <pc:docMk/>
            <pc:sldMk cId="3987355527" sldId="262"/>
            <ac:inkMk id="4" creationId="{5EA3FD0A-FFD0-58BB-42CC-8F7AD8B5D609}"/>
          </ac:inkMkLst>
        </pc:inkChg>
      </pc:sldChg>
      <pc:sldChg chg="modSp">
        <pc:chgData name="Margrieta van Deuren" userId="S::m.vandeuren@taalcentrumalmere.nl::c5a4fd82-e404-4224-97b8-f6de12f74635" providerId="AD" clId="Web-{B4127465-120D-3B94-4987-EDB425B18510}" dt="2024-01-22T07:59:12.351" v="3" actId="1076"/>
        <pc:sldMkLst>
          <pc:docMk/>
          <pc:sldMk cId="3044023294" sldId="309"/>
        </pc:sldMkLst>
        <pc:picChg chg="mod">
          <ac:chgData name="Margrieta van Deuren" userId="S::m.vandeuren@taalcentrumalmere.nl::c5a4fd82-e404-4224-97b8-f6de12f74635" providerId="AD" clId="Web-{B4127465-120D-3B94-4987-EDB425B18510}" dt="2024-01-22T07:59:12.351" v="3" actId="1076"/>
          <ac:picMkLst>
            <pc:docMk/>
            <pc:sldMk cId="3044023294" sldId="309"/>
            <ac:picMk id="5" creationId="{00000000-0000-0000-0000-000000000000}"/>
          </ac:picMkLst>
        </pc:picChg>
      </pc:sldChg>
      <pc:sldChg chg="addSp">
        <pc:chgData name="Margrieta van Deuren" userId="S::m.vandeuren@taalcentrumalmere.nl::c5a4fd82-e404-4224-97b8-f6de12f74635" providerId="AD" clId="Web-{B4127465-120D-3B94-4987-EDB425B18510}" dt="2024-01-22T08:01:13.697" v="9"/>
        <pc:sldMkLst>
          <pc:docMk/>
          <pc:sldMk cId="1518322796" sldId="328"/>
        </pc:sldMkLst>
        <pc:inkChg chg="add">
          <ac:chgData name="Margrieta van Deuren" userId="S::m.vandeuren@taalcentrumalmere.nl::c5a4fd82-e404-4224-97b8-f6de12f74635" providerId="AD" clId="Web-{B4127465-120D-3B94-4987-EDB425B18510}" dt="2024-01-22T08:01:13.697" v="9"/>
          <ac:inkMkLst>
            <pc:docMk/>
            <pc:sldMk cId="1518322796" sldId="328"/>
            <ac:inkMk id="5" creationId="{DED1C285-C0FA-CC5A-4933-B7D8331BED8C}"/>
          </ac:inkMkLst>
        </pc:inkChg>
      </pc:sldChg>
      <pc:sldChg chg="addSp">
        <pc:chgData name="Margrieta van Deuren" userId="S::m.vandeuren@taalcentrumalmere.nl::c5a4fd82-e404-4224-97b8-f6de12f74635" providerId="AD" clId="Web-{B4127465-120D-3B94-4987-EDB425B18510}" dt="2024-01-22T08:02:06.120" v="10"/>
        <pc:sldMkLst>
          <pc:docMk/>
          <pc:sldMk cId="3350831979" sldId="334"/>
        </pc:sldMkLst>
        <pc:inkChg chg="add">
          <ac:chgData name="Margrieta van Deuren" userId="S::m.vandeuren@taalcentrumalmere.nl::c5a4fd82-e404-4224-97b8-f6de12f74635" providerId="AD" clId="Web-{B4127465-120D-3B94-4987-EDB425B18510}" dt="2024-01-22T08:02:06.120" v="10"/>
          <ac:inkMkLst>
            <pc:docMk/>
            <pc:sldMk cId="3350831979" sldId="334"/>
            <ac:inkMk id="5" creationId="{DD931B96-CAE4-DB3A-4BB2-C2F96CCFA1F5}"/>
          </ac:inkMkLst>
        </pc:inkChg>
      </pc:sldChg>
      <pc:sldChg chg="addSp">
        <pc:chgData name="Margrieta van Deuren" userId="S::m.vandeuren@taalcentrumalmere.nl::c5a4fd82-e404-4224-97b8-f6de12f74635" providerId="AD" clId="Web-{B4127465-120D-3B94-4987-EDB425B18510}" dt="2024-01-22T08:00:17.243" v="6"/>
        <pc:sldMkLst>
          <pc:docMk/>
          <pc:sldMk cId="2063304369" sldId="474"/>
        </pc:sldMkLst>
        <pc:inkChg chg="add">
          <ac:chgData name="Margrieta van Deuren" userId="S::m.vandeuren@taalcentrumalmere.nl::c5a4fd82-e404-4224-97b8-f6de12f74635" providerId="AD" clId="Web-{B4127465-120D-3B94-4987-EDB425B18510}" dt="2024-01-22T08:00:17.227" v="4"/>
          <ac:inkMkLst>
            <pc:docMk/>
            <pc:sldMk cId="2063304369" sldId="474"/>
            <ac:inkMk id="5" creationId="{81A03F44-8FC4-F930-114F-7693C333DE35}"/>
          </ac:inkMkLst>
        </pc:inkChg>
        <pc:inkChg chg="add">
          <ac:chgData name="Margrieta van Deuren" userId="S::m.vandeuren@taalcentrumalmere.nl::c5a4fd82-e404-4224-97b8-f6de12f74635" providerId="AD" clId="Web-{B4127465-120D-3B94-4987-EDB425B18510}" dt="2024-01-22T08:00:17.227" v="5"/>
          <ac:inkMkLst>
            <pc:docMk/>
            <pc:sldMk cId="2063304369" sldId="474"/>
            <ac:inkMk id="8" creationId="{C7E5AA72-B86C-1906-B28F-654E2D02B38F}"/>
          </ac:inkMkLst>
        </pc:inkChg>
        <pc:inkChg chg="add">
          <ac:chgData name="Margrieta van Deuren" userId="S::m.vandeuren@taalcentrumalmere.nl::c5a4fd82-e404-4224-97b8-f6de12f74635" providerId="AD" clId="Web-{B4127465-120D-3B94-4987-EDB425B18510}" dt="2024-01-22T08:00:17.243" v="6"/>
          <ac:inkMkLst>
            <pc:docMk/>
            <pc:sldMk cId="2063304369" sldId="474"/>
            <ac:inkMk id="9" creationId="{15590A0B-7CAF-B4AB-8B29-97FD67EFDB4D}"/>
          </ac:inkMkLst>
        </pc:inkChg>
      </pc:sldChg>
      <pc:sldChg chg="addSp">
        <pc:chgData name="Margrieta van Deuren" userId="S::m.vandeuren@taalcentrumalmere.nl::c5a4fd82-e404-4224-97b8-f6de12f74635" providerId="AD" clId="Web-{B4127465-120D-3B94-4987-EDB425B18510}" dt="2024-01-22T08:00:46.306" v="8"/>
        <pc:sldMkLst>
          <pc:docMk/>
          <pc:sldMk cId="643616163" sldId="476"/>
        </pc:sldMkLst>
        <pc:inkChg chg="add">
          <ac:chgData name="Margrieta van Deuren" userId="S::m.vandeuren@taalcentrumalmere.nl::c5a4fd82-e404-4224-97b8-f6de12f74635" providerId="AD" clId="Web-{B4127465-120D-3B94-4987-EDB425B18510}" dt="2024-01-22T08:00:45.228" v="7"/>
          <ac:inkMkLst>
            <pc:docMk/>
            <pc:sldMk cId="643616163" sldId="476"/>
            <ac:inkMk id="7" creationId="{D82EF5E2-393E-BAD1-18F6-97A3E37BDFE2}"/>
          </ac:inkMkLst>
        </pc:inkChg>
        <pc:inkChg chg="add">
          <ac:chgData name="Margrieta van Deuren" userId="S::m.vandeuren@taalcentrumalmere.nl::c5a4fd82-e404-4224-97b8-f6de12f74635" providerId="AD" clId="Web-{B4127465-120D-3B94-4987-EDB425B18510}" dt="2024-01-22T08:00:46.306" v="8"/>
          <ac:inkMkLst>
            <pc:docMk/>
            <pc:sldMk cId="643616163" sldId="476"/>
            <ac:inkMk id="8" creationId="{5B4BB1E6-EBAD-5CDF-483C-3AADBC7E64DF}"/>
          </ac:inkMkLst>
        </pc:inkChg>
      </pc:sldChg>
    </pc:docChg>
  </pc:docChgLst>
  <pc:docChgLst>
    <pc:chgData name="Willemijn Gerritsen" userId="8aa5d691-83b3-4c6f-b406-da0a76de7bd5" providerId="ADAL" clId="{139EC3F8-B354-4A7E-BE85-4521B0C81CAA}"/>
    <pc:docChg chg="custSel modSld">
      <pc:chgData name="Willemijn Gerritsen" userId="8aa5d691-83b3-4c6f-b406-da0a76de7bd5" providerId="ADAL" clId="{139EC3F8-B354-4A7E-BE85-4521B0C81CAA}" dt="2023-12-20T08:56:11.727" v="56" actId="1076"/>
      <pc:docMkLst>
        <pc:docMk/>
      </pc:docMkLst>
      <pc:sldChg chg="modSp mod">
        <pc:chgData name="Willemijn Gerritsen" userId="8aa5d691-83b3-4c6f-b406-da0a76de7bd5" providerId="ADAL" clId="{139EC3F8-B354-4A7E-BE85-4521B0C81CAA}" dt="2023-12-20T08:55:37.454" v="52" actId="1076"/>
        <pc:sldMkLst>
          <pc:docMk/>
          <pc:sldMk cId="1007543098" sldId="314"/>
        </pc:sldMkLst>
        <pc:picChg chg="mod">
          <ac:chgData name="Willemijn Gerritsen" userId="8aa5d691-83b3-4c6f-b406-da0a76de7bd5" providerId="ADAL" clId="{139EC3F8-B354-4A7E-BE85-4521B0C81CAA}" dt="2023-12-20T08:55:37.454" v="52" actId="1076"/>
          <ac:picMkLst>
            <pc:docMk/>
            <pc:sldMk cId="1007543098" sldId="314"/>
            <ac:picMk id="6" creationId="{5645BA36-BA82-80A5-875B-CFAF028EC9C6}"/>
          </ac:picMkLst>
        </pc:picChg>
      </pc:sldChg>
      <pc:sldChg chg="modSp mod">
        <pc:chgData name="Willemijn Gerritsen" userId="8aa5d691-83b3-4c6f-b406-da0a76de7bd5" providerId="ADAL" clId="{139EC3F8-B354-4A7E-BE85-4521B0C81CAA}" dt="2023-12-20T08:45:16.953" v="0" actId="1076"/>
        <pc:sldMkLst>
          <pc:docMk/>
          <pc:sldMk cId="2837147554" sldId="331"/>
        </pc:sldMkLst>
        <pc:picChg chg="mod">
          <ac:chgData name="Willemijn Gerritsen" userId="8aa5d691-83b3-4c6f-b406-da0a76de7bd5" providerId="ADAL" clId="{139EC3F8-B354-4A7E-BE85-4521B0C81CAA}" dt="2023-12-20T08:45:16.953" v="0" actId="1076"/>
          <ac:picMkLst>
            <pc:docMk/>
            <pc:sldMk cId="2837147554" sldId="331"/>
            <ac:picMk id="8" creationId="{7BBDF196-B311-3AB6-D536-DC478525701A}"/>
          </ac:picMkLst>
        </pc:picChg>
      </pc:sldChg>
      <pc:sldChg chg="modSp mod">
        <pc:chgData name="Willemijn Gerritsen" userId="8aa5d691-83b3-4c6f-b406-da0a76de7bd5" providerId="ADAL" clId="{139EC3F8-B354-4A7E-BE85-4521B0C81CAA}" dt="2023-12-20T08:45:28.019" v="1" actId="1076"/>
        <pc:sldMkLst>
          <pc:docMk/>
          <pc:sldMk cId="1152976860" sldId="332"/>
        </pc:sldMkLst>
        <pc:picChg chg="mod">
          <ac:chgData name="Willemijn Gerritsen" userId="8aa5d691-83b3-4c6f-b406-da0a76de7bd5" providerId="ADAL" clId="{139EC3F8-B354-4A7E-BE85-4521B0C81CAA}" dt="2023-12-20T08:45:28.019" v="1" actId="1076"/>
          <ac:picMkLst>
            <pc:docMk/>
            <pc:sldMk cId="1152976860" sldId="332"/>
            <ac:picMk id="8" creationId="{8A79EB18-222C-6F25-CA05-DE7577D9A71B}"/>
          </ac:picMkLst>
        </pc:picChg>
      </pc:sldChg>
      <pc:sldChg chg="modSp mod">
        <pc:chgData name="Willemijn Gerritsen" userId="8aa5d691-83b3-4c6f-b406-da0a76de7bd5" providerId="ADAL" clId="{139EC3F8-B354-4A7E-BE85-4521B0C81CAA}" dt="2023-12-20T08:45:36.291" v="2" actId="1076"/>
        <pc:sldMkLst>
          <pc:docMk/>
          <pc:sldMk cId="883447714" sldId="333"/>
        </pc:sldMkLst>
        <pc:picChg chg="mod">
          <ac:chgData name="Willemijn Gerritsen" userId="8aa5d691-83b3-4c6f-b406-da0a76de7bd5" providerId="ADAL" clId="{139EC3F8-B354-4A7E-BE85-4521B0C81CAA}" dt="2023-12-20T08:45:36.291" v="2" actId="1076"/>
          <ac:picMkLst>
            <pc:docMk/>
            <pc:sldMk cId="883447714" sldId="333"/>
            <ac:picMk id="6" creationId="{25F7C787-0D3E-C60C-553E-04FF82C53EE2}"/>
          </ac:picMkLst>
        </pc:picChg>
      </pc:sldChg>
      <pc:sldChg chg="modSp mod">
        <pc:chgData name="Willemijn Gerritsen" userId="8aa5d691-83b3-4c6f-b406-da0a76de7bd5" providerId="ADAL" clId="{139EC3F8-B354-4A7E-BE85-4521B0C81CAA}" dt="2023-12-20T08:45:44.531" v="3" actId="1076"/>
        <pc:sldMkLst>
          <pc:docMk/>
          <pc:sldMk cId="3350831979" sldId="334"/>
        </pc:sldMkLst>
        <pc:picChg chg="mod">
          <ac:chgData name="Willemijn Gerritsen" userId="8aa5d691-83b3-4c6f-b406-da0a76de7bd5" providerId="ADAL" clId="{139EC3F8-B354-4A7E-BE85-4521B0C81CAA}" dt="2023-12-20T08:45:44.531" v="3" actId="1076"/>
          <ac:picMkLst>
            <pc:docMk/>
            <pc:sldMk cId="3350831979" sldId="334"/>
            <ac:picMk id="3" creationId="{B437C575-C8F9-EB4C-2696-5AB221BE28AC}"/>
          </ac:picMkLst>
        </pc:picChg>
      </pc:sldChg>
      <pc:sldChg chg="modSp mod">
        <pc:chgData name="Willemijn Gerritsen" userId="8aa5d691-83b3-4c6f-b406-da0a76de7bd5" providerId="ADAL" clId="{139EC3F8-B354-4A7E-BE85-4521B0C81CAA}" dt="2023-12-20T08:45:53.698" v="4" actId="1076"/>
        <pc:sldMkLst>
          <pc:docMk/>
          <pc:sldMk cId="253629395" sldId="335"/>
        </pc:sldMkLst>
        <pc:picChg chg="mod">
          <ac:chgData name="Willemijn Gerritsen" userId="8aa5d691-83b3-4c6f-b406-da0a76de7bd5" providerId="ADAL" clId="{139EC3F8-B354-4A7E-BE85-4521B0C81CAA}" dt="2023-12-20T08:45:53.698" v="4" actId="1076"/>
          <ac:picMkLst>
            <pc:docMk/>
            <pc:sldMk cId="253629395" sldId="335"/>
            <ac:picMk id="3" creationId="{9D2DDBBD-1C04-7A18-FB38-A7888D0811DA}"/>
          </ac:picMkLst>
        </pc:picChg>
      </pc:sldChg>
      <pc:sldChg chg="modSp mod">
        <pc:chgData name="Willemijn Gerritsen" userId="8aa5d691-83b3-4c6f-b406-da0a76de7bd5" providerId="ADAL" clId="{139EC3F8-B354-4A7E-BE85-4521B0C81CAA}" dt="2023-12-20T08:46:04.995" v="5" actId="1076"/>
        <pc:sldMkLst>
          <pc:docMk/>
          <pc:sldMk cId="728470441" sldId="336"/>
        </pc:sldMkLst>
        <pc:picChg chg="mod">
          <ac:chgData name="Willemijn Gerritsen" userId="8aa5d691-83b3-4c6f-b406-da0a76de7bd5" providerId="ADAL" clId="{139EC3F8-B354-4A7E-BE85-4521B0C81CAA}" dt="2023-12-20T08:46:04.995" v="5" actId="1076"/>
          <ac:picMkLst>
            <pc:docMk/>
            <pc:sldMk cId="728470441" sldId="336"/>
            <ac:picMk id="3" creationId="{E91A2475-6469-2E7A-57D1-F5DDF11AD488}"/>
          </ac:picMkLst>
        </pc:picChg>
      </pc:sldChg>
      <pc:sldChg chg="modSp mod">
        <pc:chgData name="Willemijn Gerritsen" userId="8aa5d691-83b3-4c6f-b406-da0a76de7bd5" providerId="ADAL" clId="{139EC3F8-B354-4A7E-BE85-4521B0C81CAA}" dt="2023-12-20T08:46:14.275" v="6" actId="1076"/>
        <pc:sldMkLst>
          <pc:docMk/>
          <pc:sldMk cId="4128839222" sldId="337"/>
        </pc:sldMkLst>
        <pc:picChg chg="mod">
          <ac:chgData name="Willemijn Gerritsen" userId="8aa5d691-83b3-4c6f-b406-da0a76de7bd5" providerId="ADAL" clId="{139EC3F8-B354-4A7E-BE85-4521B0C81CAA}" dt="2023-12-20T08:46:14.275" v="6" actId="1076"/>
          <ac:picMkLst>
            <pc:docMk/>
            <pc:sldMk cId="4128839222" sldId="337"/>
            <ac:picMk id="6" creationId="{C33AE864-3147-070A-1707-AB682E5A80EE}"/>
          </ac:picMkLst>
        </pc:picChg>
      </pc:sldChg>
      <pc:sldChg chg="modSp mod">
        <pc:chgData name="Willemijn Gerritsen" userId="8aa5d691-83b3-4c6f-b406-da0a76de7bd5" providerId="ADAL" clId="{139EC3F8-B354-4A7E-BE85-4521B0C81CAA}" dt="2023-12-20T08:47:08.868" v="7" actId="1076"/>
        <pc:sldMkLst>
          <pc:docMk/>
          <pc:sldMk cId="450555109" sldId="338"/>
        </pc:sldMkLst>
        <pc:picChg chg="mod">
          <ac:chgData name="Willemijn Gerritsen" userId="8aa5d691-83b3-4c6f-b406-da0a76de7bd5" providerId="ADAL" clId="{139EC3F8-B354-4A7E-BE85-4521B0C81CAA}" dt="2023-12-20T08:47:08.868" v="7" actId="1076"/>
          <ac:picMkLst>
            <pc:docMk/>
            <pc:sldMk cId="450555109" sldId="338"/>
            <ac:picMk id="7" creationId="{545EBDA4-75BB-460E-CF0F-A7D6903C89AE}"/>
          </ac:picMkLst>
        </pc:picChg>
      </pc:sldChg>
      <pc:sldChg chg="modSp mod">
        <pc:chgData name="Willemijn Gerritsen" userId="8aa5d691-83b3-4c6f-b406-da0a76de7bd5" providerId="ADAL" clId="{139EC3F8-B354-4A7E-BE85-4521B0C81CAA}" dt="2023-12-20T08:47:17.462" v="8" actId="1076"/>
        <pc:sldMkLst>
          <pc:docMk/>
          <pc:sldMk cId="864406521" sldId="340"/>
        </pc:sldMkLst>
        <pc:picChg chg="mod">
          <ac:chgData name="Willemijn Gerritsen" userId="8aa5d691-83b3-4c6f-b406-da0a76de7bd5" providerId="ADAL" clId="{139EC3F8-B354-4A7E-BE85-4521B0C81CAA}" dt="2023-12-20T08:47:17.462" v="8" actId="1076"/>
          <ac:picMkLst>
            <pc:docMk/>
            <pc:sldMk cId="864406521" sldId="340"/>
            <ac:picMk id="3" creationId="{FFA9A049-B15A-C2DB-7422-9BE47B7CFEB7}"/>
          </ac:picMkLst>
        </pc:picChg>
      </pc:sldChg>
      <pc:sldChg chg="delSp modSp mod delAnim">
        <pc:chgData name="Willemijn Gerritsen" userId="8aa5d691-83b3-4c6f-b406-da0a76de7bd5" providerId="ADAL" clId="{139EC3F8-B354-4A7E-BE85-4521B0C81CAA}" dt="2023-12-20T08:47:34.406" v="10" actId="1076"/>
        <pc:sldMkLst>
          <pc:docMk/>
          <pc:sldMk cId="3263328361" sldId="341"/>
        </pc:sldMkLst>
        <pc:picChg chg="del">
          <ac:chgData name="Willemijn Gerritsen" userId="8aa5d691-83b3-4c6f-b406-da0a76de7bd5" providerId="ADAL" clId="{139EC3F8-B354-4A7E-BE85-4521B0C81CAA}" dt="2023-12-20T08:47:25.803" v="9" actId="478"/>
          <ac:picMkLst>
            <pc:docMk/>
            <pc:sldMk cId="3263328361" sldId="341"/>
            <ac:picMk id="3" creationId="{CA7BE9DE-12C0-10B5-5D39-B15E501CB27C}"/>
          </ac:picMkLst>
        </pc:picChg>
        <pc:picChg chg="mod">
          <ac:chgData name="Willemijn Gerritsen" userId="8aa5d691-83b3-4c6f-b406-da0a76de7bd5" providerId="ADAL" clId="{139EC3F8-B354-4A7E-BE85-4521B0C81CAA}" dt="2023-12-20T08:47:34.406" v="10" actId="1076"/>
          <ac:picMkLst>
            <pc:docMk/>
            <pc:sldMk cId="3263328361" sldId="341"/>
            <ac:picMk id="7" creationId="{0AF19C55-04C6-AB2D-EE8D-36BA6C5D341F}"/>
          </ac:picMkLst>
        </pc:picChg>
      </pc:sldChg>
      <pc:sldChg chg="modSp mod">
        <pc:chgData name="Willemijn Gerritsen" userId="8aa5d691-83b3-4c6f-b406-da0a76de7bd5" providerId="ADAL" clId="{139EC3F8-B354-4A7E-BE85-4521B0C81CAA}" dt="2023-12-20T08:47:49.182" v="11" actId="1076"/>
        <pc:sldMkLst>
          <pc:docMk/>
          <pc:sldMk cId="2576973209" sldId="342"/>
        </pc:sldMkLst>
        <pc:picChg chg="mod">
          <ac:chgData name="Willemijn Gerritsen" userId="8aa5d691-83b3-4c6f-b406-da0a76de7bd5" providerId="ADAL" clId="{139EC3F8-B354-4A7E-BE85-4521B0C81CAA}" dt="2023-12-20T08:47:49.182" v="11" actId="1076"/>
          <ac:picMkLst>
            <pc:docMk/>
            <pc:sldMk cId="2576973209" sldId="342"/>
            <ac:picMk id="6" creationId="{27CACD5B-08AC-EA95-5119-2A5ABA9DC8FA}"/>
          </ac:picMkLst>
        </pc:picChg>
      </pc:sldChg>
      <pc:sldChg chg="modSp mod">
        <pc:chgData name="Willemijn Gerritsen" userId="8aa5d691-83b3-4c6f-b406-da0a76de7bd5" providerId="ADAL" clId="{139EC3F8-B354-4A7E-BE85-4521B0C81CAA}" dt="2023-12-20T08:47:57.149" v="12" actId="1076"/>
        <pc:sldMkLst>
          <pc:docMk/>
          <pc:sldMk cId="1008174727" sldId="343"/>
        </pc:sldMkLst>
        <pc:picChg chg="mod">
          <ac:chgData name="Willemijn Gerritsen" userId="8aa5d691-83b3-4c6f-b406-da0a76de7bd5" providerId="ADAL" clId="{139EC3F8-B354-4A7E-BE85-4521B0C81CAA}" dt="2023-12-20T08:47:57.149" v="12" actId="1076"/>
          <ac:picMkLst>
            <pc:docMk/>
            <pc:sldMk cId="1008174727" sldId="343"/>
            <ac:picMk id="6" creationId="{933EC5D7-4617-1572-65CD-AAEA75895306}"/>
          </ac:picMkLst>
        </pc:picChg>
      </pc:sldChg>
      <pc:sldChg chg="delSp modSp mod delAnim">
        <pc:chgData name="Willemijn Gerritsen" userId="8aa5d691-83b3-4c6f-b406-da0a76de7bd5" providerId="ADAL" clId="{139EC3F8-B354-4A7E-BE85-4521B0C81CAA}" dt="2023-12-20T08:48:16.278" v="15" actId="1076"/>
        <pc:sldMkLst>
          <pc:docMk/>
          <pc:sldMk cId="633822814" sldId="344"/>
        </pc:sldMkLst>
        <pc:picChg chg="del mod">
          <ac:chgData name="Willemijn Gerritsen" userId="8aa5d691-83b3-4c6f-b406-da0a76de7bd5" providerId="ADAL" clId="{139EC3F8-B354-4A7E-BE85-4521B0C81CAA}" dt="2023-12-20T08:48:07.598" v="14" actId="478"/>
          <ac:picMkLst>
            <pc:docMk/>
            <pc:sldMk cId="633822814" sldId="344"/>
            <ac:picMk id="3" creationId="{F7655A68-3B05-D8C1-6CAD-6BC9C9EC5D3D}"/>
          </ac:picMkLst>
        </pc:picChg>
        <pc:picChg chg="mod">
          <ac:chgData name="Willemijn Gerritsen" userId="8aa5d691-83b3-4c6f-b406-da0a76de7bd5" providerId="ADAL" clId="{139EC3F8-B354-4A7E-BE85-4521B0C81CAA}" dt="2023-12-20T08:48:16.278" v="15" actId="1076"/>
          <ac:picMkLst>
            <pc:docMk/>
            <pc:sldMk cId="633822814" sldId="344"/>
            <ac:picMk id="7" creationId="{780D3E72-9F32-E339-4757-0BDEC87CFBE9}"/>
          </ac:picMkLst>
        </pc:picChg>
      </pc:sldChg>
      <pc:sldChg chg="modSp mod">
        <pc:chgData name="Willemijn Gerritsen" userId="8aa5d691-83b3-4c6f-b406-da0a76de7bd5" providerId="ADAL" clId="{139EC3F8-B354-4A7E-BE85-4521B0C81CAA}" dt="2023-12-20T08:48:26.006" v="16" actId="1076"/>
        <pc:sldMkLst>
          <pc:docMk/>
          <pc:sldMk cId="3444755888" sldId="345"/>
        </pc:sldMkLst>
        <pc:picChg chg="mod">
          <ac:chgData name="Willemijn Gerritsen" userId="8aa5d691-83b3-4c6f-b406-da0a76de7bd5" providerId="ADAL" clId="{139EC3F8-B354-4A7E-BE85-4521B0C81CAA}" dt="2023-12-20T08:48:26.006" v="16" actId="1076"/>
          <ac:picMkLst>
            <pc:docMk/>
            <pc:sldMk cId="3444755888" sldId="345"/>
            <ac:picMk id="3" creationId="{EA0F75DB-E185-EB62-0929-9ECADE640709}"/>
          </ac:picMkLst>
        </pc:picChg>
      </pc:sldChg>
      <pc:sldChg chg="modSp mod">
        <pc:chgData name="Willemijn Gerritsen" userId="8aa5d691-83b3-4c6f-b406-da0a76de7bd5" providerId="ADAL" clId="{139EC3F8-B354-4A7E-BE85-4521B0C81CAA}" dt="2023-12-20T08:48:36.038" v="17" actId="1076"/>
        <pc:sldMkLst>
          <pc:docMk/>
          <pc:sldMk cId="1986269068" sldId="346"/>
        </pc:sldMkLst>
        <pc:picChg chg="mod">
          <ac:chgData name="Willemijn Gerritsen" userId="8aa5d691-83b3-4c6f-b406-da0a76de7bd5" providerId="ADAL" clId="{139EC3F8-B354-4A7E-BE85-4521B0C81CAA}" dt="2023-12-20T08:48:36.038" v="17" actId="1076"/>
          <ac:picMkLst>
            <pc:docMk/>
            <pc:sldMk cId="1986269068" sldId="346"/>
            <ac:picMk id="6" creationId="{1E6D9C33-B707-B32F-CA85-26D55858CC20}"/>
          </ac:picMkLst>
        </pc:picChg>
      </pc:sldChg>
      <pc:sldChg chg="modSp mod">
        <pc:chgData name="Willemijn Gerritsen" userId="8aa5d691-83b3-4c6f-b406-da0a76de7bd5" providerId="ADAL" clId="{139EC3F8-B354-4A7E-BE85-4521B0C81CAA}" dt="2023-12-20T08:48:44.830" v="18" actId="1076"/>
        <pc:sldMkLst>
          <pc:docMk/>
          <pc:sldMk cId="3025352937" sldId="347"/>
        </pc:sldMkLst>
        <pc:picChg chg="mod">
          <ac:chgData name="Willemijn Gerritsen" userId="8aa5d691-83b3-4c6f-b406-da0a76de7bd5" providerId="ADAL" clId="{139EC3F8-B354-4A7E-BE85-4521B0C81CAA}" dt="2023-12-20T08:48:44.830" v="18" actId="1076"/>
          <ac:picMkLst>
            <pc:docMk/>
            <pc:sldMk cId="3025352937" sldId="347"/>
            <ac:picMk id="3" creationId="{0BA418B8-DFC3-6348-A8BC-77EBE8A44CD9}"/>
          </ac:picMkLst>
        </pc:picChg>
      </pc:sldChg>
      <pc:sldChg chg="modSp mod">
        <pc:chgData name="Willemijn Gerritsen" userId="8aa5d691-83b3-4c6f-b406-da0a76de7bd5" providerId="ADAL" clId="{139EC3F8-B354-4A7E-BE85-4521B0C81CAA}" dt="2023-12-20T08:48:54.110" v="19" actId="1076"/>
        <pc:sldMkLst>
          <pc:docMk/>
          <pc:sldMk cId="3938810346" sldId="348"/>
        </pc:sldMkLst>
        <pc:picChg chg="mod">
          <ac:chgData name="Willemijn Gerritsen" userId="8aa5d691-83b3-4c6f-b406-da0a76de7bd5" providerId="ADAL" clId="{139EC3F8-B354-4A7E-BE85-4521B0C81CAA}" dt="2023-12-20T08:48:54.110" v="19" actId="1076"/>
          <ac:picMkLst>
            <pc:docMk/>
            <pc:sldMk cId="3938810346" sldId="348"/>
            <ac:picMk id="3" creationId="{5D2C1F30-33E4-042C-B331-F5030A3BE812}"/>
          </ac:picMkLst>
        </pc:picChg>
      </pc:sldChg>
      <pc:sldChg chg="modSp mod">
        <pc:chgData name="Willemijn Gerritsen" userId="8aa5d691-83b3-4c6f-b406-da0a76de7bd5" providerId="ADAL" clId="{139EC3F8-B354-4A7E-BE85-4521B0C81CAA}" dt="2023-12-20T08:49:03.566" v="20" actId="1076"/>
        <pc:sldMkLst>
          <pc:docMk/>
          <pc:sldMk cId="432331777" sldId="349"/>
        </pc:sldMkLst>
        <pc:picChg chg="mod">
          <ac:chgData name="Willemijn Gerritsen" userId="8aa5d691-83b3-4c6f-b406-da0a76de7bd5" providerId="ADAL" clId="{139EC3F8-B354-4A7E-BE85-4521B0C81CAA}" dt="2023-12-20T08:49:03.566" v="20" actId="1076"/>
          <ac:picMkLst>
            <pc:docMk/>
            <pc:sldMk cId="432331777" sldId="349"/>
            <ac:picMk id="3" creationId="{3AF8BA76-BA6C-CC97-3612-F439157D7E22}"/>
          </ac:picMkLst>
        </pc:picChg>
      </pc:sldChg>
      <pc:sldChg chg="delSp modSp mod delAnim">
        <pc:chgData name="Willemijn Gerritsen" userId="8aa5d691-83b3-4c6f-b406-da0a76de7bd5" providerId="ADAL" clId="{139EC3F8-B354-4A7E-BE85-4521B0C81CAA}" dt="2023-12-20T08:49:20.655" v="22" actId="1076"/>
        <pc:sldMkLst>
          <pc:docMk/>
          <pc:sldMk cId="1658282199" sldId="350"/>
        </pc:sldMkLst>
        <pc:picChg chg="del">
          <ac:chgData name="Willemijn Gerritsen" userId="8aa5d691-83b3-4c6f-b406-da0a76de7bd5" providerId="ADAL" clId="{139EC3F8-B354-4A7E-BE85-4521B0C81CAA}" dt="2023-12-20T08:49:13.161" v="21" actId="478"/>
          <ac:picMkLst>
            <pc:docMk/>
            <pc:sldMk cId="1658282199" sldId="350"/>
            <ac:picMk id="3" creationId="{A742682F-BDCE-6200-63E8-E0AF84C75CC0}"/>
          </ac:picMkLst>
        </pc:picChg>
        <pc:picChg chg="mod">
          <ac:chgData name="Willemijn Gerritsen" userId="8aa5d691-83b3-4c6f-b406-da0a76de7bd5" providerId="ADAL" clId="{139EC3F8-B354-4A7E-BE85-4521B0C81CAA}" dt="2023-12-20T08:49:20.655" v="22" actId="1076"/>
          <ac:picMkLst>
            <pc:docMk/>
            <pc:sldMk cId="1658282199" sldId="350"/>
            <ac:picMk id="7" creationId="{E4087084-EE00-B138-37BC-CDBC9D59876F}"/>
          </ac:picMkLst>
        </pc:picChg>
      </pc:sldChg>
      <pc:sldChg chg="modSp mod">
        <pc:chgData name="Willemijn Gerritsen" userId="8aa5d691-83b3-4c6f-b406-da0a76de7bd5" providerId="ADAL" clId="{139EC3F8-B354-4A7E-BE85-4521B0C81CAA}" dt="2023-12-20T08:49:38.017" v="23" actId="1076"/>
        <pc:sldMkLst>
          <pc:docMk/>
          <pc:sldMk cId="4025376400" sldId="351"/>
        </pc:sldMkLst>
        <pc:picChg chg="mod">
          <ac:chgData name="Willemijn Gerritsen" userId="8aa5d691-83b3-4c6f-b406-da0a76de7bd5" providerId="ADAL" clId="{139EC3F8-B354-4A7E-BE85-4521B0C81CAA}" dt="2023-12-20T08:49:38.017" v="23" actId="1076"/>
          <ac:picMkLst>
            <pc:docMk/>
            <pc:sldMk cId="4025376400" sldId="351"/>
            <ac:picMk id="6" creationId="{24BC8218-1F5E-54A5-1309-9ECBB39E5A69}"/>
          </ac:picMkLst>
        </pc:picChg>
      </pc:sldChg>
      <pc:sldChg chg="modSp mod">
        <pc:chgData name="Willemijn Gerritsen" userId="8aa5d691-83b3-4c6f-b406-da0a76de7bd5" providerId="ADAL" clId="{139EC3F8-B354-4A7E-BE85-4521B0C81CAA}" dt="2023-12-20T08:49:50.752" v="24" actId="1076"/>
        <pc:sldMkLst>
          <pc:docMk/>
          <pc:sldMk cId="1668637520" sldId="352"/>
        </pc:sldMkLst>
        <pc:picChg chg="mod">
          <ac:chgData name="Willemijn Gerritsen" userId="8aa5d691-83b3-4c6f-b406-da0a76de7bd5" providerId="ADAL" clId="{139EC3F8-B354-4A7E-BE85-4521B0C81CAA}" dt="2023-12-20T08:49:50.752" v="24" actId="1076"/>
          <ac:picMkLst>
            <pc:docMk/>
            <pc:sldMk cId="1668637520" sldId="352"/>
            <ac:picMk id="3" creationId="{43855BE0-1258-F2D8-8412-AAEEE3F5E9D1}"/>
          </ac:picMkLst>
        </pc:picChg>
      </pc:sldChg>
      <pc:sldChg chg="modSp mod">
        <pc:chgData name="Willemijn Gerritsen" userId="8aa5d691-83b3-4c6f-b406-da0a76de7bd5" providerId="ADAL" clId="{139EC3F8-B354-4A7E-BE85-4521B0C81CAA}" dt="2023-12-20T08:50:03.111" v="25" actId="1076"/>
        <pc:sldMkLst>
          <pc:docMk/>
          <pc:sldMk cId="513165603" sldId="353"/>
        </pc:sldMkLst>
        <pc:picChg chg="mod">
          <ac:chgData name="Willemijn Gerritsen" userId="8aa5d691-83b3-4c6f-b406-da0a76de7bd5" providerId="ADAL" clId="{139EC3F8-B354-4A7E-BE85-4521B0C81CAA}" dt="2023-12-20T08:50:03.111" v="25" actId="1076"/>
          <ac:picMkLst>
            <pc:docMk/>
            <pc:sldMk cId="513165603" sldId="353"/>
            <ac:picMk id="3" creationId="{B35E4AF0-D130-6F52-F709-5B61286EB5ED}"/>
          </ac:picMkLst>
        </pc:picChg>
      </pc:sldChg>
      <pc:sldChg chg="modSp mod">
        <pc:chgData name="Willemijn Gerritsen" userId="8aa5d691-83b3-4c6f-b406-da0a76de7bd5" providerId="ADAL" clId="{139EC3F8-B354-4A7E-BE85-4521B0C81CAA}" dt="2023-12-20T08:50:47.049" v="26" actId="1076"/>
        <pc:sldMkLst>
          <pc:docMk/>
          <pc:sldMk cId="3715992364" sldId="354"/>
        </pc:sldMkLst>
        <pc:picChg chg="mod">
          <ac:chgData name="Willemijn Gerritsen" userId="8aa5d691-83b3-4c6f-b406-da0a76de7bd5" providerId="ADAL" clId="{139EC3F8-B354-4A7E-BE85-4521B0C81CAA}" dt="2023-12-20T08:50:47.049" v="26" actId="1076"/>
          <ac:picMkLst>
            <pc:docMk/>
            <pc:sldMk cId="3715992364" sldId="354"/>
            <ac:picMk id="6" creationId="{07E08243-422D-1D70-5EE7-5257E7579592}"/>
          </ac:picMkLst>
        </pc:picChg>
      </pc:sldChg>
      <pc:sldChg chg="modSp mod">
        <pc:chgData name="Willemijn Gerritsen" userId="8aa5d691-83b3-4c6f-b406-da0a76de7bd5" providerId="ADAL" clId="{139EC3F8-B354-4A7E-BE85-4521B0C81CAA}" dt="2023-12-20T08:51:21.361" v="28" actId="1076"/>
        <pc:sldMkLst>
          <pc:docMk/>
          <pc:sldMk cId="1381557623" sldId="359"/>
        </pc:sldMkLst>
        <pc:picChg chg="mod">
          <ac:chgData name="Willemijn Gerritsen" userId="8aa5d691-83b3-4c6f-b406-da0a76de7bd5" providerId="ADAL" clId="{139EC3F8-B354-4A7E-BE85-4521B0C81CAA}" dt="2023-12-20T08:51:21.361" v="28" actId="1076"/>
          <ac:picMkLst>
            <pc:docMk/>
            <pc:sldMk cId="1381557623" sldId="359"/>
            <ac:picMk id="3" creationId="{2E221231-B4BB-02A6-A783-6B2A034EBC4C}"/>
          </ac:picMkLst>
        </pc:picChg>
      </pc:sldChg>
      <pc:sldChg chg="modSp mod">
        <pc:chgData name="Willemijn Gerritsen" userId="8aa5d691-83b3-4c6f-b406-da0a76de7bd5" providerId="ADAL" clId="{139EC3F8-B354-4A7E-BE85-4521B0C81CAA}" dt="2023-12-20T08:52:04.042" v="32" actId="1076"/>
        <pc:sldMkLst>
          <pc:docMk/>
          <pc:sldMk cId="4125443636" sldId="360"/>
        </pc:sldMkLst>
        <pc:picChg chg="mod">
          <ac:chgData name="Willemijn Gerritsen" userId="8aa5d691-83b3-4c6f-b406-da0a76de7bd5" providerId="ADAL" clId="{139EC3F8-B354-4A7E-BE85-4521B0C81CAA}" dt="2023-12-20T08:52:04.042" v="32" actId="1076"/>
          <ac:picMkLst>
            <pc:docMk/>
            <pc:sldMk cId="4125443636" sldId="360"/>
            <ac:picMk id="6" creationId="{7383D96F-9847-75B7-EB43-1D595FACA84E}"/>
          </ac:picMkLst>
        </pc:picChg>
      </pc:sldChg>
      <pc:sldChg chg="modSp mod">
        <pc:chgData name="Willemijn Gerritsen" userId="8aa5d691-83b3-4c6f-b406-da0a76de7bd5" providerId="ADAL" clId="{139EC3F8-B354-4A7E-BE85-4521B0C81CAA}" dt="2023-12-20T08:52:16.106" v="33" actId="1076"/>
        <pc:sldMkLst>
          <pc:docMk/>
          <pc:sldMk cId="3513803542" sldId="362"/>
        </pc:sldMkLst>
        <pc:picChg chg="mod">
          <ac:chgData name="Willemijn Gerritsen" userId="8aa5d691-83b3-4c6f-b406-da0a76de7bd5" providerId="ADAL" clId="{139EC3F8-B354-4A7E-BE85-4521B0C81CAA}" dt="2023-12-20T08:52:16.106" v="33" actId="1076"/>
          <ac:picMkLst>
            <pc:docMk/>
            <pc:sldMk cId="3513803542" sldId="362"/>
            <ac:picMk id="6" creationId="{F43AF0C4-9004-5226-EEEF-3383EB815BFD}"/>
          </ac:picMkLst>
        </pc:picChg>
      </pc:sldChg>
      <pc:sldChg chg="modSp mod">
        <pc:chgData name="Willemijn Gerritsen" userId="8aa5d691-83b3-4c6f-b406-da0a76de7bd5" providerId="ADAL" clId="{139EC3F8-B354-4A7E-BE85-4521B0C81CAA}" dt="2023-12-20T08:52:32.299" v="34" actId="1076"/>
        <pc:sldMkLst>
          <pc:docMk/>
          <pc:sldMk cId="1136733938" sldId="363"/>
        </pc:sldMkLst>
        <pc:picChg chg="mod">
          <ac:chgData name="Willemijn Gerritsen" userId="8aa5d691-83b3-4c6f-b406-da0a76de7bd5" providerId="ADAL" clId="{139EC3F8-B354-4A7E-BE85-4521B0C81CAA}" dt="2023-12-20T08:52:32.299" v="34" actId="1076"/>
          <ac:picMkLst>
            <pc:docMk/>
            <pc:sldMk cId="1136733938" sldId="363"/>
            <ac:picMk id="6" creationId="{F1D2C28D-BB06-00A8-9714-53BBF49038A3}"/>
          </ac:picMkLst>
        </pc:picChg>
      </pc:sldChg>
      <pc:sldChg chg="modSp mod">
        <pc:chgData name="Willemijn Gerritsen" userId="8aa5d691-83b3-4c6f-b406-da0a76de7bd5" providerId="ADAL" clId="{139EC3F8-B354-4A7E-BE85-4521B0C81CAA}" dt="2023-12-20T08:52:44.947" v="35" actId="1076"/>
        <pc:sldMkLst>
          <pc:docMk/>
          <pc:sldMk cId="786728963" sldId="364"/>
        </pc:sldMkLst>
        <pc:picChg chg="mod">
          <ac:chgData name="Willemijn Gerritsen" userId="8aa5d691-83b3-4c6f-b406-da0a76de7bd5" providerId="ADAL" clId="{139EC3F8-B354-4A7E-BE85-4521B0C81CAA}" dt="2023-12-20T08:52:44.947" v="35" actId="1076"/>
          <ac:picMkLst>
            <pc:docMk/>
            <pc:sldMk cId="786728963" sldId="364"/>
            <ac:picMk id="3" creationId="{0AB393CD-2FF0-E270-1B03-7370D9D2FBD7}"/>
          </ac:picMkLst>
        </pc:picChg>
      </pc:sldChg>
      <pc:sldChg chg="modSp mod">
        <pc:chgData name="Willemijn Gerritsen" userId="8aa5d691-83b3-4c6f-b406-da0a76de7bd5" providerId="ADAL" clId="{139EC3F8-B354-4A7E-BE85-4521B0C81CAA}" dt="2023-12-20T08:52:54.363" v="36" actId="1076"/>
        <pc:sldMkLst>
          <pc:docMk/>
          <pc:sldMk cId="1358201263" sldId="365"/>
        </pc:sldMkLst>
        <pc:picChg chg="mod">
          <ac:chgData name="Willemijn Gerritsen" userId="8aa5d691-83b3-4c6f-b406-da0a76de7bd5" providerId="ADAL" clId="{139EC3F8-B354-4A7E-BE85-4521B0C81CAA}" dt="2023-12-20T08:52:54.363" v="36" actId="1076"/>
          <ac:picMkLst>
            <pc:docMk/>
            <pc:sldMk cId="1358201263" sldId="365"/>
            <ac:picMk id="6" creationId="{E43EB7FC-E9E9-19F1-8E77-75F3EABC00E9}"/>
          </ac:picMkLst>
        </pc:picChg>
      </pc:sldChg>
      <pc:sldChg chg="modSp mod">
        <pc:chgData name="Willemijn Gerritsen" userId="8aa5d691-83b3-4c6f-b406-da0a76de7bd5" providerId="ADAL" clId="{139EC3F8-B354-4A7E-BE85-4521B0C81CAA}" dt="2023-12-20T08:53:06.795" v="37" actId="1076"/>
        <pc:sldMkLst>
          <pc:docMk/>
          <pc:sldMk cId="3291239471" sldId="366"/>
        </pc:sldMkLst>
        <pc:picChg chg="mod">
          <ac:chgData name="Willemijn Gerritsen" userId="8aa5d691-83b3-4c6f-b406-da0a76de7bd5" providerId="ADAL" clId="{139EC3F8-B354-4A7E-BE85-4521B0C81CAA}" dt="2023-12-20T08:53:06.795" v="37" actId="1076"/>
          <ac:picMkLst>
            <pc:docMk/>
            <pc:sldMk cId="3291239471" sldId="366"/>
            <ac:picMk id="6" creationId="{B86D02B9-B4A2-FFED-A08B-348F13F6DEC6}"/>
          </ac:picMkLst>
        </pc:picChg>
      </pc:sldChg>
      <pc:sldChg chg="modSp mod">
        <pc:chgData name="Willemijn Gerritsen" userId="8aa5d691-83b3-4c6f-b406-da0a76de7bd5" providerId="ADAL" clId="{139EC3F8-B354-4A7E-BE85-4521B0C81CAA}" dt="2023-12-20T08:53:18.763" v="38" actId="1076"/>
        <pc:sldMkLst>
          <pc:docMk/>
          <pc:sldMk cId="188964004" sldId="367"/>
        </pc:sldMkLst>
        <pc:picChg chg="mod">
          <ac:chgData name="Willemijn Gerritsen" userId="8aa5d691-83b3-4c6f-b406-da0a76de7bd5" providerId="ADAL" clId="{139EC3F8-B354-4A7E-BE85-4521B0C81CAA}" dt="2023-12-20T08:53:18.763" v="38" actId="1076"/>
          <ac:picMkLst>
            <pc:docMk/>
            <pc:sldMk cId="188964004" sldId="367"/>
            <ac:picMk id="3" creationId="{FB96F567-6489-62EC-C4DD-E90ABA54D26D}"/>
          </ac:picMkLst>
        </pc:picChg>
      </pc:sldChg>
      <pc:sldChg chg="modSp mod">
        <pc:chgData name="Willemijn Gerritsen" userId="8aa5d691-83b3-4c6f-b406-da0a76de7bd5" providerId="ADAL" clId="{139EC3F8-B354-4A7E-BE85-4521B0C81CAA}" dt="2023-12-20T08:53:28.524" v="39" actId="1076"/>
        <pc:sldMkLst>
          <pc:docMk/>
          <pc:sldMk cId="2039878622" sldId="368"/>
        </pc:sldMkLst>
        <pc:picChg chg="mod">
          <ac:chgData name="Willemijn Gerritsen" userId="8aa5d691-83b3-4c6f-b406-da0a76de7bd5" providerId="ADAL" clId="{139EC3F8-B354-4A7E-BE85-4521B0C81CAA}" dt="2023-12-20T08:53:28.524" v="39" actId="1076"/>
          <ac:picMkLst>
            <pc:docMk/>
            <pc:sldMk cId="2039878622" sldId="368"/>
            <ac:picMk id="3" creationId="{E0D90908-46E2-3BBF-43FA-51D05948ADB5}"/>
          </ac:picMkLst>
        </pc:picChg>
      </pc:sldChg>
      <pc:sldChg chg="modSp mod">
        <pc:chgData name="Willemijn Gerritsen" userId="8aa5d691-83b3-4c6f-b406-da0a76de7bd5" providerId="ADAL" clId="{139EC3F8-B354-4A7E-BE85-4521B0C81CAA}" dt="2023-12-20T08:53:40.220" v="40" actId="1076"/>
        <pc:sldMkLst>
          <pc:docMk/>
          <pc:sldMk cId="4277277003" sldId="369"/>
        </pc:sldMkLst>
        <pc:picChg chg="mod">
          <ac:chgData name="Willemijn Gerritsen" userId="8aa5d691-83b3-4c6f-b406-da0a76de7bd5" providerId="ADAL" clId="{139EC3F8-B354-4A7E-BE85-4521B0C81CAA}" dt="2023-12-20T08:53:40.220" v="40" actId="1076"/>
          <ac:picMkLst>
            <pc:docMk/>
            <pc:sldMk cId="4277277003" sldId="369"/>
            <ac:picMk id="3" creationId="{39CC23AB-2607-9168-4A0C-7F4C52CC1E4D}"/>
          </ac:picMkLst>
        </pc:picChg>
      </pc:sldChg>
      <pc:sldChg chg="modSp mod">
        <pc:chgData name="Willemijn Gerritsen" userId="8aa5d691-83b3-4c6f-b406-da0a76de7bd5" providerId="ADAL" clId="{139EC3F8-B354-4A7E-BE85-4521B0C81CAA}" dt="2023-12-20T08:53:49.452" v="41" actId="1076"/>
        <pc:sldMkLst>
          <pc:docMk/>
          <pc:sldMk cId="1095243216" sldId="370"/>
        </pc:sldMkLst>
        <pc:picChg chg="mod">
          <ac:chgData name="Willemijn Gerritsen" userId="8aa5d691-83b3-4c6f-b406-da0a76de7bd5" providerId="ADAL" clId="{139EC3F8-B354-4A7E-BE85-4521B0C81CAA}" dt="2023-12-20T08:53:49.452" v="41" actId="1076"/>
          <ac:picMkLst>
            <pc:docMk/>
            <pc:sldMk cId="1095243216" sldId="370"/>
            <ac:picMk id="6" creationId="{859DA01F-D408-1D61-D51C-3F81BE9E9EAF}"/>
          </ac:picMkLst>
        </pc:picChg>
      </pc:sldChg>
      <pc:sldChg chg="modSp mod">
        <pc:chgData name="Willemijn Gerritsen" userId="8aa5d691-83b3-4c6f-b406-da0a76de7bd5" providerId="ADAL" clId="{139EC3F8-B354-4A7E-BE85-4521B0C81CAA}" dt="2023-12-20T08:53:59.445" v="42" actId="1076"/>
        <pc:sldMkLst>
          <pc:docMk/>
          <pc:sldMk cId="1258298144" sldId="371"/>
        </pc:sldMkLst>
        <pc:picChg chg="mod">
          <ac:chgData name="Willemijn Gerritsen" userId="8aa5d691-83b3-4c6f-b406-da0a76de7bd5" providerId="ADAL" clId="{139EC3F8-B354-4A7E-BE85-4521B0C81CAA}" dt="2023-12-20T08:53:59.445" v="42" actId="1076"/>
          <ac:picMkLst>
            <pc:docMk/>
            <pc:sldMk cId="1258298144" sldId="371"/>
            <ac:picMk id="3" creationId="{C2760ED1-7675-F2D8-C329-5A4679678BE6}"/>
          </ac:picMkLst>
        </pc:picChg>
      </pc:sldChg>
      <pc:sldChg chg="modSp mod">
        <pc:chgData name="Willemijn Gerritsen" userId="8aa5d691-83b3-4c6f-b406-da0a76de7bd5" providerId="ADAL" clId="{139EC3F8-B354-4A7E-BE85-4521B0C81CAA}" dt="2023-12-20T08:54:09.029" v="43" actId="1076"/>
        <pc:sldMkLst>
          <pc:docMk/>
          <pc:sldMk cId="398476315" sldId="372"/>
        </pc:sldMkLst>
        <pc:picChg chg="mod">
          <ac:chgData name="Willemijn Gerritsen" userId="8aa5d691-83b3-4c6f-b406-da0a76de7bd5" providerId="ADAL" clId="{139EC3F8-B354-4A7E-BE85-4521B0C81CAA}" dt="2023-12-20T08:54:09.029" v="43" actId="1076"/>
          <ac:picMkLst>
            <pc:docMk/>
            <pc:sldMk cId="398476315" sldId="372"/>
            <ac:picMk id="6" creationId="{4304EFBA-0712-88CF-6574-6B59CE0F6F8C}"/>
          </ac:picMkLst>
        </pc:picChg>
      </pc:sldChg>
      <pc:sldChg chg="modSp mod">
        <pc:chgData name="Willemijn Gerritsen" userId="8aa5d691-83b3-4c6f-b406-da0a76de7bd5" providerId="ADAL" clId="{139EC3F8-B354-4A7E-BE85-4521B0C81CAA}" dt="2023-12-20T08:54:18.996" v="44" actId="1076"/>
        <pc:sldMkLst>
          <pc:docMk/>
          <pc:sldMk cId="1875272253" sldId="373"/>
        </pc:sldMkLst>
        <pc:picChg chg="mod">
          <ac:chgData name="Willemijn Gerritsen" userId="8aa5d691-83b3-4c6f-b406-da0a76de7bd5" providerId="ADAL" clId="{139EC3F8-B354-4A7E-BE85-4521B0C81CAA}" dt="2023-12-20T08:54:18.996" v="44" actId="1076"/>
          <ac:picMkLst>
            <pc:docMk/>
            <pc:sldMk cId="1875272253" sldId="373"/>
            <ac:picMk id="6" creationId="{8684BB1E-C08A-5EA8-45BD-94652A6EFCF3}"/>
          </ac:picMkLst>
        </pc:picChg>
      </pc:sldChg>
      <pc:sldChg chg="delSp modSp mod delAnim">
        <pc:chgData name="Willemijn Gerritsen" userId="8aa5d691-83b3-4c6f-b406-da0a76de7bd5" providerId="ADAL" clId="{139EC3F8-B354-4A7E-BE85-4521B0C81CAA}" dt="2023-12-20T08:54:43.789" v="46" actId="1076"/>
        <pc:sldMkLst>
          <pc:docMk/>
          <pc:sldMk cId="1403391514" sldId="374"/>
        </pc:sldMkLst>
        <pc:picChg chg="del">
          <ac:chgData name="Willemijn Gerritsen" userId="8aa5d691-83b3-4c6f-b406-da0a76de7bd5" providerId="ADAL" clId="{139EC3F8-B354-4A7E-BE85-4521B0C81CAA}" dt="2023-12-20T08:54:35.542" v="45" actId="478"/>
          <ac:picMkLst>
            <pc:docMk/>
            <pc:sldMk cId="1403391514" sldId="374"/>
            <ac:picMk id="3" creationId="{7CAC7E80-3446-905B-77AD-7F16C88DEA57}"/>
          </ac:picMkLst>
        </pc:picChg>
        <pc:picChg chg="mod">
          <ac:chgData name="Willemijn Gerritsen" userId="8aa5d691-83b3-4c6f-b406-da0a76de7bd5" providerId="ADAL" clId="{139EC3F8-B354-4A7E-BE85-4521B0C81CAA}" dt="2023-12-20T08:54:43.789" v="46" actId="1076"/>
          <ac:picMkLst>
            <pc:docMk/>
            <pc:sldMk cId="1403391514" sldId="374"/>
            <ac:picMk id="7" creationId="{8F62E294-8115-9802-1633-4E4195DF601A}"/>
          </ac:picMkLst>
        </pc:picChg>
      </pc:sldChg>
      <pc:sldChg chg="modSp mod">
        <pc:chgData name="Willemijn Gerritsen" userId="8aa5d691-83b3-4c6f-b406-da0a76de7bd5" providerId="ADAL" clId="{139EC3F8-B354-4A7E-BE85-4521B0C81CAA}" dt="2023-12-20T08:54:53.165" v="47" actId="1076"/>
        <pc:sldMkLst>
          <pc:docMk/>
          <pc:sldMk cId="1022087216" sldId="375"/>
        </pc:sldMkLst>
        <pc:picChg chg="mod">
          <ac:chgData name="Willemijn Gerritsen" userId="8aa5d691-83b3-4c6f-b406-da0a76de7bd5" providerId="ADAL" clId="{139EC3F8-B354-4A7E-BE85-4521B0C81CAA}" dt="2023-12-20T08:54:53.165" v="47" actId="1076"/>
          <ac:picMkLst>
            <pc:docMk/>
            <pc:sldMk cId="1022087216" sldId="375"/>
            <ac:picMk id="3" creationId="{F6068A96-5878-40F8-60AB-1DE533289B7C}"/>
          </ac:picMkLst>
        </pc:picChg>
      </pc:sldChg>
      <pc:sldChg chg="modSp mod">
        <pc:chgData name="Willemijn Gerritsen" userId="8aa5d691-83b3-4c6f-b406-da0a76de7bd5" providerId="ADAL" clId="{139EC3F8-B354-4A7E-BE85-4521B0C81CAA}" dt="2023-12-20T08:55:19.486" v="50" actId="1076"/>
        <pc:sldMkLst>
          <pc:docMk/>
          <pc:sldMk cId="3539195648" sldId="376"/>
        </pc:sldMkLst>
        <pc:picChg chg="mod">
          <ac:chgData name="Willemijn Gerritsen" userId="8aa5d691-83b3-4c6f-b406-da0a76de7bd5" providerId="ADAL" clId="{139EC3F8-B354-4A7E-BE85-4521B0C81CAA}" dt="2023-12-20T08:55:19.486" v="50" actId="1076"/>
          <ac:picMkLst>
            <pc:docMk/>
            <pc:sldMk cId="3539195648" sldId="376"/>
            <ac:picMk id="3" creationId="{7515C52C-9EFD-9FC8-490E-E421CB4D3969}"/>
          </ac:picMkLst>
        </pc:picChg>
      </pc:sldChg>
      <pc:sldChg chg="modSp mod">
        <pc:chgData name="Willemijn Gerritsen" userId="8aa5d691-83b3-4c6f-b406-da0a76de7bd5" providerId="ADAL" clId="{139EC3F8-B354-4A7E-BE85-4521B0C81CAA}" dt="2023-12-20T08:55:27.173" v="51" actId="1076"/>
        <pc:sldMkLst>
          <pc:docMk/>
          <pc:sldMk cId="3032272761" sldId="377"/>
        </pc:sldMkLst>
        <pc:picChg chg="mod">
          <ac:chgData name="Willemijn Gerritsen" userId="8aa5d691-83b3-4c6f-b406-da0a76de7bd5" providerId="ADAL" clId="{139EC3F8-B354-4A7E-BE85-4521B0C81CAA}" dt="2023-12-20T08:55:27.173" v="51" actId="1076"/>
          <ac:picMkLst>
            <pc:docMk/>
            <pc:sldMk cId="3032272761" sldId="377"/>
            <ac:picMk id="3" creationId="{DF60F170-0B71-E07F-E0C1-270416CB7592}"/>
          </ac:picMkLst>
        </pc:picChg>
      </pc:sldChg>
      <pc:sldChg chg="modSp mod">
        <pc:chgData name="Willemijn Gerritsen" userId="8aa5d691-83b3-4c6f-b406-da0a76de7bd5" providerId="ADAL" clId="{139EC3F8-B354-4A7E-BE85-4521B0C81CAA}" dt="2023-12-20T08:55:02.221" v="48" actId="1076"/>
        <pc:sldMkLst>
          <pc:docMk/>
          <pc:sldMk cId="2636315025" sldId="378"/>
        </pc:sldMkLst>
        <pc:picChg chg="mod">
          <ac:chgData name="Willemijn Gerritsen" userId="8aa5d691-83b3-4c6f-b406-da0a76de7bd5" providerId="ADAL" clId="{139EC3F8-B354-4A7E-BE85-4521B0C81CAA}" dt="2023-12-20T08:55:02.221" v="48" actId="1076"/>
          <ac:picMkLst>
            <pc:docMk/>
            <pc:sldMk cId="2636315025" sldId="378"/>
            <ac:picMk id="3" creationId="{B4A223B8-A586-14B9-766F-BBD39A5196CF}"/>
          </ac:picMkLst>
        </pc:picChg>
      </pc:sldChg>
      <pc:sldChg chg="modSp mod">
        <pc:chgData name="Willemijn Gerritsen" userId="8aa5d691-83b3-4c6f-b406-da0a76de7bd5" providerId="ADAL" clId="{139EC3F8-B354-4A7E-BE85-4521B0C81CAA}" dt="2023-12-20T08:55:11.469" v="49" actId="1076"/>
        <pc:sldMkLst>
          <pc:docMk/>
          <pc:sldMk cId="4231372415" sldId="379"/>
        </pc:sldMkLst>
        <pc:picChg chg="mod">
          <ac:chgData name="Willemijn Gerritsen" userId="8aa5d691-83b3-4c6f-b406-da0a76de7bd5" providerId="ADAL" clId="{139EC3F8-B354-4A7E-BE85-4521B0C81CAA}" dt="2023-12-20T08:55:11.469" v="49" actId="1076"/>
          <ac:picMkLst>
            <pc:docMk/>
            <pc:sldMk cId="4231372415" sldId="379"/>
            <ac:picMk id="3" creationId="{78993406-88A6-4C4A-25F3-ADDF98CEB83C}"/>
          </ac:picMkLst>
        </pc:picChg>
      </pc:sldChg>
      <pc:sldChg chg="modSp mod">
        <pc:chgData name="Willemijn Gerritsen" userId="8aa5d691-83b3-4c6f-b406-da0a76de7bd5" providerId="ADAL" clId="{139EC3F8-B354-4A7E-BE85-4521B0C81CAA}" dt="2023-12-20T08:50:58.993" v="27" actId="1076"/>
        <pc:sldMkLst>
          <pc:docMk/>
          <pc:sldMk cId="2013534856" sldId="478"/>
        </pc:sldMkLst>
        <pc:picChg chg="mod">
          <ac:chgData name="Willemijn Gerritsen" userId="8aa5d691-83b3-4c6f-b406-da0a76de7bd5" providerId="ADAL" clId="{139EC3F8-B354-4A7E-BE85-4521B0C81CAA}" dt="2023-12-20T08:50:58.993" v="27" actId="1076"/>
          <ac:picMkLst>
            <pc:docMk/>
            <pc:sldMk cId="2013534856" sldId="478"/>
            <ac:picMk id="6" creationId="{6288E462-2E21-6C55-A181-E382FFCAEEDC}"/>
          </ac:picMkLst>
        </pc:picChg>
      </pc:sldChg>
      <pc:sldChg chg="modSp mod">
        <pc:chgData name="Willemijn Gerritsen" userId="8aa5d691-83b3-4c6f-b406-da0a76de7bd5" providerId="ADAL" clId="{139EC3F8-B354-4A7E-BE85-4521B0C81CAA}" dt="2023-12-20T08:51:35.601" v="29" actId="1076"/>
        <pc:sldMkLst>
          <pc:docMk/>
          <pc:sldMk cId="437393265" sldId="479"/>
        </pc:sldMkLst>
        <pc:picChg chg="mod">
          <ac:chgData name="Willemijn Gerritsen" userId="8aa5d691-83b3-4c6f-b406-da0a76de7bd5" providerId="ADAL" clId="{139EC3F8-B354-4A7E-BE85-4521B0C81CAA}" dt="2023-12-20T08:51:35.601" v="29" actId="1076"/>
          <ac:picMkLst>
            <pc:docMk/>
            <pc:sldMk cId="437393265" sldId="479"/>
            <ac:picMk id="6" creationId="{ABC64D60-C31C-BD40-2477-0266D67F8AFA}"/>
          </ac:picMkLst>
        </pc:picChg>
      </pc:sldChg>
      <pc:sldChg chg="modSp mod">
        <pc:chgData name="Willemijn Gerritsen" userId="8aa5d691-83b3-4c6f-b406-da0a76de7bd5" providerId="ADAL" clId="{139EC3F8-B354-4A7E-BE85-4521B0C81CAA}" dt="2023-12-20T08:51:46.338" v="30" actId="1076"/>
        <pc:sldMkLst>
          <pc:docMk/>
          <pc:sldMk cId="2100611573" sldId="480"/>
        </pc:sldMkLst>
        <pc:picChg chg="mod">
          <ac:chgData name="Willemijn Gerritsen" userId="8aa5d691-83b3-4c6f-b406-da0a76de7bd5" providerId="ADAL" clId="{139EC3F8-B354-4A7E-BE85-4521B0C81CAA}" dt="2023-12-20T08:51:46.338" v="30" actId="1076"/>
          <ac:picMkLst>
            <pc:docMk/>
            <pc:sldMk cId="2100611573" sldId="480"/>
            <ac:picMk id="7" creationId="{DACDA927-A155-A62C-C8F2-1A35E4EA27F3}"/>
          </ac:picMkLst>
        </pc:picChg>
      </pc:sldChg>
      <pc:sldChg chg="modSp mod">
        <pc:chgData name="Willemijn Gerritsen" userId="8aa5d691-83b3-4c6f-b406-da0a76de7bd5" providerId="ADAL" clId="{139EC3F8-B354-4A7E-BE85-4521B0C81CAA}" dt="2023-12-20T08:51:55.011" v="31" actId="1076"/>
        <pc:sldMkLst>
          <pc:docMk/>
          <pc:sldMk cId="3886859523" sldId="481"/>
        </pc:sldMkLst>
        <pc:picChg chg="mod">
          <ac:chgData name="Willemijn Gerritsen" userId="8aa5d691-83b3-4c6f-b406-da0a76de7bd5" providerId="ADAL" clId="{139EC3F8-B354-4A7E-BE85-4521B0C81CAA}" dt="2023-12-20T08:51:55.011" v="31" actId="1076"/>
          <ac:picMkLst>
            <pc:docMk/>
            <pc:sldMk cId="3886859523" sldId="481"/>
            <ac:picMk id="6" creationId="{DC8802DC-9C97-D41B-C96A-254884F41356}"/>
          </ac:picMkLst>
        </pc:picChg>
      </pc:sldChg>
      <pc:sldChg chg="delSp modSp mod delAnim">
        <pc:chgData name="Willemijn Gerritsen" userId="8aa5d691-83b3-4c6f-b406-da0a76de7bd5" providerId="ADAL" clId="{139EC3F8-B354-4A7E-BE85-4521B0C81CAA}" dt="2023-12-20T08:56:11.727" v="56" actId="1076"/>
        <pc:sldMkLst>
          <pc:docMk/>
          <pc:sldMk cId="1407017602" sldId="482"/>
        </pc:sldMkLst>
        <pc:picChg chg="del mod">
          <ac:chgData name="Willemijn Gerritsen" userId="8aa5d691-83b3-4c6f-b406-da0a76de7bd5" providerId="ADAL" clId="{139EC3F8-B354-4A7E-BE85-4521B0C81CAA}" dt="2023-12-20T08:55:47.247" v="54" actId="478"/>
          <ac:picMkLst>
            <pc:docMk/>
            <pc:sldMk cId="1407017602" sldId="482"/>
            <ac:picMk id="3" creationId="{638D816C-6425-1BD1-A4DE-4FF799E8D811}"/>
          </ac:picMkLst>
        </pc:picChg>
        <pc:picChg chg="del">
          <ac:chgData name="Willemijn Gerritsen" userId="8aa5d691-83b3-4c6f-b406-da0a76de7bd5" providerId="ADAL" clId="{139EC3F8-B354-4A7E-BE85-4521B0C81CAA}" dt="2023-12-20T08:56:02.048" v="55" actId="478"/>
          <ac:picMkLst>
            <pc:docMk/>
            <pc:sldMk cId="1407017602" sldId="482"/>
            <ac:picMk id="7" creationId="{F92C222B-F96B-5E79-850F-B0139B129785}"/>
          </ac:picMkLst>
        </pc:picChg>
        <pc:picChg chg="mod">
          <ac:chgData name="Willemijn Gerritsen" userId="8aa5d691-83b3-4c6f-b406-da0a76de7bd5" providerId="ADAL" clId="{139EC3F8-B354-4A7E-BE85-4521B0C81CAA}" dt="2023-12-20T08:56:11.727" v="56" actId="1076"/>
          <ac:picMkLst>
            <pc:docMk/>
            <pc:sldMk cId="1407017602" sldId="482"/>
            <ac:picMk id="8" creationId="{36A90454-BC2D-E69E-EB1C-CC4E88FBEC6C}"/>
          </ac:picMkLst>
        </pc:picChg>
      </pc:sldChg>
    </pc:docChg>
  </pc:docChgLst>
  <pc:docChgLst>
    <pc:chgData name="Floor de Bruin" userId="d1c5b670-a1b7-49da-b2e8-c82be91a578e" providerId="ADAL" clId="{F91867C7-2B18-43F1-88C6-FD40DB3066D7}"/>
    <pc:docChg chg="undo custSel addSld delSld modSld sldOrd">
      <pc:chgData name="Floor de Bruin" userId="d1c5b670-a1b7-49da-b2e8-c82be91a578e" providerId="ADAL" clId="{F91867C7-2B18-43F1-88C6-FD40DB3066D7}" dt="2023-12-22T08:25:30.318" v="819" actId="171"/>
      <pc:docMkLst>
        <pc:docMk/>
      </pc:docMkLst>
      <pc:sldChg chg="addSp delSp modSp mod">
        <pc:chgData name="Floor de Bruin" userId="d1c5b670-a1b7-49da-b2e8-c82be91a578e" providerId="ADAL" clId="{F91867C7-2B18-43F1-88C6-FD40DB3066D7}" dt="2023-12-22T08:07:50.973" v="242" actId="171"/>
        <pc:sldMkLst>
          <pc:docMk/>
          <pc:sldMk cId="1883047808" sldId="258"/>
        </pc:sldMkLst>
        <pc:spChg chg="add mod ord">
          <ac:chgData name="Floor de Bruin" userId="d1c5b670-a1b7-49da-b2e8-c82be91a578e" providerId="ADAL" clId="{F91867C7-2B18-43F1-88C6-FD40DB3066D7}" dt="2023-12-22T08:07:50.973" v="242" actId="171"/>
          <ac:spMkLst>
            <pc:docMk/>
            <pc:sldMk cId="1883047808" sldId="258"/>
            <ac:spMk id="7" creationId="{E73CEB74-5E64-6727-E231-A94920B46436}"/>
          </ac:spMkLst>
        </pc:spChg>
        <pc:picChg chg="del">
          <ac:chgData name="Floor de Bruin" userId="d1c5b670-a1b7-49da-b2e8-c82be91a578e" providerId="ADAL" clId="{F91867C7-2B18-43F1-88C6-FD40DB3066D7}" dt="2023-12-22T08:07:48.164" v="238" actId="478"/>
          <ac:picMkLst>
            <pc:docMk/>
            <pc:sldMk cId="1883047808" sldId="258"/>
            <ac:picMk id="5" creationId="{00000000-0000-0000-0000-000000000000}"/>
          </ac:picMkLst>
        </pc:picChg>
      </pc:sldChg>
      <pc:sldChg chg="addSp delSp modSp mod delAnim modAnim">
        <pc:chgData name="Floor de Bruin" userId="d1c5b670-a1b7-49da-b2e8-c82be91a578e" providerId="ADAL" clId="{F91867C7-2B18-43F1-88C6-FD40DB3066D7}" dt="2023-12-22T08:08:20.710" v="253" actId="14100"/>
        <pc:sldMkLst>
          <pc:docMk/>
          <pc:sldMk cId="3987355527" sldId="262"/>
        </pc:sldMkLst>
        <pc:spChg chg="add del mod">
          <ac:chgData name="Floor de Bruin" userId="d1c5b670-a1b7-49da-b2e8-c82be91a578e" providerId="ADAL" clId="{F91867C7-2B18-43F1-88C6-FD40DB3066D7}" dt="2023-12-22T08:08:02.734" v="249" actId="478"/>
          <ac:spMkLst>
            <pc:docMk/>
            <pc:sldMk cId="3987355527" sldId="262"/>
            <ac:spMk id="3" creationId="{89389FF9-BE3C-A775-1784-D61FA7FC051A}"/>
          </ac:spMkLst>
        </pc:spChg>
        <pc:spChg chg="add mod ord">
          <ac:chgData name="Floor de Bruin" userId="d1c5b670-a1b7-49da-b2e8-c82be91a578e" providerId="ADAL" clId="{F91867C7-2B18-43F1-88C6-FD40DB3066D7}" dt="2023-12-22T08:08:00.379" v="248" actId="171"/>
          <ac:spMkLst>
            <pc:docMk/>
            <pc:sldMk cId="3987355527" sldId="262"/>
            <ac:spMk id="8" creationId="{30F1FBBB-0232-E421-F953-4936E83E57AC}"/>
          </ac:spMkLst>
        </pc:spChg>
        <pc:picChg chg="del">
          <ac:chgData name="Floor de Bruin" userId="d1c5b670-a1b7-49da-b2e8-c82be91a578e" providerId="ADAL" clId="{F91867C7-2B18-43F1-88C6-FD40DB3066D7}" dt="2023-12-22T08:07:57.427" v="244" actId="478"/>
          <ac:picMkLst>
            <pc:docMk/>
            <pc:sldMk cId="3987355527" sldId="262"/>
            <ac:picMk id="4" creationId="{00000000-0000-0000-0000-000000000000}"/>
          </ac:picMkLst>
        </pc:picChg>
        <pc:picChg chg="del">
          <ac:chgData name="Floor de Bruin" userId="d1c5b670-a1b7-49da-b2e8-c82be91a578e" providerId="ADAL" clId="{F91867C7-2B18-43F1-88C6-FD40DB3066D7}" dt="2023-12-22T08:07:55.813" v="243" actId="478"/>
          <ac:picMkLst>
            <pc:docMk/>
            <pc:sldMk cId="3987355527" sldId="262"/>
            <ac:picMk id="5" creationId="{00000000-0000-0000-0000-000000000000}"/>
          </ac:picMkLst>
        </pc:picChg>
        <pc:picChg chg="del">
          <ac:chgData name="Floor de Bruin" userId="d1c5b670-a1b7-49da-b2e8-c82be91a578e" providerId="ADAL" clId="{F91867C7-2B18-43F1-88C6-FD40DB3066D7}" dt="2023-12-22T08:08:10.763" v="250" actId="478"/>
          <ac:picMkLst>
            <pc:docMk/>
            <pc:sldMk cId="3987355527" sldId="262"/>
            <ac:picMk id="6" creationId="{F10CA566-DEB2-C463-737F-24C705A395C7}"/>
          </ac:picMkLst>
        </pc:picChg>
        <pc:picChg chg="add mod">
          <ac:chgData name="Floor de Bruin" userId="d1c5b670-a1b7-49da-b2e8-c82be91a578e" providerId="ADAL" clId="{F91867C7-2B18-43F1-88C6-FD40DB3066D7}" dt="2023-12-22T08:08:20.710" v="253" actId="14100"/>
          <ac:picMkLst>
            <pc:docMk/>
            <pc:sldMk cId="3987355527" sldId="262"/>
            <ac:picMk id="9" creationId="{5CEEEDC3-5339-663E-657C-9A1FA01DA0DF}"/>
          </ac:picMkLst>
        </pc:picChg>
        <pc:inkChg chg="del">
          <ac:chgData name="Floor de Bruin" userId="d1c5b670-a1b7-49da-b2e8-c82be91a578e" providerId="ADAL" clId="{F91867C7-2B18-43F1-88C6-FD40DB3066D7}" dt="2023-12-21T14:23:57.289" v="56" actId="478"/>
          <ac:inkMkLst>
            <pc:docMk/>
            <pc:sldMk cId="3987355527" sldId="262"/>
            <ac:inkMk id="3" creationId="{FA60F8DA-9D1B-BC10-0E2D-D8FD425FC881}"/>
          </ac:inkMkLst>
        </pc:inkChg>
      </pc:sldChg>
      <pc:sldChg chg="addSp delSp modSp mod">
        <pc:chgData name="Floor de Bruin" userId="d1c5b670-a1b7-49da-b2e8-c82be91a578e" providerId="ADAL" clId="{F91867C7-2B18-43F1-88C6-FD40DB3066D7}" dt="2023-12-22T08:07:45.708" v="237" actId="171"/>
        <pc:sldMkLst>
          <pc:docMk/>
          <pc:sldMk cId="3698517271" sldId="271"/>
        </pc:sldMkLst>
        <pc:spChg chg="add mod ord">
          <ac:chgData name="Floor de Bruin" userId="d1c5b670-a1b7-49da-b2e8-c82be91a578e" providerId="ADAL" clId="{F91867C7-2B18-43F1-88C6-FD40DB3066D7}" dt="2023-12-22T08:07:45.708" v="237" actId="171"/>
          <ac:spMkLst>
            <pc:docMk/>
            <pc:sldMk cId="3698517271" sldId="271"/>
            <ac:spMk id="7" creationId="{62C96C2E-9B2E-8BB9-B100-CA0028225DC1}"/>
          </ac:spMkLst>
        </pc:spChg>
        <pc:picChg chg="del">
          <ac:chgData name="Floor de Bruin" userId="d1c5b670-a1b7-49da-b2e8-c82be91a578e" providerId="ADAL" clId="{F91867C7-2B18-43F1-88C6-FD40DB3066D7}" dt="2023-12-22T08:07:43.335" v="233" actId="478"/>
          <ac:picMkLst>
            <pc:docMk/>
            <pc:sldMk cId="3698517271" sldId="271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08:33.887" v="257" actId="171"/>
        <pc:sldMkLst>
          <pc:docMk/>
          <pc:sldMk cId="1927456862" sldId="272"/>
        </pc:sldMkLst>
        <pc:spChg chg="add mod ord">
          <ac:chgData name="Floor de Bruin" userId="d1c5b670-a1b7-49da-b2e8-c82be91a578e" providerId="ADAL" clId="{F91867C7-2B18-43F1-88C6-FD40DB3066D7}" dt="2023-12-22T08:08:33.887" v="257" actId="171"/>
          <ac:spMkLst>
            <pc:docMk/>
            <pc:sldMk cId="1927456862" sldId="272"/>
            <ac:spMk id="7" creationId="{D623DD62-24F4-AEB3-ECA7-E33EBF683DCC}"/>
          </ac:spMkLst>
        </pc:spChg>
        <pc:picChg chg="del">
          <ac:chgData name="Floor de Bruin" userId="d1c5b670-a1b7-49da-b2e8-c82be91a578e" providerId="ADAL" clId="{F91867C7-2B18-43F1-88C6-FD40DB3066D7}" dt="2023-12-22T08:08:31.472" v="254" actId="478"/>
          <ac:picMkLst>
            <pc:docMk/>
            <pc:sldMk cId="1927456862" sldId="272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08:40.099" v="261" actId="171"/>
        <pc:sldMkLst>
          <pc:docMk/>
          <pc:sldMk cId="236050120" sldId="273"/>
        </pc:sldMkLst>
        <pc:spChg chg="add mod ord">
          <ac:chgData name="Floor de Bruin" userId="d1c5b670-a1b7-49da-b2e8-c82be91a578e" providerId="ADAL" clId="{F91867C7-2B18-43F1-88C6-FD40DB3066D7}" dt="2023-12-22T08:08:40.099" v="261" actId="171"/>
          <ac:spMkLst>
            <pc:docMk/>
            <pc:sldMk cId="236050120" sldId="273"/>
            <ac:spMk id="7" creationId="{C37AD85E-F994-1B79-8CC4-D0CE2BF7D3C9}"/>
          </ac:spMkLst>
        </pc:spChg>
        <pc:picChg chg="del">
          <ac:chgData name="Floor de Bruin" userId="d1c5b670-a1b7-49da-b2e8-c82be91a578e" providerId="ADAL" clId="{F91867C7-2B18-43F1-88C6-FD40DB3066D7}" dt="2023-12-22T08:08:36.374" v="258" actId="478"/>
          <ac:picMkLst>
            <pc:docMk/>
            <pc:sldMk cId="236050120" sldId="273"/>
            <ac:picMk id="5" creationId="{00000000-0000-0000-0000-000000000000}"/>
          </ac:picMkLst>
        </pc:picChg>
      </pc:sldChg>
      <pc:sldChg chg="addSp delSp modSp mod delAnim modAnim">
        <pc:chgData name="Floor de Bruin" userId="d1c5b670-a1b7-49da-b2e8-c82be91a578e" providerId="ADAL" clId="{F91867C7-2B18-43F1-88C6-FD40DB3066D7}" dt="2023-12-22T08:09:24.704" v="282" actId="1037"/>
        <pc:sldMkLst>
          <pc:docMk/>
          <pc:sldMk cId="3726309607" sldId="274"/>
        </pc:sldMkLst>
        <pc:spChg chg="add del mod">
          <ac:chgData name="Floor de Bruin" userId="d1c5b670-a1b7-49da-b2e8-c82be91a578e" providerId="ADAL" clId="{F91867C7-2B18-43F1-88C6-FD40DB3066D7}" dt="2023-12-22T08:08:51.869" v="264" actId="478"/>
          <ac:spMkLst>
            <pc:docMk/>
            <pc:sldMk cId="3726309607" sldId="274"/>
            <ac:spMk id="3" creationId="{21250ABD-D323-C047-0D29-3A89FC742657}"/>
          </ac:spMkLst>
        </pc:spChg>
        <pc:spChg chg="add del mod">
          <ac:chgData name="Floor de Bruin" userId="d1c5b670-a1b7-49da-b2e8-c82be91a578e" providerId="ADAL" clId="{F91867C7-2B18-43F1-88C6-FD40DB3066D7}" dt="2023-12-22T08:08:58.272" v="270" actId="478"/>
          <ac:spMkLst>
            <pc:docMk/>
            <pc:sldMk cId="3726309607" sldId="274"/>
            <ac:spMk id="8" creationId="{4723A11E-88EB-A4A5-30B6-FA2783BD58A9}"/>
          </ac:spMkLst>
        </pc:spChg>
        <pc:spChg chg="add mod ord">
          <ac:chgData name="Floor de Bruin" userId="d1c5b670-a1b7-49da-b2e8-c82be91a578e" providerId="ADAL" clId="{F91867C7-2B18-43F1-88C6-FD40DB3066D7}" dt="2023-12-22T08:08:55.935" v="269" actId="171"/>
          <ac:spMkLst>
            <pc:docMk/>
            <pc:sldMk cId="3726309607" sldId="274"/>
            <ac:spMk id="9" creationId="{BBBF4725-BE39-267B-844D-E46D27C08B19}"/>
          </ac:spMkLst>
        </pc:spChg>
        <pc:picChg chg="del">
          <ac:chgData name="Floor de Bruin" userId="d1c5b670-a1b7-49da-b2e8-c82be91a578e" providerId="ADAL" clId="{F91867C7-2B18-43F1-88C6-FD40DB3066D7}" dt="2023-12-22T08:08:53.149" v="265" actId="478"/>
          <ac:picMkLst>
            <pc:docMk/>
            <pc:sldMk cId="3726309607" sldId="274"/>
            <ac:picMk id="4" creationId="{00000000-0000-0000-0000-000000000000}"/>
          </ac:picMkLst>
        </pc:picChg>
        <pc:picChg chg="del">
          <ac:chgData name="Floor de Bruin" userId="d1c5b670-a1b7-49da-b2e8-c82be91a578e" providerId="ADAL" clId="{F91867C7-2B18-43F1-88C6-FD40DB3066D7}" dt="2023-12-22T08:08:47.168" v="262" actId="478"/>
          <ac:picMkLst>
            <pc:docMk/>
            <pc:sldMk cId="3726309607" sldId="274"/>
            <ac:picMk id="5" creationId="{00000000-0000-0000-0000-000000000000}"/>
          </ac:picMkLst>
        </pc:picChg>
        <pc:picChg chg="del">
          <ac:chgData name="Floor de Bruin" userId="d1c5b670-a1b7-49da-b2e8-c82be91a578e" providerId="ADAL" clId="{F91867C7-2B18-43F1-88C6-FD40DB3066D7}" dt="2023-12-22T08:09:07.144" v="271" actId="478"/>
          <ac:picMkLst>
            <pc:docMk/>
            <pc:sldMk cId="3726309607" sldId="274"/>
            <ac:picMk id="6" creationId="{F7EC8B61-73BB-44E9-0A39-29B407FA6151}"/>
          </ac:picMkLst>
        </pc:picChg>
        <pc:picChg chg="add mod">
          <ac:chgData name="Floor de Bruin" userId="d1c5b670-a1b7-49da-b2e8-c82be91a578e" providerId="ADAL" clId="{F91867C7-2B18-43F1-88C6-FD40DB3066D7}" dt="2023-12-22T08:09:24.704" v="282" actId="1037"/>
          <ac:picMkLst>
            <pc:docMk/>
            <pc:sldMk cId="3726309607" sldId="274"/>
            <ac:picMk id="10" creationId="{73D66848-2350-6E86-6290-BF3AE228A413}"/>
          </ac:picMkLst>
        </pc:picChg>
        <pc:inkChg chg="del">
          <ac:chgData name="Floor de Bruin" userId="d1c5b670-a1b7-49da-b2e8-c82be91a578e" providerId="ADAL" clId="{F91867C7-2B18-43F1-88C6-FD40DB3066D7}" dt="2023-12-21T14:24:00.585" v="57" actId="478"/>
          <ac:inkMkLst>
            <pc:docMk/>
            <pc:sldMk cId="3726309607" sldId="274"/>
            <ac:inkMk id="3" creationId="{FA60F8DA-9D1B-BC10-0E2D-D8FD425FC881}"/>
          </ac:inkMkLst>
        </pc:inkChg>
      </pc:sldChg>
      <pc:sldChg chg="addSp delSp modSp mod">
        <pc:chgData name="Floor de Bruin" userId="d1c5b670-a1b7-49da-b2e8-c82be91a578e" providerId="ADAL" clId="{F91867C7-2B18-43F1-88C6-FD40DB3066D7}" dt="2023-12-22T08:09:34.813" v="286" actId="171"/>
        <pc:sldMkLst>
          <pc:docMk/>
          <pc:sldMk cId="3654704720" sldId="275"/>
        </pc:sldMkLst>
        <pc:spChg chg="add mod ord">
          <ac:chgData name="Floor de Bruin" userId="d1c5b670-a1b7-49da-b2e8-c82be91a578e" providerId="ADAL" clId="{F91867C7-2B18-43F1-88C6-FD40DB3066D7}" dt="2023-12-22T08:09:34.813" v="286" actId="171"/>
          <ac:spMkLst>
            <pc:docMk/>
            <pc:sldMk cId="3654704720" sldId="275"/>
            <ac:spMk id="7" creationId="{9817105F-BCA3-8C97-1D50-5A492AF362A0}"/>
          </ac:spMkLst>
        </pc:spChg>
        <pc:picChg chg="del">
          <ac:chgData name="Floor de Bruin" userId="d1c5b670-a1b7-49da-b2e8-c82be91a578e" providerId="ADAL" clId="{F91867C7-2B18-43F1-88C6-FD40DB3066D7}" dt="2023-12-22T08:09:32.227" v="283" actId="478"/>
          <ac:picMkLst>
            <pc:docMk/>
            <pc:sldMk cId="3654704720" sldId="275"/>
            <ac:picMk id="5" creationId="{00000000-0000-0000-0000-000000000000}"/>
          </ac:picMkLst>
        </pc:picChg>
      </pc:sldChg>
      <pc:sldChg chg="addSp delSp modSp mod delAnim modAnim">
        <pc:chgData name="Floor de Bruin" userId="d1c5b670-a1b7-49da-b2e8-c82be91a578e" providerId="ADAL" clId="{F91867C7-2B18-43F1-88C6-FD40DB3066D7}" dt="2023-12-22T08:10:14.193" v="301" actId="1035"/>
        <pc:sldMkLst>
          <pc:docMk/>
          <pc:sldMk cId="862764408" sldId="276"/>
        </pc:sldMkLst>
        <pc:spChg chg="add del mod">
          <ac:chgData name="Floor de Bruin" userId="d1c5b670-a1b7-49da-b2e8-c82be91a578e" providerId="ADAL" clId="{F91867C7-2B18-43F1-88C6-FD40DB3066D7}" dt="2023-12-22T08:09:47.818" v="293" actId="478"/>
          <ac:spMkLst>
            <pc:docMk/>
            <pc:sldMk cId="862764408" sldId="276"/>
            <ac:spMk id="3" creationId="{E0980B88-9961-D66F-2BDC-74D9D6E5B7E9}"/>
          </ac:spMkLst>
        </pc:spChg>
        <pc:spChg chg="add mod ord">
          <ac:chgData name="Floor de Bruin" userId="d1c5b670-a1b7-49da-b2e8-c82be91a578e" providerId="ADAL" clId="{F91867C7-2B18-43F1-88C6-FD40DB3066D7}" dt="2023-12-22T08:09:45.204" v="292" actId="171"/>
          <ac:spMkLst>
            <pc:docMk/>
            <pc:sldMk cId="862764408" sldId="276"/>
            <ac:spMk id="8" creationId="{FD8D28DE-D077-F4A5-BE1C-38D938431BE6}"/>
          </ac:spMkLst>
        </pc:spChg>
        <pc:picChg chg="del">
          <ac:chgData name="Floor de Bruin" userId="d1c5b670-a1b7-49da-b2e8-c82be91a578e" providerId="ADAL" clId="{F91867C7-2B18-43F1-88C6-FD40DB3066D7}" dt="2023-12-22T08:09:43.044" v="288" actId="478"/>
          <ac:picMkLst>
            <pc:docMk/>
            <pc:sldMk cId="862764408" sldId="276"/>
            <ac:picMk id="4" creationId="{00000000-0000-0000-0000-000000000000}"/>
          </ac:picMkLst>
        </pc:picChg>
        <pc:picChg chg="del">
          <ac:chgData name="Floor de Bruin" userId="d1c5b670-a1b7-49da-b2e8-c82be91a578e" providerId="ADAL" clId="{F91867C7-2B18-43F1-88C6-FD40DB3066D7}" dt="2023-12-22T08:09:41.409" v="287" actId="478"/>
          <ac:picMkLst>
            <pc:docMk/>
            <pc:sldMk cId="862764408" sldId="276"/>
            <ac:picMk id="5" creationId="{00000000-0000-0000-0000-000000000000}"/>
          </ac:picMkLst>
        </pc:picChg>
        <pc:picChg chg="del">
          <ac:chgData name="Floor de Bruin" userId="d1c5b670-a1b7-49da-b2e8-c82be91a578e" providerId="ADAL" clId="{F91867C7-2B18-43F1-88C6-FD40DB3066D7}" dt="2023-12-22T08:09:57.067" v="294" actId="478"/>
          <ac:picMkLst>
            <pc:docMk/>
            <pc:sldMk cId="862764408" sldId="276"/>
            <ac:picMk id="7" creationId="{2FA0ED51-88BB-8FA5-4BD7-BE9FBA87FE56}"/>
          </ac:picMkLst>
        </pc:picChg>
        <pc:picChg chg="add mod">
          <ac:chgData name="Floor de Bruin" userId="d1c5b670-a1b7-49da-b2e8-c82be91a578e" providerId="ADAL" clId="{F91867C7-2B18-43F1-88C6-FD40DB3066D7}" dt="2023-12-22T08:10:14.193" v="301" actId="1035"/>
          <ac:picMkLst>
            <pc:docMk/>
            <pc:sldMk cId="862764408" sldId="276"/>
            <ac:picMk id="9" creationId="{B14DBC6B-8C3E-F6C8-A862-578C46D31844}"/>
          </ac:picMkLst>
        </pc:picChg>
        <pc:inkChg chg="del">
          <ac:chgData name="Floor de Bruin" userId="d1c5b670-a1b7-49da-b2e8-c82be91a578e" providerId="ADAL" clId="{F91867C7-2B18-43F1-88C6-FD40DB3066D7}" dt="2023-12-21T14:24:04.831" v="58" actId="478"/>
          <ac:inkMkLst>
            <pc:docMk/>
            <pc:sldMk cId="862764408" sldId="276"/>
            <ac:inkMk id="3" creationId="{FA60F8DA-9D1B-BC10-0E2D-D8FD425FC881}"/>
          </ac:inkMkLst>
        </pc:inkChg>
      </pc:sldChg>
      <pc:sldChg chg="addSp delSp modSp mod delAnim modAnim">
        <pc:chgData name="Floor de Bruin" userId="d1c5b670-a1b7-49da-b2e8-c82be91a578e" providerId="ADAL" clId="{F91867C7-2B18-43F1-88C6-FD40DB3066D7}" dt="2023-12-22T08:10:44.534" v="314" actId="1037"/>
        <pc:sldMkLst>
          <pc:docMk/>
          <pc:sldMk cId="1829902316" sldId="277"/>
        </pc:sldMkLst>
        <pc:spChg chg="add del mod">
          <ac:chgData name="Floor de Bruin" userId="d1c5b670-a1b7-49da-b2e8-c82be91a578e" providerId="ADAL" clId="{F91867C7-2B18-43F1-88C6-FD40DB3066D7}" dt="2023-12-22T08:10:25.987" v="308" actId="478"/>
          <ac:spMkLst>
            <pc:docMk/>
            <pc:sldMk cId="1829902316" sldId="277"/>
            <ac:spMk id="3" creationId="{893E4D2E-3985-300B-70BF-ADC3F46212BC}"/>
          </ac:spMkLst>
        </pc:spChg>
        <pc:spChg chg="add mod ord">
          <ac:chgData name="Floor de Bruin" userId="d1c5b670-a1b7-49da-b2e8-c82be91a578e" providerId="ADAL" clId="{F91867C7-2B18-43F1-88C6-FD40DB3066D7}" dt="2023-12-22T08:10:23.706" v="307" actId="171"/>
          <ac:spMkLst>
            <pc:docMk/>
            <pc:sldMk cId="1829902316" sldId="277"/>
            <ac:spMk id="8" creationId="{2C06BEA7-E74A-E17D-70EE-2EF030FBCC8F}"/>
          </ac:spMkLst>
        </pc:spChg>
        <pc:picChg chg="del">
          <ac:chgData name="Floor de Bruin" userId="d1c5b670-a1b7-49da-b2e8-c82be91a578e" providerId="ADAL" clId="{F91867C7-2B18-43F1-88C6-FD40DB3066D7}" dt="2023-12-22T08:10:21.369" v="303" actId="478"/>
          <ac:picMkLst>
            <pc:docMk/>
            <pc:sldMk cId="1829902316" sldId="277"/>
            <ac:picMk id="4" creationId="{00000000-0000-0000-0000-000000000000}"/>
          </ac:picMkLst>
        </pc:picChg>
        <pc:picChg chg="del">
          <ac:chgData name="Floor de Bruin" userId="d1c5b670-a1b7-49da-b2e8-c82be91a578e" providerId="ADAL" clId="{F91867C7-2B18-43F1-88C6-FD40DB3066D7}" dt="2023-12-22T08:10:19.663" v="302" actId="478"/>
          <ac:picMkLst>
            <pc:docMk/>
            <pc:sldMk cId="1829902316" sldId="277"/>
            <ac:picMk id="5" creationId="{00000000-0000-0000-0000-000000000000}"/>
          </ac:picMkLst>
        </pc:picChg>
        <pc:picChg chg="del">
          <ac:chgData name="Floor de Bruin" userId="d1c5b670-a1b7-49da-b2e8-c82be91a578e" providerId="ADAL" clId="{F91867C7-2B18-43F1-88C6-FD40DB3066D7}" dt="2023-12-22T08:10:32.347" v="309" actId="478"/>
          <ac:picMkLst>
            <pc:docMk/>
            <pc:sldMk cId="1829902316" sldId="277"/>
            <ac:picMk id="7" creationId="{2D1AF417-4150-A021-6557-A5925645DD16}"/>
          </ac:picMkLst>
        </pc:picChg>
        <pc:picChg chg="add mod">
          <ac:chgData name="Floor de Bruin" userId="d1c5b670-a1b7-49da-b2e8-c82be91a578e" providerId="ADAL" clId="{F91867C7-2B18-43F1-88C6-FD40DB3066D7}" dt="2023-12-22T08:10:44.534" v="314" actId="1037"/>
          <ac:picMkLst>
            <pc:docMk/>
            <pc:sldMk cId="1829902316" sldId="277"/>
            <ac:picMk id="9" creationId="{2F9AF3ED-340A-2E7D-39FD-B895D7259E73}"/>
          </ac:picMkLst>
        </pc:picChg>
        <pc:inkChg chg="del">
          <ac:chgData name="Floor de Bruin" userId="d1c5b670-a1b7-49da-b2e8-c82be91a578e" providerId="ADAL" clId="{F91867C7-2B18-43F1-88C6-FD40DB3066D7}" dt="2023-12-21T14:24:12.240" v="59" actId="478"/>
          <ac:inkMkLst>
            <pc:docMk/>
            <pc:sldMk cId="1829902316" sldId="277"/>
            <ac:inkMk id="3" creationId="{FA60F8DA-9D1B-BC10-0E2D-D8FD425FC881}"/>
          </ac:inkMkLst>
        </pc:inkChg>
      </pc:sldChg>
      <pc:sldChg chg="addSp delSp modSp mod">
        <pc:chgData name="Floor de Bruin" userId="d1c5b670-a1b7-49da-b2e8-c82be91a578e" providerId="ADAL" clId="{F91867C7-2B18-43F1-88C6-FD40DB3066D7}" dt="2023-12-22T08:10:54.693" v="319" actId="171"/>
        <pc:sldMkLst>
          <pc:docMk/>
          <pc:sldMk cId="535770928" sldId="278"/>
        </pc:sldMkLst>
        <pc:spChg chg="add mod ord">
          <ac:chgData name="Floor de Bruin" userId="d1c5b670-a1b7-49da-b2e8-c82be91a578e" providerId="ADAL" clId="{F91867C7-2B18-43F1-88C6-FD40DB3066D7}" dt="2023-12-22T08:10:54.693" v="319" actId="171"/>
          <ac:spMkLst>
            <pc:docMk/>
            <pc:sldMk cId="535770928" sldId="278"/>
            <ac:spMk id="7" creationId="{0552E751-C0F0-5647-0E9E-7C506A6D67B3}"/>
          </ac:spMkLst>
        </pc:spChg>
        <pc:picChg chg="del">
          <ac:chgData name="Floor de Bruin" userId="d1c5b670-a1b7-49da-b2e8-c82be91a578e" providerId="ADAL" clId="{F91867C7-2B18-43F1-88C6-FD40DB3066D7}" dt="2023-12-22T08:10:52.025" v="315" actId="478"/>
          <ac:picMkLst>
            <pc:docMk/>
            <pc:sldMk cId="535770928" sldId="278"/>
            <ac:picMk id="5" creationId="{00000000-0000-0000-0000-000000000000}"/>
          </ac:picMkLst>
        </pc:picChg>
      </pc:sldChg>
      <pc:sldChg chg="addSp delSp modSp mod delAnim modAnim">
        <pc:chgData name="Floor de Bruin" userId="d1c5b670-a1b7-49da-b2e8-c82be91a578e" providerId="ADAL" clId="{F91867C7-2B18-43F1-88C6-FD40DB3066D7}" dt="2023-12-22T08:11:29.400" v="331" actId="1076"/>
        <pc:sldMkLst>
          <pc:docMk/>
          <pc:sldMk cId="2134023627" sldId="280"/>
        </pc:sldMkLst>
        <pc:spChg chg="add del mod">
          <ac:chgData name="Floor de Bruin" userId="d1c5b670-a1b7-49da-b2e8-c82be91a578e" providerId="ADAL" clId="{F91867C7-2B18-43F1-88C6-FD40DB3066D7}" dt="2023-12-22T08:11:12.262" v="326" actId="478"/>
          <ac:spMkLst>
            <pc:docMk/>
            <pc:sldMk cId="2134023627" sldId="280"/>
            <ac:spMk id="3" creationId="{5B6D6F4F-24BF-093B-FBB5-55621337EA48}"/>
          </ac:spMkLst>
        </pc:spChg>
        <pc:spChg chg="add mod ord">
          <ac:chgData name="Floor de Bruin" userId="d1c5b670-a1b7-49da-b2e8-c82be91a578e" providerId="ADAL" clId="{F91867C7-2B18-43F1-88C6-FD40DB3066D7}" dt="2023-12-22T08:11:10.304" v="325" actId="171"/>
          <ac:spMkLst>
            <pc:docMk/>
            <pc:sldMk cId="2134023627" sldId="280"/>
            <ac:spMk id="8" creationId="{6D7B3E36-CF4D-E4BC-0103-78C5EE7CBA39}"/>
          </ac:spMkLst>
        </pc:spChg>
        <pc:picChg chg="del">
          <ac:chgData name="Floor de Bruin" userId="d1c5b670-a1b7-49da-b2e8-c82be91a578e" providerId="ADAL" clId="{F91867C7-2B18-43F1-88C6-FD40DB3066D7}" dt="2023-12-22T08:11:08.162" v="321" actId="478"/>
          <ac:picMkLst>
            <pc:docMk/>
            <pc:sldMk cId="2134023627" sldId="280"/>
            <ac:picMk id="4" creationId="{00000000-0000-0000-0000-000000000000}"/>
          </ac:picMkLst>
        </pc:picChg>
        <pc:picChg chg="del">
          <ac:chgData name="Floor de Bruin" userId="d1c5b670-a1b7-49da-b2e8-c82be91a578e" providerId="ADAL" clId="{F91867C7-2B18-43F1-88C6-FD40DB3066D7}" dt="2023-12-22T08:11:06.815" v="320" actId="478"/>
          <ac:picMkLst>
            <pc:docMk/>
            <pc:sldMk cId="2134023627" sldId="280"/>
            <ac:picMk id="5" creationId="{00000000-0000-0000-0000-000000000000}"/>
          </ac:picMkLst>
        </pc:picChg>
        <pc:picChg chg="del">
          <ac:chgData name="Floor de Bruin" userId="d1c5b670-a1b7-49da-b2e8-c82be91a578e" providerId="ADAL" clId="{F91867C7-2B18-43F1-88C6-FD40DB3066D7}" dt="2023-12-22T08:11:18.109" v="327" actId="478"/>
          <ac:picMkLst>
            <pc:docMk/>
            <pc:sldMk cId="2134023627" sldId="280"/>
            <ac:picMk id="6" creationId="{28AB153F-2AB6-E102-284A-B688EB8B640B}"/>
          </ac:picMkLst>
        </pc:picChg>
        <pc:picChg chg="add mod">
          <ac:chgData name="Floor de Bruin" userId="d1c5b670-a1b7-49da-b2e8-c82be91a578e" providerId="ADAL" clId="{F91867C7-2B18-43F1-88C6-FD40DB3066D7}" dt="2023-12-22T08:11:29.400" v="331" actId="1076"/>
          <ac:picMkLst>
            <pc:docMk/>
            <pc:sldMk cId="2134023627" sldId="280"/>
            <ac:picMk id="9" creationId="{8B536B3F-DCDE-1C8B-D775-68A3431FFD23}"/>
          </ac:picMkLst>
        </pc:picChg>
        <pc:inkChg chg="del">
          <ac:chgData name="Floor de Bruin" userId="d1c5b670-a1b7-49da-b2e8-c82be91a578e" providerId="ADAL" clId="{F91867C7-2B18-43F1-88C6-FD40DB3066D7}" dt="2023-12-21T14:24:22.224" v="60" actId="478"/>
          <ac:inkMkLst>
            <pc:docMk/>
            <pc:sldMk cId="2134023627" sldId="280"/>
            <ac:inkMk id="3" creationId="{FA60F8DA-9D1B-BC10-0E2D-D8FD425FC881}"/>
          </ac:inkMkLst>
        </pc:inkChg>
      </pc:sldChg>
      <pc:sldChg chg="addSp delSp modSp mod">
        <pc:chgData name="Floor de Bruin" userId="d1c5b670-a1b7-49da-b2e8-c82be91a578e" providerId="ADAL" clId="{F91867C7-2B18-43F1-88C6-FD40DB3066D7}" dt="2023-12-22T08:11:41.766" v="336" actId="171"/>
        <pc:sldMkLst>
          <pc:docMk/>
          <pc:sldMk cId="3731433792" sldId="281"/>
        </pc:sldMkLst>
        <pc:spChg chg="add mod ord">
          <ac:chgData name="Floor de Bruin" userId="d1c5b670-a1b7-49da-b2e8-c82be91a578e" providerId="ADAL" clId="{F91867C7-2B18-43F1-88C6-FD40DB3066D7}" dt="2023-12-22T08:11:41.766" v="336" actId="171"/>
          <ac:spMkLst>
            <pc:docMk/>
            <pc:sldMk cId="3731433792" sldId="281"/>
            <ac:spMk id="7" creationId="{DEF0EB41-8C5D-09F2-743E-B715B37053A8}"/>
          </ac:spMkLst>
        </pc:spChg>
        <pc:picChg chg="del">
          <ac:chgData name="Floor de Bruin" userId="d1c5b670-a1b7-49da-b2e8-c82be91a578e" providerId="ADAL" clId="{F91867C7-2B18-43F1-88C6-FD40DB3066D7}" dt="2023-12-22T08:11:39.403" v="332" actId="478"/>
          <ac:picMkLst>
            <pc:docMk/>
            <pc:sldMk cId="3731433792" sldId="281"/>
            <ac:picMk id="5" creationId="{00000000-0000-0000-0000-000000000000}"/>
          </ac:picMkLst>
        </pc:picChg>
      </pc:sldChg>
      <pc:sldChg chg="addSp delSp modSp mod delAnim modAnim">
        <pc:chgData name="Floor de Bruin" userId="d1c5b670-a1b7-49da-b2e8-c82be91a578e" providerId="ADAL" clId="{F91867C7-2B18-43F1-88C6-FD40DB3066D7}" dt="2023-12-22T08:12:17.358" v="354" actId="1036"/>
        <pc:sldMkLst>
          <pc:docMk/>
          <pc:sldMk cId="4203051826" sldId="282"/>
        </pc:sldMkLst>
        <pc:spChg chg="add del mod">
          <ac:chgData name="Floor de Bruin" userId="d1c5b670-a1b7-49da-b2e8-c82be91a578e" providerId="ADAL" clId="{F91867C7-2B18-43F1-88C6-FD40DB3066D7}" dt="2023-12-22T08:11:52.522" v="343" actId="478"/>
          <ac:spMkLst>
            <pc:docMk/>
            <pc:sldMk cId="4203051826" sldId="282"/>
            <ac:spMk id="3" creationId="{FF4FE372-F32C-5383-2252-1519FD835E49}"/>
          </ac:spMkLst>
        </pc:spChg>
        <pc:spChg chg="add mod ord">
          <ac:chgData name="Floor de Bruin" userId="d1c5b670-a1b7-49da-b2e8-c82be91a578e" providerId="ADAL" clId="{F91867C7-2B18-43F1-88C6-FD40DB3066D7}" dt="2023-12-22T08:11:50.132" v="342" actId="171"/>
          <ac:spMkLst>
            <pc:docMk/>
            <pc:sldMk cId="4203051826" sldId="282"/>
            <ac:spMk id="8" creationId="{162D0F6D-C26A-EA1A-457E-1F725DCF0CD4}"/>
          </ac:spMkLst>
        </pc:spChg>
        <pc:picChg chg="del">
          <ac:chgData name="Floor de Bruin" userId="d1c5b670-a1b7-49da-b2e8-c82be91a578e" providerId="ADAL" clId="{F91867C7-2B18-43F1-88C6-FD40DB3066D7}" dt="2023-12-22T08:11:47.982" v="338" actId="478"/>
          <ac:picMkLst>
            <pc:docMk/>
            <pc:sldMk cId="4203051826" sldId="282"/>
            <ac:picMk id="4" creationId="{00000000-0000-0000-0000-000000000000}"/>
          </ac:picMkLst>
        </pc:picChg>
        <pc:picChg chg="del">
          <ac:chgData name="Floor de Bruin" userId="d1c5b670-a1b7-49da-b2e8-c82be91a578e" providerId="ADAL" clId="{F91867C7-2B18-43F1-88C6-FD40DB3066D7}" dt="2023-12-22T08:11:46.925" v="337" actId="478"/>
          <ac:picMkLst>
            <pc:docMk/>
            <pc:sldMk cId="4203051826" sldId="282"/>
            <ac:picMk id="5" creationId="{00000000-0000-0000-0000-000000000000}"/>
          </ac:picMkLst>
        </pc:picChg>
        <pc:picChg chg="del">
          <ac:chgData name="Floor de Bruin" userId="d1c5b670-a1b7-49da-b2e8-c82be91a578e" providerId="ADAL" clId="{F91867C7-2B18-43F1-88C6-FD40DB3066D7}" dt="2023-12-22T08:12:00.549" v="344" actId="478"/>
          <ac:picMkLst>
            <pc:docMk/>
            <pc:sldMk cId="4203051826" sldId="282"/>
            <ac:picMk id="6" creationId="{9B27E809-572F-113B-AB06-2C5F16DA0512}"/>
          </ac:picMkLst>
        </pc:picChg>
        <pc:picChg chg="add mod">
          <ac:chgData name="Floor de Bruin" userId="d1c5b670-a1b7-49da-b2e8-c82be91a578e" providerId="ADAL" clId="{F91867C7-2B18-43F1-88C6-FD40DB3066D7}" dt="2023-12-22T08:12:17.358" v="354" actId="1036"/>
          <ac:picMkLst>
            <pc:docMk/>
            <pc:sldMk cId="4203051826" sldId="282"/>
            <ac:picMk id="9" creationId="{96D4F1E3-26A5-30A1-366E-8C85AA451B99}"/>
          </ac:picMkLst>
        </pc:picChg>
        <pc:inkChg chg="del">
          <ac:chgData name="Floor de Bruin" userId="d1c5b670-a1b7-49da-b2e8-c82be91a578e" providerId="ADAL" clId="{F91867C7-2B18-43F1-88C6-FD40DB3066D7}" dt="2023-12-21T14:24:25.637" v="61" actId="478"/>
          <ac:inkMkLst>
            <pc:docMk/>
            <pc:sldMk cId="4203051826" sldId="282"/>
            <ac:inkMk id="3" creationId="{FA60F8DA-9D1B-BC10-0E2D-D8FD425FC881}"/>
          </ac:inkMkLst>
        </pc:inkChg>
      </pc:sldChg>
      <pc:sldChg chg="addSp delSp modSp mod">
        <pc:chgData name="Floor de Bruin" userId="d1c5b670-a1b7-49da-b2e8-c82be91a578e" providerId="ADAL" clId="{F91867C7-2B18-43F1-88C6-FD40DB3066D7}" dt="2023-12-22T08:12:43.052" v="376" actId="171"/>
        <pc:sldMkLst>
          <pc:docMk/>
          <pc:sldMk cId="821828931" sldId="283"/>
        </pc:sldMkLst>
        <pc:spChg chg="add mod ord">
          <ac:chgData name="Floor de Bruin" userId="d1c5b670-a1b7-49da-b2e8-c82be91a578e" providerId="ADAL" clId="{F91867C7-2B18-43F1-88C6-FD40DB3066D7}" dt="2023-12-22T08:12:43.052" v="376" actId="171"/>
          <ac:spMkLst>
            <pc:docMk/>
            <pc:sldMk cId="821828931" sldId="283"/>
            <ac:spMk id="7" creationId="{702141D9-D51F-AFD6-0763-3C06BEC2F543}"/>
          </ac:spMkLst>
        </pc:spChg>
        <pc:picChg chg="del">
          <ac:chgData name="Floor de Bruin" userId="d1c5b670-a1b7-49da-b2e8-c82be91a578e" providerId="ADAL" clId="{F91867C7-2B18-43F1-88C6-FD40DB3066D7}" dt="2023-12-22T08:12:41.027" v="373" actId="478"/>
          <ac:picMkLst>
            <pc:docMk/>
            <pc:sldMk cId="821828931" sldId="283"/>
            <ac:picMk id="5" creationId="{00000000-0000-0000-0000-000000000000}"/>
          </ac:picMkLst>
        </pc:picChg>
      </pc:sldChg>
      <pc:sldChg chg="addSp delSp modSp mod delAnim modAnim">
        <pc:chgData name="Floor de Bruin" userId="d1c5b670-a1b7-49da-b2e8-c82be91a578e" providerId="ADAL" clId="{F91867C7-2B18-43F1-88C6-FD40DB3066D7}" dt="2023-12-22T08:13:17.682" v="387" actId="14100"/>
        <pc:sldMkLst>
          <pc:docMk/>
          <pc:sldMk cId="3886144200" sldId="284"/>
        </pc:sldMkLst>
        <pc:spChg chg="add del mod">
          <ac:chgData name="Floor de Bruin" userId="d1c5b670-a1b7-49da-b2e8-c82be91a578e" providerId="ADAL" clId="{F91867C7-2B18-43F1-88C6-FD40DB3066D7}" dt="2023-12-22T08:12:58.023" v="383" actId="478"/>
          <ac:spMkLst>
            <pc:docMk/>
            <pc:sldMk cId="3886144200" sldId="284"/>
            <ac:spMk id="3" creationId="{F85770EE-B2D0-F690-9B74-7D740B452E81}"/>
          </ac:spMkLst>
        </pc:spChg>
        <pc:spChg chg="add mod ord">
          <ac:chgData name="Floor de Bruin" userId="d1c5b670-a1b7-49da-b2e8-c82be91a578e" providerId="ADAL" clId="{F91867C7-2B18-43F1-88C6-FD40DB3066D7}" dt="2023-12-22T08:12:56.209" v="382" actId="171"/>
          <ac:spMkLst>
            <pc:docMk/>
            <pc:sldMk cId="3886144200" sldId="284"/>
            <ac:spMk id="8" creationId="{C86FFD33-2B50-856A-7C13-1DD2EFC90006}"/>
          </ac:spMkLst>
        </pc:spChg>
        <pc:picChg chg="del">
          <ac:chgData name="Floor de Bruin" userId="d1c5b670-a1b7-49da-b2e8-c82be91a578e" providerId="ADAL" clId="{F91867C7-2B18-43F1-88C6-FD40DB3066D7}" dt="2023-12-22T08:12:53.849" v="378" actId="478"/>
          <ac:picMkLst>
            <pc:docMk/>
            <pc:sldMk cId="3886144200" sldId="284"/>
            <ac:picMk id="4" creationId="{00000000-0000-0000-0000-000000000000}"/>
          </ac:picMkLst>
        </pc:picChg>
        <pc:picChg chg="del">
          <ac:chgData name="Floor de Bruin" userId="d1c5b670-a1b7-49da-b2e8-c82be91a578e" providerId="ADAL" clId="{F91867C7-2B18-43F1-88C6-FD40DB3066D7}" dt="2023-12-22T08:12:52.497" v="377" actId="478"/>
          <ac:picMkLst>
            <pc:docMk/>
            <pc:sldMk cId="3886144200" sldId="284"/>
            <ac:picMk id="5" creationId="{00000000-0000-0000-0000-000000000000}"/>
          </ac:picMkLst>
        </pc:picChg>
        <pc:picChg chg="del">
          <ac:chgData name="Floor de Bruin" userId="d1c5b670-a1b7-49da-b2e8-c82be91a578e" providerId="ADAL" clId="{F91867C7-2B18-43F1-88C6-FD40DB3066D7}" dt="2023-12-22T08:13:06.230" v="384" actId="478"/>
          <ac:picMkLst>
            <pc:docMk/>
            <pc:sldMk cId="3886144200" sldId="284"/>
            <ac:picMk id="6" creationId="{48466CFA-C767-E460-A207-892884A7F148}"/>
          </ac:picMkLst>
        </pc:picChg>
        <pc:picChg chg="add mod">
          <ac:chgData name="Floor de Bruin" userId="d1c5b670-a1b7-49da-b2e8-c82be91a578e" providerId="ADAL" clId="{F91867C7-2B18-43F1-88C6-FD40DB3066D7}" dt="2023-12-22T08:13:17.682" v="387" actId="14100"/>
          <ac:picMkLst>
            <pc:docMk/>
            <pc:sldMk cId="3886144200" sldId="284"/>
            <ac:picMk id="9" creationId="{E02EB698-6983-8D3C-5931-6D00EDE117B5}"/>
          </ac:picMkLst>
        </pc:picChg>
        <pc:inkChg chg="del">
          <ac:chgData name="Floor de Bruin" userId="d1c5b670-a1b7-49da-b2e8-c82be91a578e" providerId="ADAL" clId="{F91867C7-2B18-43F1-88C6-FD40DB3066D7}" dt="2023-12-21T14:24:29.602" v="62" actId="478"/>
          <ac:inkMkLst>
            <pc:docMk/>
            <pc:sldMk cId="3886144200" sldId="284"/>
            <ac:inkMk id="3" creationId="{FA60F8DA-9D1B-BC10-0E2D-D8FD425FC881}"/>
          </ac:inkMkLst>
        </pc:inkChg>
      </pc:sldChg>
      <pc:sldChg chg="addSp delSp modSp mod">
        <pc:chgData name="Floor de Bruin" userId="d1c5b670-a1b7-49da-b2e8-c82be91a578e" providerId="ADAL" clId="{F91867C7-2B18-43F1-88C6-FD40DB3066D7}" dt="2023-12-22T08:04:32.753" v="167" actId="1076"/>
        <pc:sldMkLst>
          <pc:docMk/>
          <pc:sldMk cId="2644123013" sldId="285"/>
        </pc:sldMkLst>
        <pc:spChg chg="add mod ord">
          <ac:chgData name="Floor de Bruin" userId="d1c5b670-a1b7-49da-b2e8-c82be91a578e" providerId="ADAL" clId="{F91867C7-2B18-43F1-88C6-FD40DB3066D7}" dt="2023-12-22T07:55:46.968" v="77" actId="171"/>
          <ac:spMkLst>
            <pc:docMk/>
            <pc:sldMk cId="2644123013" sldId="285"/>
            <ac:spMk id="3" creationId="{DBAF5DE3-AD2F-3147-D508-D5336AC10CE6}"/>
          </ac:spMkLst>
        </pc:spChg>
        <pc:picChg chg="del">
          <ac:chgData name="Floor de Bruin" userId="d1c5b670-a1b7-49da-b2e8-c82be91a578e" providerId="ADAL" clId="{F91867C7-2B18-43F1-88C6-FD40DB3066D7}" dt="2023-12-22T07:55:37.623" v="74" actId="478"/>
          <ac:picMkLst>
            <pc:docMk/>
            <pc:sldMk cId="2644123013" sldId="285"/>
            <ac:picMk id="5" creationId="{00000000-0000-0000-0000-000000000000}"/>
          </ac:picMkLst>
        </pc:picChg>
        <pc:picChg chg="mod">
          <ac:chgData name="Floor de Bruin" userId="d1c5b670-a1b7-49da-b2e8-c82be91a578e" providerId="ADAL" clId="{F91867C7-2B18-43F1-88C6-FD40DB3066D7}" dt="2023-12-22T08:04:32.753" v="167" actId="1076"/>
          <ac:picMkLst>
            <pc:docMk/>
            <pc:sldMk cId="2644123013" sldId="285"/>
            <ac:picMk id="7" creationId="{C8386068-FD93-6FD0-F0AA-1076F260C608}"/>
          </ac:picMkLst>
        </pc:picChg>
      </pc:sldChg>
      <pc:sldChg chg="addSp delSp modSp mod addAnim delAnim modAnim">
        <pc:chgData name="Floor de Bruin" userId="d1c5b670-a1b7-49da-b2e8-c82be91a578e" providerId="ADAL" clId="{F91867C7-2B18-43F1-88C6-FD40DB3066D7}" dt="2023-12-22T08:04:47.587" v="169" actId="1076"/>
        <pc:sldMkLst>
          <pc:docMk/>
          <pc:sldMk cId="2765796352" sldId="286"/>
        </pc:sldMkLst>
        <pc:spChg chg="add del mod">
          <ac:chgData name="Floor de Bruin" userId="d1c5b670-a1b7-49da-b2e8-c82be91a578e" providerId="ADAL" clId="{F91867C7-2B18-43F1-88C6-FD40DB3066D7}" dt="2023-12-22T07:55:57.451" v="80"/>
          <ac:spMkLst>
            <pc:docMk/>
            <pc:sldMk cId="2765796352" sldId="286"/>
            <ac:spMk id="3" creationId="{B6BFF7DC-C629-0254-86F2-6FE1532054D9}"/>
          </ac:spMkLst>
        </pc:spChg>
        <pc:spChg chg="add del mod">
          <ac:chgData name="Floor de Bruin" userId="d1c5b670-a1b7-49da-b2e8-c82be91a578e" providerId="ADAL" clId="{F91867C7-2B18-43F1-88C6-FD40DB3066D7}" dt="2023-12-22T07:56:04.799" v="84" actId="478"/>
          <ac:spMkLst>
            <pc:docMk/>
            <pc:sldMk cId="2765796352" sldId="286"/>
            <ac:spMk id="8" creationId="{8852A608-686B-DED5-F7BB-1A00D4C0EAE2}"/>
          </ac:spMkLst>
        </pc:spChg>
        <pc:spChg chg="add mod ord">
          <ac:chgData name="Floor de Bruin" userId="d1c5b670-a1b7-49da-b2e8-c82be91a578e" providerId="ADAL" clId="{F91867C7-2B18-43F1-88C6-FD40DB3066D7}" dt="2023-12-22T07:56:09.699" v="86" actId="167"/>
          <ac:spMkLst>
            <pc:docMk/>
            <pc:sldMk cId="2765796352" sldId="286"/>
            <ac:spMk id="9" creationId="{437AB7B7-BC81-3125-9687-44FB50EE383B}"/>
          </ac:spMkLst>
        </pc:spChg>
        <pc:picChg chg="del">
          <ac:chgData name="Floor de Bruin" userId="d1c5b670-a1b7-49da-b2e8-c82be91a578e" providerId="ADAL" clId="{F91867C7-2B18-43F1-88C6-FD40DB3066D7}" dt="2023-12-22T07:55:58.465" v="81" actId="478"/>
          <ac:picMkLst>
            <pc:docMk/>
            <pc:sldMk cId="2765796352" sldId="286"/>
            <ac:picMk id="4" creationId="{00000000-0000-0000-0000-000000000000}"/>
          </ac:picMkLst>
        </pc:picChg>
        <pc:picChg chg="del">
          <ac:chgData name="Floor de Bruin" userId="d1c5b670-a1b7-49da-b2e8-c82be91a578e" providerId="ADAL" clId="{F91867C7-2B18-43F1-88C6-FD40DB3066D7}" dt="2023-12-22T07:55:55.200" v="78" actId="478"/>
          <ac:picMkLst>
            <pc:docMk/>
            <pc:sldMk cId="2765796352" sldId="286"/>
            <ac:picMk id="5" creationId="{00000000-0000-0000-0000-000000000000}"/>
          </ac:picMkLst>
        </pc:picChg>
        <pc:picChg chg="add del mod">
          <ac:chgData name="Floor de Bruin" userId="d1c5b670-a1b7-49da-b2e8-c82be91a578e" providerId="ADAL" clId="{F91867C7-2B18-43F1-88C6-FD40DB3066D7}" dt="2023-12-22T08:04:24.787" v="166" actId="478"/>
          <ac:picMkLst>
            <pc:docMk/>
            <pc:sldMk cId="2765796352" sldId="286"/>
            <ac:picMk id="6" creationId="{243E3536-F85A-6CE8-7B67-4C12023719A8}"/>
          </ac:picMkLst>
        </pc:picChg>
        <pc:picChg chg="add del mod">
          <ac:chgData name="Floor de Bruin" userId="d1c5b670-a1b7-49da-b2e8-c82be91a578e" providerId="ADAL" clId="{F91867C7-2B18-43F1-88C6-FD40DB3066D7}" dt="2023-12-22T07:58:57.347" v="88" actId="478"/>
          <ac:picMkLst>
            <pc:docMk/>
            <pc:sldMk cId="2765796352" sldId="286"/>
            <ac:picMk id="11" creationId="{C63FCE6A-4398-75EB-6382-58D159B8F8CE}"/>
          </ac:picMkLst>
        </pc:picChg>
        <pc:picChg chg="add del mod">
          <ac:chgData name="Floor de Bruin" userId="d1c5b670-a1b7-49da-b2e8-c82be91a578e" providerId="ADAL" clId="{F91867C7-2B18-43F1-88C6-FD40DB3066D7}" dt="2023-12-22T08:04:19.946" v="164" actId="478"/>
          <ac:picMkLst>
            <pc:docMk/>
            <pc:sldMk cId="2765796352" sldId="286"/>
            <ac:picMk id="12" creationId="{E7B2BEBF-724C-E692-B25A-498777229249}"/>
          </ac:picMkLst>
        </pc:picChg>
        <pc:picChg chg="add mod">
          <ac:chgData name="Floor de Bruin" userId="d1c5b670-a1b7-49da-b2e8-c82be91a578e" providerId="ADAL" clId="{F91867C7-2B18-43F1-88C6-FD40DB3066D7}" dt="2023-12-22T08:04:47.587" v="169" actId="1076"/>
          <ac:picMkLst>
            <pc:docMk/>
            <pc:sldMk cId="2765796352" sldId="286"/>
            <ac:picMk id="13" creationId="{D7523D89-8017-BD77-3511-1CD68BB8A757}"/>
          </ac:picMkLst>
        </pc:picChg>
        <pc:inkChg chg="del">
          <ac:chgData name="Floor de Bruin" userId="d1c5b670-a1b7-49da-b2e8-c82be91a578e" providerId="ADAL" clId="{F91867C7-2B18-43F1-88C6-FD40DB3066D7}" dt="2023-12-21T14:23:39.912" v="52" actId="478"/>
          <ac:inkMkLst>
            <pc:docMk/>
            <pc:sldMk cId="2765796352" sldId="286"/>
            <ac:inkMk id="3" creationId="{FA60F8DA-9D1B-BC10-0E2D-D8FD425FC881}"/>
          </ac:inkMkLst>
        </pc:inkChg>
      </pc:sldChg>
      <pc:sldChg chg="addSp delSp modSp mod delAnim modAnim">
        <pc:chgData name="Floor de Bruin" userId="d1c5b670-a1b7-49da-b2e8-c82be91a578e" providerId="ADAL" clId="{F91867C7-2B18-43F1-88C6-FD40DB3066D7}" dt="2023-12-22T08:05:51.570" v="186" actId="14100"/>
        <pc:sldMkLst>
          <pc:docMk/>
          <pc:sldMk cId="2643214659" sldId="288"/>
        </pc:sldMkLst>
        <pc:spChg chg="add del mod">
          <ac:chgData name="Floor de Bruin" userId="d1c5b670-a1b7-49da-b2e8-c82be91a578e" providerId="ADAL" clId="{F91867C7-2B18-43F1-88C6-FD40DB3066D7}" dt="2023-12-22T08:05:09.426" v="176"/>
          <ac:spMkLst>
            <pc:docMk/>
            <pc:sldMk cId="2643214659" sldId="288"/>
            <ac:spMk id="3" creationId="{D5CE521B-7580-74E9-6404-0CE9FF4650D5}"/>
          </ac:spMkLst>
        </pc:spChg>
        <pc:spChg chg="add del mod">
          <ac:chgData name="Floor de Bruin" userId="d1c5b670-a1b7-49da-b2e8-c82be91a578e" providerId="ADAL" clId="{F91867C7-2B18-43F1-88C6-FD40DB3066D7}" dt="2023-12-22T08:05:18.108" v="181" actId="478"/>
          <ac:spMkLst>
            <pc:docMk/>
            <pc:sldMk cId="2643214659" sldId="288"/>
            <ac:spMk id="8" creationId="{C654FE49-E0C6-DEBB-A06E-17D5DA9CF0F9}"/>
          </ac:spMkLst>
        </pc:spChg>
        <pc:spChg chg="add mod ord">
          <ac:chgData name="Floor de Bruin" userId="d1c5b670-a1b7-49da-b2e8-c82be91a578e" providerId="ADAL" clId="{F91867C7-2B18-43F1-88C6-FD40DB3066D7}" dt="2023-12-22T08:05:15.494" v="180" actId="167"/>
          <ac:spMkLst>
            <pc:docMk/>
            <pc:sldMk cId="2643214659" sldId="288"/>
            <ac:spMk id="9" creationId="{2D2A7D9F-9D69-D000-4CA1-2802A21B42C3}"/>
          </ac:spMkLst>
        </pc:spChg>
        <pc:picChg chg="del">
          <ac:chgData name="Floor de Bruin" userId="d1c5b670-a1b7-49da-b2e8-c82be91a578e" providerId="ADAL" clId="{F91867C7-2B18-43F1-88C6-FD40DB3066D7}" dt="2023-12-22T08:05:11.102" v="177" actId="478"/>
          <ac:picMkLst>
            <pc:docMk/>
            <pc:sldMk cId="2643214659" sldId="288"/>
            <ac:picMk id="4" creationId="{00000000-0000-0000-0000-000000000000}"/>
          </ac:picMkLst>
        </pc:picChg>
        <pc:picChg chg="del">
          <ac:chgData name="Floor de Bruin" userId="d1c5b670-a1b7-49da-b2e8-c82be91a578e" providerId="ADAL" clId="{F91867C7-2B18-43F1-88C6-FD40DB3066D7}" dt="2023-12-22T08:05:08.046" v="174" actId="478"/>
          <ac:picMkLst>
            <pc:docMk/>
            <pc:sldMk cId="2643214659" sldId="288"/>
            <ac:picMk id="5" creationId="{00000000-0000-0000-0000-000000000000}"/>
          </ac:picMkLst>
        </pc:picChg>
        <pc:picChg chg="del">
          <ac:chgData name="Floor de Bruin" userId="d1c5b670-a1b7-49da-b2e8-c82be91a578e" providerId="ADAL" clId="{F91867C7-2B18-43F1-88C6-FD40DB3066D7}" dt="2023-12-22T08:05:31.957" v="182" actId="478"/>
          <ac:picMkLst>
            <pc:docMk/>
            <pc:sldMk cId="2643214659" sldId="288"/>
            <ac:picMk id="7" creationId="{DB7B1AFC-9262-66A3-EC25-98E17E8B3BFF}"/>
          </ac:picMkLst>
        </pc:picChg>
        <pc:picChg chg="add mod">
          <ac:chgData name="Floor de Bruin" userId="d1c5b670-a1b7-49da-b2e8-c82be91a578e" providerId="ADAL" clId="{F91867C7-2B18-43F1-88C6-FD40DB3066D7}" dt="2023-12-22T08:05:51.570" v="186" actId="14100"/>
          <ac:picMkLst>
            <pc:docMk/>
            <pc:sldMk cId="2643214659" sldId="288"/>
            <ac:picMk id="10" creationId="{3C9E8D4A-ED82-CD25-CEF2-DA8A28F70BCF}"/>
          </ac:picMkLst>
        </pc:picChg>
        <pc:inkChg chg="del">
          <ac:chgData name="Floor de Bruin" userId="d1c5b670-a1b7-49da-b2e8-c82be91a578e" providerId="ADAL" clId="{F91867C7-2B18-43F1-88C6-FD40DB3066D7}" dt="2023-12-21T14:23:46.167" v="53" actId="478"/>
          <ac:inkMkLst>
            <pc:docMk/>
            <pc:sldMk cId="2643214659" sldId="288"/>
            <ac:inkMk id="3" creationId="{FA60F8DA-9D1B-BC10-0E2D-D8FD425FC881}"/>
          </ac:inkMkLst>
        </pc:inkChg>
      </pc:sldChg>
      <pc:sldChg chg="addSp delSp modSp mod">
        <pc:chgData name="Floor de Bruin" userId="d1c5b670-a1b7-49da-b2e8-c82be91a578e" providerId="ADAL" clId="{F91867C7-2B18-43F1-88C6-FD40DB3066D7}" dt="2023-12-22T08:06:04.124" v="191" actId="171"/>
        <pc:sldMkLst>
          <pc:docMk/>
          <pc:sldMk cId="713029448" sldId="289"/>
        </pc:sldMkLst>
        <pc:spChg chg="add mod ord">
          <ac:chgData name="Floor de Bruin" userId="d1c5b670-a1b7-49da-b2e8-c82be91a578e" providerId="ADAL" clId="{F91867C7-2B18-43F1-88C6-FD40DB3066D7}" dt="2023-12-22T08:06:04.124" v="191" actId="171"/>
          <ac:spMkLst>
            <pc:docMk/>
            <pc:sldMk cId="713029448" sldId="289"/>
            <ac:spMk id="7" creationId="{06DEE77A-5182-85EC-29D2-EF0E222B5766}"/>
          </ac:spMkLst>
        </pc:spChg>
        <pc:picChg chg="del">
          <ac:chgData name="Floor de Bruin" userId="d1c5b670-a1b7-49da-b2e8-c82be91a578e" providerId="ADAL" clId="{F91867C7-2B18-43F1-88C6-FD40DB3066D7}" dt="2023-12-22T08:06:00.698" v="187" actId="478"/>
          <ac:picMkLst>
            <pc:docMk/>
            <pc:sldMk cId="713029448" sldId="289"/>
            <ac:picMk id="5" creationId="{00000000-0000-0000-0000-000000000000}"/>
          </ac:picMkLst>
        </pc:picChg>
      </pc:sldChg>
      <pc:sldChg chg="addSp delSp modSp mod delAnim modAnim">
        <pc:chgData name="Floor de Bruin" userId="d1c5b670-a1b7-49da-b2e8-c82be91a578e" providerId="ADAL" clId="{F91867C7-2B18-43F1-88C6-FD40DB3066D7}" dt="2023-12-22T08:06:44.995" v="202" actId="14100"/>
        <pc:sldMkLst>
          <pc:docMk/>
          <pc:sldMk cId="1960670884" sldId="291"/>
        </pc:sldMkLst>
        <pc:spChg chg="add del mod">
          <ac:chgData name="Floor de Bruin" userId="d1c5b670-a1b7-49da-b2e8-c82be91a578e" providerId="ADAL" clId="{F91867C7-2B18-43F1-88C6-FD40DB3066D7}" dt="2023-12-22T08:06:14.669" v="194" actId="478"/>
          <ac:spMkLst>
            <pc:docMk/>
            <pc:sldMk cId="1960670884" sldId="291"/>
            <ac:spMk id="3" creationId="{CF9C815B-FBF1-D7D4-C04B-D32C8E9AB902}"/>
          </ac:spMkLst>
        </pc:spChg>
        <pc:spChg chg="add mod ord">
          <ac:chgData name="Floor de Bruin" userId="d1c5b670-a1b7-49da-b2e8-c82be91a578e" providerId="ADAL" clId="{F91867C7-2B18-43F1-88C6-FD40DB3066D7}" dt="2023-12-22T08:06:23.140" v="198" actId="171"/>
          <ac:spMkLst>
            <pc:docMk/>
            <pc:sldMk cId="1960670884" sldId="291"/>
            <ac:spMk id="8" creationId="{B0C69E6F-4FF8-94C1-127D-BE4DF29CC5C8}"/>
          </ac:spMkLst>
        </pc:spChg>
        <pc:picChg chg="del">
          <ac:chgData name="Floor de Bruin" userId="d1c5b670-a1b7-49da-b2e8-c82be91a578e" providerId="ADAL" clId="{F91867C7-2B18-43F1-88C6-FD40DB3066D7}" dt="2023-12-22T08:06:11.843" v="193" actId="478"/>
          <ac:picMkLst>
            <pc:docMk/>
            <pc:sldMk cId="1960670884" sldId="291"/>
            <ac:picMk id="4" creationId="{00000000-0000-0000-0000-000000000000}"/>
          </ac:picMkLst>
        </pc:picChg>
        <pc:picChg chg="del">
          <ac:chgData name="Floor de Bruin" userId="d1c5b670-a1b7-49da-b2e8-c82be91a578e" providerId="ADAL" clId="{F91867C7-2B18-43F1-88C6-FD40DB3066D7}" dt="2023-12-22T08:06:10.417" v="192" actId="478"/>
          <ac:picMkLst>
            <pc:docMk/>
            <pc:sldMk cId="1960670884" sldId="291"/>
            <ac:picMk id="5" creationId="{00000000-0000-0000-0000-000000000000}"/>
          </ac:picMkLst>
        </pc:picChg>
        <pc:picChg chg="del">
          <ac:chgData name="Floor de Bruin" userId="d1c5b670-a1b7-49da-b2e8-c82be91a578e" providerId="ADAL" clId="{F91867C7-2B18-43F1-88C6-FD40DB3066D7}" dt="2023-12-22T08:06:30.835" v="199" actId="478"/>
          <ac:picMkLst>
            <pc:docMk/>
            <pc:sldMk cId="1960670884" sldId="291"/>
            <ac:picMk id="7" creationId="{43BE8998-BA9E-1479-FA40-B34DB415D929}"/>
          </ac:picMkLst>
        </pc:picChg>
        <pc:picChg chg="add mod">
          <ac:chgData name="Floor de Bruin" userId="d1c5b670-a1b7-49da-b2e8-c82be91a578e" providerId="ADAL" clId="{F91867C7-2B18-43F1-88C6-FD40DB3066D7}" dt="2023-12-22T08:06:44.995" v="202" actId="14100"/>
          <ac:picMkLst>
            <pc:docMk/>
            <pc:sldMk cId="1960670884" sldId="291"/>
            <ac:picMk id="9" creationId="{2F189EF1-F424-5553-15F0-670EDEADEBC3}"/>
          </ac:picMkLst>
        </pc:picChg>
        <pc:inkChg chg="del">
          <ac:chgData name="Floor de Bruin" userId="d1c5b670-a1b7-49da-b2e8-c82be91a578e" providerId="ADAL" clId="{F91867C7-2B18-43F1-88C6-FD40DB3066D7}" dt="2023-12-21T14:23:49.947" v="54" actId="478"/>
          <ac:inkMkLst>
            <pc:docMk/>
            <pc:sldMk cId="1960670884" sldId="291"/>
            <ac:inkMk id="3" creationId="{FA60F8DA-9D1B-BC10-0E2D-D8FD425FC881}"/>
          </ac:inkMkLst>
        </pc:inkChg>
      </pc:sldChg>
      <pc:sldChg chg="addSp delSp modSp mod">
        <pc:chgData name="Floor de Bruin" userId="d1c5b670-a1b7-49da-b2e8-c82be91a578e" providerId="ADAL" clId="{F91867C7-2B18-43F1-88C6-FD40DB3066D7}" dt="2023-12-22T08:06:55.613" v="207" actId="171"/>
        <pc:sldMkLst>
          <pc:docMk/>
          <pc:sldMk cId="4140019380" sldId="292"/>
        </pc:sldMkLst>
        <pc:spChg chg="add mod ord">
          <ac:chgData name="Floor de Bruin" userId="d1c5b670-a1b7-49da-b2e8-c82be91a578e" providerId="ADAL" clId="{F91867C7-2B18-43F1-88C6-FD40DB3066D7}" dt="2023-12-22T08:06:55.613" v="207" actId="171"/>
          <ac:spMkLst>
            <pc:docMk/>
            <pc:sldMk cId="4140019380" sldId="292"/>
            <ac:spMk id="7" creationId="{7DEE5324-63D2-D97A-0C28-053DF65B450B}"/>
          </ac:spMkLst>
        </pc:spChg>
        <pc:picChg chg="del">
          <ac:chgData name="Floor de Bruin" userId="d1c5b670-a1b7-49da-b2e8-c82be91a578e" providerId="ADAL" clId="{F91867C7-2B18-43F1-88C6-FD40DB3066D7}" dt="2023-12-22T08:06:52.551" v="203" actId="478"/>
          <ac:picMkLst>
            <pc:docMk/>
            <pc:sldMk cId="4140019380" sldId="292"/>
            <ac:picMk id="5" creationId="{00000000-0000-0000-0000-000000000000}"/>
          </ac:picMkLst>
        </pc:picChg>
      </pc:sldChg>
      <pc:sldChg chg="addSp delSp modSp mod delAnim modAnim">
        <pc:chgData name="Floor de Bruin" userId="d1c5b670-a1b7-49da-b2e8-c82be91a578e" providerId="ADAL" clId="{F91867C7-2B18-43F1-88C6-FD40DB3066D7}" dt="2023-12-22T08:07:35.215" v="232" actId="1037"/>
        <pc:sldMkLst>
          <pc:docMk/>
          <pc:sldMk cId="397235119" sldId="293"/>
        </pc:sldMkLst>
        <pc:spChg chg="add del mod">
          <ac:chgData name="Floor de Bruin" userId="d1c5b670-a1b7-49da-b2e8-c82be91a578e" providerId="ADAL" clId="{F91867C7-2B18-43F1-88C6-FD40DB3066D7}" dt="2023-12-22T08:07:08.183" v="214" actId="478"/>
          <ac:spMkLst>
            <pc:docMk/>
            <pc:sldMk cId="397235119" sldId="293"/>
            <ac:spMk id="3" creationId="{F9A707B7-A398-ADD7-82CF-C7FC5DA2FFBA}"/>
          </ac:spMkLst>
        </pc:spChg>
        <pc:spChg chg="add mod ord">
          <ac:chgData name="Floor de Bruin" userId="d1c5b670-a1b7-49da-b2e8-c82be91a578e" providerId="ADAL" clId="{F91867C7-2B18-43F1-88C6-FD40DB3066D7}" dt="2023-12-22T08:07:05.803" v="213" actId="171"/>
          <ac:spMkLst>
            <pc:docMk/>
            <pc:sldMk cId="397235119" sldId="293"/>
            <ac:spMk id="8" creationId="{DB4A6144-FB08-8004-B537-F82DC4635CDC}"/>
          </ac:spMkLst>
        </pc:spChg>
        <pc:picChg chg="del">
          <ac:chgData name="Floor de Bruin" userId="d1c5b670-a1b7-49da-b2e8-c82be91a578e" providerId="ADAL" clId="{F91867C7-2B18-43F1-88C6-FD40DB3066D7}" dt="2023-12-22T08:07:02.783" v="209" actId="478"/>
          <ac:picMkLst>
            <pc:docMk/>
            <pc:sldMk cId="397235119" sldId="293"/>
            <ac:picMk id="4" creationId="{00000000-0000-0000-0000-000000000000}"/>
          </ac:picMkLst>
        </pc:picChg>
        <pc:picChg chg="del">
          <ac:chgData name="Floor de Bruin" userId="d1c5b670-a1b7-49da-b2e8-c82be91a578e" providerId="ADAL" clId="{F91867C7-2B18-43F1-88C6-FD40DB3066D7}" dt="2023-12-22T08:07:01.251" v="208" actId="478"/>
          <ac:picMkLst>
            <pc:docMk/>
            <pc:sldMk cId="397235119" sldId="293"/>
            <ac:picMk id="5" creationId="{00000000-0000-0000-0000-000000000000}"/>
          </ac:picMkLst>
        </pc:picChg>
        <pc:picChg chg="del">
          <ac:chgData name="Floor de Bruin" userId="d1c5b670-a1b7-49da-b2e8-c82be91a578e" providerId="ADAL" clId="{F91867C7-2B18-43F1-88C6-FD40DB3066D7}" dt="2023-12-22T08:07:14.988" v="215" actId="478"/>
          <ac:picMkLst>
            <pc:docMk/>
            <pc:sldMk cId="397235119" sldId="293"/>
            <ac:picMk id="7" creationId="{8C2B320C-3ADC-7EE2-E2BD-1348D5FAFC9C}"/>
          </ac:picMkLst>
        </pc:picChg>
        <pc:picChg chg="add mod">
          <ac:chgData name="Floor de Bruin" userId="d1c5b670-a1b7-49da-b2e8-c82be91a578e" providerId="ADAL" clId="{F91867C7-2B18-43F1-88C6-FD40DB3066D7}" dt="2023-12-22T08:07:35.215" v="232" actId="1037"/>
          <ac:picMkLst>
            <pc:docMk/>
            <pc:sldMk cId="397235119" sldId="293"/>
            <ac:picMk id="9" creationId="{AE204DBB-6919-7E1F-2A95-44FD48F005FB}"/>
          </ac:picMkLst>
        </pc:picChg>
        <pc:inkChg chg="del">
          <ac:chgData name="Floor de Bruin" userId="d1c5b670-a1b7-49da-b2e8-c82be91a578e" providerId="ADAL" clId="{F91867C7-2B18-43F1-88C6-FD40DB3066D7}" dt="2023-12-21T14:23:53.544" v="55" actId="478"/>
          <ac:inkMkLst>
            <pc:docMk/>
            <pc:sldMk cId="397235119" sldId="293"/>
            <ac:inkMk id="3" creationId="{FA60F8DA-9D1B-BC10-0E2D-D8FD425FC881}"/>
          </ac:inkMkLst>
        </pc:inkChg>
      </pc:sldChg>
      <pc:sldChg chg="addSp delSp modSp mod">
        <pc:chgData name="Floor de Bruin" userId="d1c5b670-a1b7-49da-b2e8-c82be91a578e" providerId="ADAL" clId="{F91867C7-2B18-43F1-88C6-FD40DB3066D7}" dt="2023-12-22T08:12:25.124" v="359" actId="171"/>
        <pc:sldMkLst>
          <pc:docMk/>
          <pc:sldMk cId="3138876296" sldId="294"/>
        </pc:sldMkLst>
        <pc:spChg chg="add mod ord">
          <ac:chgData name="Floor de Bruin" userId="d1c5b670-a1b7-49da-b2e8-c82be91a578e" providerId="ADAL" clId="{F91867C7-2B18-43F1-88C6-FD40DB3066D7}" dt="2023-12-22T08:12:25.124" v="359" actId="171"/>
          <ac:spMkLst>
            <pc:docMk/>
            <pc:sldMk cId="3138876296" sldId="294"/>
            <ac:spMk id="7" creationId="{097DB0C5-838A-ED1D-1603-0BD62BB88313}"/>
          </ac:spMkLst>
        </pc:spChg>
        <pc:picChg chg="del">
          <ac:chgData name="Floor de Bruin" userId="d1c5b670-a1b7-49da-b2e8-c82be91a578e" providerId="ADAL" clId="{F91867C7-2B18-43F1-88C6-FD40DB3066D7}" dt="2023-12-22T08:12:22.523" v="355" actId="478"/>
          <ac:picMkLst>
            <pc:docMk/>
            <pc:sldMk cId="3138876296" sldId="294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12:29.611" v="363" actId="171"/>
        <pc:sldMkLst>
          <pc:docMk/>
          <pc:sldMk cId="2130604298" sldId="295"/>
        </pc:sldMkLst>
        <pc:spChg chg="add mod ord">
          <ac:chgData name="Floor de Bruin" userId="d1c5b670-a1b7-49da-b2e8-c82be91a578e" providerId="ADAL" clId="{F91867C7-2B18-43F1-88C6-FD40DB3066D7}" dt="2023-12-22T08:12:29.611" v="363" actId="171"/>
          <ac:spMkLst>
            <pc:docMk/>
            <pc:sldMk cId="2130604298" sldId="295"/>
            <ac:spMk id="7" creationId="{DBD2D04F-E691-C366-D58A-C9687BACF9B0}"/>
          </ac:spMkLst>
        </pc:spChg>
        <pc:picChg chg="del">
          <ac:chgData name="Floor de Bruin" userId="d1c5b670-a1b7-49da-b2e8-c82be91a578e" providerId="ADAL" clId="{F91867C7-2B18-43F1-88C6-FD40DB3066D7}" dt="2023-12-22T08:12:27.076" v="360" actId="478"/>
          <ac:picMkLst>
            <pc:docMk/>
            <pc:sldMk cId="2130604298" sldId="295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12:34.667" v="368" actId="171"/>
        <pc:sldMkLst>
          <pc:docMk/>
          <pc:sldMk cId="4051906673" sldId="296"/>
        </pc:sldMkLst>
        <pc:spChg chg="add mod ord">
          <ac:chgData name="Floor de Bruin" userId="d1c5b670-a1b7-49da-b2e8-c82be91a578e" providerId="ADAL" clId="{F91867C7-2B18-43F1-88C6-FD40DB3066D7}" dt="2023-12-22T08:12:34.667" v="368" actId="171"/>
          <ac:spMkLst>
            <pc:docMk/>
            <pc:sldMk cId="4051906673" sldId="296"/>
            <ac:spMk id="7" creationId="{27A293BB-6867-5C3F-FEC5-EF92BA39C81A}"/>
          </ac:spMkLst>
        </pc:spChg>
        <pc:picChg chg="del">
          <ac:chgData name="Floor de Bruin" userId="d1c5b670-a1b7-49da-b2e8-c82be91a578e" providerId="ADAL" clId="{F91867C7-2B18-43F1-88C6-FD40DB3066D7}" dt="2023-12-22T08:12:32.475" v="364" actId="478"/>
          <ac:picMkLst>
            <pc:docMk/>
            <pc:sldMk cId="4051906673" sldId="296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12:39.022" v="372" actId="171"/>
        <pc:sldMkLst>
          <pc:docMk/>
          <pc:sldMk cId="2638522998" sldId="297"/>
        </pc:sldMkLst>
        <pc:spChg chg="add mod ord">
          <ac:chgData name="Floor de Bruin" userId="d1c5b670-a1b7-49da-b2e8-c82be91a578e" providerId="ADAL" clId="{F91867C7-2B18-43F1-88C6-FD40DB3066D7}" dt="2023-12-22T08:12:39.022" v="372" actId="171"/>
          <ac:spMkLst>
            <pc:docMk/>
            <pc:sldMk cId="2638522998" sldId="297"/>
            <ac:spMk id="7" creationId="{E31625AD-D215-14A0-03D3-A8355F912D6B}"/>
          </ac:spMkLst>
        </pc:spChg>
        <pc:picChg chg="del">
          <ac:chgData name="Floor de Bruin" userId="d1c5b670-a1b7-49da-b2e8-c82be91a578e" providerId="ADAL" clId="{F91867C7-2B18-43F1-88C6-FD40DB3066D7}" dt="2023-12-22T08:12:36.803" v="369" actId="478"/>
          <ac:picMkLst>
            <pc:docMk/>
            <pc:sldMk cId="2638522998" sldId="297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13:32.496" v="395" actId="171"/>
        <pc:sldMkLst>
          <pc:docMk/>
          <pc:sldMk cId="3657496536" sldId="298"/>
        </pc:sldMkLst>
        <pc:spChg chg="add mod ord">
          <ac:chgData name="Floor de Bruin" userId="d1c5b670-a1b7-49da-b2e8-c82be91a578e" providerId="ADAL" clId="{F91867C7-2B18-43F1-88C6-FD40DB3066D7}" dt="2023-12-22T08:13:32.496" v="395" actId="171"/>
          <ac:spMkLst>
            <pc:docMk/>
            <pc:sldMk cId="3657496536" sldId="298"/>
            <ac:spMk id="7" creationId="{BBC8BDF0-92AB-223C-5AF2-6D9A822DFC61}"/>
          </ac:spMkLst>
        </pc:spChg>
        <pc:picChg chg="del">
          <ac:chgData name="Floor de Bruin" userId="d1c5b670-a1b7-49da-b2e8-c82be91a578e" providerId="ADAL" clId="{F91867C7-2B18-43F1-88C6-FD40DB3066D7}" dt="2023-12-22T08:13:30.422" v="392" actId="478"/>
          <ac:picMkLst>
            <pc:docMk/>
            <pc:sldMk cId="3657496536" sldId="298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13:36.735" v="399" actId="171"/>
        <pc:sldMkLst>
          <pc:docMk/>
          <pc:sldMk cId="3651716918" sldId="299"/>
        </pc:sldMkLst>
        <pc:spChg chg="add mod ord">
          <ac:chgData name="Floor de Bruin" userId="d1c5b670-a1b7-49da-b2e8-c82be91a578e" providerId="ADAL" clId="{F91867C7-2B18-43F1-88C6-FD40DB3066D7}" dt="2023-12-22T08:13:36.735" v="399" actId="171"/>
          <ac:spMkLst>
            <pc:docMk/>
            <pc:sldMk cId="3651716918" sldId="299"/>
            <ac:spMk id="7" creationId="{2CD8B0E3-FFD3-092C-78FB-AD769C7EF819}"/>
          </ac:spMkLst>
        </pc:spChg>
        <pc:picChg chg="del">
          <ac:chgData name="Floor de Bruin" userId="d1c5b670-a1b7-49da-b2e8-c82be91a578e" providerId="ADAL" clId="{F91867C7-2B18-43F1-88C6-FD40DB3066D7}" dt="2023-12-22T08:13:34.579" v="396" actId="478"/>
          <ac:picMkLst>
            <pc:docMk/>
            <pc:sldMk cId="3651716918" sldId="299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13:40.860" v="403" actId="171"/>
        <pc:sldMkLst>
          <pc:docMk/>
          <pc:sldMk cId="2396142860" sldId="300"/>
        </pc:sldMkLst>
        <pc:spChg chg="add mod ord">
          <ac:chgData name="Floor de Bruin" userId="d1c5b670-a1b7-49da-b2e8-c82be91a578e" providerId="ADAL" clId="{F91867C7-2B18-43F1-88C6-FD40DB3066D7}" dt="2023-12-22T08:13:40.860" v="403" actId="171"/>
          <ac:spMkLst>
            <pc:docMk/>
            <pc:sldMk cId="2396142860" sldId="300"/>
            <ac:spMk id="7" creationId="{55B57BB8-A67A-8DA4-2850-66E6FB971929}"/>
          </ac:spMkLst>
        </pc:spChg>
        <pc:picChg chg="del">
          <ac:chgData name="Floor de Bruin" userId="d1c5b670-a1b7-49da-b2e8-c82be91a578e" providerId="ADAL" clId="{F91867C7-2B18-43F1-88C6-FD40DB3066D7}" dt="2023-12-22T08:13:38.702" v="400" actId="478"/>
          <ac:picMkLst>
            <pc:docMk/>
            <pc:sldMk cId="2396142860" sldId="300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13:44.979" v="407" actId="171"/>
        <pc:sldMkLst>
          <pc:docMk/>
          <pc:sldMk cId="933286795" sldId="301"/>
        </pc:sldMkLst>
        <pc:spChg chg="add mod ord">
          <ac:chgData name="Floor de Bruin" userId="d1c5b670-a1b7-49da-b2e8-c82be91a578e" providerId="ADAL" clId="{F91867C7-2B18-43F1-88C6-FD40DB3066D7}" dt="2023-12-22T08:13:44.979" v="407" actId="171"/>
          <ac:spMkLst>
            <pc:docMk/>
            <pc:sldMk cId="933286795" sldId="301"/>
            <ac:spMk id="7" creationId="{B2376867-2B75-6F10-5121-C2C6E4609F80}"/>
          </ac:spMkLst>
        </pc:spChg>
        <pc:picChg chg="del">
          <ac:chgData name="Floor de Bruin" userId="d1c5b670-a1b7-49da-b2e8-c82be91a578e" providerId="ADAL" clId="{F91867C7-2B18-43F1-88C6-FD40DB3066D7}" dt="2023-12-22T08:13:42.854" v="404" actId="478"/>
          <ac:picMkLst>
            <pc:docMk/>
            <pc:sldMk cId="933286795" sldId="301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13:49.631" v="411" actId="171"/>
        <pc:sldMkLst>
          <pc:docMk/>
          <pc:sldMk cId="2209845815" sldId="302"/>
        </pc:sldMkLst>
        <pc:spChg chg="add mod ord">
          <ac:chgData name="Floor de Bruin" userId="d1c5b670-a1b7-49da-b2e8-c82be91a578e" providerId="ADAL" clId="{F91867C7-2B18-43F1-88C6-FD40DB3066D7}" dt="2023-12-22T08:13:49.631" v="411" actId="171"/>
          <ac:spMkLst>
            <pc:docMk/>
            <pc:sldMk cId="2209845815" sldId="302"/>
            <ac:spMk id="7" creationId="{6F92A4AF-EDC4-7AA0-C9C0-7ECFE4E32B7B}"/>
          </ac:spMkLst>
        </pc:spChg>
        <pc:picChg chg="del">
          <ac:chgData name="Floor de Bruin" userId="d1c5b670-a1b7-49da-b2e8-c82be91a578e" providerId="ADAL" clId="{F91867C7-2B18-43F1-88C6-FD40DB3066D7}" dt="2023-12-22T08:13:47.527" v="408" actId="478"/>
          <ac:picMkLst>
            <pc:docMk/>
            <pc:sldMk cId="2209845815" sldId="302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13:53.662" v="415" actId="171"/>
        <pc:sldMkLst>
          <pc:docMk/>
          <pc:sldMk cId="3853499179" sldId="303"/>
        </pc:sldMkLst>
        <pc:spChg chg="add mod ord">
          <ac:chgData name="Floor de Bruin" userId="d1c5b670-a1b7-49da-b2e8-c82be91a578e" providerId="ADAL" clId="{F91867C7-2B18-43F1-88C6-FD40DB3066D7}" dt="2023-12-22T08:13:53.662" v="415" actId="171"/>
          <ac:spMkLst>
            <pc:docMk/>
            <pc:sldMk cId="3853499179" sldId="303"/>
            <ac:spMk id="7" creationId="{7925BED7-1419-77A1-6FDA-1BF0812A3E4B}"/>
          </ac:spMkLst>
        </pc:spChg>
        <pc:picChg chg="del">
          <ac:chgData name="Floor de Bruin" userId="d1c5b670-a1b7-49da-b2e8-c82be91a578e" providerId="ADAL" clId="{F91867C7-2B18-43F1-88C6-FD40DB3066D7}" dt="2023-12-22T08:13:51.673" v="412" actId="478"/>
          <ac:picMkLst>
            <pc:docMk/>
            <pc:sldMk cId="3853499179" sldId="303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13:58.506" v="419" actId="171"/>
        <pc:sldMkLst>
          <pc:docMk/>
          <pc:sldMk cId="3447496975" sldId="304"/>
        </pc:sldMkLst>
        <pc:spChg chg="add mod ord">
          <ac:chgData name="Floor de Bruin" userId="d1c5b670-a1b7-49da-b2e8-c82be91a578e" providerId="ADAL" clId="{F91867C7-2B18-43F1-88C6-FD40DB3066D7}" dt="2023-12-22T08:13:58.506" v="419" actId="171"/>
          <ac:spMkLst>
            <pc:docMk/>
            <pc:sldMk cId="3447496975" sldId="304"/>
            <ac:spMk id="7" creationId="{2C177368-0C63-C0ED-8DC3-E99F2B13EBCD}"/>
          </ac:spMkLst>
        </pc:spChg>
        <pc:picChg chg="del">
          <ac:chgData name="Floor de Bruin" userId="d1c5b670-a1b7-49da-b2e8-c82be91a578e" providerId="ADAL" clId="{F91867C7-2B18-43F1-88C6-FD40DB3066D7}" dt="2023-12-22T08:13:56.629" v="416" actId="478"/>
          <ac:picMkLst>
            <pc:docMk/>
            <pc:sldMk cId="3447496975" sldId="304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14:02.589" v="423" actId="171"/>
        <pc:sldMkLst>
          <pc:docMk/>
          <pc:sldMk cId="3001300247" sldId="305"/>
        </pc:sldMkLst>
        <pc:spChg chg="add mod ord">
          <ac:chgData name="Floor de Bruin" userId="d1c5b670-a1b7-49da-b2e8-c82be91a578e" providerId="ADAL" clId="{F91867C7-2B18-43F1-88C6-FD40DB3066D7}" dt="2023-12-22T08:14:02.589" v="423" actId="171"/>
          <ac:spMkLst>
            <pc:docMk/>
            <pc:sldMk cId="3001300247" sldId="305"/>
            <ac:spMk id="7" creationId="{ED1B62C0-C684-736A-E51F-8FBC2F49397D}"/>
          </ac:spMkLst>
        </pc:spChg>
        <pc:picChg chg="del">
          <ac:chgData name="Floor de Bruin" userId="d1c5b670-a1b7-49da-b2e8-c82be91a578e" providerId="ADAL" clId="{F91867C7-2B18-43F1-88C6-FD40DB3066D7}" dt="2023-12-22T08:14:00.443" v="420" actId="478"/>
          <ac:picMkLst>
            <pc:docMk/>
            <pc:sldMk cId="3001300247" sldId="305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14:06.712" v="427" actId="171"/>
        <pc:sldMkLst>
          <pc:docMk/>
          <pc:sldMk cId="1717675986" sldId="306"/>
        </pc:sldMkLst>
        <pc:spChg chg="add mod ord">
          <ac:chgData name="Floor de Bruin" userId="d1c5b670-a1b7-49da-b2e8-c82be91a578e" providerId="ADAL" clId="{F91867C7-2B18-43F1-88C6-FD40DB3066D7}" dt="2023-12-22T08:14:06.712" v="427" actId="171"/>
          <ac:spMkLst>
            <pc:docMk/>
            <pc:sldMk cId="1717675986" sldId="306"/>
            <ac:spMk id="7" creationId="{B1C5CBEF-66A9-5F24-383E-E45B281B7480}"/>
          </ac:spMkLst>
        </pc:spChg>
        <pc:picChg chg="del">
          <ac:chgData name="Floor de Bruin" userId="d1c5b670-a1b7-49da-b2e8-c82be91a578e" providerId="ADAL" clId="{F91867C7-2B18-43F1-88C6-FD40DB3066D7}" dt="2023-12-22T08:14:04.590" v="424" actId="478"/>
          <ac:picMkLst>
            <pc:docMk/>
            <pc:sldMk cId="1717675986" sldId="306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14:45.341" v="449" actId="171"/>
        <pc:sldMkLst>
          <pc:docMk/>
          <pc:sldMk cId="1322119846" sldId="307"/>
        </pc:sldMkLst>
        <pc:spChg chg="add mod ord">
          <ac:chgData name="Floor de Bruin" userId="d1c5b670-a1b7-49da-b2e8-c82be91a578e" providerId="ADAL" clId="{F91867C7-2B18-43F1-88C6-FD40DB3066D7}" dt="2023-12-22T08:14:45.341" v="449" actId="171"/>
          <ac:spMkLst>
            <pc:docMk/>
            <pc:sldMk cId="1322119846" sldId="307"/>
            <ac:spMk id="7" creationId="{239D6B3F-F9E3-2AB2-9D37-76FA3F4BD692}"/>
          </ac:spMkLst>
        </pc:spChg>
        <pc:picChg chg="del">
          <ac:chgData name="Floor de Bruin" userId="d1c5b670-a1b7-49da-b2e8-c82be91a578e" providerId="ADAL" clId="{F91867C7-2B18-43F1-88C6-FD40DB3066D7}" dt="2023-12-22T08:14:43.343" v="446" actId="478"/>
          <ac:picMkLst>
            <pc:docMk/>
            <pc:sldMk cId="1322119846" sldId="307"/>
            <ac:picMk id="5" creationId="{00000000-0000-0000-0000-000000000000}"/>
          </ac:picMkLst>
        </pc:picChg>
      </pc:sldChg>
      <pc:sldChg chg="addSp delSp modSp mod delAnim modAnim">
        <pc:chgData name="Floor de Bruin" userId="d1c5b670-a1b7-49da-b2e8-c82be91a578e" providerId="ADAL" clId="{F91867C7-2B18-43F1-88C6-FD40DB3066D7}" dt="2023-12-22T08:15:24.385" v="463" actId="1037"/>
        <pc:sldMkLst>
          <pc:docMk/>
          <pc:sldMk cId="2662067139" sldId="312"/>
        </pc:sldMkLst>
        <pc:spChg chg="add del mod">
          <ac:chgData name="Floor de Bruin" userId="d1c5b670-a1b7-49da-b2e8-c82be91a578e" providerId="ADAL" clId="{F91867C7-2B18-43F1-88C6-FD40DB3066D7}" dt="2023-12-22T08:15:01.835" v="456" actId="478"/>
          <ac:spMkLst>
            <pc:docMk/>
            <pc:sldMk cId="2662067139" sldId="312"/>
            <ac:spMk id="3" creationId="{5CA0AF0E-BB28-71AA-E59D-13F8E62E6A62}"/>
          </ac:spMkLst>
        </pc:spChg>
        <pc:spChg chg="add mod ord">
          <ac:chgData name="Floor de Bruin" userId="d1c5b670-a1b7-49da-b2e8-c82be91a578e" providerId="ADAL" clId="{F91867C7-2B18-43F1-88C6-FD40DB3066D7}" dt="2023-12-22T08:14:59.720" v="455" actId="171"/>
          <ac:spMkLst>
            <pc:docMk/>
            <pc:sldMk cId="2662067139" sldId="312"/>
            <ac:spMk id="8" creationId="{0B9273E9-440F-DD3A-45B6-A0DCFBF36B4B}"/>
          </ac:spMkLst>
        </pc:spChg>
        <pc:picChg chg="del">
          <ac:chgData name="Floor de Bruin" userId="d1c5b670-a1b7-49da-b2e8-c82be91a578e" providerId="ADAL" clId="{F91867C7-2B18-43F1-88C6-FD40DB3066D7}" dt="2023-12-22T08:14:57.641" v="451" actId="478"/>
          <ac:picMkLst>
            <pc:docMk/>
            <pc:sldMk cId="2662067139" sldId="312"/>
            <ac:picMk id="4" creationId="{00000000-0000-0000-0000-000000000000}"/>
          </ac:picMkLst>
        </pc:picChg>
        <pc:picChg chg="del">
          <ac:chgData name="Floor de Bruin" userId="d1c5b670-a1b7-49da-b2e8-c82be91a578e" providerId="ADAL" clId="{F91867C7-2B18-43F1-88C6-FD40DB3066D7}" dt="2023-12-22T08:14:56.332" v="450" actId="478"/>
          <ac:picMkLst>
            <pc:docMk/>
            <pc:sldMk cId="2662067139" sldId="312"/>
            <ac:picMk id="5" creationId="{00000000-0000-0000-0000-000000000000}"/>
          </ac:picMkLst>
        </pc:picChg>
        <pc:picChg chg="del">
          <ac:chgData name="Floor de Bruin" userId="d1c5b670-a1b7-49da-b2e8-c82be91a578e" providerId="ADAL" clId="{F91867C7-2B18-43F1-88C6-FD40DB3066D7}" dt="2023-12-22T08:15:11.506" v="457" actId="478"/>
          <ac:picMkLst>
            <pc:docMk/>
            <pc:sldMk cId="2662067139" sldId="312"/>
            <ac:picMk id="6" creationId="{A52380AF-E5EA-F8C0-7551-33EF0FA608B1}"/>
          </ac:picMkLst>
        </pc:picChg>
        <pc:picChg chg="add mod">
          <ac:chgData name="Floor de Bruin" userId="d1c5b670-a1b7-49da-b2e8-c82be91a578e" providerId="ADAL" clId="{F91867C7-2B18-43F1-88C6-FD40DB3066D7}" dt="2023-12-22T08:15:24.385" v="463" actId="1037"/>
          <ac:picMkLst>
            <pc:docMk/>
            <pc:sldMk cId="2662067139" sldId="312"/>
            <ac:picMk id="9" creationId="{D5FEC379-38F9-5722-0E5E-92F4C3A4B314}"/>
          </ac:picMkLst>
        </pc:picChg>
        <pc:inkChg chg="del">
          <ac:chgData name="Floor de Bruin" userId="d1c5b670-a1b7-49da-b2e8-c82be91a578e" providerId="ADAL" clId="{F91867C7-2B18-43F1-88C6-FD40DB3066D7}" dt="2023-12-21T14:24:38.986" v="64" actId="478"/>
          <ac:inkMkLst>
            <pc:docMk/>
            <pc:sldMk cId="2662067139" sldId="312"/>
            <ac:inkMk id="3" creationId="{FA60F8DA-9D1B-BC10-0E2D-D8FD425FC881}"/>
          </ac:inkMkLst>
        </pc:inkChg>
      </pc:sldChg>
      <pc:sldChg chg="addSp delSp modSp mod delAnim modAnim">
        <pc:chgData name="Floor de Bruin" userId="d1c5b670-a1b7-49da-b2e8-c82be91a578e" providerId="ADAL" clId="{F91867C7-2B18-43F1-88C6-FD40DB3066D7}" dt="2023-12-22T08:15:57.482" v="475" actId="1076"/>
        <pc:sldMkLst>
          <pc:docMk/>
          <pc:sldMk cId="1979696470" sldId="313"/>
        </pc:sldMkLst>
        <pc:spChg chg="add del mod">
          <ac:chgData name="Floor de Bruin" userId="d1c5b670-a1b7-49da-b2e8-c82be91a578e" providerId="ADAL" clId="{F91867C7-2B18-43F1-88C6-FD40DB3066D7}" dt="2023-12-22T08:15:34.847" v="470" actId="478"/>
          <ac:spMkLst>
            <pc:docMk/>
            <pc:sldMk cId="1979696470" sldId="313"/>
            <ac:spMk id="3" creationId="{CB69F2C9-DF02-573F-998F-7DD070B4CC10}"/>
          </ac:spMkLst>
        </pc:spChg>
        <pc:spChg chg="add mod ord">
          <ac:chgData name="Floor de Bruin" userId="d1c5b670-a1b7-49da-b2e8-c82be91a578e" providerId="ADAL" clId="{F91867C7-2B18-43F1-88C6-FD40DB3066D7}" dt="2023-12-22T08:15:32.362" v="469" actId="171"/>
          <ac:spMkLst>
            <pc:docMk/>
            <pc:sldMk cId="1979696470" sldId="313"/>
            <ac:spMk id="8" creationId="{F9905133-B003-7349-D296-949A1B8201B8}"/>
          </ac:spMkLst>
        </pc:spChg>
        <pc:picChg chg="del">
          <ac:chgData name="Floor de Bruin" userId="d1c5b670-a1b7-49da-b2e8-c82be91a578e" providerId="ADAL" clId="{F91867C7-2B18-43F1-88C6-FD40DB3066D7}" dt="2023-12-22T08:15:30.122" v="465" actId="478"/>
          <ac:picMkLst>
            <pc:docMk/>
            <pc:sldMk cId="1979696470" sldId="313"/>
            <ac:picMk id="4" creationId="{00000000-0000-0000-0000-000000000000}"/>
          </ac:picMkLst>
        </pc:picChg>
        <pc:picChg chg="del">
          <ac:chgData name="Floor de Bruin" userId="d1c5b670-a1b7-49da-b2e8-c82be91a578e" providerId="ADAL" clId="{F91867C7-2B18-43F1-88C6-FD40DB3066D7}" dt="2023-12-22T08:15:28.957" v="464" actId="478"/>
          <ac:picMkLst>
            <pc:docMk/>
            <pc:sldMk cId="1979696470" sldId="313"/>
            <ac:picMk id="5" creationId="{00000000-0000-0000-0000-000000000000}"/>
          </ac:picMkLst>
        </pc:picChg>
        <pc:picChg chg="del">
          <ac:chgData name="Floor de Bruin" userId="d1c5b670-a1b7-49da-b2e8-c82be91a578e" providerId="ADAL" clId="{F91867C7-2B18-43F1-88C6-FD40DB3066D7}" dt="2023-12-22T08:15:42.666" v="471" actId="478"/>
          <ac:picMkLst>
            <pc:docMk/>
            <pc:sldMk cId="1979696470" sldId="313"/>
            <ac:picMk id="7" creationId="{2928E793-71A6-B241-87F2-246946FB1F88}"/>
          </ac:picMkLst>
        </pc:picChg>
        <pc:picChg chg="add mod">
          <ac:chgData name="Floor de Bruin" userId="d1c5b670-a1b7-49da-b2e8-c82be91a578e" providerId="ADAL" clId="{F91867C7-2B18-43F1-88C6-FD40DB3066D7}" dt="2023-12-22T08:15:57.482" v="475" actId="1076"/>
          <ac:picMkLst>
            <pc:docMk/>
            <pc:sldMk cId="1979696470" sldId="313"/>
            <ac:picMk id="9" creationId="{65AFFBB2-EA5A-B30E-489B-4A9B78B10498}"/>
          </ac:picMkLst>
        </pc:picChg>
        <pc:inkChg chg="del">
          <ac:chgData name="Floor de Bruin" userId="d1c5b670-a1b7-49da-b2e8-c82be91a578e" providerId="ADAL" clId="{F91867C7-2B18-43F1-88C6-FD40DB3066D7}" dt="2023-12-21T14:24:44.379" v="65" actId="478"/>
          <ac:inkMkLst>
            <pc:docMk/>
            <pc:sldMk cId="1979696470" sldId="313"/>
            <ac:inkMk id="3" creationId="{FA60F8DA-9D1B-BC10-0E2D-D8FD425FC881}"/>
          </ac:inkMkLst>
        </pc:inkChg>
      </pc:sldChg>
      <pc:sldChg chg="addSp delSp modSp mod ord">
        <pc:chgData name="Floor de Bruin" userId="d1c5b670-a1b7-49da-b2e8-c82be91a578e" providerId="ADAL" clId="{F91867C7-2B18-43F1-88C6-FD40DB3066D7}" dt="2023-12-22T08:16:43.351" v="505" actId="171"/>
        <pc:sldMkLst>
          <pc:docMk/>
          <pc:sldMk cId="1007543098" sldId="314"/>
        </pc:sldMkLst>
        <pc:spChg chg="add mod ord">
          <ac:chgData name="Floor de Bruin" userId="d1c5b670-a1b7-49da-b2e8-c82be91a578e" providerId="ADAL" clId="{F91867C7-2B18-43F1-88C6-FD40DB3066D7}" dt="2023-12-22T08:16:43.351" v="505" actId="171"/>
          <ac:spMkLst>
            <pc:docMk/>
            <pc:sldMk cId="1007543098" sldId="314"/>
            <ac:spMk id="7" creationId="{AEF72FB2-D8BC-1146-1652-5D0D69B083B1}"/>
          </ac:spMkLst>
        </pc:spChg>
        <pc:picChg chg="del">
          <ac:chgData name="Floor de Bruin" userId="d1c5b670-a1b7-49da-b2e8-c82be91a578e" providerId="ADAL" clId="{F91867C7-2B18-43F1-88C6-FD40DB3066D7}" dt="2023-12-22T08:16:41.420" v="502" actId="478"/>
          <ac:picMkLst>
            <pc:docMk/>
            <pc:sldMk cId="1007543098" sldId="314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17:46.979" v="512" actId="1076"/>
        <pc:sldMkLst>
          <pc:docMk/>
          <pc:sldMk cId="3807306613" sldId="318"/>
        </pc:sldMkLst>
        <pc:spChg chg="del">
          <ac:chgData name="Floor de Bruin" userId="d1c5b670-a1b7-49da-b2e8-c82be91a578e" providerId="ADAL" clId="{F91867C7-2B18-43F1-88C6-FD40DB3066D7}" dt="2023-12-22T08:17:29.342" v="507" actId="478"/>
          <ac:spMkLst>
            <pc:docMk/>
            <pc:sldMk cId="3807306613" sldId="318"/>
            <ac:spMk id="7" creationId="{FAD94089-A9EA-0907-BF14-5C2DEF57F5F1}"/>
          </ac:spMkLst>
        </pc:spChg>
        <pc:spChg chg="add mod ord">
          <ac:chgData name="Floor de Bruin" userId="d1c5b670-a1b7-49da-b2e8-c82be91a578e" providerId="ADAL" clId="{F91867C7-2B18-43F1-88C6-FD40DB3066D7}" dt="2023-12-22T08:16:11.964" v="485" actId="171"/>
          <ac:spMkLst>
            <pc:docMk/>
            <pc:sldMk cId="3807306613" sldId="318"/>
            <ac:spMk id="8" creationId="{CABC63BC-63B8-C4D4-4195-327CA06FC3D1}"/>
          </ac:spMkLst>
        </pc:spChg>
        <pc:picChg chg="del">
          <ac:chgData name="Floor de Bruin" userId="d1c5b670-a1b7-49da-b2e8-c82be91a578e" providerId="ADAL" clId="{F91867C7-2B18-43F1-88C6-FD40DB3066D7}" dt="2023-12-22T08:16:09.423" v="481" actId="478"/>
          <ac:picMkLst>
            <pc:docMk/>
            <pc:sldMk cId="3807306613" sldId="318"/>
            <ac:picMk id="5" creationId="{00000000-0000-0000-0000-000000000000}"/>
          </ac:picMkLst>
        </pc:picChg>
        <pc:picChg chg="del">
          <ac:chgData name="Floor de Bruin" userId="d1c5b670-a1b7-49da-b2e8-c82be91a578e" providerId="ADAL" clId="{F91867C7-2B18-43F1-88C6-FD40DB3066D7}" dt="2023-12-22T08:17:27.842" v="506" actId="478"/>
          <ac:picMkLst>
            <pc:docMk/>
            <pc:sldMk cId="3807306613" sldId="318"/>
            <ac:picMk id="6" creationId="{FED6D3C8-75E0-025E-611A-BAF68A504554}"/>
          </ac:picMkLst>
        </pc:picChg>
        <pc:picChg chg="add mod">
          <ac:chgData name="Floor de Bruin" userId="d1c5b670-a1b7-49da-b2e8-c82be91a578e" providerId="ADAL" clId="{F91867C7-2B18-43F1-88C6-FD40DB3066D7}" dt="2023-12-22T08:17:46.979" v="512" actId="1076"/>
          <ac:picMkLst>
            <pc:docMk/>
            <pc:sldMk cId="3807306613" sldId="318"/>
            <ac:picMk id="10" creationId="{0258B4AF-9F62-0CD1-7736-7AC48EF234E2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16:24.557" v="489" actId="171"/>
        <pc:sldMkLst>
          <pc:docMk/>
          <pc:sldMk cId="924762563" sldId="320"/>
        </pc:sldMkLst>
        <pc:spChg chg="add mod ord">
          <ac:chgData name="Floor de Bruin" userId="d1c5b670-a1b7-49da-b2e8-c82be91a578e" providerId="ADAL" clId="{F91867C7-2B18-43F1-88C6-FD40DB3066D7}" dt="2023-12-22T08:16:24.557" v="489" actId="171"/>
          <ac:spMkLst>
            <pc:docMk/>
            <pc:sldMk cId="924762563" sldId="320"/>
            <ac:spMk id="7" creationId="{13A38CF8-85F3-7C73-732E-AE67BF98480B}"/>
          </ac:spMkLst>
        </pc:spChg>
        <pc:picChg chg="del">
          <ac:chgData name="Floor de Bruin" userId="d1c5b670-a1b7-49da-b2e8-c82be91a578e" providerId="ADAL" clId="{F91867C7-2B18-43F1-88C6-FD40DB3066D7}" dt="2023-12-22T08:16:22.523" v="486" actId="478"/>
          <ac:picMkLst>
            <pc:docMk/>
            <pc:sldMk cId="924762563" sldId="320"/>
            <ac:picMk id="5" creationId="{00000000-0000-0000-0000-000000000000}"/>
          </ac:picMkLst>
        </pc:picChg>
      </pc:sldChg>
      <pc:sldChg chg="addSp delSp modSp">
        <pc:chgData name="Floor de Bruin" userId="d1c5b670-a1b7-49da-b2e8-c82be91a578e" providerId="ADAL" clId="{F91867C7-2B18-43F1-88C6-FD40DB3066D7}" dt="2023-12-21T14:21:43.700" v="46" actId="478"/>
        <pc:sldMkLst>
          <pc:docMk/>
          <pc:sldMk cId="1273360816" sldId="321"/>
        </pc:sldMkLst>
        <pc:picChg chg="add del">
          <ac:chgData name="Floor de Bruin" userId="d1c5b670-a1b7-49da-b2e8-c82be91a578e" providerId="ADAL" clId="{F91867C7-2B18-43F1-88C6-FD40DB3066D7}" dt="2023-12-21T14:21:43.700" v="46" actId="478"/>
          <ac:picMkLst>
            <pc:docMk/>
            <pc:sldMk cId="1273360816" sldId="321"/>
            <ac:picMk id="5" creationId="{00000000-0000-0000-0000-000000000000}"/>
          </ac:picMkLst>
        </pc:picChg>
        <pc:picChg chg="add del mod">
          <ac:chgData name="Floor de Bruin" userId="d1c5b670-a1b7-49da-b2e8-c82be91a578e" providerId="ADAL" clId="{F91867C7-2B18-43F1-88C6-FD40DB3066D7}" dt="2023-12-21T14:21:42.717" v="45"/>
          <ac:picMkLst>
            <pc:docMk/>
            <pc:sldMk cId="1273360816" sldId="321"/>
            <ac:picMk id="7" creationId="{58173A84-F452-CAFB-89CE-8E682D2BCBA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05:03.025" v="173" actId="167"/>
        <pc:sldMkLst>
          <pc:docMk/>
          <pc:sldMk cId="638101699" sldId="323"/>
        </pc:sldMkLst>
        <pc:spChg chg="add mod ord">
          <ac:chgData name="Floor de Bruin" userId="d1c5b670-a1b7-49da-b2e8-c82be91a578e" providerId="ADAL" clId="{F91867C7-2B18-43F1-88C6-FD40DB3066D7}" dt="2023-12-22T08:05:03.025" v="173" actId="167"/>
          <ac:spMkLst>
            <pc:docMk/>
            <pc:sldMk cId="638101699" sldId="323"/>
            <ac:spMk id="7" creationId="{4FBD7894-0343-2C0C-B797-D28548F366B1}"/>
          </ac:spMkLst>
        </pc:spChg>
        <pc:picChg chg="del">
          <ac:chgData name="Floor de Bruin" userId="d1c5b670-a1b7-49da-b2e8-c82be91a578e" providerId="ADAL" clId="{F91867C7-2B18-43F1-88C6-FD40DB3066D7}" dt="2023-12-22T08:04:58.362" v="170" actId="478"/>
          <ac:picMkLst>
            <pc:docMk/>
            <pc:sldMk cId="638101699" sldId="323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16:29.166" v="493" actId="171"/>
        <pc:sldMkLst>
          <pc:docMk/>
          <pc:sldMk cId="2132946081" sldId="324"/>
        </pc:sldMkLst>
        <pc:spChg chg="add mod ord">
          <ac:chgData name="Floor de Bruin" userId="d1c5b670-a1b7-49da-b2e8-c82be91a578e" providerId="ADAL" clId="{F91867C7-2B18-43F1-88C6-FD40DB3066D7}" dt="2023-12-22T08:16:29.166" v="493" actId="171"/>
          <ac:spMkLst>
            <pc:docMk/>
            <pc:sldMk cId="2132946081" sldId="324"/>
            <ac:spMk id="7" creationId="{B60EE7E7-E87C-7349-5C1F-667F1BCDD6A7}"/>
          </ac:spMkLst>
        </pc:spChg>
        <pc:picChg chg="del">
          <ac:chgData name="Floor de Bruin" userId="d1c5b670-a1b7-49da-b2e8-c82be91a578e" providerId="ADAL" clId="{F91867C7-2B18-43F1-88C6-FD40DB3066D7}" dt="2023-12-22T08:16:27.271" v="490" actId="478"/>
          <ac:picMkLst>
            <pc:docMk/>
            <pc:sldMk cId="2132946081" sldId="324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18:18.872" v="535" actId="171"/>
        <pc:sldMkLst>
          <pc:docMk/>
          <pc:sldMk cId="1166568831" sldId="325"/>
        </pc:sldMkLst>
        <pc:spChg chg="add mod ord">
          <ac:chgData name="Floor de Bruin" userId="d1c5b670-a1b7-49da-b2e8-c82be91a578e" providerId="ADAL" clId="{F91867C7-2B18-43F1-88C6-FD40DB3066D7}" dt="2023-12-22T08:18:18.872" v="535" actId="171"/>
          <ac:spMkLst>
            <pc:docMk/>
            <pc:sldMk cId="1166568831" sldId="325"/>
            <ac:spMk id="7" creationId="{8DBB284B-39A3-901F-4958-981FBFBEB634}"/>
          </ac:spMkLst>
        </pc:spChg>
        <pc:picChg chg="del">
          <ac:chgData name="Floor de Bruin" userId="d1c5b670-a1b7-49da-b2e8-c82be91a578e" providerId="ADAL" clId="{F91867C7-2B18-43F1-88C6-FD40DB3066D7}" dt="2023-12-22T08:18:17.039" v="532" actId="478"/>
          <ac:picMkLst>
            <pc:docMk/>
            <pc:sldMk cId="1166568831" sldId="325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18:22.661" v="539" actId="171"/>
        <pc:sldMkLst>
          <pc:docMk/>
          <pc:sldMk cId="3919758192" sldId="326"/>
        </pc:sldMkLst>
        <pc:spChg chg="add mod ord">
          <ac:chgData name="Floor de Bruin" userId="d1c5b670-a1b7-49da-b2e8-c82be91a578e" providerId="ADAL" clId="{F91867C7-2B18-43F1-88C6-FD40DB3066D7}" dt="2023-12-22T08:18:22.661" v="539" actId="171"/>
          <ac:spMkLst>
            <pc:docMk/>
            <pc:sldMk cId="3919758192" sldId="326"/>
            <ac:spMk id="7" creationId="{BD9A19EE-926A-2125-55F6-0BEB999D78DD}"/>
          </ac:spMkLst>
        </pc:spChg>
        <pc:picChg chg="del">
          <ac:chgData name="Floor de Bruin" userId="d1c5b670-a1b7-49da-b2e8-c82be91a578e" providerId="ADAL" clId="{F91867C7-2B18-43F1-88C6-FD40DB3066D7}" dt="2023-12-22T08:18:20.631" v="536" actId="478"/>
          <ac:picMkLst>
            <pc:docMk/>
            <pc:sldMk cId="3919758192" sldId="326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18:26.636" v="543" actId="171"/>
        <pc:sldMkLst>
          <pc:docMk/>
          <pc:sldMk cId="1130292093" sldId="327"/>
        </pc:sldMkLst>
        <pc:spChg chg="add mod ord">
          <ac:chgData name="Floor de Bruin" userId="d1c5b670-a1b7-49da-b2e8-c82be91a578e" providerId="ADAL" clId="{F91867C7-2B18-43F1-88C6-FD40DB3066D7}" dt="2023-12-22T08:18:26.636" v="543" actId="171"/>
          <ac:spMkLst>
            <pc:docMk/>
            <pc:sldMk cId="1130292093" sldId="327"/>
            <ac:spMk id="7" creationId="{434734B0-0AD7-39EF-AA98-BA2B1316F6C3}"/>
          </ac:spMkLst>
        </pc:spChg>
        <pc:picChg chg="del">
          <ac:chgData name="Floor de Bruin" userId="d1c5b670-a1b7-49da-b2e8-c82be91a578e" providerId="ADAL" clId="{F91867C7-2B18-43F1-88C6-FD40DB3066D7}" dt="2023-12-22T08:18:24.628" v="540" actId="478"/>
          <ac:picMkLst>
            <pc:docMk/>
            <pc:sldMk cId="1130292093" sldId="327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18:31.327" v="547" actId="171"/>
        <pc:sldMkLst>
          <pc:docMk/>
          <pc:sldMk cId="1518322796" sldId="328"/>
        </pc:sldMkLst>
        <pc:spChg chg="add mod ord">
          <ac:chgData name="Floor de Bruin" userId="d1c5b670-a1b7-49da-b2e8-c82be91a578e" providerId="ADAL" clId="{F91867C7-2B18-43F1-88C6-FD40DB3066D7}" dt="2023-12-22T08:18:31.327" v="547" actId="171"/>
          <ac:spMkLst>
            <pc:docMk/>
            <pc:sldMk cId="1518322796" sldId="328"/>
            <ac:spMk id="7" creationId="{8B97EEEA-E3BD-34A1-E48E-B8B2AC9E6DC4}"/>
          </ac:spMkLst>
        </pc:spChg>
        <pc:picChg chg="del">
          <ac:chgData name="Floor de Bruin" userId="d1c5b670-a1b7-49da-b2e8-c82be91a578e" providerId="ADAL" clId="{F91867C7-2B18-43F1-88C6-FD40DB3066D7}" dt="2023-12-22T08:18:29.436" v="544" actId="478"/>
          <ac:picMkLst>
            <pc:docMk/>
            <pc:sldMk cId="1518322796" sldId="328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18:35.555" v="551" actId="171"/>
        <pc:sldMkLst>
          <pc:docMk/>
          <pc:sldMk cId="1815904435" sldId="329"/>
        </pc:sldMkLst>
        <pc:spChg chg="add mod ord">
          <ac:chgData name="Floor de Bruin" userId="d1c5b670-a1b7-49da-b2e8-c82be91a578e" providerId="ADAL" clId="{F91867C7-2B18-43F1-88C6-FD40DB3066D7}" dt="2023-12-22T08:18:35.555" v="551" actId="171"/>
          <ac:spMkLst>
            <pc:docMk/>
            <pc:sldMk cId="1815904435" sldId="329"/>
            <ac:spMk id="7" creationId="{4F7989EF-719A-6A7E-E129-44E74F0519B3}"/>
          </ac:spMkLst>
        </pc:spChg>
        <pc:picChg chg="del">
          <ac:chgData name="Floor de Bruin" userId="d1c5b670-a1b7-49da-b2e8-c82be91a578e" providerId="ADAL" clId="{F91867C7-2B18-43F1-88C6-FD40DB3066D7}" dt="2023-12-22T08:18:33.430" v="548" actId="478"/>
          <ac:picMkLst>
            <pc:docMk/>
            <pc:sldMk cId="1815904435" sldId="329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18:39.229" v="555" actId="171"/>
        <pc:sldMkLst>
          <pc:docMk/>
          <pc:sldMk cId="2109851504" sldId="330"/>
        </pc:sldMkLst>
        <pc:spChg chg="add mod ord">
          <ac:chgData name="Floor de Bruin" userId="d1c5b670-a1b7-49da-b2e8-c82be91a578e" providerId="ADAL" clId="{F91867C7-2B18-43F1-88C6-FD40DB3066D7}" dt="2023-12-22T08:18:39.229" v="555" actId="171"/>
          <ac:spMkLst>
            <pc:docMk/>
            <pc:sldMk cId="2109851504" sldId="330"/>
            <ac:spMk id="7" creationId="{C17B07FA-4ECD-CDC4-A46B-C777C0938DD6}"/>
          </ac:spMkLst>
        </pc:spChg>
        <pc:picChg chg="del">
          <ac:chgData name="Floor de Bruin" userId="d1c5b670-a1b7-49da-b2e8-c82be91a578e" providerId="ADAL" clId="{F91867C7-2B18-43F1-88C6-FD40DB3066D7}" dt="2023-12-22T08:18:37.232" v="552" actId="478"/>
          <ac:picMkLst>
            <pc:docMk/>
            <pc:sldMk cId="2109851504" sldId="330"/>
            <ac:picMk id="5" creationId="{00000000-0000-0000-0000-000000000000}"/>
          </ac:picMkLst>
        </pc:picChg>
      </pc:sldChg>
      <pc:sldChg chg="addSp delSp modSp mod delAnim">
        <pc:chgData name="Floor de Bruin" userId="d1c5b670-a1b7-49da-b2e8-c82be91a578e" providerId="ADAL" clId="{F91867C7-2B18-43F1-88C6-FD40DB3066D7}" dt="2023-12-22T08:19:20.226" v="574" actId="1036"/>
        <pc:sldMkLst>
          <pc:docMk/>
          <pc:sldMk cId="2837147554" sldId="331"/>
        </pc:sldMkLst>
        <pc:spChg chg="add del mod">
          <ac:chgData name="Floor de Bruin" userId="d1c5b670-a1b7-49da-b2e8-c82be91a578e" providerId="ADAL" clId="{F91867C7-2B18-43F1-88C6-FD40DB3066D7}" dt="2023-12-22T08:18:55.574" v="558" actId="478"/>
          <ac:spMkLst>
            <pc:docMk/>
            <pc:sldMk cId="2837147554" sldId="331"/>
            <ac:spMk id="3" creationId="{A1E8BCEA-109D-272D-5081-AED7AD1E8101}"/>
          </ac:spMkLst>
        </pc:spChg>
        <pc:spChg chg="add mod ord">
          <ac:chgData name="Floor de Bruin" userId="d1c5b670-a1b7-49da-b2e8-c82be91a578e" providerId="ADAL" clId="{F91867C7-2B18-43F1-88C6-FD40DB3066D7}" dt="2023-12-22T08:19:14.668" v="564" actId="171"/>
          <ac:spMkLst>
            <pc:docMk/>
            <pc:sldMk cId="2837147554" sldId="331"/>
            <ac:spMk id="9" creationId="{3AC64802-9D9A-2FFD-3FFC-707FE969DB30}"/>
          </ac:spMkLst>
        </pc:spChg>
        <pc:picChg chg="del">
          <ac:chgData name="Floor de Bruin" userId="d1c5b670-a1b7-49da-b2e8-c82be91a578e" providerId="ADAL" clId="{F91867C7-2B18-43F1-88C6-FD40DB3066D7}" dt="2023-12-22T08:18:52.683" v="557" actId="478"/>
          <ac:picMkLst>
            <pc:docMk/>
            <pc:sldMk cId="2837147554" sldId="331"/>
            <ac:picMk id="4" creationId="{00000000-0000-0000-0000-000000000000}"/>
          </ac:picMkLst>
        </pc:picChg>
        <pc:picChg chg="del">
          <ac:chgData name="Floor de Bruin" userId="d1c5b670-a1b7-49da-b2e8-c82be91a578e" providerId="ADAL" clId="{F91867C7-2B18-43F1-88C6-FD40DB3066D7}" dt="2023-12-22T08:18:51.173" v="556" actId="478"/>
          <ac:picMkLst>
            <pc:docMk/>
            <pc:sldMk cId="2837147554" sldId="331"/>
            <ac:picMk id="5" creationId="{00000000-0000-0000-0000-000000000000}"/>
          </ac:picMkLst>
        </pc:picChg>
        <pc:picChg chg="mod">
          <ac:chgData name="Floor de Bruin" userId="d1c5b670-a1b7-49da-b2e8-c82be91a578e" providerId="ADAL" clId="{F91867C7-2B18-43F1-88C6-FD40DB3066D7}" dt="2023-12-22T08:19:20.226" v="574" actId="1036"/>
          <ac:picMkLst>
            <pc:docMk/>
            <pc:sldMk cId="2837147554" sldId="331"/>
            <ac:picMk id="6" creationId="{B3D27218-77ED-DF89-67A7-21C246FBD859}"/>
          </ac:picMkLst>
        </pc:picChg>
        <pc:picChg chg="del">
          <ac:chgData name="Floor de Bruin" userId="d1c5b670-a1b7-49da-b2e8-c82be91a578e" providerId="ADAL" clId="{F91867C7-2B18-43F1-88C6-FD40DB3066D7}" dt="2023-12-22T08:19:00.238" v="561" actId="478"/>
          <ac:picMkLst>
            <pc:docMk/>
            <pc:sldMk cId="2837147554" sldId="331"/>
            <ac:picMk id="7" creationId="{B880E967-C45F-ED12-6615-BEFE150FF04E}"/>
          </ac:picMkLst>
        </pc:picChg>
        <pc:picChg chg="mod ord">
          <ac:chgData name="Floor de Bruin" userId="d1c5b670-a1b7-49da-b2e8-c82be91a578e" providerId="ADAL" clId="{F91867C7-2B18-43F1-88C6-FD40DB3066D7}" dt="2023-12-22T08:19:17.865" v="565" actId="1076"/>
          <ac:picMkLst>
            <pc:docMk/>
            <pc:sldMk cId="2837147554" sldId="331"/>
            <ac:picMk id="8" creationId="{7BBDF196-B311-3AB6-D536-DC478525701A}"/>
          </ac:picMkLst>
        </pc:picChg>
        <pc:inkChg chg="del">
          <ac:chgData name="Floor de Bruin" userId="d1c5b670-a1b7-49da-b2e8-c82be91a578e" providerId="ADAL" clId="{F91867C7-2B18-43F1-88C6-FD40DB3066D7}" dt="2023-12-21T14:24:51.419" v="66" actId="478"/>
          <ac:inkMkLst>
            <pc:docMk/>
            <pc:sldMk cId="2837147554" sldId="331"/>
            <ac:inkMk id="3" creationId="{FA60F8DA-9D1B-BC10-0E2D-D8FD425FC881}"/>
          </ac:inkMkLst>
        </pc:inkChg>
      </pc:sldChg>
      <pc:sldChg chg="addSp delSp modSp mod delAnim">
        <pc:chgData name="Floor de Bruin" userId="d1c5b670-a1b7-49da-b2e8-c82be91a578e" providerId="ADAL" clId="{F91867C7-2B18-43F1-88C6-FD40DB3066D7}" dt="2023-12-22T08:19:38.427" v="587" actId="1036"/>
        <pc:sldMkLst>
          <pc:docMk/>
          <pc:sldMk cId="1152976860" sldId="332"/>
        </pc:sldMkLst>
        <pc:spChg chg="add del mod">
          <ac:chgData name="Floor de Bruin" userId="d1c5b670-a1b7-49da-b2e8-c82be91a578e" providerId="ADAL" clId="{F91867C7-2B18-43F1-88C6-FD40DB3066D7}" dt="2023-12-22T08:19:26.745" v="577" actId="478"/>
          <ac:spMkLst>
            <pc:docMk/>
            <pc:sldMk cId="1152976860" sldId="332"/>
            <ac:spMk id="3" creationId="{7E292990-6940-3E5E-3306-39592BF9D798}"/>
          </ac:spMkLst>
        </pc:spChg>
        <pc:spChg chg="add mod ord">
          <ac:chgData name="Floor de Bruin" userId="d1c5b670-a1b7-49da-b2e8-c82be91a578e" providerId="ADAL" clId="{F91867C7-2B18-43F1-88C6-FD40DB3066D7}" dt="2023-12-22T08:19:32.191" v="582" actId="171"/>
          <ac:spMkLst>
            <pc:docMk/>
            <pc:sldMk cId="1152976860" sldId="332"/>
            <ac:spMk id="9" creationId="{76E4FA81-D1ED-30F5-6CF2-C4D7C2619F65}"/>
          </ac:spMkLst>
        </pc:spChg>
        <pc:picChg chg="del">
          <ac:chgData name="Floor de Bruin" userId="d1c5b670-a1b7-49da-b2e8-c82be91a578e" providerId="ADAL" clId="{F91867C7-2B18-43F1-88C6-FD40DB3066D7}" dt="2023-12-22T08:19:23.926" v="576" actId="478"/>
          <ac:picMkLst>
            <pc:docMk/>
            <pc:sldMk cId="1152976860" sldId="332"/>
            <ac:picMk id="4" creationId="{00000000-0000-0000-0000-000000000000}"/>
          </ac:picMkLst>
        </pc:picChg>
        <pc:picChg chg="del">
          <ac:chgData name="Floor de Bruin" userId="d1c5b670-a1b7-49da-b2e8-c82be91a578e" providerId="ADAL" clId="{F91867C7-2B18-43F1-88C6-FD40DB3066D7}" dt="2023-12-22T08:19:23.426" v="575" actId="478"/>
          <ac:picMkLst>
            <pc:docMk/>
            <pc:sldMk cId="1152976860" sldId="332"/>
            <ac:picMk id="5" creationId="{00000000-0000-0000-0000-000000000000}"/>
          </ac:picMkLst>
        </pc:picChg>
        <pc:picChg chg="del">
          <ac:chgData name="Floor de Bruin" userId="d1c5b670-a1b7-49da-b2e8-c82be91a578e" providerId="ADAL" clId="{F91867C7-2B18-43F1-88C6-FD40DB3066D7}" dt="2023-12-22T08:19:28.430" v="578" actId="478"/>
          <ac:picMkLst>
            <pc:docMk/>
            <pc:sldMk cId="1152976860" sldId="332"/>
            <ac:picMk id="6" creationId="{335152D7-A2E9-2200-D0C0-8EC1A3751C8C}"/>
          </ac:picMkLst>
        </pc:picChg>
        <pc:picChg chg="mod">
          <ac:chgData name="Floor de Bruin" userId="d1c5b670-a1b7-49da-b2e8-c82be91a578e" providerId="ADAL" clId="{F91867C7-2B18-43F1-88C6-FD40DB3066D7}" dt="2023-12-22T08:19:38.427" v="587" actId="1036"/>
          <ac:picMkLst>
            <pc:docMk/>
            <pc:sldMk cId="1152976860" sldId="332"/>
            <ac:picMk id="8" creationId="{8A79EB18-222C-6F25-CA05-DE7577D9A71B}"/>
          </ac:picMkLst>
        </pc:picChg>
        <pc:inkChg chg="del">
          <ac:chgData name="Floor de Bruin" userId="d1c5b670-a1b7-49da-b2e8-c82be91a578e" providerId="ADAL" clId="{F91867C7-2B18-43F1-88C6-FD40DB3066D7}" dt="2023-12-21T14:24:53.872" v="67" actId="478"/>
          <ac:inkMkLst>
            <pc:docMk/>
            <pc:sldMk cId="1152976860" sldId="332"/>
            <ac:inkMk id="3" creationId="{FA60F8DA-9D1B-BC10-0E2D-D8FD425FC881}"/>
          </ac:inkMkLst>
        </pc:inkChg>
      </pc:sldChg>
      <pc:sldChg chg="addSp delSp modSp mod">
        <pc:chgData name="Floor de Bruin" userId="d1c5b670-a1b7-49da-b2e8-c82be91a578e" providerId="ADAL" clId="{F91867C7-2B18-43F1-88C6-FD40DB3066D7}" dt="2023-12-22T08:19:50.393" v="591" actId="171"/>
        <pc:sldMkLst>
          <pc:docMk/>
          <pc:sldMk cId="883447714" sldId="333"/>
        </pc:sldMkLst>
        <pc:spChg chg="add mod ord">
          <ac:chgData name="Floor de Bruin" userId="d1c5b670-a1b7-49da-b2e8-c82be91a578e" providerId="ADAL" clId="{F91867C7-2B18-43F1-88C6-FD40DB3066D7}" dt="2023-12-22T08:19:50.393" v="591" actId="171"/>
          <ac:spMkLst>
            <pc:docMk/>
            <pc:sldMk cId="883447714" sldId="333"/>
            <ac:spMk id="7" creationId="{FFE7D655-8484-4F73-41FD-F29FF4AA42D4}"/>
          </ac:spMkLst>
        </pc:spChg>
        <pc:picChg chg="del">
          <ac:chgData name="Floor de Bruin" userId="d1c5b670-a1b7-49da-b2e8-c82be91a578e" providerId="ADAL" clId="{F91867C7-2B18-43F1-88C6-FD40DB3066D7}" dt="2023-12-22T08:19:48.388" v="588" actId="478"/>
          <ac:picMkLst>
            <pc:docMk/>
            <pc:sldMk cId="883447714" sldId="333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19:55.588" v="595" actId="171"/>
        <pc:sldMkLst>
          <pc:docMk/>
          <pc:sldMk cId="3350831979" sldId="334"/>
        </pc:sldMkLst>
        <pc:spChg chg="add mod ord">
          <ac:chgData name="Floor de Bruin" userId="d1c5b670-a1b7-49da-b2e8-c82be91a578e" providerId="ADAL" clId="{F91867C7-2B18-43F1-88C6-FD40DB3066D7}" dt="2023-12-22T08:19:55.588" v="595" actId="171"/>
          <ac:spMkLst>
            <pc:docMk/>
            <pc:sldMk cId="3350831979" sldId="334"/>
            <ac:spMk id="7" creationId="{393E27B4-27C9-2FB8-D971-EDDABFCBBA25}"/>
          </ac:spMkLst>
        </pc:spChg>
        <pc:picChg chg="del">
          <ac:chgData name="Floor de Bruin" userId="d1c5b670-a1b7-49da-b2e8-c82be91a578e" providerId="ADAL" clId="{F91867C7-2B18-43F1-88C6-FD40DB3066D7}" dt="2023-12-22T08:19:53.670" v="592" actId="478"/>
          <ac:picMkLst>
            <pc:docMk/>
            <pc:sldMk cId="3350831979" sldId="334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20:01.202" v="599" actId="171"/>
        <pc:sldMkLst>
          <pc:docMk/>
          <pc:sldMk cId="253629395" sldId="335"/>
        </pc:sldMkLst>
        <pc:spChg chg="add mod ord">
          <ac:chgData name="Floor de Bruin" userId="d1c5b670-a1b7-49da-b2e8-c82be91a578e" providerId="ADAL" clId="{F91867C7-2B18-43F1-88C6-FD40DB3066D7}" dt="2023-12-22T08:20:01.202" v="599" actId="171"/>
          <ac:spMkLst>
            <pc:docMk/>
            <pc:sldMk cId="253629395" sldId="335"/>
            <ac:spMk id="7" creationId="{581D5A7E-0149-756E-3C09-A1FFD6B3E3CD}"/>
          </ac:spMkLst>
        </pc:spChg>
        <pc:picChg chg="del">
          <ac:chgData name="Floor de Bruin" userId="d1c5b670-a1b7-49da-b2e8-c82be91a578e" providerId="ADAL" clId="{F91867C7-2B18-43F1-88C6-FD40DB3066D7}" dt="2023-12-22T08:19:59.169" v="596" actId="478"/>
          <ac:picMkLst>
            <pc:docMk/>
            <pc:sldMk cId="253629395" sldId="335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20:05.364" v="603" actId="171"/>
        <pc:sldMkLst>
          <pc:docMk/>
          <pc:sldMk cId="728470441" sldId="336"/>
        </pc:sldMkLst>
        <pc:spChg chg="add mod ord">
          <ac:chgData name="Floor de Bruin" userId="d1c5b670-a1b7-49da-b2e8-c82be91a578e" providerId="ADAL" clId="{F91867C7-2B18-43F1-88C6-FD40DB3066D7}" dt="2023-12-22T08:20:05.364" v="603" actId="171"/>
          <ac:spMkLst>
            <pc:docMk/>
            <pc:sldMk cId="728470441" sldId="336"/>
            <ac:spMk id="7" creationId="{44B69F61-5DEC-EE22-3802-6B789B0E05CD}"/>
          </ac:spMkLst>
        </pc:spChg>
        <pc:picChg chg="del">
          <ac:chgData name="Floor de Bruin" userId="d1c5b670-a1b7-49da-b2e8-c82be91a578e" providerId="ADAL" clId="{F91867C7-2B18-43F1-88C6-FD40DB3066D7}" dt="2023-12-22T08:20:03.402" v="600" actId="478"/>
          <ac:picMkLst>
            <pc:docMk/>
            <pc:sldMk cId="728470441" sldId="336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20:09.828" v="607" actId="171"/>
        <pc:sldMkLst>
          <pc:docMk/>
          <pc:sldMk cId="4128839222" sldId="337"/>
        </pc:sldMkLst>
        <pc:spChg chg="add mod ord">
          <ac:chgData name="Floor de Bruin" userId="d1c5b670-a1b7-49da-b2e8-c82be91a578e" providerId="ADAL" clId="{F91867C7-2B18-43F1-88C6-FD40DB3066D7}" dt="2023-12-22T08:20:09.828" v="607" actId="171"/>
          <ac:spMkLst>
            <pc:docMk/>
            <pc:sldMk cId="4128839222" sldId="337"/>
            <ac:spMk id="7" creationId="{C8835EED-4FC4-3219-DF3C-68E83C28D33E}"/>
          </ac:spMkLst>
        </pc:spChg>
        <pc:picChg chg="del">
          <ac:chgData name="Floor de Bruin" userId="d1c5b670-a1b7-49da-b2e8-c82be91a578e" providerId="ADAL" clId="{F91867C7-2B18-43F1-88C6-FD40DB3066D7}" dt="2023-12-22T08:20:07.745" v="604" actId="478"/>
          <ac:picMkLst>
            <pc:docMk/>
            <pc:sldMk cId="4128839222" sldId="337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20:30.623" v="615" actId="1076"/>
        <pc:sldMkLst>
          <pc:docMk/>
          <pc:sldMk cId="450555109" sldId="338"/>
        </pc:sldMkLst>
        <pc:spChg chg="add del mod">
          <ac:chgData name="Floor de Bruin" userId="d1c5b670-a1b7-49da-b2e8-c82be91a578e" providerId="ADAL" clId="{F91867C7-2B18-43F1-88C6-FD40DB3066D7}" dt="2023-12-22T08:20:18.293" v="610" actId="478"/>
          <ac:spMkLst>
            <pc:docMk/>
            <pc:sldMk cId="450555109" sldId="338"/>
            <ac:spMk id="3" creationId="{31AC4590-EE2F-6C23-78B6-B713752C0FE4}"/>
          </ac:spMkLst>
        </pc:spChg>
        <pc:spChg chg="add mod ord">
          <ac:chgData name="Floor de Bruin" userId="d1c5b670-a1b7-49da-b2e8-c82be91a578e" providerId="ADAL" clId="{F91867C7-2B18-43F1-88C6-FD40DB3066D7}" dt="2023-12-22T08:20:20.730" v="613" actId="171"/>
          <ac:spMkLst>
            <pc:docMk/>
            <pc:sldMk cId="450555109" sldId="338"/>
            <ac:spMk id="8" creationId="{52570991-BF5E-56CC-A2AE-EEBA61810B01}"/>
          </ac:spMkLst>
        </pc:spChg>
        <pc:picChg chg="del">
          <ac:chgData name="Floor de Bruin" userId="d1c5b670-a1b7-49da-b2e8-c82be91a578e" providerId="ADAL" clId="{F91867C7-2B18-43F1-88C6-FD40DB3066D7}" dt="2023-12-22T08:20:16.020" v="609" actId="478"/>
          <ac:picMkLst>
            <pc:docMk/>
            <pc:sldMk cId="450555109" sldId="338"/>
            <ac:picMk id="4" creationId="{00000000-0000-0000-0000-000000000000}"/>
          </ac:picMkLst>
        </pc:picChg>
        <pc:picChg chg="del">
          <ac:chgData name="Floor de Bruin" userId="d1c5b670-a1b7-49da-b2e8-c82be91a578e" providerId="ADAL" clId="{F91867C7-2B18-43F1-88C6-FD40DB3066D7}" dt="2023-12-22T08:20:15.645" v="608" actId="478"/>
          <ac:picMkLst>
            <pc:docMk/>
            <pc:sldMk cId="450555109" sldId="338"/>
            <ac:picMk id="5" creationId="{00000000-0000-0000-0000-000000000000}"/>
          </ac:picMkLst>
        </pc:picChg>
        <pc:picChg chg="mod">
          <ac:chgData name="Floor de Bruin" userId="d1c5b670-a1b7-49da-b2e8-c82be91a578e" providerId="ADAL" clId="{F91867C7-2B18-43F1-88C6-FD40DB3066D7}" dt="2023-12-22T08:20:30.623" v="615" actId="1076"/>
          <ac:picMkLst>
            <pc:docMk/>
            <pc:sldMk cId="450555109" sldId="338"/>
            <ac:picMk id="6" creationId="{67080E02-3A1E-57A5-6C16-31B75BBD8443}"/>
          </ac:picMkLst>
        </pc:picChg>
        <pc:picChg chg="mod">
          <ac:chgData name="Floor de Bruin" userId="d1c5b670-a1b7-49da-b2e8-c82be91a578e" providerId="ADAL" clId="{F91867C7-2B18-43F1-88C6-FD40DB3066D7}" dt="2023-12-22T08:20:23.861" v="614" actId="1076"/>
          <ac:picMkLst>
            <pc:docMk/>
            <pc:sldMk cId="450555109" sldId="338"/>
            <ac:picMk id="7" creationId="{545EBDA4-75BB-460E-CF0F-A7D6903C89AE}"/>
          </ac:picMkLst>
        </pc:picChg>
        <pc:inkChg chg="del">
          <ac:chgData name="Floor de Bruin" userId="d1c5b670-a1b7-49da-b2e8-c82be91a578e" providerId="ADAL" clId="{F91867C7-2B18-43F1-88C6-FD40DB3066D7}" dt="2023-12-21T14:24:57.636" v="68" actId="478"/>
          <ac:inkMkLst>
            <pc:docMk/>
            <pc:sldMk cId="450555109" sldId="338"/>
            <ac:inkMk id="3" creationId="{FA60F8DA-9D1B-BC10-0E2D-D8FD425FC881}"/>
          </ac:inkMkLst>
        </pc:inkChg>
      </pc:sldChg>
      <pc:sldChg chg="addSp delSp modSp mod">
        <pc:chgData name="Floor de Bruin" userId="d1c5b670-a1b7-49da-b2e8-c82be91a578e" providerId="ADAL" clId="{F91867C7-2B18-43F1-88C6-FD40DB3066D7}" dt="2023-12-22T08:20:36.436" v="619" actId="171"/>
        <pc:sldMkLst>
          <pc:docMk/>
          <pc:sldMk cId="864406521" sldId="340"/>
        </pc:sldMkLst>
        <pc:spChg chg="add mod ord">
          <ac:chgData name="Floor de Bruin" userId="d1c5b670-a1b7-49da-b2e8-c82be91a578e" providerId="ADAL" clId="{F91867C7-2B18-43F1-88C6-FD40DB3066D7}" dt="2023-12-22T08:20:36.436" v="619" actId="171"/>
          <ac:spMkLst>
            <pc:docMk/>
            <pc:sldMk cId="864406521" sldId="340"/>
            <ac:spMk id="7" creationId="{A3D1940A-1CB4-931B-C2D8-C0699DA91D54}"/>
          </ac:spMkLst>
        </pc:spChg>
        <pc:picChg chg="del">
          <ac:chgData name="Floor de Bruin" userId="d1c5b670-a1b7-49da-b2e8-c82be91a578e" providerId="ADAL" clId="{F91867C7-2B18-43F1-88C6-FD40DB3066D7}" dt="2023-12-22T08:20:34.584" v="616" actId="478"/>
          <ac:picMkLst>
            <pc:docMk/>
            <pc:sldMk cId="864406521" sldId="340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20:46.455" v="626" actId="478"/>
        <pc:sldMkLst>
          <pc:docMk/>
          <pc:sldMk cId="3263328361" sldId="341"/>
        </pc:sldMkLst>
        <pc:spChg chg="add del mod">
          <ac:chgData name="Floor de Bruin" userId="d1c5b670-a1b7-49da-b2e8-c82be91a578e" providerId="ADAL" clId="{F91867C7-2B18-43F1-88C6-FD40DB3066D7}" dt="2023-12-22T08:20:46.455" v="626" actId="478"/>
          <ac:spMkLst>
            <pc:docMk/>
            <pc:sldMk cId="3263328361" sldId="341"/>
            <ac:spMk id="3" creationId="{2B158A21-DD56-D2AB-1F87-38B82F49083B}"/>
          </ac:spMkLst>
        </pc:spChg>
        <pc:spChg chg="add mod ord">
          <ac:chgData name="Floor de Bruin" userId="d1c5b670-a1b7-49da-b2e8-c82be91a578e" providerId="ADAL" clId="{F91867C7-2B18-43F1-88C6-FD40DB3066D7}" dt="2023-12-22T08:20:43.071" v="625" actId="171"/>
          <ac:spMkLst>
            <pc:docMk/>
            <pc:sldMk cId="3263328361" sldId="341"/>
            <ac:spMk id="8" creationId="{0C23808A-9FEA-5F8A-D9B3-4E89E17E386F}"/>
          </ac:spMkLst>
        </pc:spChg>
        <pc:picChg chg="del">
          <ac:chgData name="Floor de Bruin" userId="d1c5b670-a1b7-49da-b2e8-c82be91a578e" providerId="ADAL" clId="{F91867C7-2B18-43F1-88C6-FD40DB3066D7}" dt="2023-12-22T08:20:41.005" v="621" actId="478"/>
          <ac:picMkLst>
            <pc:docMk/>
            <pc:sldMk cId="3263328361" sldId="341"/>
            <ac:picMk id="4" creationId="{00000000-0000-0000-0000-000000000000}"/>
          </ac:picMkLst>
        </pc:picChg>
        <pc:picChg chg="del">
          <ac:chgData name="Floor de Bruin" userId="d1c5b670-a1b7-49da-b2e8-c82be91a578e" providerId="ADAL" clId="{F91867C7-2B18-43F1-88C6-FD40DB3066D7}" dt="2023-12-22T08:20:39.258" v="620" actId="478"/>
          <ac:picMkLst>
            <pc:docMk/>
            <pc:sldMk cId="3263328361" sldId="341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20:51.223" v="631" actId="171"/>
        <pc:sldMkLst>
          <pc:docMk/>
          <pc:sldMk cId="2576973209" sldId="342"/>
        </pc:sldMkLst>
        <pc:spChg chg="add mod ord">
          <ac:chgData name="Floor de Bruin" userId="d1c5b670-a1b7-49da-b2e8-c82be91a578e" providerId="ADAL" clId="{F91867C7-2B18-43F1-88C6-FD40DB3066D7}" dt="2023-12-22T08:20:51.223" v="631" actId="171"/>
          <ac:spMkLst>
            <pc:docMk/>
            <pc:sldMk cId="2576973209" sldId="342"/>
            <ac:spMk id="7" creationId="{4C1E0BCB-8F4F-94FD-10BB-47E2D053E96F}"/>
          </ac:spMkLst>
        </pc:spChg>
        <pc:picChg chg="del">
          <ac:chgData name="Floor de Bruin" userId="d1c5b670-a1b7-49da-b2e8-c82be91a578e" providerId="ADAL" clId="{F91867C7-2B18-43F1-88C6-FD40DB3066D7}" dt="2023-12-22T08:20:49.218" v="627" actId="478"/>
          <ac:picMkLst>
            <pc:docMk/>
            <pc:sldMk cId="2576973209" sldId="342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20:55.374" v="636" actId="171"/>
        <pc:sldMkLst>
          <pc:docMk/>
          <pc:sldMk cId="1008174727" sldId="343"/>
        </pc:sldMkLst>
        <pc:spChg chg="add mod ord">
          <ac:chgData name="Floor de Bruin" userId="d1c5b670-a1b7-49da-b2e8-c82be91a578e" providerId="ADAL" clId="{F91867C7-2B18-43F1-88C6-FD40DB3066D7}" dt="2023-12-22T08:20:55.374" v="636" actId="171"/>
          <ac:spMkLst>
            <pc:docMk/>
            <pc:sldMk cId="1008174727" sldId="343"/>
            <ac:spMk id="7" creationId="{0664C3D7-9159-B69F-0A56-9D0FDFD92BCD}"/>
          </ac:spMkLst>
        </pc:spChg>
        <pc:picChg chg="del">
          <ac:chgData name="Floor de Bruin" userId="d1c5b670-a1b7-49da-b2e8-c82be91a578e" providerId="ADAL" clId="{F91867C7-2B18-43F1-88C6-FD40DB3066D7}" dt="2023-12-22T08:20:53.338" v="632" actId="478"/>
          <ac:picMkLst>
            <pc:docMk/>
            <pc:sldMk cId="1008174727" sldId="343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20:59.786" v="640" actId="171"/>
        <pc:sldMkLst>
          <pc:docMk/>
          <pc:sldMk cId="633822814" sldId="344"/>
        </pc:sldMkLst>
        <pc:spChg chg="add mod ord">
          <ac:chgData name="Floor de Bruin" userId="d1c5b670-a1b7-49da-b2e8-c82be91a578e" providerId="ADAL" clId="{F91867C7-2B18-43F1-88C6-FD40DB3066D7}" dt="2023-12-22T08:20:59.786" v="640" actId="171"/>
          <ac:spMkLst>
            <pc:docMk/>
            <pc:sldMk cId="633822814" sldId="344"/>
            <ac:spMk id="3" creationId="{8B3544EF-9982-7E04-8AC6-BBC4E73DA3A2}"/>
          </ac:spMkLst>
        </pc:spChg>
        <pc:picChg chg="del">
          <ac:chgData name="Floor de Bruin" userId="d1c5b670-a1b7-49da-b2e8-c82be91a578e" providerId="ADAL" clId="{F91867C7-2B18-43F1-88C6-FD40DB3066D7}" dt="2023-12-22T08:20:57.984" v="637" actId="478"/>
          <ac:picMkLst>
            <pc:docMk/>
            <pc:sldMk cId="633822814" sldId="344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21:03.486" v="644" actId="171"/>
        <pc:sldMkLst>
          <pc:docMk/>
          <pc:sldMk cId="3444755888" sldId="345"/>
        </pc:sldMkLst>
        <pc:spChg chg="add mod ord">
          <ac:chgData name="Floor de Bruin" userId="d1c5b670-a1b7-49da-b2e8-c82be91a578e" providerId="ADAL" clId="{F91867C7-2B18-43F1-88C6-FD40DB3066D7}" dt="2023-12-22T08:21:03.486" v="644" actId="171"/>
          <ac:spMkLst>
            <pc:docMk/>
            <pc:sldMk cId="3444755888" sldId="345"/>
            <ac:spMk id="7" creationId="{B08A8F0F-2EC9-2216-8997-65791E12A868}"/>
          </ac:spMkLst>
        </pc:spChg>
        <pc:picChg chg="del">
          <ac:chgData name="Floor de Bruin" userId="d1c5b670-a1b7-49da-b2e8-c82be91a578e" providerId="ADAL" clId="{F91867C7-2B18-43F1-88C6-FD40DB3066D7}" dt="2023-12-22T08:21:01.713" v="641" actId="478"/>
          <ac:picMkLst>
            <pc:docMk/>
            <pc:sldMk cId="3444755888" sldId="345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21:07.265" v="648" actId="171"/>
        <pc:sldMkLst>
          <pc:docMk/>
          <pc:sldMk cId="1986269068" sldId="346"/>
        </pc:sldMkLst>
        <pc:spChg chg="add mod ord">
          <ac:chgData name="Floor de Bruin" userId="d1c5b670-a1b7-49da-b2e8-c82be91a578e" providerId="ADAL" clId="{F91867C7-2B18-43F1-88C6-FD40DB3066D7}" dt="2023-12-22T08:21:07.265" v="648" actId="171"/>
          <ac:spMkLst>
            <pc:docMk/>
            <pc:sldMk cId="1986269068" sldId="346"/>
            <ac:spMk id="7" creationId="{150119F0-75F7-FA2A-03B7-35FC148EA82E}"/>
          </ac:spMkLst>
        </pc:spChg>
        <pc:picChg chg="del">
          <ac:chgData name="Floor de Bruin" userId="d1c5b670-a1b7-49da-b2e8-c82be91a578e" providerId="ADAL" clId="{F91867C7-2B18-43F1-88C6-FD40DB3066D7}" dt="2023-12-22T08:21:05.438" v="645" actId="478"/>
          <ac:picMkLst>
            <pc:docMk/>
            <pc:sldMk cId="1986269068" sldId="346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21:11.676" v="652" actId="171"/>
        <pc:sldMkLst>
          <pc:docMk/>
          <pc:sldMk cId="3025352937" sldId="347"/>
        </pc:sldMkLst>
        <pc:spChg chg="add mod ord">
          <ac:chgData name="Floor de Bruin" userId="d1c5b670-a1b7-49da-b2e8-c82be91a578e" providerId="ADAL" clId="{F91867C7-2B18-43F1-88C6-FD40DB3066D7}" dt="2023-12-22T08:21:11.676" v="652" actId="171"/>
          <ac:spMkLst>
            <pc:docMk/>
            <pc:sldMk cId="3025352937" sldId="347"/>
            <ac:spMk id="7" creationId="{D92A744A-10E4-76D0-50D4-FA4C7584C7A1}"/>
          </ac:spMkLst>
        </pc:spChg>
        <pc:picChg chg="del">
          <ac:chgData name="Floor de Bruin" userId="d1c5b670-a1b7-49da-b2e8-c82be91a578e" providerId="ADAL" clId="{F91867C7-2B18-43F1-88C6-FD40DB3066D7}" dt="2023-12-22T08:21:09.749" v="649" actId="478"/>
          <ac:picMkLst>
            <pc:docMk/>
            <pc:sldMk cId="3025352937" sldId="347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21:16.349" v="656" actId="171"/>
        <pc:sldMkLst>
          <pc:docMk/>
          <pc:sldMk cId="3938810346" sldId="348"/>
        </pc:sldMkLst>
        <pc:spChg chg="add mod ord">
          <ac:chgData name="Floor de Bruin" userId="d1c5b670-a1b7-49da-b2e8-c82be91a578e" providerId="ADAL" clId="{F91867C7-2B18-43F1-88C6-FD40DB3066D7}" dt="2023-12-22T08:21:16.349" v="656" actId="171"/>
          <ac:spMkLst>
            <pc:docMk/>
            <pc:sldMk cId="3938810346" sldId="348"/>
            <ac:spMk id="6" creationId="{39B47930-BA5D-B22E-AB68-F968F00C8416}"/>
          </ac:spMkLst>
        </pc:spChg>
        <pc:picChg chg="del">
          <ac:chgData name="Floor de Bruin" userId="d1c5b670-a1b7-49da-b2e8-c82be91a578e" providerId="ADAL" clId="{F91867C7-2B18-43F1-88C6-FD40DB3066D7}" dt="2023-12-22T08:21:14.531" v="653" actId="478"/>
          <ac:picMkLst>
            <pc:docMk/>
            <pc:sldMk cId="3938810346" sldId="348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21:20.994" v="660" actId="171"/>
        <pc:sldMkLst>
          <pc:docMk/>
          <pc:sldMk cId="432331777" sldId="349"/>
        </pc:sldMkLst>
        <pc:spChg chg="add mod ord">
          <ac:chgData name="Floor de Bruin" userId="d1c5b670-a1b7-49da-b2e8-c82be91a578e" providerId="ADAL" clId="{F91867C7-2B18-43F1-88C6-FD40DB3066D7}" dt="2023-12-22T08:21:20.994" v="660" actId="171"/>
          <ac:spMkLst>
            <pc:docMk/>
            <pc:sldMk cId="432331777" sldId="349"/>
            <ac:spMk id="7" creationId="{CDA39404-04BA-A716-D5B4-E073E2FBBC0B}"/>
          </ac:spMkLst>
        </pc:spChg>
        <pc:picChg chg="del">
          <ac:chgData name="Floor de Bruin" userId="d1c5b670-a1b7-49da-b2e8-c82be91a578e" providerId="ADAL" clId="{F91867C7-2B18-43F1-88C6-FD40DB3066D7}" dt="2023-12-22T08:21:19.234" v="657" actId="478"/>
          <ac:picMkLst>
            <pc:docMk/>
            <pc:sldMk cId="432331777" sldId="349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21:25.030" v="664" actId="171"/>
        <pc:sldMkLst>
          <pc:docMk/>
          <pc:sldMk cId="1658282199" sldId="350"/>
        </pc:sldMkLst>
        <pc:spChg chg="add mod ord">
          <ac:chgData name="Floor de Bruin" userId="d1c5b670-a1b7-49da-b2e8-c82be91a578e" providerId="ADAL" clId="{F91867C7-2B18-43F1-88C6-FD40DB3066D7}" dt="2023-12-22T08:21:25.030" v="664" actId="171"/>
          <ac:spMkLst>
            <pc:docMk/>
            <pc:sldMk cId="1658282199" sldId="350"/>
            <ac:spMk id="3" creationId="{8DB38133-346A-2172-3A6E-8685C84CFD60}"/>
          </ac:spMkLst>
        </pc:spChg>
        <pc:picChg chg="del">
          <ac:chgData name="Floor de Bruin" userId="d1c5b670-a1b7-49da-b2e8-c82be91a578e" providerId="ADAL" clId="{F91867C7-2B18-43F1-88C6-FD40DB3066D7}" dt="2023-12-22T08:21:23.160" v="661" actId="478"/>
          <ac:picMkLst>
            <pc:docMk/>
            <pc:sldMk cId="1658282199" sldId="350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21:28.986" v="668" actId="171"/>
        <pc:sldMkLst>
          <pc:docMk/>
          <pc:sldMk cId="4025376400" sldId="351"/>
        </pc:sldMkLst>
        <pc:spChg chg="add mod ord">
          <ac:chgData name="Floor de Bruin" userId="d1c5b670-a1b7-49da-b2e8-c82be91a578e" providerId="ADAL" clId="{F91867C7-2B18-43F1-88C6-FD40DB3066D7}" dt="2023-12-22T08:21:28.986" v="668" actId="171"/>
          <ac:spMkLst>
            <pc:docMk/>
            <pc:sldMk cId="4025376400" sldId="351"/>
            <ac:spMk id="7" creationId="{35AFFF9C-FDDA-5FF2-6596-4EEB79DED6FF}"/>
          </ac:spMkLst>
        </pc:spChg>
        <pc:picChg chg="del">
          <ac:chgData name="Floor de Bruin" userId="d1c5b670-a1b7-49da-b2e8-c82be91a578e" providerId="ADAL" clId="{F91867C7-2B18-43F1-88C6-FD40DB3066D7}" dt="2023-12-22T08:21:27.028" v="665" actId="478"/>
          <ac:picMkLst>
            <pc:docMk/>
            <pc:sldMk cId="4025376400" sldId="351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21:33.620" v="672" actId="171"/>
        <pc:sldMkLst>
          <pc:docMk/>
          <pc:sldMk cId="1668637520" sldId="352"/>
        </pc:sldMkLst>
        <pc:spChg chg="add mod ord">
          <ac:chgData name="Floor de Bruin" userId="d1c5b670-a1b7-49da-b2e8-c82be91a578e" providerId="ADAL" clId="{F91867C7-2B18-43F1-88C6-FD40DB3066D7}" dt="2023-12-22T08:21:33.620" v="672" actId="171"/>
          <ac:spMkLst>
            <pc:docMk/>
            <pc:sldMk cId="1668637520" sldId="352"/>
            <ac:spMk id="7" creationId="{51976F6D-40B1-DBCF-69F7-1803386E9713}"/>
          </ac:spMkLst>
        </pc:spChg>
        <pc:picChg chg="del">
          <ac:chgData name="Floor de Bruin" userId="d1c5b670-a1b7-49da-b2e8-c82be91a578e" providerId="ADAL" clId="{F91867C7-2B18-43F1-88C6-FD40DB3066D7}" dt="2023-12-22T08:21:31.012" v="669" actId="478"/>
          <ac:picMkLst>
            <pc:docMk/>
            <pc:sldMk cId="1668637520" sldId="352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21:40.949" v="678" actId="171"/>
        <pc:sldMkLst>
          <pc:docMk/>
          <pc:sldMk cId="513165603" sldId="353"/>
        </pc:sldMkLst>
        <pc:spChg chg="add del mod">
          <ac:chgData name="Floor de Bruin" userId="d1c5b670-a1b7-49da-b2e8-c82be91a578e" providerId="ADAL" clId="{F91867C7-2B18-43F1-88C6-FD40DB3066D7}" dt="2023-12-22T08:21:36.973" v="674" actId="478"/>
          <ac:spMkLst>
            <pc:docMk/>
            <pc:sldMk cId="513165603" sldId="353"/>
            <ac:spMk id="7" creationId="{7B4FFED8-42A5-05BC-46D3-818C1CEACC71}"/>
          </ac:spMkLst>
        </pc:spChg>
        <pc:spChg chg="add mod ord">
          <ac:chgData name="Floor de Bruin" userId="d1c5b670-a1b7-49da-b2e8-c82be91a578e" providerId="ADAL" clId="{F91867C7-2B18-43F1-88C6-FD40DB3066D7}" dt="2023-12-22T08:21:40.949" v="678" actId="171"/>
          <ac:spMkLst>
            <pc:docMk/>
            <pc:sldMk cId="513165603" sldId="353"/>
            <ac:spMk id="8" creationId="{4ACD026C-C815-0F35-CF65-C5EBA9368C08}"/>
          </ac:spMkLst>
        </pc:spChg>
        <pc:picChg chg="del">
          <ac:chgData name="Floor de Bruin" userId="d1c5b670-a1b7-49da-b2e8-c82be91a578e" providerId="ADAL" clId="{F91867C7-2B18-43F1-88C6-FD40DB3066D7}" dt="2023-12-22T08:21:38.996" v="675" actId="478"/>
          <ac:picMkLst>
            <pc:docMk/>
            <pc:sldMk cId="513165603" sldId="353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21:45.196" v="682" actId="171"/>
        <pc:sldMkLst>
          <pc:docMk/>
          <pc:sldMk cId="3715992364" sldId="354"/>
        </pc:sldMkLst>
        <pc:spChg chg="add mod ord">
          <ac:chgData name="Floor de Bruin" userId="d1c5b670-a1b7-49da-b2e8-c82be91a578e" providerId="ADAL" clId="{F91867C7-2B18-43F1-88C6-FD40DB3066D7}" dt="2023-12-22T08:21:45.196" v="682" actId="171"/>
          <ac:spMkLst>
            <pc:docMk/>
            <pc:sldMk cId="3715992364" sldId="354"/>
            <ac:spMk id="7" creationId="{F6994DAD-FB07-B6CA-B3CF-7217ED4879C3}"/>
          </ac:spMkLst>
        </pc:spChg>
        <pc:picChg chg="del">
          <ac:chgData name="Floor de Bruin" userId="d1c5b670-a1b7-49da-b2e8-c82be91a578e" providerId="ADAL" clId="{F91867C7-2B18-43F1-88C6-FD40DB3066D7}" dt="2023-12-22T08:21:43.139" v="679" actId="478"/>
          <ac:picMkLst>
            <pc:docMk/>
            <pc:sldMk cId="3715992364" sldId="354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21:54.019" v="690" actId="171"/>
        <pc:sldMkLst>
          <pc:docMk/>
          <pc:sldMk cId="1381557623" sldId="359"/>
        </pc:sldMkLst>
        <pc:spChg chg="add mod ord">
          <ac:chgData name="Floor de Bruin" userId="d1c5b670-a1b7-49da-b2e8-c82be91a578e" providerId="ADAL" clId="{F91867C7-2B18-43F1-88C6-FD40DB3066D7}" dt="2023-12-22T08:21:54.019" v="690" actId="171"/>
          <ac:spMkLst>
            <pc:docMk/>
            <pc:sldMk cId="1381557623" sldId="359"/>
            <ac:spMk id="7" creationId="{F4002BC9-428F-4A46-AC6F-CB8690286287}"/>
          </ac:spMkLst>
        </pc:spChg>
        <pc:picChg chg="del">
          <ac:chgData name="Floor de Bruin" userId="d1c5b670-a1b7-49da-b2e8-c82be91a578e" providerId="ADAL" clId="{F91867C7-2B18-43F1-88C6-FD40DB3066D7}" dt="2023-12-22T08:21:52.193" v="687" actId="478"/>
          <ac:picMkLst>
            <pc:docMk/>
            <pc:sldMk cId="1381557623" sldId="359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22:54.528" v="733" actId="1076"/>
        <pc:sldMkLst>
          <pc:docMk/>
          <pc:sldMk cId="4125443636" sldId="360"/>
        </pc:sldMkLst>
        <pc:spChg chg="add del mod">
          <ac:chgData name="Floor de Bruin" userId="d1c5b670-a1b7-49da-b2e8-c82be91a578e" providerId="ADAL" clId="{F91867C7-2B18-43F1-88C6-FD40DB3066D7}" dt="2023-12-22T08:22:46.689" v="727" actId="478"/>
          <ac:spMkLst>
            <pc:docMk/>
            <pc:sldMk cId="4125443636" sldId="360"/>
            <ac:spMk id="3" creationId="{519997EE-4ABC-3146-5E96-B33AFE09179C}"/>
          </ac:spMkLst>
        </pc:spChg>
        <pc:spChg chg="add mod ord">
          <ac:chgData name="Floor de Bruin" userId="d1c5b670-a1b7-49da-b2e8-c82be91a578e" providerId="ADAL" clId="{F91867C7-2B18-43F1-88C6-FD40DB3066D7}" dt="2023-12-22T08:22:49.267" v="731" actId="171"/>
          <ac:spMkLst>
            <pc:docMk/>
            <pc:sldMk cId="4125443636" sldId="360"/>
            <ac:spMk id="8" creationId="{BCEF4013-A685-6D65-E76F-F291B8ED7FB9}"/>
          </ac:spMkLst>
        </pc:spChg>
        <pc:picChg chg="del">
          <ac:chgData name="Floor de Bruin" userId="d1c5b670-a1b7-49da-b2e8-c82be91a578e" providerId="ADAL" clId="{F91867C7-2B18-43F1-88C6-FD40DB3066D7}" dt="2023-12-22T08:22:44.651" v="726" actId="478"/>
          <ac:picMkLst>
            <pc:docMk/>
            <pc:sldMk cId="4125443636" sldId="360"/>
            <ac:picMk id="4" creationId="{00000000-0000-0000-0000-000000000000}"/>
          </ac:picMkLst>
        </pc:picChg>
        <pc:picChg chg="del">
          <ac:chgData name="Floor de Bruin" userId="d1c5b670-a1b7-49da-b2e8-c82be91a578e" providerId="ADAL" clId="{F91867C7-2B18-43F1-88C6-FD40DB3066D7}" dt="2023-12-22T08:22:44.244" v="725" actId="478"/>
          <ac:picMkLst>
            <pc:docMk/>
            <pc:sldMk cId="4125443636" sldId="360"/>
            <ac:picMk id="5" creationId="{00000000-0000-0000-0000-000000000000}"/>
          </ac:picMkLst>
        </pc:picChg>
        <pc:picChg chg="mod">
          <ac:chgData name="Floor de Bruin" userId="d1c5b670-a1b7-49da-b2e8-c82be91a578e" providerId="ADAL" clId="{F91867C7-2B18-43F1-88C6-FD40DB3066D7}" dt="2023-12-22T08:22:54.528" v="733" actId="1076"/>
          <ac:picMkLst>
            <pc:docMk/>
            <pc:sldMk cId="4125443636" sldId="360"/>
            <ac:picMk id="6" creationId="{7383D96F-9847-75B7-EB43-1D595FACA84E}"/>
          </ac:picMkLst>
        </pc:picChg>
        <pc:picChg chg="mod">
          <ac:chgData name="Floor de Bruin" userId="d1c5b670-a1b7-49da-b2e8-c82be91a578e" providerId="ADAL" clId="{F91867C7-2B18-43F1-88C6-FD40DB3066D7}" dt="2023-12-22T08:22:51.300" v="732" actId="1076"/>
          <ac:picMkLst>
            <pc:docMk/>
            <pc:sldMk cId="4125443636" sldId="360"/>
            <ac:picMk id="7" creationId="{9EE94A69-057F-0B3F-9846-857D8357031E}"/>
          </ac:picMkLst>
        </pc:picChg>
        <pc:inkChg chg="del">
          <ac:chgData name="Floor de Bruin" userId="d1c5b670-a1b7-49da-b2e8-c82be91a578e" providerId="ADAL" clId="{F91867C7-2B18-43F1-88C6-FD40DB3066D7}" dt="2023-12-21T14:25:12.381" v="72" actId="478"/>
          <ac:inkMkLst>
            <pc:docMk/>
            <pc:sldMk cId="4125443636" sldId="360"/>
            <ac:inkMk id="3" creationId="{FA60F8DA-9D1B-BC10-0E2D-D8FD425FC881}"/>
          </ac:inkMkLst>
        </pc:inkChg>
      </pc:sldChg>
      <pc:sldChg chg="addSp delSp modSp mod">
        <pc:chgData name="Floor de Bruin" userId="d1c5b670-a1b7-49da-b2e8-c82be91a578e" providerId="ADAL" clId="{F91867C7-2B18-43F1-88C6-FD40DB3066D7}" dt="2023-12-22T08:23:53.616" v="746" actId="1076"/>
        <pc:sldMkLst>
          <pc:docMk/>
          <pc:sldMk cId="3513803542" sldId="362"/>
        </pc:sldMkLst>
        <pc:spChg chg="add mod ord">
          <ac:chgData name="Floor de Bruin" userId="d1c5b670-a1b7-49da-b2e8-c82be91a578e" providerId="ADAL" clId="{F91867C7-2B18-43F1-88C6-FD40DB3066D7}" dt="2023-12-22T08:23:35.925" v="742" actId="171"/>
          <ac:spMkLst>
            <pc:docMk/>
            <pc:sldMk cId="3513803542" sldId="362"/>
            <ac:spMk id="5" creationId="{D3B9981B-B44F-0C16-48B8-A2134E75D402}"/>
          </ac:spMkLst>
        </pc:spChg>
        <pc:picChg chg="del">
          <ac:chgData name="Floor de Bruin" userId="d1c5b670-a1b7-49da-b2e8-c82be91a578e" providerId="ADAL" clId="{F91867C7-2B18-43F1-88C6-FD40DB3066D7}" dt="2023-12-22T08:23:50.820" v="744" actId="478"/>
          <ac:picMkLst>
            <pc:docMk/>
            <pc:sldMk cId="3513803542" sldId="362"/>
            <ac:picMk id="3" creationId="{D5886AD8-1CD8-FDC1-62F7-F615944951A1}"/>
          </ac:picMkLst>
        </pc:picChg>
        <pc:picChg chg="del">
          <ac:chgData name="Floor de Bruin" userId="d1c5b670-a1b7-49da-b2e8-c82be91a578e" providerId="ADAL" clId="{F91867C7-2B18-43F1-88C6-FD40DB3066D7}" dt="2023-12-21T14:22:36.867" v="47" actId="478"/>
          <ac:picMkLst>
            <pc:docMk/>
            <pc:sldMk cId="3513803542" sldId="362"/>
            <ac:picMk id="5" creationId="{00000000-0000-0000-0000-000000000000}"/>
          </ac:picMkLst>
        </pc:picChg>
        <pc:picChg chg="del">
          <ac:chgData name="Floor de Bruin" userId="d1c5b670-a1b7-49da-b2e8-c82be91a578e" providerId="ADAL" clId="{F91867C7-2B18-43F1-88C6-FD40DB3066D7}" dt="2023-12-22T08:23:50.471" v="743" actId="478"/>
          <ac:picMkLst>
            <pc:docMk/>
            <pc:sldMk cId="3513803542" sldId="362"/>
            <ac:picMk id="7" creationId="{CBC015B0-21E5-2DD1-B141-19AED73C32CD}"/>
          </ac:picMkLst>
        </pc:picChg>
        <pc:picChg chg="add del mod">
          <ac:chgData name="Floor de Bruin" userId="d1c5b670-a1b7-49da-b2e8-c82be91a578e" providerId="ADAL" clId="{F91867C7-2B18-43F1-88C6-FD40DB3066D7}" dt="2023-12-22T08:23:33.877" v="738" actId="478"/>
          <ac:picMkLst>
            <pc:docMk/>
            <pc:sldMk cId="3513803542" sldId="362"/>
            <ac:picMk id="8" creationId="{56C78201-2FC1-CC88-68A1-E04559D568F4}"/>
          </ac:picMkLst>
        </pc:picChg>
        <pc:picChg chg="add mod">
          <ac:chgData name="Floor de Bruin" userId="d1c5b670-a1b7-49da-b2e8-c82be91a578e" providerId="ADAL" clId="{F91867C7-2B18-43F1-88C6-FD40DB3066D7}" dt="2023-12-22T08:23:53.616" v="746" actId="1076"/>
          <ac:picMkLst>
            <pc:docMk/>
            <pc:sldMk cId="3513803542" sldId="362"/>
            <ac:picMk id="10" creationId="{F78BFD54-AF69-89A4-49AF-84BDAEA40236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24:00.021" v="751" actId="171"/>
        <pc:sldMkLst>
          <pc:docMk/>
          <pc:sldMk cId="1136733938" sldId="363"/>
        </pc:sldMkLst>
        <pc:spChg chg="add mod ord">
          <ac:chgData name="Floor de Bruin" userId="d1c5b670-a1b7-49da-b2e8-c82be91a578e" providerId="ADAL" clId="{F91867C7-2B18-43F1-88C6-FD40DB3066D7}" dt="2023-12-22T08:24:00.021" v="751" actId="171"/>
          <ac:spMkLst>
            <pc:docMk/>
            <pc:sldMk cId="1136733938" sldId="363"/>
            <ac:spMk id="7" creationId="{6F88AFF9-40DD-87B1-DFF7-8448876BEB04}"/>
          </ac:spMkLst>
        </pc:spChg>
        <pc:picChg chg="del">
          <ac:chgData name="Floor de Bruin" userId="d1c5b670-a1b7-49da-b2e8-c82be91a578e" providerId="ADAL" clId="{F91867C7-2B18-43F1-88C6-FD40DB3066D7}" dt="2023-12-22T08:23:57.830" v="747" actId="478"/>
          <ac:picMkLst>
            <pc:docMk/>
            <pc:sldMk cId="1136733938" sldId="363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24:03.854" v="755" actId="171"/>
        <pc:sldMkLst>
          <pc:docMk/>
          <pc:sldMk cId="786728963" sldId="364"/>
        </pc:sldMkLst>
        <pc:spChg chg="add mod ord">
          <ac:chgData name="Floor de Bruin" userId="d1c5b670-a1b7-49da-b2e8-c82be91a578e" providerId="ADAL" clId="{F91867C7-2B18-43F1-88C6-FD40DB3066D7}" dt="2023-12-22T08:24:03.854" v="755" actId="171"/>
          <ac:spMkLst>
            <pc:docMk/>
            <pc:sldMk cId="786728963" sldId="364"/>
            <ac:spMk id="7" creationId="{9C9A1587-34CE-2136-A9DF-3F26B486C611}"/>
          </ac:spMkLst>
        </pc:spChg>
        <pc:picChg chg="del">
          <ac:chgData name="Floor de Bruin" userId="d1c5b670-a1b7-49da-b2e8-c82be91a578e" providerId="ADAL" clId="{F91867C7-2B18-43F1-88C6-FD40DB3066D7}" dt="2023-12-22T08:24:01.916" v="752" actId="478"/>
          <ac:picMkLst>
            <pc:docMk/>
            <pc:sldMk cId="786728963" sldId="364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24:07.830" v="759" actId="171"/>
        <pc:sldMkLst>
          <pc:docMk/>
          <pc:sldMk cId="1358201263" sldId="365"/>
        </pc:sldMkLst>
        <pc:spChg chg="add mod ord">
          <ac:chgData name="Floor de Bruin" userId="d1c5b670-a1b7-49da-b2e8-c82be91a578e" providerId="ADAL" clId="{F91867C7-2B18-43F1-88C6-FD40DB3066D7}" dt="2023-12-22T08:24:07.830" v="759" actId="171"/>
          <ac:spMkLst>
            <pc:docMk/>
            <pc:sldMk cId="1358201263" sldId="365"/>
            <ac:spMk id="7" creationId="{1951B5AB-128E-43A7-85C9-0BE4D3E1E569}"/>
          </ac:spMkLst>
        </pc:spChg>
        <pc:picChg chg="del">
          <ac:chgData name="Floor de Bruin" userId="d1c5b670-a1b7-49da-b2e8-c82be91a578e" providerId="ADAL" clId="{F91867C7-2B18-43F1-88C6-FD40DB3066D7}" dt="2023-12-22T08:24:05.871" v="756" actId="478"/>
          <ac:picMkLst>
            <pc:docMk/>
            <pc:sldMk cId="1358201263" sldId="365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24:13.886" v="763" actId="171"/>
        <pc:sldMkLst>
          <pc:docMk/>
          <pc:sldMk cId="3291239471" sldId="366"/>
        </pc:sldMkLst>
        <pc:spChg chg="add mod ord">
          <ac:chgData name="Floor de Bruin" userId="d1c5b670-a1b7-49da-b2e8-c82be91a578e" providerId="ADAL" clId="{F91867C7-2B18-43F1-88C6-FD40DB3066D7}" dt="2023-12-22T08:24:13.886" v="763" actId="171"/>
          <ac:spMkLst>
            <pc:docMk/>
            <pc:sldMk cId="3291239471" sldId="366"/>
            <ac:spMk id="7" creationId="{62080099-2A14-1809-E8F8-DB95ECC766B1}"/>
          </ac:spMkLst>
        </pc:spChg>
        <pc:picChg chg="del">
          <ac:chgData name="Floor de Bruin" userId="d1c5b670-a1b7-49da-b2e8-c82be91a578e" providerId="ADAL" clId="{F91867C7-2B18-43F1-88C6-FD40DB3066D7}" dt="2023-12-22T08:24:12.128" v="760" actId="478"/>
          <ac:picMkLst>
            <pc:docMk/>
            <pc:sldMk cId="3291239471" sldId="366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24:18.405" v="767" actId="171"/>
        <pc:sldMkLst>
          <pc:docMk/>
          <pc:sldMk cId="188964004" sldId="367"/>
        </pc:sldMkLst>
        <pc:spChg chg="add mod ord">
          <ac:chgData name="Floor de Bruin" userId="d1c5b670-a1b7-49da-b2e8-c82be91a578e" providerId="ADAL" clId="{F91867C7-2B18-43F1-88C6-FD40DB3066D7}" dt="2023-12-22T08:24:18.405" v="767" actId="171"/>
          <ac:spMkLst>
            <pc:docMk/>
            <pc:sldMk cId="188964004" sldId="367"/>
            <ac:spMk id="7" creationId="{D742573C-CEEF-7B60-90C6-CB95434A53D6}"/>
          </ac:spMkLst>
        </pc:spChg>
        <pc:picChg chg="del">
          <ac:chgData name="Floor de Bruin" userId="d1c5b670-a1b7-49da-b2e8-c82be91a578e" providerId="ADAL" clId="{F91867C7-2B18-43F1-88C6-FD40DB3066D7}" dt="2023-12-22T08:24:16.587" v="764" actId="478"/>
          <ac:picMkLst>
            <pc:docMk/>
            <pc:sldMk cId="188964004" sldId="367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24:22.087" v="771" actId="171"/>
        <pc:sldMkLst>
          <pc:docMk/>
          <pc:sldMk cId="2039878622" sldId="368"/>
        </pc:sldMkLst>
        <pc:spChg chg="add mod ord">
          <ac:chgData name="Floor de Bruin" userId="d1c5b670-a1b7-49da-b2e8-c82be91a578e" providerId="ADAL" clId="{F91867C7-2B18-43F1-88C6-FD40DB3066D7}" dt="2023-12-22T08:24:22.087" v="771" actId="171"/>
          <ac:spMkLst>
            <pc:docMk/>
            <pc:sldMk cId="2039878622" sldId="368"/>
            <ac:spMk id="7" creationId="{C5BC339A-1D30-436C-3420-491897A72125}"/>
          </ac:spMkLst>
        </pc:spChg>
        <pc:picChg chg="del">
          <ac:chgData name="Floor de Bruin" userId="d1c5b670-a1b7-49da-b2e8-c82be91a578e" providerId="ADAL" clId="{F91867C7-2B18-43F1-88C6-FD40DB3066D7}" dt="2023-12-22T08:24:20.347" v="768" actId="478"/>
          <ac:picMkLst>
            <pc:docMk/>
            <pc:sldMk cId="2039878622" sldId="368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24:28.044" v="775" actId="171"/>
        <pc:sldMkLst>
          <pc:docMk/>
          <pc:sldMk cId="4277277003" sldId="369"/>
        </pc:sldMkLst>
        <pc:spChg chg="add mod ord">
          <ac:chgData name="Floor de Bruin" userId="d1c5b670-a1b7-49da-b2e8-c82be91a578e" providerId="ADAL" clId="{F91867C7-2B18-43F1-88C6-FD40DB3066D7}" dt="2023-12-22T08:24:28.044" v="775" actId="171"/>
          <ac:spMkLst>
            <pc:docMk/>
            <pc:sldMk cId="4277277003" sldId="369"/>
            <ac:spMk id="7" creationId="{F16F0E3F-1135-1C4C-DCF4-FE734FD17A00}"/>
          </ac:spMkLst>
        </pc:spChg>
        <pc:picChg chg="del">
          <ac:chgData name="Floor de Bruin" userId="d1c5b670-a1b7-49da-b2e8-c82be91a578e" providerId="ADAL" clId="{F91867C7-2B18-43F1-88C6-FD40DB3066D7}" dt="2023-12-22T08:24:26.237" v="772" actId="478"/>
          <ac:picMkLst>
            <pc:docMk/>
            <pc:sldMk cId="4277277003" sldId="369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24:33.614" v="779" actId="171"/>
        <pc:sldMkLst>
          <pc:docMk/>
          <pc:sldMk cId="1095243216" sldId="370"/>
        </pc:sldMkLst>
        <pc:spChg chg="add mod ord">
          <ac:chgData name="Floor de Bruin" userId="d1c5b670-a1b7-49da-b2e8-c82be91a578e" providerId="ADAL" clId="{F91867C7-2B18-43F1-88C6-FD40DB3066D7}" dt="2023-12-22T08:24:33.614" v="779" actId="171"/>
          <ac:spMkLst>
            <pc:docMk/>
            <pc:sldMk cId="1095243216" sldId="370"/>
            <ac:spMk id="7" creationId="{69633368-3236-2CE4-DB2E-BD2F9A3A668C}"/>
          </ac:spMkLst>
        </pc:spChg>
        <pc:picChg chg="del">
          <ac:chgData name="Floor de Bruin" userId="d1c5b670-a1b7-49da-b2e8-c82be91a578e" providerId="ADAL" clId="{F91867C7-2B18-43F1-88C6-FD40DB3066D7}" dt="2023-12-22T08:24:31.778" v="776" actId="478"/>
          <ac:picMkLst>
            <pc:docMk/>
            <pc:sldMk cId="1095243216" sldId="370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24:37.866" v="783" actId="171"/>
        <pc:sldMkLst>
          <pc:docMk/>
          <pc:sldMk cId="1258298144" sldId="371"/>
        </pc:sldMkLst>
        <pc:spChg chg="add mod ord">
          <ac:chgData name="Floor de Bruin" userId="d1c5b670-a1b7-49da-b2e8-c82be91a578e" providerId="ADAL" clId="{F91867C7-2B18-43F1-88C6-FD40DB3066D7}" dt="2023-12-22T08:24:37.866" v="783" actId="171"/>
          <ac:spMkLst>
            <pc:docMk/>
            <pc:sldMk cId="1258298144" sldId="371"/>
            <ac:spMk id="7" creationId="{40C80B13-827F-48E7-56A8-7EBA8D3356CC}"/>
          </ac:spMkLst>
        </pc:spChg>
        <pc:picChg chg="del">
          <ac:chgData name="Floor de Bruin" userId="d1c5b670-a1b7-49da-b2e8-c82be91a578e" providerId="ADAL" clId="{F91867C7-2B18-43F1-88C6-FD40DB3066D7}" dt="2023-12-22T08:24:36.116" v="780" actId="478"/>
          <ac:picMkLst>
            <pc:docMk/>
            <pc:sldMk cId="1258298144" sldId="371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24:55.365" v="792" actId="1036"/>
        <pc:sldMkLst>
          <pc:docMk/>
          <pc:sldMk cId="398476315" sldId="372"/>
        </pc:sldMkLst>
        <pc:spChg chg="add del mod">
          <ac:chgData name="Floor de Bruin" userId="d1c5b670-a1b7-49da-b2e8-c82be91a578e" providerId="ADAL" clId="{F91867C7-2B18-43F1-88C6-FD40DB3066D7}" dt="2023-12-22T08:24:51.300" v="790" actId="478"/>
          <ac:spMkLst>
            <pc:docMk/>
            <pc:sldMk cId="398476315" sldId="372"/>
            <ac:spMk id="3" creationId="{383F45EC-FE9D-77C6-4B9E-71FBF01FC5EC}"/>
          </ac:spMkLst>
        </pc:spChg>
        <pc:spChg chg="add mod ord">
          <ac:chgData name="Floor de Bruin" userId="d1c5b670-a1b7-49da-b2e8-c82be91a578e" providerId="ADAL" clId="{F91867C7-2B18-43F1-88C6-FD40DB3066D7}" dt="2023-12-22T08:24:48.945" v="789" actId="171"/>
          <ac:spMkLst>
            <pc:docMk/>
            <pc:sldMk cId="398476315" sldId="372"/>
            <ac:spMk id="8" creationId="{74143F62-CAA7-5A1E-1982-8C4A70737104}"/>
          </ac:spMkLst>
        </pc:spChg>
        <pc:picChg chg="del">
          <ac:chgData name="Floor de Bruin" userId="d1c5b670-a1b7-49da-b2e8-c82be91a578e" providerId="ADAL" clId="{F91867C7-2B18-43F1-88C6-FD40DB3066D7}" dt="2023-12-22T08:24:46.732" v="785" actId="478"/>
          <ac:picMkLst>
            <pc:docMk/>
            <pc:sldMk cId="398476315" sldId="372"/>
            <ac:picMk id="4" creationId="{00000000-0000-0000-0000-000000000000}"/>
          </ac:picMkLst>
        </pc:picChg>
        <pc:picChg chg="del">
          <ac:chgData name="Floor de Bruin" userId="d1c5b670-a1b7-49da-b2e8-c82be91a578e" providerId="ADAL" clId="{F91867C7-2B18-43F1-88C6-FD40DB3066D7}" dt="2023-12-22T08:24:45.388" v="784" actId="478"/>
          <ac:picMkLst>
            <pc:docMk/>
            <pc:sldMk cId="398476315" sldId="372"/>
            <ac:picMk id="5" creationId="{00000000-0000-0000-0000-000000000000}"/>
          </ac:picMkLst>
        </pc:picChg>
        <pc:picChg chg="mod">
          <ac:chgData name="Floor de Bruin" userId="d1c5b670-a1b7-49da-b2e8-c82be91a578e" providerId="ADAL" clId="{F91867C7-2B18-43F1-88C6-FD40DB3066D7}" dt="2023-12-22T08:24:55.365" v="792" actId="1036"/>
          <ac:picMkLst>
            <pc:docMk/>
            <pc:sldMk cId="398476315" sldId="372"/>
            <ac:picMk id="6" creationId="{4304EFBA-0712-88CF-6574-6B59CE0F6F8C}"/>
          </ac:picMkLst>
        </pc:picChg>
        <pc:inkChg chg="del">
          <ac:chgData name="Floor de Bruin" userId="d1c5b670-a1b7-49da-b2e8-c82be91a578e" providerId="ADAL" clId="{F91867C7-2B18-43F1-88C6-FD40DB3066D7}" dt="2023-12-21T14:25:17.753" v="73" actId="478"/>
          <ac:inkMkLst>
            <pc:docMk/>
            <pc:sldMk cId="398476315" sldId="372"/>
            <ac:inkMk id="3" creationId="{FA60F8DA-9D1B-BC10-0E2D-D8FD425FC881}"/>
          </ac:inkMkLst>
        </pc:inkChg>
      </pc:sldChg>
      <pc:sldChg chg="addSp delSp modSp mod">
        <pc:chgData name="Floor de Bruin" userId="d1c5b670-a1b7-49da-b2e8-c82be91a578e" providerId="ADAL" clId="{F91867C7-2B18-43F1-88C6-FD40DB3066D7}" dt="2023-12-22T08:25:00.881" v="796" actId="171"/>
        <pc:sldMkLst>
          <pc:docMk/>
          <pc:sldMk cId="1875272253" sldId="373"/>
        </pc:sldMkLst>
        <pc:spChg chg="add mod ord">
          <ac:chgData name="Floor de Bruin" userId="d1c5b670-a1b7-49da-b2e8-c82be91a578e" providerId="ADAL" clId="{F91867C7-2B18-43F1-88C6-FD40DB3066D7}" dt="2023-12-22T08:25:00.881" v="796" actId="171"/>
          <ac:spMkLst>
            <pc:docMk/>
            <pc:sldMk cId="1875272253" sldId="373"/>
            <ac:spMk id="7" creationId="{B16233B8-B537-07F9-1201-82D8B8E7F719}"/>
          </ac:spMkLst>
        </pc:spChg>
        <pc:picChg chg="del">
          <ac:chgData name="Floor de Bruin" userId="d1c5b670-a1b7-49da-b2e8-c82be91a578e" providerId="ADAL" clId="{F91867C7-2B18-43F1-88C6-FD40DB3066D7}" dt="2023-12-22T08:24:59.023" v="793" actId="478"/>
          <ac:picMkLst>
            <pc:docMk/>
            <pc:sldMk cId="1875272253" sldId="373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25:04.880" v="800" actId="171"/>
        <pc:sldMkLst>
          <pc:docMk/>
          <pc:sldMk cId="1403391514" sldId="374"/>
        </pc:sldMkLst>
        <pc:spChg chg="add mod ord">
          <ac:chgData name="Floor de Bruin" userId="d1c5b670-a1b7-49da-b2e8-c82be91a578e" providerId="ADAL" clId="{F91867C7-2B18-43F1-88C6-FD40DB3066D7}" dt="2023-12-22T08:25:04.880" v="800" actId="171"/>
          <ac:spMkLst>
            <pc:docMk/>
            <pc:sldMk cId="1403391514" sldId="374"/>
            <ac:spMk id="3" creationId="{A04B4F29-383A-165A-38BE-1408DF75F360}"/>
          </ac:spMkLst>
        </pc:spChg>
        <pc:picChg chg="del">
          <ac:chgData name="Floor de Bruin" userId="d1c5b670-a1b7-49da-b2e8-c82be91a578e" providerId="ADAL" clId="{F91867C7-2B18-43F1-88C6-FD40DB3066D7}" dt="2023-12-22T08:25:03.090" v="797" actId="478"/>
          <ac:picMkLst>
            <pc:docMk/>
            <pc:sldMk cId="1403391514" sldId="374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25:10.229" v="805" actId="171"/>
        <pc:sldMkLst>
          <pc:docMk/>
          <pc:sldMk cId="1022087216" sldId="375"/>
        </pc:sldMkLst>
        <pc:spChg chg="add mod ord">
          <ac:chgData name="Floor de Bruin" userId="d1c5b670-a1b7-49da-b2e8-c82be91a578e" providerId="ADAL" clId="{F91867C7-2B18-43F1-88C6-FD40DB3066D7}" dt="2023-12-22T08:25:10.229" v="805" actId="171"/>
          <ac:spMkLst>
            <pc:docMk/>
            <pc:sldMk cId="1022087216" sldId="375"/>
            <ac:spMk id="8" creationId="{6163D1F9-D12B-421E-70D4-CA1BF00F84D9}"/>
          </ac:spMkLst>
        </pc:spChg>
        <pc:picChg chg="del">
          <ac:chgData name="Floor de Bruin" userId="d1c5b670-a1b7-49da-b2e8-c82be91a578e" providerId="ADAL" clId="{F91867C7-2B18-43F1-88C6-FD40DB3066D7}" dt="2023-12-22T08:25:06.990" v="801" actId="478"/>
          <ac:picMkLst>
            <pc:docMk/>
            <pc:sldMk cId="1022087216" sldId="375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25:16.225" v="810" actId="171"/>
        <pc:sldMkLst>
          <pc:docMk/>
          <pc:sldMk cId="2636315025" sldId="378"/>
        </pc:sldMkLst>
        <pc:spChg chg="add mod ord">
          <ac:chgData name="Floor de Bruin" userId="d1c5b670-a1b7-49da-b2e8-c82be91a578e" providerId="ADAL" clId="{F91867C7-2B18-43F1-88C6-FD40DB3066D7}" dt="2023-12-22T08:25:16.225" v="810" actId="171"/>
          <ac:spMkLst>
            <pc:docMk/>
            <pc:sldMk cId="2636315025" sldId="378"/>
            <ac:spMk id="8" creationId="{2771E2FF-1479-F2D8-8699-4B6E1B64404C}"/>
          </ac:spMkLst>
        </pc:spChg>
        <pc:picChg chg="del">
          <ac:chgData name="Floor de Bruin" userId="d1c5b670-a1b7-49da-b2e8-c82be91a578e" providerId="ADAL" clId="{F91867C7-2B18-43F1-88C6-FD40DB3066D7}" dt="2023-12-22T08:25:14.100" v="806" actId="478"/>
          <ac:picMkLst>
            <pc:docMk/>
            <pc:sldMk cId="2636315025" sldId="378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25:20.439" v="815" actId="171"/>
        <pc:sldMkLst>
          <pc:docMk/>
          <pc:sldMk cId="4231372415" sldId="379"/>
        </pc:sldMkLst>
        <pc:spChg chg="add mod ord">
          <ac:chgData name="Floor de Bruin" userId="d1c5b670-a1b7-49da-b2e8-c82be91a578e" providerId="ADAL" clId="{F91867C7-2B18-43F1-88C6-FD40DB3066D7}" dt="2023-12-22T08:25:20.439" v="815" actId="171"/>
          <ac:spMkLst>
            <pc:docMk/>
            <pc:sldMk cId="4231372415" sldId="379"/>
            <ac:spMk id="8" creationId="{B7AE8587-2322-5B8C-100D-97FAF1D626AC}"/>
          </ac:spMkLst>
        </pc:spChg>
        <pc:picChg chg="del">
          <ac:chgData name="Floor de Bruin" userId="d1c5b670-a1b7-49da-b2e8-c82be91a578e" providerId="ADAL" clId="{F91867C7-2B18-43F1-88C6-FD40DB3066D7}" dt="2023-12-22T08:25:18.246" v="811" actId="478"/>
          <ac:picMkLst>
            <pc:docMk/>
            <pc:sldMk cId="4231372415" sldId="379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13:26.626" v="391" actId="171"/>
        <pc:sldMkLst>
          <pc:docMk/>
          <pc:sldMk cId="2608558666" sldId="464"/>
        </pc:sldMkLst>
        <pc:spChg chg="add mod ord">
          <ac:chgData name="Floor de Bruin" userId="d1c5b670-a1b7-49da-b2e8-c82be91a578e" providerId="ADAL" clId="{F91867C7-2B18-43F1-88C6-FD40DB3066D7}" dt="2023-12-22T08:13:26.626" v="391" actId="171"/>
          <ac:spMkLst>
            <pc:docMk/>
            <pc:sldMk cId="2608558666" sldId="464"/>
            <ac:spMk id="7" creationId="{301645CC-F569-0035-4379-0515FE70FF9A}"/>
          </ac:spMkLst>
        </pc:spChg>
        <pc:picChg chg="del">
          <ac:chgData name="Floor de Bruin" userId="d1c5b670-a1b7-49da-b2e8-c82be91a578e" providerId="ADAL" clId="{F91867C7-2B18-43F1-88C6-FD40DB3066D7}" dt="2023-12-22T08:13:24.795" v="388" actId="478"/>
          <ac:picMkLst>
            <pc:docMk/>
            <pc:sldMk cId="2608558666" sldId="464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14:11.883" v="431" actId="171"/>
        <pc:sldMkLst>
          <pc:docMk/>
          <pc:sldMk cId="1718053295" sldId="465"/>
        </pc:sldMkLst>
        <pc:spChg chg="add mod ord">
          <ac:chgData name="Floor de Bruin" userId="d1c5b670-a1b7-49da-b2e8-c82be91a578e" providerId="ADAL" clId="{F91867C7-2B18-43F1-88C6-FD40DB3066D7}" dt="2023-12-22T08:14:11.883" v="431" actId="171"/>
          <ac:spMkLst>
            <pc:docMk/>
            <pc:sldMk cId="1718053295" sldId="465"/>
            <ac:spMk id="7" creationId="{CE2A7F97-6EF4-2C92-11B7-2EEC9D79DB79}"/>
          </ac:spMkLst>
        </pc:spChg>
        <pc:picChg chg="del">
          <ac:chgData name="Floor de Bruin" userId="d1c5b670-a1b7-49da-b2e8-c82be91a578e" providerId="ADAL" clId="{F91867C7-2B18-43F1-88C6-FD40DB3066D7}" dt="2023-12-22T08:14:09.507" v="428" actId="478"/>
          <ac:picMkLst>
            <pc:docMk/>
            <pc:sldMk cId="1718053295" sldId="465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14:29.394" v="439" actId="1076"/>
        <pc:sldMkLst>
          <pc:docMk/>
          <pc:sldMk cId="3302454684" sldId="466"/>
        </pc:sldMkLst>
        <pc:spChg chg="add del mod">
          <ac:chgData name="Floor de Bruin" userId="d1c5b670-a1b7-49da-b2e8-c82be91a578e" providerId="ADAL" clId="{F91867C7-2B18-43F1-88C6-FD40DB3066D7}" dt="2023-12-22T08:14:26.105" v="438" actId="478"/>
          <ac:spMkLst>
            <pc:docMk/>
            <pc:sldMk cId="3302454684" sldId="466"/>
            <ac:spMk id="3" creationId="{31C355FF-C9E1-39A9-6FDF-C1C30CEA1D8B}"/>
          </ac:spMkLst>
        </pc:spChg>
        <pc:spChg chg="add mod ord">
          <ac:chgData name="Floor de Bruin" userId="d1c5b670-a1b7-49da-b2e8-c82be91a578e" providerId="ADAL" clId="{F91867C7-2B18-43F1-88C6-FD40DB3066D7}" dt="2023-12-22T08:14:24.176" v="437" actId="171"/>
          <ac:spMkLst>
            <pc:docMk/>
            <pc:sldMk cId="3302454684" sldId="466"/>
            <ac:spMk id="8" creationId="{C3947CE2-A527-76FF-B281-A3293C66D158}"/>
          </ac:spMkLst>
        </pc:spChg>
        <pc:picChg chg="del">
          <ac:chgData name="Floor de Bruin" userId="d1c5b670-a1b7-49da-b2e8-c82be91a578e" providerId="ADAL" clId="{F91867C7-2B18-43F1-88C6-FD40DB3066D7}" dt="2023-12-22T08:14:21.485" v="433" actId="478"/>
          <ac:picMkLst>
            <pc:docMk/>
            <pc:sldMk cId="3302454684" sldId="466"/>
            <ac:picMk id="4" creationId="{00000000-0000-0000-0000-000000000000}"/>
          </ac:picMkLst>
        </pc:picChg>
        <pc:picChg chg="del">
          <ac:chgData name="Floor de Bruin" userId="d1c5b670-a1b7-49da-b2e8-c82be91a578e" providerId="ADAL" clId="{F91867C7-2B18-43F1-88C6-FD40DB3066D7}" dt="2023-12-22T08:14:20.022" v="432" actId="478"/>
          <ac:picMkLst>
            <pc:docMk/>
            <pc:sldMk cId="3302454684" sldId="466"/>
            <ac:picMk id="5" creationId="{00000000-0000-0000-0000-000000000000}"/>
          </ac:picMkLst>
        </pc:picChg>
        <pc:picChg chg="mod">
          <ac:chgData name="Floor de Bruin" userId="d1c5b670-a1b7-49da-b2e8-c82be91a578e" providerId="ADAL" clId="{F91867C7-2B18-43F1-88C6-FD40DB3066D7}" dt="2023-12-22T08:14:29.394" v="439" actId="1076"/>
          <ac:picMkLst>
            <pc:docMk/>
            <pc:sldMk cId="3302454684" sldId="466"/>
            <ac:picMk id="7" creationId="{0E847D13-16C3-79A6-A89E-80365F7DD5F8}"/>
          </ac:picMkLst>
        </pc:picChg>
        <pc:inkChg chg="del">
          <ac:chgData name="Floor de Bruin" userId="d1c5b670-a1b7-49da-b2e8-c82be91a578e" providerId="ADAL" clId="{F91867C7-2B18-43F1-88C6-FD40DB3066D7}" dt="2023-12-21T14:24:34.151" v="63" actId="478"/>
          <ac:inkMkLst>
            <pc:docMk/>
            <pc:sldMk cId="3302454684" sldId="466"/>
            <ac:inkMk id="3" creationId="{FA60F8DA-9D1B-BC10-0E2D-D8FD425FC881}"/>
          </ac:inkMkLst>
        </pc:inkChg>
      </pc:sldChg>
      <pc:sldChg chg="addSp delSp modSp mod">
        <pc:chgData name="Floor de Bruin" userId="d1c5b670-a1b7-49da-b2e8-c82be91a578e" providerId="ADAL" clId="{F91867C7-2B18-43F1-88C6-FD40DB3066D7}" dt="2023-12-22T08:14:41.286" v="445" actId="171"/>
        <pc:sldMkLst>
          <pc:docMk/>
          <pc:sldMk cId="1205470435" sldId="467"/>
        </pc:sldMkLst>
        <pc:spChg chg="add del mod">
          <ac:chgData name="Floor de Bruin" userId="d1c5b670-a1b7-49da-b2e8-c82be91a578e" providerId="ADAL" clId="{F91867C7-2B18-43F1-88C6-FD40DB3066D7}" dt="2023-12-22T08:14:33.951" v="441" actId="478"/>
          <ac:spMkLst>
            <pc:docMk/>
            <pc:sldMk cId="1205470435" sldId="467"/>
            <ac:spMk id="3" creationId="{7B30C6D3-1A24-EB9B-6D09-4ED6C7993723}"/>
          </ac:spMkLst>
        </pc:spChg>
        <pc:spChg chg="add mod ord">
          <ac:chgData name="Floor de Bruin" userId="d1c5b670-a1b7-49da-b2e8-c82be91a578e" providerId="ADAL" clId="{F91867C7-2B18-43F1-88C6-FD40DB3066D7}" dt="2023-12-22T08:14:41.286" v="445" actId="171"/>
          <ac:spMkLst>
            <pc:docMk/>
            <pc:sldMk cId="1205470435" sldId="467"/>
            <ac:spMk id="8" creationId="{F376D110-278E-CC30-F3BB-0B470BD5568D}"/>
          </ac:spMkLst>
        </pc:spChg>
        <pc:picChg chg="del">
          <ac:chgData name="Floor de Bruin" userId="d1c5b670-a1b7-49da-b2e8-c82be91a578e" providerId="ADAL" clId="{F91867C7-2B18-43F1-88C6-FD40DB3066D7}" dt="2023-12-22T08:14:39.031" v="442" actId="478"/>
          <ac:picMkLst>
            <pc:docMk/>
            <pc:sldMk cId="1205470435" sldId="467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16:07.631" v="480" actId="171"/>
        <pc:sldMkLst>
          <pc:docMk/>
          <pc:sldMk cId="1590461978" sldId="468"/>
        </pc:sldMkLst>
        <pc:spChg chg="add mod ord">
          <ac:chgData name="Floor de Bruin" userId="d1c5b670-a1b7-49da-b2e8-c82be91a578e" providerId="ADAL" clId="{F91867C7-2B18-43F1-88C6-FD40DB3066D7}" dt="2023-12-22T08:16:07.631" v="480" actId="171"/>
          <ac:spMkLst>
            <pc:docMk/>
            <pc:sldMk cId="1590461978" sldId="468"/>
            <ac:spMk id="7" creationId="{05B1513C-28B9-053C-A435-8F4350051E41}"/>
          </ac:spMkLst>
        </pc:spChg>
        <pc:picChg chg="del">
          <ac:chgData name="Floor de Bruin" userId="d1c5b670-a1b7-49da-b2e8-c82be91a578e" providerId="ADAL" clId="{F91867C7-2B18-43F1-88C6-FD40DB3066D7}" dt="2023-12-22T08:16:05.348" v="476" actId="478"/>
          <ac:picMkLst>
            <pc:docMk/>
            <pc:sldMk cId="1590461978" sldId="468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16:33.790" v="497" actId="171"/>
        <pc:sldMkLst>
          <pc:docMk/>
          <pc:sldMk cId="1387916490" sldId="469"/>
        </pc:sldMkLst>
        <pc:spChg chg="add mod ord">
          <ac:chgData name="Floor de Bruin" userId="d1c5b670-a1b7-49da-b2e8-c82be91a578e" providerId="ADAL" clId="{F91867C7-2B18-43F1-88C6-FD40DB3066D7}" dt="2023-12-22T08:16:33.790" v="497" actId="171"/>
          <ac:spMkLst>
            <pc:docMk/>
            <pc:sldMk cId="1387916490" sldId="469"/>
            <ac:spMk id="7" creationId="{61F61559-322A-7A93-771F-B48D8F8BBA06}"/>
          </ac:spMkLst>
        </pc:spChg>
        <pc:picChg chg="del">
          <ac:chgData name="Floor de Bruin" userId="d1c5b670-a1b7-49da-b2e8-c82be91a578e" providerId="ADAL" clId="{F91867C7-2B18-43F1-88C6-FD40DB3066D7}" dt="2023-12-22T08:16:31.296" v="494" actId="478"/>
          <ac:picMkLst>
            <pc:docMk/>
            <pc:sldMk cId="1387916490" sldId="469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16:38.244" v="501" actId="171"/>
        <pc:sldMkLst>
          <pc:docMk/>
          <pc:sldMk cId="1345277474" sldId="470"/>
        </pc:sldMkLst>
        <pc:spChg chg="add mod ord">
          <ac:chgData name="Floor de Bruin" userId="d1c5b670-a1b7-49da-b2e8-c82be91a578e" providerId="ADAL" clId="{F91867C7-2B18-43F1-88C6-FD40DB3066D7}" dt="2023-12-22T08:16:38.244" v="501" actId="171"/>
          <ac:spMkLst>
            <pc:docMk/>
            <pc:sldMk cId="1345277474" sldId="470"/>
            <ac:spMk id="7" creationId="{21C76C88-3CDF-C8FD-87D6-C5A628953A63}"/>
          </ac:spMkLst>
        </pc:spChg>
        <pc:picChg chg="del">
          <ac:chgData name="Floor de Bruin" userId="d1c5b670-a1b7-49da-b2e8-c82be91a578e" providerId="ADAL" clId="{F91867C7-2B18-43F1-88C6-FD40DB3066D7}" dt="2023-12-22T08:16:36.104" v="498" actId="478"/>
          <ac:picMkLst>
            <pc:docMk/>
            <pc:sldMk cId="1345277474" sldId="470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17:58.901" v="519" actId="171"/>
        <pc:sldMkLst>
          <pc:docMk/>
          <pc:sldMk cId="1913623050" sldId="471"/>
        </pc:sldMkLst>
        <pc:spChg chg="add mod ord">
          <ac:chgData name="Floor de Bruin" userId="d1c5b670-a1b7-49da-b2e8-c82be91a578e" providerId="ADAL" clId="{F91867C7-2B18-43F1-88C6-FD40DB3066D7}" dt="2023-12-22T08:17:58.901" v="519" actId="171"/>
          <ac:spMkLst>
            <pc:docMk/>
            <pc:sldMk cId="1913623050" sldId="471"/>
            <ac:spMk id="9" creationId="{92CEA501-D324-A2E3-73E5-64EFB73BD6EB}"/>
          </ac:spMkLst>
        </pc:spChg>
        <pc:picChg chg="del">
          <ac:chgData name="Floor de Bruin" userId="d1c5b670-a1b7-49da-b2e8-c82be91a578e" providerId="ADAL" clId="{F91867C7-2B18-43F1-88C6-FD40DB3066D7}" dt="2023-12-22T08:17:51.082" v="513" actId="478"/>
          <ac:picMkLst>
            <pc:docMk/>
            <pc:sldMk cId="1913623050" sldId="471"/>
            <ac:picMk id="5" creationId="{00000000-0000-0000-0000-000000000000}"/>
          </ac:picMkLst>
        </pc:picChg>
        <pc:picChg chg="add del">
          <ac:chgData name="Floor de Bruin" userId="d1c5b670-a1b7-49da-b2e8-c82be91a578e" providerId="ADAL" clId="{F91867C7-2B18-43F1-88C6-FD40DB3066D7}" dt="2023-12-22T08:17:52.704" v="515" actId="478"/>
          <ac:picMkLst>
            <pc:docMk/>
            <pc:sldMk cId="1913623050" sldId="471"/>
            <ac:picMk id="8" creationId="{286A932F-08ED-6B37-47BD-B3173F7CBD91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18:03.374" v="523" actId="171"/>
        <pc:sldMkLst>
          <pc:docMk/>
          <pc:sldMk cId="430575292" sldId="472"/>
        </pc:sldMkLst>
        <pc:spChg chg="add mod ord">
          <ac:chgData name="Floor de Bruin" userId="d1c5b670-a1b7-49da-b2e8-c82be91a578e" providerId="ADAL" clId="{F91867C7-2B18-43F1-88C6-FD40DB3066D7}" dt="2023-12-22T08:18:03.374" v="523" actId="171"/>
          <ac:spMkLst>
            <pc:docMk/>
            <pc:sldMk cId="430575292" sldId="472"/>
            <ac:spMk id="7" creationId="{15FE9D24-E0DD-3884-16B2-8D18769EE34C}"/>
          </ac:spMkLst>
        </pc:spChg>
        <pc:picChg chg="del">
          <ac:chgData name="Floor de Bruin" userId="d1c5b670-a1b7-49da-b2e8-c82be91a578e" providerId="ADAL" clId="{F91867C7-2B18-43F1-88C6-FD40DB3066D7}" dt="2023-12-22T08:18:01.230" v="520" actId="478"/>
          <ac:picMkLst>
            <pc:docMk/>
            <pc:sldMk cId="430575292" sldId="472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18:08.919" v="527" actId="171"/>
        <pc:sldMkLst>
          <pc:docMk/>
          <pc:sldMk cId="2063304369" sldId="474"/>
        </pc:sldMkLst>
        <pc:spChg chg="add mod ord">
          <ac:chgData name="Floor de Bruin" userId="d1c5b670-a1b7-49da-b2e8-c82be91a578e" providerId="ADAL" clId="{F91867C7-2B18-43F1-88C6-FD40DB3066D7}" dt="2023-12-22T08:18:08.919" v="527" actId="171"/>
          <ac:spMkLst>
            <pc:docMk/>
            <pc:sldMk cId="2063304369" sldId="474"/>
            <ac:spMk id="7" creationId="{8BE0883F-36E3-229F-06BC-F1D5CDE30C93}"/>
          </ac:spMkLst>
        </pc:spChg>
        <pc:picChg chg="del">
          <ac:chgData name="Floor de Bruin" userId="d1c5b670-a1b7-49da-b2e8-c82be91a578e" providerId="ADAL" clId="{F91867C7-2B18-43F1-88C6-FD40DB3066D7}" dt="2023-12-22T08:18:07.015" v="524" actId="478"/>
          <ac:picMkLst>
            <pc:docMk/>
            <pc:sldMk cId="2063304369" sldId="474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18:14.001" v="531" actId="171"/>
        <pc:sldMkLst>
          <pc:docMk/>
          <pc:sldMk cId="3046514534" sldId="477"/>
        </pc:sldMkLst>
        <pc:spChg chg="add mod ord">
          <ac:chgData name="Floor de Bruin" userId="d1c5b670-a1b7-49da-b2e8-c82be91a578e" providerId="ADAL" clId="{F91867C7-2B18-43F1-88C6-FD40DB3066D7}" dt="2023-12-22T08:18:14.001" v="531" actId="171"/>
          <ac:spMkLst>
            <pc:docMk/>
            <pc:sldMk cId="3046514534" sldId="477"/>
            <ac:spMk id="7" creationId="{E672526E-FD5C-F9F1-902B-CA13D9974D43}"/>
          </ac:spMkLst>
        </pc:spChg>
        <pc:picChg chg="del">
          <ac:chgData name="Floor de Bruin" userId="d1c5b670-a1b7-49da-b2e8-c82be91a578e" providerId="ADAL" clId="{F91867C7-2B18-43F1-88C6-FD40DB3066D7}" dt="2023-12-22T08:18:11.934" v="528" actId="478"/>
          <ac:picMkLst>
            <pc:docMk/>
            <pc:sldMk cId="3046514534" sldId="477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21:49.415" v="686" actId="171"/>
        <pc:sldMkLst>
          <pc:docMk/>
          <pc:sldMk cId="2013534856" sldId="478"/>
        </pc:sldMkLst>
        <pc:spChg chg="add mod ord">
          <ac:chgData name="Floor de Bruin" userId="d1c5b670-a1b7-49da-b2e8-c82be91a578e" providerId="ADAL" clId="{F91867C7-2B18-43F1-88C6-FD40DB3066D7}" dt="2023-12-22T08:21:49.415" v="686" actId="171"/>
          <ac:spMkLst>
            <pc:docMk/>
            <pc:sldMk cId="2013534856" sldId="478"/>
            <ac:spMk id="7" creationId="{A7924114-9B74-574F-36E8-B1E14F2FDF25}"/>
          </ac:spMkLst>
        </pc:spChg>
        <pc:picChg chg="del">
          <ac:chgData name="Floor de Bruin" userId="d1c5b670-a1b7-49da-b2e8-c82be91a578e" providerId="ADAL" clId="{F91867C7-2B18-43F1-88C6-FD40DB3066D7}" dt="2023-12-22T08:21:47.394" v="683" actId="478"/>
          <ac:picMkLst>
            <pc:docMk/>
            <pc:sldMk cId="2013534856" sldId="478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2T08:22:15.410" v="704" actId="1076"/>
        <pc:sldMkLst>
          <pc:docMk/>
          <pc:sldMk cId="437393265" sldId="479"/>
        </pc:sldMkLst>
        <pc:spChg chg="add del mod">
          <ac:chgData name="Floor de Bruin" userId="d1c5b670-a1b7-49da-b2e8-c82be91a578e" providerId="ADAL" clId="{F91867C7-2B18-43F1-88C6-FD40DB3066D7}" dt="2023-12-22T08:22:06.923" v="693" actId="478"/>
          <ac:spMkLst>
            <pc:docMk/>
            <pc:sldMk cId="437393265" sldId="479"/>
            <ac:spMk id="3" creationId="{972882B6-8837-8C79-E0FB-B25832EE6306}"/>
          </ac:spMkLst>
        </pc:spChg>
        <pc:spChg chg="add mod ord">
          <ac:chgData name="Floor de Bruin" userId="d1c5b670-a1b7-49da-b2e8-c82be91a578e" providerId="ADAL" clId="{F91867C7-2B18-43F1-88C6-FD40DB3066D7}" dt="2023-12-22T08:22:12.730" v="703" actId="171"/>
          <ac:spMkLst>
            <pc:docMk/>
            <pc:sldMk cId="437393265" sldId="479"/>
            <ac:spMk id="7" creationId="{4E2657EE-8A8C-37D9-0343-E0654BFB77AE}"/>
          </ac:spMkLst>
        </pc:spChg>
        <pc:picChg chg="del">
          <ac:chgData name="Floor de Bruin" userId="d1c5b670-a1b7-49da-b2e8-c82be91a578e" providerId="ADAL" clId="{F91867C7-2B18-43F1-88C6-FD40DB3066D7}" dt="2023-12-22T08:22:03.981" v="692" actId="478"/>
          <ac:picMkLst>
            <pc:docMk/>
            <pc:sldMk cId="437393265" sldId="479"/>
            <ac:picMk id="4" creationId="{00000000-0000-0000-0000-000000000000}"/>
          </ac:picMkLst>
        </pc:picChg>
        <pc:picChg chg="del">
          <ac:chgData name="Floor de Bruin" userId="d1c5b670-a1b7-49da-b2e8-c82be91a578e" providerId="ADAL" clId="{F91867C7-2B18-43F1-88C6-FD40DB3066D7}" dt="2023-12-22T08:22:03.205" v="691" actId="478"/>
          <ac:picMkLst>
            <pc:docMk/>
            <pc:sldMk cId="437393265" sldId="479"/>
            <ac:picMk id="5" creationId="{00000000-0000-0000-0000-000000000000}"/>
          </ac:picMkLst>
        </pc:picChg>
        <pc:picChg chg="mod">
          <ac:chgData name="Floor de Bruin" userId="d1c5b670-a1b7-49da-b2e8-c82be91a578e" providerId="ADAL" clId="{F91867C7-2B18-43F1-88C6-FD40DB3066D7}" dt="2023-12-22T08:22:15.410" v="704" actId="1076"/>
          <ac:picMkLst>
            <pc:docMk/>
            <pc:sldMk cId="437393265" sldId="479"/>
            <ac:picMk id="6" creationId="{ABC64D60-C31C-BD40-2477-0266D67F8AFA}"/>
          </ac:picMkLst>
        </pc:picChg>
        <pc:inkChg chg="del">
          <ac:chgData name="Floor de Bruin" userId="d1c5b670-a1b7-49da-b2e8-c82be91a578e" providerId="ADAL" clId="{F91867C7-2B18-43F1-88C6-FD40DB3066D7}" dt="2023-12-21T14:25:02.128" v="69" actId="478"/>
          <ac:inkMkLst>
            <pc:docMk/>
            <pc:sldMk cId="437393265" sldId="479"/>
            <ac:inkMk id="3" creationId="{FA60F8DA-9D1B-BC10-0E2D-D8FD425FC881}"/>
          </ac:inkMkLst>
        </pc:inkChg>
      </pc:sldChg>
      <pc:sldChg chg="addSp delSp modSp mod">
        <pc:chgData name="Floor de Bruin" userId="d1c5b670-a1b7-49da-b2e8-c82be91a578e" providerId="ADAL" clId="{F91867C7-2B18-43F1-88C6-FD40DB3066D7}" dt="2023-12-22T08:22:28.365" v="716" actId="1076"/>
        <pc:sldMkLst>
          <pc:docMk/>
          <pc:sldMk cId="2100611573" sldId="480"/>
        </pc:sldMkLst>
        <pc:spChg chg="add del mod">
          <ac:chgData name="Floor de Bruin" userId="d1c5b670-a1b7-49da-b2e8-c82be91a578e" providerId="ADAL" clId="{F91867C7-2B18-43F1-88C6-FD40DB3066D7}" dt="2023-12-22T08:22:20.940" v="707" actId="478"/>
          <ac:spMkLst>
            <pc:docMk/>
            <pc:sldMk cId="2100611573" sldId="480"/>
            <ac:spMk id="3" creationId="{33CC3223-7E1C-4875-9BE5-D6E4C7F97FCE}"/>
          </ac:spMkLst>
        </pc:spChg>
        <pc:spChg chg="add mod ord">
          <ac:chgData name="Floor de Bruin" userId="d1c5b670-a1b7-49da-b2e8-c82be91a578e" providerId="ADAL" clId="{F91867C7-2B18-43F1-88C6-FD40DB3066D7}" dt="2023-12-22T08:22:24.902" v="715" actId="171"/>
          <ac:spMkLst>
            <pc:docMk/>
            <pc:sldMk cId="2100611573" sldId="480"/>
            <ac:spMk id="9" creationId="{B35204E9-842F-08AA-B015-DEBC01478773}"/>
          </ac:spMkLst>
        </pc:spChg>
        <pc:picChg chg="del">
          <ac:chgData name="Floor de Bruin" userId="d1c5b670-a1b7-49da-b2e8-c82be91a578e" providerId="ADAL" clId="{F91867C7-2B18-43F1-88C6-FD40DB3066D7}" dt="2023-12-22T08:22:19.003" v="706" actId="478"/>
          <ac:picMkLst>
            <pc:docMk/>
            <pc:sldMk cId="2100611573" sldId="480"/>
            <ac:picMk id="4" creationId="{00000000-0000-0000-0000-000000000000}"/>
          </ac:picMkLst>
        </pc:picChg>
        <pc:picChg chg="del">
          <ac:chgData name="Floor de Bruin" userId="d1c5b670-a1b7-49da-b2e8-c82be91a578e" providerId="ADAL" clId="{F91867C7-2B18-43F1-88C6-FD40DB3066D7}" dt="2023-12-22T08:22:18.047" v="705" actId="478"/>
          <ac:picMkLst>
            <pc:docMk/>
            <pc:sldMk cId="2100611573" sldId="480"/>
            <ac:picMk id="5" creationId="{00000000-0000-0000-0000-000000000000}"/>
          </ac:picMkLst>
        </pc:picChg>
        <pc:picChg chg="mod">
          <ac:chgData name="Floor de Bruin" userId="d1c5b670-a1b7-49da-b2e8-c82be91a578e" providerId="ADAL" clId="{F91867C7-2B18-43F1-88C6-FD40DB3066D7}" dt="2023-12-22T08:22:28.365" v="716" actId="1076"/>
          <ac:picMkLst>
            <pc:docMk/>
            <pc:sldMk cId="2100611573" sldId="480"/>
            <ac:picMk id="7" creationId="{DACDA927-A155-A62C-C8F2-1A35E4EA27F3}"/>
          </ac:picMkLst>
        </pc:picChg>
        <pc:inkChg chg="del">
          <ac:chgData name="Floor de Bruin" userId="d1c5b670-a1b7-49da-b2e8-c82be91a578e" providerId="ADAL" clId="{F91867C7-2B18-43F1-88C6-FD40DB3066D7}" dt="2023-12-21T14:25:07.150" v="70" actId="478"/>
          <ac:inkMkLst>
            <pc:docMk/>
            <pc:sldMk cId="2100611573" sldId="480"/>
            <ac:inkMk id="3" creationId="{FA60F8DA-9D1B-BC10-0E2D-D8FD425FC881}"/>
          </ac:inkMkLst>
        </pc:inkChg>
      </pc:sldChg>
      <pc:sldChg chg="addSp delSp modSp mod">
        <pc:chgData name="Floor de Bruin" userId="d1c5b670-a1b7-49da-b2e8-c82be91a578e" providerId="ADAL" clId="{F91867C7-2B18-43F1-88C6-FD40DB3066D7}" dt="2023-12-22T08:23:25.615" v="737" actId="1076"/>
        <pc:sldMkLst>
          <pc:docMk/>
          <pc:sldMk cId="3886859523" sldId="481"/>
        </pc:sldMkLst>
        <pc:spChg chg="add del mod">
          <ac:chgData name="Floor de Bruin" userId="d1c5b670-a1b7-49da-b2e8-c82be91a578e" providerId="ADAL" clId="{F91867C7-2B18-43F1-88C6-FD40DB3066D7}" dt="2023-12-22T08:22:33.401" v="719" actId="478"/>
          <ac:spMkLst>
            <pc:docMk/>
            <pc:sldMk cId="3886859523" sldId="481"/>
            <ac:spMk id="3" creationId="{7C6EEC6F-60C0-E2B3-9C5F-694D46E27E5A}"/>
          </ac:spMkLst>
        </pc:spChg>
        <pc:spChg chg="add mod ord">
          <ac:chgData name="Floor de Bruin" userId="d1c5b670-a1b7-49da-b2e8-c82be91a578e" providerId="ADAL" clId="{F91867C7-2B18-43F1-88C6-FD40DB3066D7}" dt="2023-12-22T08:22:36.099" v="723" actId="171"/>
          <ac:spMkLst>
            <pc:docMk/>
            <pc:sldMk cId="3886859523" sldId="481"/>
            <ac:spMk id="9" creationId="{010E6FD0-809B-CB0C-CDB8-09EC925F0636}"/>
          </ac:spMkLst>
        </pc:spChg>
        <pc:picChg chg="del">
          <ac:chgData name="Floor de Bruin" userId="d1c5b670-a1b7-49da-b2e8-c82be91a578e" providerId="ADAL" clId="{F91867C7-2B18-43F1-88C6-FD40DB3066D7}" dt="2023-12-22T08:22:31.214" v="718" actId="478"/>
          <ac:picMkLst>
            <pc:docMk/>
            <pc:sldMk cId="3886859523" sldId="481"/>
            <ac:picMk id="4" creationId="{00000000-0000-0000-0000-000000000000}"/>
          </ac:picMkLst>
        </pc:picChg>
        <pc:picChg chg="del">
          <ac:chgData name="Floor de Bruin" userId="d1c5b670-a1b7-49da-b2e8-c82be91a578e" providerId="ADAL" clId="{F91867C7-2B18-43F1-88C6-FD40DB3066D7}" dt="2023-12-22T08:22:30.427" v="717" actId="478"/>
          <ac:picMkLst>
            <pc:docMk/>
            <pc:sldMk cId="3886859523" sldId="481"/>
            <ac:picMk id="5" creationId="{00000000-0000-0000-0000-000000000000}"/>
          </ac:picMkLst>
        </pc:picChg>
        <pc:picChg chg="mod">
          <ac:chgData name="Floor de Bruin" userId="d1c5b670-a1b7-49da-b2e8-c82be91a578e" providerId="ADAL" clId="{F91867C7-2B18-43F1-88C6-FD40DB3066D7}" dt="2023-12-22T08:22:40.788" v="724" actId="1076"/>
          <ac:picMkLst>
            <pc:docMk/>
            <pc:sldMk cId="3886859523" sldId="481"/>
            <ac:picMk id="6" creationId="{DC8802DC-9C97-D41B-C96A-254884F41356}"/>
          </ac:picMkLst>
        </pc:picChg>
        <pc:picChg chg="del">
          <ac:chgData name="Floor de Bruin" userId="d1c5b670-a1b7-49da-b2e8-c82be91a578e" providerId="ADAL" clId="{F91867C7-2B18-43F1-88C6-FD40DB3066D7}" dt="2023-12-22T08:23:21.975" v="734" actId="478"/>
          <ac:picMkLst>
            <pc:docMk/>
            <pc:sldMk cId="3886859523" sldId="481"/>
            <ac:picMk id="7" creationId="{F322A537-9747-85CF-B7D7-4EE29538FF76}"/>
          </ac:picMkLst>
        </pc:picChg>
        <pc:picChg chg="add mod">
          <ac:chgData name="Floor de Bruin" userId="d1c5b670-a1b7-49da-b2e8-c82be91a578e" providerId="ADAL" clId="{F91867C7-2B18-43F1-88C6-FD40DB3066D7}" dt="2023-12-22T08:23:25.615" v="737" actId="1076"/>
          <ac:picMkLst>
            <pc:docMk/>
            <pc:sldMk cId="3886859523" sldId="481"/>
            <ac:picMk id="11" creationId="{AA1DCFF6-5EF0-A4B7-3F21-7DF055874581}"/>
          </ac:picMkLst>
        </pc:picChg>
        <pc:inkChg chg="del">
          <ac:chgData name="Floor de Bruin" userId="d1c5b670-a1b7-49da-b2e8-c82be91a578e" providerId="ADAL" clId="{F91867C7-2B18-43F1-88C6-FD40DB3066D7}" dt="2023-12-21T14:25:09.711" v="71" actId="478"/>
          <ac:inkMkLst>
            <pc:docMk/>
            <pc:sldMk cId="3886859523" sldId="481"/>
            <ac:inkMk id="3" creationId="{FA60F8DA-9D1B-BC10-0E2D-D8FD425FC881}"/>
          </ac:inkMkLst>
        </pc:inkChg>
        <pc:cxnChg chg="del">
          <ac:chgData name="Floor de Bruin" userId="d1c5b670-a1b7-49da-b2e8-c82be91a578e" providerId="ADAL" clId="{F91867C7-2B18-43F1-88C6-FD40DB3066D7}" dt="2023-12-22T08:23:22.662" v="735" actId="478"/>
          <ac:cxnSpMkLst>
            <pc:docMk/>
            <pc:sldMk cId="3886859523" sldId="481"/>
            <ac:cxnSpMk id="8" creationId="{BC4D1FD4-84A6-414F-9368-2296EE792C46}"/>
          </ac:cxnSpMkLst>
        </pc:cxnChg>
      </pc:sldChg>
      <pc:sldChg chg="addSp delSp modSp mod">
        <pc:chgData name="Floor de Bruin" userId="d1c5b670-a1b7-49da-b2e8-c82be91a578e" providerId="ADAL" clId="{F91867C7-2B18-43F1-88C6-FD40DB3066D7}" dt="2023-12-22T08:25:30.318" v="819" actId="171"/>
        <pc:sldMkLst>
          <pc:docMk/>
          <pc:sldMk cId="1407017602" sldId="482"/>
        </pc:sldMkLst>
        <pc:spChg chg="add mod ord">
          <ac:chgData name="Floor de Bruin" userId="d1c5b670-a1b7-49da-b2e8-c82be91a578e" providerId="ADAL" clId="{F91867C7-2B18-43F1-88C6-FD40DB3066D7}" dt="2023-12-22T08:25:30.318" v="819" actId="171"/>
          <ac:spMkLst>
            <pc:docMk/>
            <pc:sldMk cId="1407017602" sldId="482"/>
            <ac:spMk id="3" creationId="{CDAC20E0-16FA-EA7A-960E-8C915EB33580}"/>
          </ac:spMkLst>
        </pc:spChg>
        <pc:picChg chg="del">
          <ac:chgData name="Floor de Bruin" userId="d1c5b670-a1b7-49da-b2e8-c82be91a578e" providerId="ADAL" clId="{F91867C7-2B18-43F1-88C6-FD40DB3066D7}" dt="2023-12-22T08:25:28.512" v="816" actId="478"/>
          <ac:picMkLst>
            <pc:docMk/>
            <pc:sldMk cId="1407017602" sldId="482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F91867C7-2B18-43F1-88C6-FD40DB3066D7}" dt="2023-12-21T14:11:10.293" v="6" actId="478"/>
        <pc:sldMkLst>
          <pc:docMk/>
          <pc:sldMk cId="1959386978" sldId="483"/>
        </pc:sldMkLst>
        <pc:spChg chg="add mod">
          <ac:chgData name="Floor de Bruin" userId="d1c5b670-a1b7-49da-b2e8-c82be91a578e" providerId="ADAL" clId="{F91867C7-2B18-43F1-88C6-FD40DB3066D7}" dt="2023-12-21T14:11:04.515" v="4"/>
          <ac:spMkLst>
            <pc:docMk/>
            <pc:sldMk cId="1959386978" sldId="483"/>
            <ac:spMk id="2" creationId="{E6A1E7A0-B456-CC02-3CF2-D3B85A4A437B}"/>
          </ac:spMkLst>
        </pc:spChg>
        <pc:spChg chg="del mod">
          <ac:chgData name="Floor de Bruin" userId="d1c5b670-a1b7-49da-b2e8-c82be91a578e" providerId="ADAL" clId="{F91867C7-2B18-43F1-88C6-FD40DB3066D7}" dt="2023-12-21T14:11:07.740" v="5" actId="478"/>
          <ac:spMkLst>
            <pc:docMk/>
            <pc:sldMk cId="1959386978" sldId="483"/>
            <ac:spMk id="3" creationId="{A2B3D48A-01C6-8AA3-49F1-0F5A41EB9CA0}"/>
          </ac:spMkLst>
        </pc:spChg>
        <pc:spChg chg="add del mod">
          <ac:chgData name="Floor de Bruin" userId="d1c5b670-a1b7-49da-b2e8-c82be91a578e" providerId="ADAL" clId="{F91867C7-2B18-43F1-88C6-FD40DB3066D7}" dt="2023-12-21T14:11:10.293" v="6" actId="478"/>
          <ac:spMkLst>
            <pc:docMk/>
            <pc:sldMk cId="1959386978" sldId="483"/>
            <ac:spMk id="5" creationId="{4A5FCB87-F66B-21C8-2413-10BDAF97BB69}"/>
          </ac:spMkLst>
        </pc:spChg>
        <pc:picChg chg="del">
          <ac:chgData name="Floor de Bruin" userId="d1c5b670-a1b7-49da-b2e8-c82be91a578e" providerId="ADAL" clId="{F91867C7-2B18-43F1-88C6-FD40DB3066D7}" dt="2023-12-21T14:10:58.942" v="3" actId="478"/>
          <ac:picMkLst>
            <pc:docMk/>
            <pc:sldMk cId="1959386978" sldId="483"/>
            <ac:picMk id="1026" creationId="{BD66985B-5108-DDDA-01DE-E5953FA80F63}"/>
          </ac:picMkLst>
        </pc:picChg>
      </pc:sldChg>
      <pc:sldChg chg="del">
        <pc:chgData name="Floor de Bruin" userId="d1c5b670-a1b7-49da-b2e8-c82be91a578e" providerId="ADAL" clId="{F91867C7-2B18-43F1-88C6-FD40DB3066D7}" dt="2023-12-21T14:12:31.838" v="18" actId="47"/>
        <pc:sldMkLst>
          <pc:docMk/>
          <pc:sldMk cId="4071216766" sldId="492"/>
        </pc:sldMkLst>
      </pc:sldChg>
      <pc:sldChg chg="del">
        <pc:chgData name="Floor de Bruin" userId="d1c5b670-a1b7-49da-b2e8-c82be91a578e" providerId="ADAL" clId="{F91867C7-2B18-43F1-88C6-FD40DB3066D7}" dt="2023-12-21T14:11:28.025" v="7" actId="47"/>
        <pc:sldMkLst>
          <pc:docMk/>
          <pc:sldMk cId="4203863179" sldId="493"/>
        </pc:sldMkLst>
      </pc:sldChg>
      <pc:sldChg chg="del">
        <pc:chgData name="Floor de Bruin" userId="d1c5b670-a1b7-49da-b2e8-c82be91a578e" providerId="ADAL" clId="{F91867C7-2B18-43F1-88C6-FD40DB3066D7}" dt="2023-12-21T14:11:37.069" v="10" actId="47"/>
        <pc:sldMkLst>
          <pc:docMk/>
          <pc:sldMk cId="3634756718" sldId="494"/>
        </pc:sldMkLst>
      </pc:sldChg>
      <pc:sldChg chg="del">
        <pc:chgData name="Floor de Bruin" userId="d1c5b670-a1b7-49da-b2e8-c82be91a578e" providerId="ADAL" clId="{F91867C7-2B18-43F1-88C6-FD40DB3066D7}" dt="2023-12-21T14:11:33.836" v="9" actId="47"/>
        <pc:sldMkLst>
          <pc:docMk/>
          <pc:sldMk cId="2552172236" sldId="495"/>
        </pc:sldMkLst>
      </pc:sldChg>
      <pc:sldChg chg="del">
        <pc:chgData name="Floor de Bruin" userId="d1c5b670-a1b7-49da-b2e8-c82be91a578e" providerId="ADAL" clId="{F91867C7-2B18-43F1-88C6-FD40DB3066D7}" dt="2023-12-21T14:11:30.940" v="8" actId="47"/>
        <pc:sldMkLst>
          <pc:docMk/>
          <pc:sldMk cId="2312037056" sldId="496"/>
        </pc:sldMkLst>
      </pc:sldChg>
      <pc:sldChg chg="addSp delSp modSp del mod">
        <pc:chgData name="Floor de Bruin" userId="d1c5b670-a1b7-49da-b2e8-c82be91a578e" providerId="ADAL" clId="{F91867C7-2B18-43F1-88C6-FD40DB3066D7}" dt="2023-12-21T14:12:29.805" v="17" actId="47"/>
        <pc:sldMkLst>
          <pc:docMk/>
          <pc:sldMk cId="55498929" sldId="497"/>
        </pc:sldMkLst>
        <pc:spChg chg="add mod">
          <ac:chgData name="Floor de Bruin" userId="d1c5b670-a1b7-49da-b2e8-c82be91a578e" providerId="ADAL" clId="{F91867C7-2B18-43F1-88C6-FD40DB3066D7}" dt="2023-12-21T14:11:50.068" v="16" actId="20577"/>
          <ac:spMkLst>
            <pc:docMk/>
            <pc:sldMk cId="55498929" sldId="497"/>
            <ac:spMk id="2" creationId="{5E4D2D98-51BF-8382-AF80-0D92D40033C5}"/>
          </ac:spMkLst>
        </pc:spChg>
        <pc:spChg chg="del">
          <ac:chgData name="Floor de Bruin" userId="d1c5b670-a1b7-49da-b2e8-c82be91a578e" providerId="ADAL" clId="{F91867C7-2B18-43F1-88C6-FD40DB3066D7}" dt="2023-12-21T14:11:44.596" v="12" actId="478"/>
          <ac:spMkLst>
            <pc:docMk/>
            <pc:sldMk cId="55498929" sldId="497"/>
            <ac:spMk id="3" creationId="{A2B3D48A-01C6-8AA3-49F1-0F5A41EB9CA0}"/>
          </ac:spMkLst>
        </pc:spChg>
        <pc:spChg chg="add del mod">
          <ac:chgData name="Floor de Bruin" userId="d1c5b670-a1b7-49da-b2e8-c82be91a578e" providerId="ADAL" clId="{F91867C7-2B18-43F1-88C6-FD40DB3066D7}" dt="2023-12-21T14:11:46.726" v="13" actId="478"/>
          <ac:spMkLst>
            <pc:docMk/>
            <pc:sldMk cId="55498929" sldId="497"/>
            <ac:spMk id="5" creationId="{0B15D62B-5BD2-403F-4560-F1730207FEBE}"/>
          </ac:spMkLst>
        </pc:spChg>
        <pc:picChg chg="del">
          <ac:chgData name="Floor de Bruin" userId="d1c5b670-a1b7-49da-b2e8-c82be91a578e" providerId="ADAL" clId="{F91867C7-2B18-43F1-88C6-FD40DB3066D7}" dt="2023-12-21T14:11:48.154" v="14" actId="478"/>
          <ac:picMkLst>
            <pc:docMk/>
            <pc:sldMk cId="55498929" sldId="497"/>
            <ac:picMk id="1026" creationId="{BD66985B-5108-DDDA-01DE-E5953FA80F63}"/>
          </ac:picMkLst>
        </pc:picChg>
      </pc:sldChg>
      <pc:sldChg chg="add del setBg">
        <pc:chgData name="Floor de Bruin" userId="d1c5b670-a1b7-49da-b2e8-c82be91a578e" providerId="ADAL" clId="{F91867C7-2B18-43F1-88C6-FD40DB3066D7}" dt="2023-12-21T14:13:00.599" v="29" actId="47"/>
        <pc:sldMkLst>
          <pc:docMk/>
          <pc:sldMk cId="1757644309" sldId="497"/>
        </pc:sldMkLst>
      </pc:sldChg>
      <pc:sldChg chg="del">
        <pc:chgData name="Floor de Bruin" userId="d1c5b670-a1b7-49da-b2e8-c82be91a578e" providerId="ADAL" clId="{F91867C7-2B18-43F1-88C6-FD40DB3066D7}" dt="2023-12-21T14:13:41.481" v="38" actId="47"/>
        <pc:sldMkLst>
          <pc:docMk/>
          <pc:sldMk cId="3879237464" sldId="498"/>
        </pc:sldMkLst>
      </pc:sldChg>
      <pc:sldChg chg="del">
        <pc:chgData name="Floor de Bruin" userId="d1c5b670-a1b7-49da-b2e8-c82be91a578e" providerId="ADAL" clId="{F91867C7-2B18-43F1-88C6-FD40DB3066D7}" dt="2023-12-21T14:13:38.188" v="37" actId="47"/>
        <pc:sldMkLst>
          <pc:docMk/>
          <pc:sldMk cId="3772599855" sldId="499"/>
        </pc:sldMkLst>
      </pc:sldChg>
      <pc:sldChg chg="del">
        <pc:chgData name="Floor de Bruin" userId="d1c5b670-a1b7-49da-b2e8-c82be91a578e" providerId="ADAL" clId="{F91867C7-2B18-43F1-88C6-FD40DB3066D7}" dt="2023-12-21T14:13:33.831" v="36" actId="47"/>
        <pc:sldMkLst>
          <pc:docMk/>
          <pc:sldMk cId="2522557091" sldId="500"/>
        </pc:sldMkLst>
      </pc:sldChg>
      <pc:sldChg chg="del">
        <pc:chgData name="Floor de Bruin" userId="d1c5b670-a1b7-49da-b2e8-c82be91a578e" providerId="ADAL" clId="{F91867C7-2B18-43F1-88C6-FD40DB3066D7}" dt="2023-12-21T14:13:31.821" v="35" actId="47"/>
        <pc:sldMkLst>
          <pc:docMk/>
          <pc:sldMk cId="137178961" sldId="501"/>
        </pc:sldMkLst>
      </pc:sldChg>
      <pc:sldChg chg="addSp delSp modSp mod">
        <pc:chgData name="Floor de Bruin" userId="d1c5b670-a1b7-49da-b2e8-c82be91a578e" providerId="ADAL" clId="{F91867C7-2B18-43F1-88C6-FD40DB3066D7}" dt="2023-12-21T14:13:27.944" v="34" actId="20577"/>
        <pc:sldMkLst>
          <pc:docMk/>
          <pc:sldMk cId="1981107611" sldId="502"/>
        </pc:sldMkLst>
        <pc:spChg chg="del">
          <ac:chgData name="Floor de Bruin" userId="d1c5b670-a1b7-49da-b2e8-c82be91a578e" providerId="ADAL" clId="{F91867C7-2B18-43F1-88C6-FD40DB3066D7}" dt="2023-12-21T14:12:50.446" v="24" actId="478"/>
          <ac:spMkLst>
            <pc:docMk/>
            <pc:sldMk cId="1981107611" sldId="502"/>
            <ac:spMk id="3" creationId="{A2B3D48A-01C6-8AA3-49F1-0F5A41EB9CA0}"/>
          </ac:spMkLst>
        </pc:spChg>
        <pc:spChg chg="add del mod">
          <ac:chgData name="Floor de Bruin" userId="d1c5b670-a1b7-49da-b2e8-c82be91a578e" providerId="ADAL" clId="{F91867C7-2B18-43F1-88C6-FD40DB3066D7}" dt="2023-12-21T14:12:51.875" v="25" actId="478"/>
          <ac:spMkLst>
            <pc:docMk/>
            <pc:sldMk cId="1981107611" sldId="502"/>
            <ac:spMk id="4" creationId="{519CA60E-A7F5-227B-9A58-B17CA2BE5421}"/>
          </ac:spMkLst>
        </pc:spChg>
        <pc:spChg chg="add mod">
          <ac:chgData name="Floor de Bruin" userId="d1c5b670-a1b7-49da-b2e8-c82be91a578e" providerId="ADAL" clId="{F91867C7-2B18-43F1-88C6-FD40DB3066D7}" dt="2023-12-21T14:13:27.944" v="34" actId="20577"/>
          <ac:spMkLst>
            <pc:docMk/>
            <pc:sldMk cId="1981107611" sldId="502"/>
            <ac:spMk id="5" creationId="{BA81463B-8B47-6ABF-F61E-08871957FF3D}"/>
          </ac:spMkLst>
        </pc:spChg>
        <pc:picChg chg="del">
          <ac:chgData name="Floor de Bruin" userId="d1c5b670-a1b7-49da-b2e8-c82be91a578e" providerId="ADAL" clId="{F91867C7-2B18-43F1-88C6-FD40DB3066D7}" dt="2023-12-21T14:12:52.261" v="26" actId="478"/>
          <ac:picMkLst>
            <pc:docMk/>
            <pc:sldMk cId="1981107611" sldId="502"/>
            <ac:picMk id="1026" creationId="{BD66985B-5108-DDDA-01DE-E5953FA80F63}"/>
          </ac:picMkLst>
        </pc:picChg>
      </pc:sldChg>
      <pc:sldChg chg="add del setBg">
        <pc:chgData name="Floor de Bruin" userId="d1c5b670-a1b7-49da-b2e8-c82be91a578e" providerId="ADAL" clId="{F91867C7-2B18-43F1-88C6-FD40DB3066D7}" dt="2023-12-21T14:12:55.101" v="28"/>
        <pc:sldMkLst>
          <pc:docMk/>
          <pc:sldMk cId="1553506861" sldId="503"/>
        </pc:sldMkLst>
      </pc:sldChg>
      <pc:sldChg chg="add del setBg">
        <pc:chgData name="Floor de Bruin" userId="d1c5b670-a1b7-49da-b2e8-c82be91a578e" providerId="ADAL" clId="{F91867C7-2B18-43F1-88C6-FD40DB3066D7}" dt="2023-12-21T14:13:24.799" v="32" actId="47"/>
        <pc:sldMkLst>
          <pc:docMk/>
          <pc:sldMk cId="2047256435" sldId="503"/>
        </pc:sldMkLst>
      </pc:sldChg>
      <pc:sldChg chg="del">
        <pc:chgData name="Floor de Bruin" userId="d1c5b670-a1b7-49da-b2e8-c82be91a578e" providerId="ADAL" clId="{F91867C7-2B18-43F1-88C6-FD40DB3066D7}" dt="2023-12-21T14:12:40.356" v="22" actId="47"/>
        <pc:sldMkLst>
          <pc:docMk/>
          <pc:sldMk cId="3695933963" sldId="503"/>
        </pc:sldMkLst>
      </pc:sldChg>
      <pc:sldChg chg="del">
        <pc:chgData name="Floor de Bruin" userId="d1c5b670-a1b7-49da-b2e8-c82be91a578e" providerId="ADAL" clId="{F91867C7-2B18-43F1-88C6-FD40DB3066D7}" dt="2023-12-21T14:12:37.968" v="21" actId="47"/>
        <pc:sldMkLst>
          <pc:docMk/>
          <pc:sldMk cId="744539264" sldId="504"/>
        </pc:sldMkLst>
      </pc:sldChg>
      <pc:sldChg chg="del">
        <pc:chgData name="Floor de Bruin" userId="d1c5b670-a1b7-49da-b2e8-c82be91a578e" providerId="ADAL" clId="{F91867C7-2B18-43F1-88C6-FD40DB3066D7}" dt="2023-12-21T14:12:36.171" v="20" actId="47"/>
        <pc:sldMkLst>
          <pc:docMk/>
          <pc:sldMk cId="1965036472" sldId="505"/>
        </pc:sldMkLst>
      </pc:sldChg>
      <pc:sldChg chg="del">
        <pc:chgData name="Floor de Bruin" userId="d1c5b670-a1b7-49da-b2e8-c82be91a578e" providerId="ADAL" clId="{F91867C7-2B18-43F1-88C6-FD40DB3066D7}" dt="2023-12-21T14:12:34.473" v="19" actId="47"/>
        <pc:sldMkLst>
          <pc:docMk/>
          <pc:sldMk cId="2510470994" sldId="506"/>
        </pc:sldMkLst>
      </pc:sldChg>
    </pc:docChg>
  </pc:docChgLst>
  <pc:docChgLst>
    <pc:chgData name="Floor de Bruin" userId="d1c5b670-a1b7-49da-b2e8-c82be91a578e" providerId="ADAL" clId="{C1AD3EA8-07BA-4AD9-B3A4-E83876E2B705}"/>
    <pc:docChg chg="custSel addSld delSld modSld">
      <pc:chgData name="Floor de Bruin" userId="d1c5b670-a1b7-49da-b2e8-c82be91a578e" providerId="ADAL" clId="{C1AD3EA8-07BA-4AD9-B3A4-E83876E2B705}" dt="2024-07-11T07:47:31.990" v="83" actId="1076"/>
      <pc:docMkLst>
        <pc:docMk/>
      </pc:docMkLst>
      <pc:sldChg chg="delSp modSp mod delAnim">
        <pc:chgData name="Floor de Bruin" userId="d1c5b670-a1b7-49da-b2e8-c82be91a578e" providerId="ADAL" clId="{C1AD3EA8-07BA-4AD9-B3A4-E83876E2B705}" dt="2024-07-11T07:44:21.557" v="21" actId="1035"/>
        <pc:sldMkLst>
          <pc:docMk/>
          <pc:sldMk cId="397235119" sldId="293"/>
        </pc:sldMkLst>
        <pc:spChg chg="mod">
          <ac:chgData name="Floor de Bruin" userId="d1c5b670-a1b7-49da-b2e8-c82be91a578e" providerId="ADAL" clId="{C1AD3EA8-07BA-4AD9-B3A4-E83876E2B705}" dt="2024-07-11T07:43:35.314" v="17" actId="20577"/>
          <ac:spMkLst>
            <pc:docMk/>
            <pc:sldMk cId="397235119" sldId="293"/>
            <ac:spMk id="2" creationId="{00000000-0000-0000-0000-000000000000}"/>
          </ac:spMkLst>
        </pc:spChg>
        <pc:picChg chg="mod">
          <ac:chgData name="Floor de Bruin" userId="d1c5b670-a1b7-49da-b2e8-c82be91a578e" providerId="ADAL" clId="{C1AD3EA8-07BA-4AD9-B3A4-E83876E2B705}" dt="2024-07-11T07:44:21.557" v="21" actId="1035"/>
          <ac:picMkLst>
            <pc:docMk/>
            <pc:sldMk cId="397235119" sldId="293"/>
            <ac:picMk id="3" creationId="{63C90CD9-658F-EC48-40CD-98DEE2C949C6}"/>
          </ac:picMkLst>
        </pc:picChg>
        <pc:picChg chg="del">
          <ac:chgData name="Floor de Bruin" userId="d1c5b670-a1b7-49da-b2e8-c82be91a578e" providerId="ADAL" clId="{C1AD3EA8-07BA-4AD9-B3A4-E83876E2B705}" dt="2024-07-11T07:43:44.725" v="18" actId="478"/>
          <ac:picMkLst>
            <pc:docMk/>
            <pc:sldMk cId="397235119" sldId="293"/>
            <ac:picMk id="9" creationId="{AE204DBB-6919-7E1F-2A95-44FD48F005FB}"/>
          </ac:picMkLst>
        </pc:picChg>
      </pc:sldChg>
      <pc:sldChg chg="del">
        <pc:chgData name="Floor de Bruin" userId="d1c5b670-a1b7-49da-b2e8-c82be91a578e" providerId="ADAL" clId="{C1AD3EA8-07BA-4AD9-B3A4-E83876E2B705}" dt="2024-07-11T07:44:54.374" v="22" actId="47"/>
        <pc:sldMkLst>
          <pc:docMk/>
          <pc:sldMk cId="1273360816" sldId="321"/>
        </pc:sldMkLst>
      </pc:sldChg>
      <pc:sldChg chg="del">
        <pc:chgData name="Floor de Bruin" userId="d1c5b670-a1b7-49da-b2e8-c82be91a578e" providerId="ADAL" clId="{C1AD3EA8-07BA-4AD9-B3A4-E83876E2B705}" dt="2024-07-11T07:44:55.709" v="23" actId="47"/>
        <pc:sldMkLst>
          <pc:docMk/>
          <pc:sldMk cId="365469313" sldId="322"/>
        </pc:sldMkLst>
      </pc:sldChg>
      <pc:sldChg chg="addSp delSp modSp mod delAnim">
        <pc:chgData name="Floor de Bruin" userId="d1c5b670-a1b7-49da-b2e8-c82be91a578e" providerId="ADAL" clId="{C1AD3EA8-07BA-4AD9-B3A4-E83876E2B705}" dt="2024-07-11T07:46:33.988" v="69" actId="1076"/>
        <pc:sldMkLst>
          <pc:docMk/>
          <pc:sldMk cId="1913623050" sldId="471"/>
        </pc:sldMkLst>
        <pc:spChg chg="mod">
          <ac:chgData name="Floor de Bruin" userId="d1c5b670-a1b7-49da-b2e8-c82be91a578e" providerId="ADAL" clId="{C1AD3EA8-07BA-4AD9-B3A4-E83876E2B705}" dt="2024-07-11T07:45:40.815" v="58" actId="20577"/>
          <ac:spMkLst>
            <pc:docMk/>
            <pc:sldMk cId="1913623050" sldId="471"/>
            <ac:spMk id="2" creationId="{00000000-0000-0000-0000-000000000000}"/>
          </ac:spMkLst>
        </pc:spChg>
        <pc:spChg chg="add del mod">
          <ac:chgData name="Floor de Bruin" userId="d1c5b670-a1b7-49da-b2e8-c82be91a578e" providerId="ADAL" clId="{C1AD3EA8-07BA-4AD9-B3A4-E83876E2B705}" dt="2024-07-11T07:45:44.799" v="59" actId="478"/>
          <ac:spMkLst>
            <pc:docMk/>
            <pc:sldMk cId="1913623050" sldId="471"/>
            <ac:spMk id="5" creationId="{8EF72E8E-B3C6-F37E-77E4-5ED494ADD379}"/>
          </ac:spMkLst>
        </pc:spChg>
        <pc:picChg chg="del">
          <ac:chgData name="Floor de Bruin" userId="d1c5b670-a1b7-49da-b2e8-c82be91a578e" providerId="ADAL" clId="{C1AD3EA8-07BA-4AD9-B3A4-E83876E2B705}" dt="2024-07-11T07:45:19.760" v="26" actId="478"/>
          <ac:picMkLst>
            <pc:docMk/>
            <pc:sldMk cId="1913623050" sldId="471"/>
            <ac:picMk id="3" creationId="{B2FEBB2B-93E8-D948-03FC-508D0B70B814}"/>
          </ac:picMkLst>
        </pc:picChg>
        <pc:picChg chg="del">
          <ac:chgData name="Floor de Bruin" userId="d1c5b670-a1b7-49da-b2e8-c82be91a578e" providerId="ADAL" clId="{C1AD3EA8-07BA-4AD9-B3A4-E83876E2B705}" dt="2024-07-11T07:45:20.199" v="27" actId="478"/>
          <ac:picMkLst>
            <pc:docMk/>
            <pc:sldMk cId="1913623050" sldId="471"/>
            <ac:picMk id="4" creationId="{00000000-0000-0000-0000-000000000000}"/>
          </ac:picMkLst>
        </pc:picChg>
        <pc:picChg chg="del">
          <ac:chgData name="Floor de Bruin" userId="d1c5b670-a1b7-49da-b2e8-c82be91a578e" providerId="ADAL" clId="{C1AD3EA8-07BA-4AD9-B3A4-E83876E2B705}" dt="2024-07-11T07:45:18.874" v="25" actId="478"/>
          <ac:picMkLst>
            <pc:docMk/>
            <pc:sldMk cId="1913623050" sldId="471"/>
            <ac:picMk id="6" creationId="{EE279F6F-2360-5ED9-8997-AB402FD96C42}"/>
          </ac:picMkLst>
        </pc:picChg>
        <pc:picChg chg="mod">
          <ac:chgData name="Floor de Bruin" userId="d1c5b670-a1b7-49da-b2e8-c82be91a578e" providerId="ADAL" clId="{C1AD3EA8-07BA-4AD9-B3A4-E83876E2B705}" dt="2024-07-11T07:46:19.943" v="66" actId="1076"/>
          <ac:picMkLst>
            <pc:docMk/>
            <pc:sldMk cId="1913623050" sldId="471"/>
            <ac:picMk id="7" creationId="{FD9617C1-8AC7-9659-00A6-8FF9ACAB4211}"/>
          </ac:picMkLst>
        </pc:picChg>
        <pc:picChg chg="add mod">
          <ac:chgData name="Floor de Bruin" userId="d1c5b670-a1b7-49da-b2e8-c82be91a578e" providerId="ADAL" clId="{C1AD3EA8-07BA-4AD9-B3A4-E83876E2B705}" dt="2024-07-11T07:46:33.988" v="69" actId="1076"/>
          <ac:picMkLst>
            <pc:docMk/>
            <pc:sldMk cId="1913623050" sldId="471"/>
            <ac:picMk id="8" creationId="{BD36A17B-2247-8D58-55DA-3E74AE9D36BB}"/>
          </ac:picMkLst>
        </pc:picChg>
      </pc:sldChg>
      <pc:sldChg chg="del">
        <pc:chgData name="Floor de Bruin" userId="d1c5b670-a1b7-49da-b2e8-c82be91a578e" providerId="ADAL" clId="{C1AD3EA8-07BA-4AD9-B3A4-E83876E2B705}" dt="2024-07-11T07:43:16.939" v="0" actId="47"/>
        <pc:sldMkLst>
          <pc:docMk/>
          <pc:sldMk cId="3046514534" sldId="477"/>
        </pc:sldMkLst>
      </pc:sldChg>
      <pc:sldChg chg="add">
        <pc:chgData name="Floor de Bruin" userId="d1c5b670-a1b7-49da-b2e8-c82be91a578e" providerId="ADAL" clId="{C1AD3EA8-07BA-4AD9-B3A4-E83876E2B705}" dt="2024-07-11T07:45:16.171" v="24"/>
        <pc:sldMkLst>
          <pc:docMk/>
          <pc:sldMk cId="433862526" sldId="503"/>
        </pc:sldMkLst>
      </pc:sldChg>
      <pc:sldChg chg="addSp delSp modSp add mod">
        <pc:chgData name="Floor de Bruin" userId="d1c5b670-a1b7-49da-b2e8-c82be91a578e" providerId="ADAL" clId="{C1AD3EA8-07BA-4AD9-B3A4-E83876E2B705}" dt="2024-07-11T07:47:07.900" v="81" actId="1076"/>
        <pc:sldMkLst>
          <pc:docMk/>
          <pc:sldMk cId="3677517510" sldId="504"/>
        </pc:sldMkLst>
        <pc:spChg chg="mod">
          <ac:chgData name="Floor de Bruin" userId="d1c5b670-a1b7-49da-b2e8-c82be91a578e" providerId="ADAL" clId="{C1AD3EA8-07BA-4AD9-B3A4-E83876E2B705}" dt="2024-07-11T07:45:29.925" v="44" actId="20577"/>
          <ac:spMkLst>
            <pc:docMk/>
            <pc:sldMk cId="3677517510" sldId="504"/>
            <ac:spMk id="2" creationId="{00000000-0000-0000-0000-000000000000}"/>
          </ac:spMkLst>
        </pc:spChg>
        <pc:spChg chg="del">
          <ac:chgData name="Floor de Bruin" userId="d1c5b670-a1b7-49da-b2e8-c82be91a578e" providerId="ADAL" clId="{C1AD3EA8-07BA-4AD9-B3A4-E83876E2B705}" dt="2024-07-11T07:45:57.455" v="63" actId="478"/>
          <ac:spMkLst>
            <pc:docMk/>
            <pc:sldMk cId="3677517510" sldId="504"/>
            <ac:spMk id="5" creationId="{8EF72E8E-B3C6-F37E-77E4-5ED494ADD379}"/>
          </ac:spMkLst>
        </pc:spChg>
        <pc:spChg chg="mod">
          <ac:chgData name="Floor de Bruin" userId="d1c5b670-a1b7-49da-b2e8-c82be91a578e" providerId="ADAL" clId="{C1AD3EA8-07BA-4AD9-B3A4-E83876E2B705}" dt="2024-07-11T07:45:59.518" v="65" actId="207"/>
          <ac:spMkLst>
            <pc:docMk/>
            <pc:sldMk cId="3677517510" sldId="504"/>
            <ac:spMk id="9" creationId="{92CEA501-D324-A2E3-73E5-64EFB73BD6EB}"/>
          </ac:spMkLst>
        </pc:spChg>
        <pc:picChg chg="add mod">
          <ac:chgData name="Floor de Bruin" userId="d1c5b670-a1b7-49da-b2e8-c82be91a578e" providerId="ADAL" clId="{C1AD3EA8-07BA-4AD9-B3A4-E83876E2B705}" dt="2024-07-11T07:46:55.228" v="80" actId="1076"/>
          <ac:picMkLst>
            <pc:docMk/>
            <pc:sldMk cId="3677517510" sldId="504"/>
            <ac:picMk id="3" creationId="{10BAA397-3753-860C-CBB0-DF04A045A4C2}"/>
          </ac:picMkLst>
        </pc:picChg>
        <pc:picChg chg="mod">
          <ac:chgData name="Floor de Bruin" userId="d1c5b670-a1b7-49da-b2e8-c82be91a578e" providerId="ADAL" clId="{C1AD3EA8-07BA-4AD9-B3A4-E83876E2B705}" dt="2024-07-11T07:47:07.900" v="81" actId="1076"/>
          <ac:picMkLst>
            <pc:docMk/>
            <pc:sldMk cId="3677517510" sldId="504"/>
            <ac:picMk id="4" creationId="{B1F190CA-F389-3553-D56D-8ABCDAF9A0DA}"/>
          </ac:picMkLst>
        </pc:picChg>
      </pc:sldChg>
      <pc:sldChg chg="addSp delSp modSp add mod delAnim">
        <pc:chgData name="Floor de Bruin" userId="d1c5b670-a1b7-49da-b2e8-c82be91a578e" providerId="ADAL" clId="{C1AD3EA8-07BA-4AD9-B3A4-E83876E2B705}" dt="2024-07-11T07:47:31.990" v="83" actId="1076"/>
        <pc:sldMkLst>
          <pc:docMk/>
          <pc:sldMk cId="2312609327" sldId="505"/>
        </pc:sldMkLst>
        <pc:spChg chg="del">
          <ac:chgData name="Floor de Bruin" userId="d1c5b670-a1b7-49da-b2e8-c82be91a578e" providerId="ADAL" clId="{C1AD3EA8-07BA-4AD9-B3A4-E83876E2B705}" dt="2024-07-11T07:45:47.768" v="60" actId="478"/>
          <ac:spMkLst>
            <pc:docMk/>
            <pc:sldMk cId="2312609327" sldId="505"/>
            <ac:spMk id="5" creationId="{8EF72E8E-B3C6-F37E-77E4-5ED494ADD379}"/>
          </ac:spMkLst>
        </pc:spChg>
        <pc:spChg chg="mod">
          <ac:chgData name="Floor de Bruin" userId="d1c5b670-a1b7-49da-b2e8-c82be91a578e" providerId="ADAL" clId="{C1AD3EA8-07BA-4AD9-B3A4-E83876E2B705}" dt="2024-07-11T07:45:54.752" v="62" actId="208"/>
          <ac:spMkLst>
            <pc:docMk/>
            <pc:sldMk cId="2312609327" sldId="505"/>
            <ac:spMk id="9" creationId="{92CEA501-D324-A2E3-73E5-64EFB73BD6EB}"/>
          </ac:spMkLst>
        </pc:spChg>
        <pc:picChg chg="add mod">
          <ac:chgData name="Floor de Bruin" userId="d1c5b670-a1b7-49da-b2e8-c82be91a578e" providerId="ADAL" clId="{C1AD3EA8-07BA-4AD9-B3A4-E83876E2B705}" dt="2024-07-11T07:46:46.972" v="77" actId="1036"/>
          <ac:picMkLst>
            <pc:docMk/>
            <pc:sldMk cId="2312609327" sldId="505"/>
            <ac:picMk id="3" creationId="{7C60384F-0126-1367-E531-8033B13034A3}"/>
          </ac:picMkLst>
        </pc:picChg>
        <pc:picChg chg="del">
          <ac:chgData name="Floor de Bruin" userId="d1c5b670-a1b7-49da-b2e8-c82be91a578e" providerId="ADAL" clId="{C1AD3EA8-07BA-4AD9-B3A4-E83876E2B705}" dt="2024-07-11T07:47:19.151" v="82" actId="478"/>
          <ac:picMkLst>
            <pc:docMk/>
            <pc:sldMk cId="2312609327" sldId="505"/>
            <ac:picMk id="4" creationId="{F9536677-42EF-C4E8-888D-FF1D5849B264}"/>
          </ac:picMkLst>
        </pc:picChg>
        <pc:picChg chg="mod">
          <ac:chgData name="Floor de Bruin" userId="d1c5b670-a1b7-49da-b2e8-c82be91a578e" providerId="ADAL" clId="{C1AD3EA8-07BA-4AD9-B3A4-E83876E2B705}" dt="2024-07-11T07:47:31.990" v="83" actId="1076"/>
          <ac:picMkLst>
            <pc:docMk/>
            <pc:sldMk cId="2312609327" sldId="505"/>
            <ac:picMk id="6" creationId="{932C8D49-F05A-C3C1-3638-E2A968029737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1T07:43:01.1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6169 24521 32767 0 0,'0'-13'0'0'0,"0"-15"0"0"0,0-7 0 0 0,0-3 0 0 0,0-14 0 0 0,0-18 0 0 0,-4-22 0 0 0,-5-20 0 0 0,-2 9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1T07:43:01.1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6660 24493 32767 0 0,'-16'-8'0'0'0,"-6"-2"0"0"0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1T07:43:01.4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1052 17258 32767 0 0,'0'4'0'0'0,"0"5"0"0"0,0 6 0 0 0,0 0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1T07:43:01.4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7369 20995 32767 0 0,'0'0'0'0'0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1T07:43:01.4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1078 17423 32767 0 0,'-4'4'0'0'0,"-2"6"0"0"0,1 4 0 0 0,1 1 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1T07:43:01.4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7332 22781 32767 0 0,'-4'0'0'0'0,"-1"0"0"0"0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1T07:43:01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6039 22533 32767 0 0,'0'-8'0'0'0,"0"-7"0"0"0,0-4 0 0 0,0-4 0 0 0,0-2 0 0 0,0 0 0 0 0,-4 0 0 0 0,-2-1 0 0 0,1 2 0 0 0,1 3 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1T07:43:01.4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6721 20102 32767 0 0,'0'4'0'0'0,"-4"2"0"0"0,-1 3 0 0 0,0 4 0 0 0,-3 1 0 0 0,-1 1 0 0 0,2 2 0 0 0,2 3 0 0 0,2 2 0 0 0,1 0 0 0 0,1 2 0 0 0,1 0 0 0 0,0 0 0 0 0,1 0 0 0 0,-1 1 0 0 0,0-1 0 0 0,1-4 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1T07:43:01.4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36010 18647 32767 0 0,'0'0'0'0'0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6ACB-17BD-4CF9-B2B5-858259349B51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D94-9882-4F4C-A9C0-F287EC5B9F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1845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6ACB-17BD-4CF9-B2B5-858259349B51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D94-9882-4F4C-A9C0-F287EC5B9F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2841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6ACB-17BD-4CF9-B2B5-858259349B51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D94-9882-4F4C-A9C0-F287EC5B9F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7988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6ACB-17BD-4CF9-B2B5-858259349B51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D94-9882-4F4C-A9C0-F287EC5B9F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1140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6ACB-17BD-4CF9-B2B5-858259349B51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D94-9882-4F4C-A9C0-F287EC5B9F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7829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6ACB-17BD-4CF9-B2B5-858259349B51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D94-9882-4F4C-A9C0-F287EC5B9F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9585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6ACB-17BD-4CF9-B2B5-858259349B51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D94-9882-4F4C-A9C0-F287EC5B9F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4482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6ACB-17BD-4CF9-B2B5-858259349B51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D94-9882-4F4C-A9C0-F287EC5B9F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7600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6ACB-17BD-4CF9-B2B5-858259349B51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D94-9882-4F4C-A9C0-F287EC5B9F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7832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6ACB-17BD-4CF9-B2B5-858259349B51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D94-9882-4F4C-A9C0-F287EC5B9F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2877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6ACB-17BD-4CF9-B2B5-858259349B51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D94-9882-4F4C-A9C0-F287EC5B9F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0281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46ACB-17BD-4CF9-B2B5-858259349B51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F5D94-9882-4F4C-A9C0-F287EC5B9F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742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7.m4a"/><Relationship Id="rId1" Type="http://schemas.microsoft.com/office/2007/relationships/media" Target="../media/media97.m4a"/><Relationship Id="rId6" Type="http://schemas.openxmlformats.org/officeDocument/2006/relationships/image" Target="../media/image4.png"/><Relationship Id="rId5" Type="http://schemas.openxmlformats.org/officeDocument/2006/relationships/image" Target="../media/image94.jpeg"/><Relationship Id="rId4" Type="http://schemas.openxmlformats.org/officeDocument/2006/relationships/image" Target="../media/image2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8.m4a"/><Relationship Id="rId1" Type="http://schemas.microsoft.com/office/2007/relationships/media" Target="../media/media98.m4a"/><Relationship Id="rId6" Type="http://schemas.openxmlformats.org/officeDocument/2006/relationships/image" Target="../media/image4.png"/><Relationship Id="rId5" Type="http://schemas.openxmlformats.org/officeDocument/2006/relationships/image" Target="../media/image95.jpeg"/><Relationship Id="rId4" Type="http://schemas.openxmlformats.org/officeDocument/2006/relationships/image" Target="../media/image2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9.m4a"/><Relationship Id="rId1" Type="http://schemas.microsoft.com/office/2007/relationships/media" Target="../media/media99.m4a"/><Relationship Id="rId6" Type="http://schemas.openxmlformats.org/officeDocument/2006/relationships/image" Target="../media/image4.png"/><Relationship Id="rId5" Type="http://schemas.openxmlformats.org/officeDocument/2006/relationships/image" Target="../media/image96.jpeg"/><Relationship Id="rId4" Type="http://schemas.openxmlformats.org/officeDocument/2006/relationships/image" Target="../media/image2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0.m4a"/><Relationship Id="rId1" Type="http://schemas.microsoft.com/office/2007/relationships/media" Target="../media/media100.m4a"/><Relationship Id="rId6" Type="http://schemas.openxmlformats.org/officeDocument/2006/relationships/image" Target="../media/image4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1.m4a"/><Relationship Id="rId1" Type="http://schemas.microsoft.com/office/2007/relationships/media" Target="../media/media101.m4a"/><Relationship Id="rId6" Type="http://schemas.openxmlformats.org/officeDocument/2006/relationships/image" Target="../media/image4.png"/><Relationship Id="rId5" Type="http://schemas.openxmlformats.org/officeDocument/2006/relationships/image" Target="../media/image97.png"/><Relationship Id="rId4" Type="http://schemas.openxmlformats.org/officeDocument/2006/relationships/image" Target="../media/image98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2.m4a"/><Relationship Id="rId1" Type="http://schemas.microsoft.com/office/2007/relationships/media" Target="../media/media102.m4a"/><Relationship Id="rId5" Type="http://schemas.openxmlformats.org/officeDocument/2006/relationships/image" Target="../media/image99.png"/><Relationship Id="rId4" Type="http://schemas.openxmlformats.org/officeDocument/2006/relationships/image" Target="../media/image4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3.m4a"/><Relationship Id="rId1" Type="http://schemas.microsoft.com/office/2007/relationships/media" Target="../media/media103.m4a"/><Relationship Id="rId5" Type="http://schemas.openxmlformats.org/officeDocument/2006/relationships/image" Target="../media/image4.png"/><Relationship Id="rId4" Type="http://schemas.openxmlformats.org/officeDocument/2006/relationships/image" Target="../media/image100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4.m4a"/><Relationship Id="rId1" Type="http://schemas.microsoft.com/office/2007/relationships/media" Target="../media/media104.m4a"/><Relationship Id="rId6" Type="http://schemas.openxmlformats.org/officeDocument/2006/relationships/image" Target="../media/image101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5.m4a"/><Relationship Id="rId1" Type="http://schemas.microsoft.com/office/2007/relationships/media" Target="../media/media105.m4a"/><Relationship Id="rId6" Type="http://schemas.openxmlformats.org/officeDocument/2006/relationships/image" Target="../media/image4.png"/><Relationship Id="rId5" Type="http://schemas.openxmlformats.org/officeDocument/2006/relationships/image" Target="../media/image102.jpeg"/><Relationship Id="rId4" Type="http://schemas.openxmlformats.org/officeDocument/2006/relationships/image" Target="../media/image2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6.m4a"/><Relationship Id="rId1" Type="http://schemas.microsoft.com/office/2007/relationships/media" Target="../media/media106.m4a"/><Relationship Id="rId6" Type="http://schemas.openxmlformats.org/officeDocument/2006/relationships/image" Target="../media/image4.png"/><Relationship Id="rId5" Type="http://schemas.openxmlformats.org/officeDocument/2006/relationships/image" Target="../media/image103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image" Target="../media/image2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6" Type="http://schemas.openxmlformats.org/officeDocument/2006/relationships/image" Target="../media/image4.png"/><Relationship Id="rId5" Type="http://schemas.openxmlformats.org/officeDocument/2006/relationships/image" Target="../media/image104.jpeg"/><Relationship Id="rId4" Type="http://schemas.openxmlformats.org/officeDocument/2006/relationships/image" Target="../media/image2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8.m4a"/><Relationship Id="rId1" Type="http://schemas.microsoft.com/office/2007/relationships/media" Target="../media/media108.m4a"/><Relationship Id="rId6" Type="http://schemas.openxmlformats.org/officeDocument/2006/relationships/image" Target="../media/image4.png"/><Relationship Id="rId5" Type="http://schemas.openxmlformats.org/officeDocument/2006/relationships/image" Target="../media/image105.jpeg"/><Relationship Id="rId4" Type="http://schemas.openxmlformats.org/officeDocument/2006/relationships/image" Target="../media/image2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9.m4a"/><Relationship Id="rId1" Type="http://schemas.microsoft.com/office/2007/relationships/media" Target="../media/media109.m4a"/><Relationship Id="rId6" Type="http://schemas.openxmlformats.org/officeDocument/2006/relationships/image" Target="../media/image4.png"/><Relationship Id="rId5" Type="http://schemas.openxmlformats.org/officeDocument/2006/relationships/image" Target="../media/image106.jpeg"/><Relationship Id="rId4" Type="http://schemas.openxmlformats.org/officeDocument/2006/relationships/image" Target="../media/image2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0.m4a"/><Relationship Id="rId1" Type="http://schemas.microsoft.com/office/2007/relationships/media" Target="../media/media110.m4a"/><Relationship Id="rId6" Type="http://schemas.openxmlformats.org/officeDocument/2006/relationships/image" Target="../media/image4.png"/><Relationship Id="rId5" Type="http://schemas.openxmlformats.org/officeDocument/2006/relationships/image" Target="../media/image107.jpeg"/><Relationship Id="rId4" Type="http://schemas.openxmlformats.org/officeDocument/2006/relationships/image" Target="../media/image2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1.m4a"/><Relationship Id="rId1" Type="http://schemas.microsoft.com/office/2007/relationships/media" Target="../media/media111.m4a"/><Relationship Id="rId6" Type="http://schemas.openxmlformats.org/officeDocument/2006/relationships/image" Target="../media/image4.png"/><Relationship Id="rId5" Type="http://schemas.openxmlformats.org/officeDocument/2006/relationships/image" Target="../media/image108.jpeg"/><Relationship Id="rId4" Type="http://schemas.openxmlformats.org/officeDocument/2006/relationships/image" Target="../media/image2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2.m4a"/><Relationship Id="rId1" Type="http://schemas.microsoft.com/office/2007/relationships/media" Target="../media/media112.m4a"/><Relationship Id="rId6" Type="http://schemas.openxmlformats.org/officeDocument/2006/relationships/image" Target="../media/image4.png"/><Relationship Id="rId5" Type="http://schemas.openxmlformats.org/officeDocument/2006/relationships/image" Target="../media/image109.png"/><Relationship Id="rId4" Type="http://schemas.openxmlformats.org/officeDocument/2006/relationships/image" Target="../media/image2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3.m4a"/><Relationship Id="rId1" Type="http://schemas.microsoft.com/office/2007/relationships/media" Target="../media/media113.m4a"/><Relationship Id="rId6" Type="http://schemas.openxmlformats.org/officeDocument/2006/relationships/image" Target="../media/image4.png"/><Relationship Id="rId5" Type="http://schemas.openxmlformats.org/officeDocument/2006/relationships/image" Target="../media/image110.jpeg"/><Relationship Id="rId4" Type="http://schemas.openxmlformats.org/officeDocument/2006/relationships/image" Target="../media/image2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4.m4a"/><Relationship Id="rId1" Type="http://schemas.microsoft.com/office/2007/relationships/media" Target="../media/media114.m4a"/><Relationship Id="rId5" Type="http://schemas.openxmlformats.org/officeDocument/2006/relationships/image" Target="../media/image4.png"/><Relationship Id="rId4" Type="http://schemas.openxmlformats.org/officeDocument/2006/relationships/image" Target="../media/image111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5.m4a"/><Relationship Id="rId1" Type="http://schemas.microsoft.com/office/2007/relationships/media" Target="../media/media115.m4a"/><Relationship Id="rId6" Type="http://schemas.openxmlformats.org/officeDocument/2006/relationships/image" Target="../media/image4.png"/><Relationship Id="rId5" Type="http://schemas.openxmlformats.org/officeDocument/2006/relationships/image" Target="../media/image112.png"/><Relationship Id="rId4" Type="http://schemas.openxmlformats.org/officeDocument/2006/relationships/image" Target="../media/image2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6.m4a"/><Relationship Id="rId1" Type="http://schemas.microsoft.com/office/2007/relationships/media" Target="../media/media116.m4a"/><Relationship Id="rId6" Type="http://schemas.openxmlformats.org/officeDocument/2006/relationships/image" Target="../media/image4.png"/><Relationship Id="rId5" Type="http://schemas.openxmlformats.org/officeDocument/2006/relationships/image" Target="../media/image113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7.m4a"/><Relationship Id="rId1" Type="http://schemas.microsoft.com/office/2007/relationships/media" Target="../media/media117.m4a"/><Relationship Id="rId6" Type="http://schemas.openxmlformats.org/officeDocument/2006/relationships/image" Target="../media/image4.png"/><Relationship Id="rId5" Type="http://schemas.openxmlformats.org/officeDocument/2006/relationships/image" Target="../media/image114.jpeg"/><Relationship Id="rId4" Type="http://schemas.openxmlformats.org/officeDocument/2006/relationships/image" Target="../media/image2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6" Type="http://schemas.openxmlformats.org/officeDocument/2006/relationships/image" Target="../media/image4.png"/><Relationship Id="rId5" Type="http://schemas.openxmlformats.org/officeDocument/2006/relationships/image" Target="../media/image114.jpeg"/><Relationship Id="rId4" Type="http://schemas.openxmlformats.org/officeDocument/2006/relationships/image" Target="../media/image2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9.m4a"/><Relationship Id="rId1" Type="http://schemas.microsoft.com/office/2007/relationships/media" Target="../media/media119.m4a"/><Relationship Id="rId6" Type="http://schemas.openxmlformats.org/officeDocument/2006/relationships/image" Target="../media/image4.png"/><Relationship Id="rId5" Type="http://schemas.openxmlformats.org/officeDocument/2006/relationships/image" Target="../media/image114.jpeg"/><Relationship Id="rId4" Type="http://schemas.openxmlformats.org/officeDocument/2006/relationships/image" Target="../media/image2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0.m4a"/><Relationship Id="rId1" Type="http://schemas.microsoft.com/office/2007/relationships/media" Target="../media/media120.m4a"/><Relationship Id="rId6" Type="http://schemas.openxmlformats.org/officeDocument/2006/relationships/image" Target="../media/image4.png"/><Relationship Id="rId5" Type="http://schemas.openxmlformats.org/officeDocument/2006/relationships/image" Target="../media/image114.jpeg"/><Relationship Id="rId4" Type="http://schemas.openxmlformats.org/officeDocument/2006/relationships/image" Target="../media/image115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1.m4a"/><Relationship Id="rId1" Type="http://schemas.microsoft.com/office/2007/relationships/media" Target="../media/media121.m4a"/><Relationship Id="rId6" Type="http://schemas.openxmlformats.org/officeDocument/2006/relationships/image" Target="../media/image4.png"/><Relationship Id="rId5" Type="http://schemas.openxmlformats.org/officeDocument/2006/relationships/image" Target="../media/image114.jpeg"/><Relationship Id="rId4" Type="http://schemas.openxmlformats.org/officeDocument/2006/relationships/image" Target="../media/image115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2.m4a"/><Relationship Id="rId1" Type="http://schemas.microsoft.com/office/2007/relationships/media" Target="../media/media122.m4a"/><Relationship Id="rId6" Type="http://schemas.openxmlformats.org/officeDocument/2006/relationships/image" Target="../media/image4.png"/><Relationship Id="rId5" Type="http://schemas.openxmlformats.org/officeDocument/2006/relationships/image" Target="../media/image116.jpe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6.jpe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customXml" Target="../ink/ink1.xml"/><Relationship Id="rId5" Type="http://schemas.openxmlformats.org/officeDocument/2006/relationships/image" Target="../media/image4.png"/><Relationship Id="rId4" Type="http://schemas.openxmlformats.org/officeDocument/2006/relationships/image" Target="../media/image17.jpe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18.jpe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19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21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24.jpe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image" Target="../media/image25.jpe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.png"/><Relationship Id="rId5" Type="http://schemas.openxmlformats.org/officeDocument/2006/relationships/image" Target="../media/image25.jpe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.png"/><Relationship Id="rId5" Type="http://schemas.openxmlformats.org/officeDocument/2006/relationships/image" Target="../media/image27.jpe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4.pn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.png"/><Relationship Id="rId5" Type="http://schemas.openxmlformats.org/officeDocument/2006/relationships/image" Target="../media/image29.jpe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.png"/><Relationship Id="rId5" Type="http://schemas.openxmlformats.org/officeDocument/2006/relationships/image" Target="../media/image30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.png"/><Relationship Id="rId5" Type="http://schemas.openxmlformats.org/officeDocument/2006/relationships/image" Target="../media/image32.jpeg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4.png"/><Relationship Id="rId5" Type="http://schemas.openxmlformats.org/officeDocument/2006/relationships/image" Target="../media/image33.jpeg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4.png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4.png"/><Relationship Id="rId5" Type="http://schemas.openxmlformats.org/officeDocument/2006/relationships/image" Target="../media/image35.jpeg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4.png"/><Relationship Id="rId5" Type="http://schemas.openxmlformats.org/officeDocument/2006/relationships/image" Target="../media/image36.jpeg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4.png"/><Relationship Id="rId5" Type="http://schemas.openxmlformats.org/officeDocument/2006/relationships/image" Target="../media/image36.jpeg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4.png"/><Relationship Id="rId5" Type="http://schemas.openxmlformats.org/officeDocument/2006/relationships/image" Target="../media/image36.jpeg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4.png"/><Relationship Id="rId5" Type="http://schemas.openxmlformats.org/officeDocument/2006/relationships/image" Target="../media/image36.jpeg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4.png"/><Relationship Id="rId5" Type="http://schemas.openxmlformats.org/officeDocument/2006/relationships/image" Target="../media/image36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4.png"/><Relationship Id="rId5" Type="http://schemas.openxmlformats.org/officeDocument/2006/relationships/image" Target="../media/image37.jpeg"/><Relationship Id="rId4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4.png"/><Relationship Id="rId5" Type="http://schemas.openxmlformats.org/officeDocument/2006/relationships/image" Target="../media/image38.jpeg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4.png"/><Relationship Id="rId5" Type="http://schemas.openxmlformats.org/officeDocument/2006/relationships/image" Target="../media/image39.jpeg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4.png"/><Relationship Id="rId5" Type="http://schemas.openxmlformats.org/officeDocument/2006/relationships/image" Target="../media/image40.jpeg"/><Relationship Id="rId4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4.png"/><Relationship Id="rId5" Type="http://schemas.openxmlformats.org/officeDocument/2006/relationships/image" Target="../media/image41.jpeg"/><Relationship Id="rId4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4.png"/><Relationship Id="rId4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4.png"/><Relationship Id="rId5" Type="http://schemas.openxmlformats.org/officeDocument/2006/relationships/image" Target="../media/image43.jpeg"/><Relationship Id="rId4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4.png"/><Relationship Id="rId5" Type="http://schemas.openxmlformats.org/officeDocument/2006/relationships/image" Target="../media/image44.jpeg"/><Relationship Id="rId4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4.png"/><Relationship Id="rId5" Type="http://schemas.openxmlformats.org/officeDocument/2006/relationships/image" Target="../media/image45.jpeg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4.png"/><Relationship Id="rId5" Type="http://schemas.openxmlformats.org/officeDocument/2006/relationships/image" Target="../media/image46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4.png"/><Relationship Id="rId5" Type="http://schemas.openxmlformats.org/officeDocument/2006/relationships/image" Target="../media/image47.jpeg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4.png"/><Relationship Id="rId5" Type="http://schemas.openxmlformats.org/officeDocument/2006/relationships/image" Target="../media/image48.jpeg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4.png"/><Relationship Id="rId4" Type="http://schemas.openxmlformats.org/officeDocument/2006/relationships/image" Target="../media/image4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4.png"/><Relationship Id="rId4" Type="http://schemas.openxmlformats.org/officeDocument/2006/relationships/image" Target="../media/image5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4.png"/><Relationship Id="rId5" Type="http://schemas.openxmlformats.org/officeDocument/2006/relationships/image" Target="../media/image51.jpeg"/><Relationship Id="rId4" Type="http://schemas.openxmlformats.org/officeDocument/2006/relationships/image" Target="../media/image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52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4.png"/><Relationship Id="rId5" Type="http://schemas.openxmlformats.org/officeDocument/2006/relationships/image" Target="../media/image53.jpeg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4.png"/><Relationship Id="rId5" Type="http://schemas.openxmlformats.org/officeDocument/2006/relationships/image" Target="../media/image54.jpeg"/><Relationship Id="rId4" Type="http://schemas.openxmlformats.org/officeDocument/2006/relationships/image" Target="../media/image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4.png"/><Relationship Id="rId5" Type="http://schemas.openxmlformats.org/officeDocument/2006/relationships/image" Target="../media/image55.jpeg"/><Relationship Id="rId4" Type="http://schemas.openxmlformats.org/officeDocument/2006/relationships/image" Target="../media/image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4.png"/><Relationship Id="rId5" Type="http://schemas.openxmlformats.org/officeDocument/2006/relationships/image" Target="../media/image56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4.png"/><Relationship Id="rId5" Type="http://schemas.openxmlformats.org/officeDocument/2006/relationships/image" Target="../media/image57.jpeg"/><Relationship Id="rId4" Type="http://schemas.openxmlformats.org/officeDocument/2006/relationships/image" Target="../media/image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4.png"/><Relationship Id="rId5" Type="http://schemas.openxmlformats.org/officeDocument/2006/relationships/image" Target="../media/image58.jpeg"/><Relationship Id="rId4" Type="http://schemas.openxmlformats.org/officeDocument/2006/relationships/image" Target="../media/image2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5" Type="http://schemas.openxmlformats.org/officeDocument/2006/relationships/image" Target="../media/image43.jpeg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5" Type="http://schemas.openxmlformats.org/officeDocument/2006/relationships/image" Target="../media/image4.png"/><Relationship Id="rId4" Type="http://schemas.openxmlformats.org/officeDocument/2006/relationships/image" Target="../media/image5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5" Type="http://schemas.openxmlformats.org/officeDocument/2006/relationships/image" Target="../media/image4.png"/><Relationship Id="rId4" Type="http://schemas.openxmlformats.org/officeDocument/2006/relationships/image" Target="../media/image6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4.png"/><Relationship Id="rId5" Type="http://schemas.openxmlformats.org/officeDocument/2006/relationships/image" Target="../media/image61.jpeg"/><Relationship Id="rId4" Type="http://schemas.openxmlformats.org/officeDocument/2006/relationships/image" Target="../media/image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6" Type="http://schemas.openxmlformats.org/officeDocument/2006/relationships/image" Target="../media/image4.png"/><Relationship Id="rId5" Type="http://schemas.openxmlformats.org/officeDocument/2006/relationships/image" Target="../media/image62.jpeg"/><Relationship Id="rId4" Type="http://schemas.openxmlformats.org/officeDocument/2006/relationships/image" Target="../media/image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6" Type="http://schemas.openxmlformats.org/officeDocument/2006/relationships/image" Target="../media/image4.png"/><Relationship Id="rId5" Type="http://schemas.openxmlformats.org/officeDocument/2006/relationships/image" Target="../media/image63.jpeg"/><Relationship Id="rId4" Type="http://schemas.openxmlformats.org/officeDocument/2006/relationships/image" Target="../media/image6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3.xml"/><Relationship Id="rId12" Type="http://schemas.openxmlformats.org/officeDocument/2006/relationships/image" Target="../media/image69.png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6" Type="http://schemas.openxmlformats.org/officeDocument/2006/relationships/image" Target="../media/image4.png"/><Relationship Id="rId11" Type="http://schemas.openxmlformats.org/officeDocument/2006/relationships/customXml" Target="../ink/ink5.xml"/><Relationship Id="rId5" Type="http://schemas.openxmlformats.org/officeDocument/2006/relationships/image" Target="../media/image64.jpeg"/><Relationship Id="rId10" Type="http://schemas.openxmlformats.org/officeDocument/2006/relationships/image" Target="../media/image68.png"/><Relationship Id="rId4" Type="http://schemas.openxmlformats.org/officeDocument/2006/relationships/image" Target="../media/image2.jpeg"/><Relationship Id="rId9" Type="http://schemas.openxmlformats.org/officeDocument/2006/relationships/customXml" Target="../ink/ink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6" Type="http://schemas.openxmlformats.org/officeDocument/2006/relationships/image" Target="../media/image4.png"/><Relationship Id="rId5" Type="http://schemas.openxmlformats.org/officeDocument/2006/relationships/image" Target="../media/image65.jpeg"/><Relationship Id="rId4" Type="http://schemas.openxmlformats.org/officeDocument/2006/relationships/image" Target="../media/image6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6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6" Type="http://schemas.openxmlformats.org/officeDocument/2006/relationships/image" Target="../media/image4.png"/><Relationship Id="rId5" Type="http://schemas.openxmlformats.org/officeDocument/2006/relationships/image" Target="../media/image66.jpeg"/><Relationship Id="rId10" Type="http://schemas.openxmlformats.org/officeDocument/2006/relationships/image" Target="../media/image73.png"/><Relationship Id="rId4" Type="http://schemas.openxmlformats.org/officeDocument/2006/relationships/image" Target="../media/image6.png"/><Relationship Id="rId9" Type="http://schemas.openxmlformats.org/officeDocument/2006/relationships/customXml" Target="../ink/ink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6" Type="http://schemas.openxmlformats.org/officeDocument/2006/relationships/image" Target="../media/image4.png"/><Relationship Id="rId5" Type="http://schemas.openxmlformats.org/officeDocument/2006/relationships/image" Target="../media/image67.jpeg"/><Relationship Id="rId4" Type="http://schemas.openxmlformats.org/officeDocument/2006/relationships/image" Target="../media/image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6" Type="http://schemas.openxmlformats.org/officeDocument/2006/relationships/image" Target="../media/image4.png"/><Relationship Id="rId5" Type="http://schemas.openxmlformats.org/officeDocument/2006/relationships/image" Target="../media/image68.jpeg"/><Relationship Id="rId4" Type="http://schemas.openxmlformats.org/officeDocument/2006/relationships/image" Target="../media/image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6" Type="http://schemas.openxmlformats.org/officeDocument/2006/relationships/image" Target="../media/image4.png"/><Relationship Id="rId5" Type="http://schemas.openxmlformats.org/officeDocument/2006/relationships/image" Target="../media/image69.jpeg"/><Relationship Id="rId4" Type="http://schemas.openxmlformats.org/officeDocument/2006/relationships/image" Target="../media/image2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8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6" Type="http://schemas.openxmlformats.org/officeDocument/2006/relationships/image" Target="../media/image4.png"/><Relationship Id="rId5" Type="http://schemas.openxmlformats.org/officeDocument/2006/relationships/image" Target="../media/image70.jpeg"/><Relationship Id="rId4" Type="http://schemas.openxmlformats.org/officeDocument/2006/relationships/image" Target="../media/image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6" Type="http://schemas.openxmlformats.org/officeDocument/2006/relationships/image" Target="../media/image4.png"/><Relationship Id="rId5" Type="http://schemas.openxmlformats.org/officeDocument/2006/relationships/image" Target="../media/image71.jpeg"/><Relationship Id="rId4" Type="http://schemas.openxmlformats.org/officeDocument/2006/relationships/image" Target="../media/image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6" Type="http://schemas.openxmlformats.org/officeDocument/2006/relationships/image" Target="../media/image4.png"/><Relationship Id="rId5" Type="http://schemas.openxmlformats.org/officeDocument/2006/relationships/image" Target="../media/image72.jpeg"/><Relationship Id="rId4" Type="http://schemas.openxmlformats.org/officeDocument/2006/relationships/image" Target="../media/image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5" Type="http://schemas.openxmlformats.org/officeDocument/2006/relationships/image" Target="../media/image4.png"/><Relationship Id="rId4" Type="http://schemas.openxmlformats.org/officeDocument/2006/relationships/image" Target="../media/image7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5" Type="http://schemas.openxmlformats.org/officeDocument/2006/relationships/image" Target="../media/image4.png"/><Relationship Id="rId4" Type="http://schemas.openxmlformats.org/officeDocument/2006/relationships/image" Target="../media/image7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image" Target="../media/image2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6" Type="http://schemas.openxmlformats.org/officeDocument/2006/relationships/image" Target="../media/image4.png"/><Relationship Id="rId5" Type="http://schemas.openxmlformats.org/officeDocument/2006/relationships/image" Target="../media/image75.jpeg"/><Relationship Id="rId4" Type="http://schemas.openxmlformats.org/officeDocument/2006/relationships/image" Target="../media/image2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9.xml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6" Type="http://schemas.openxmlformats.org/officeDocument/2006/relationships/image" Target="../media/image4.png"/><Relationship Id="rId5" Type="http://schemas.openxmlformats.org/officeDocument/2006/relationships/image" Target="../media/image76.jpeg"/><Relationship Id="rId4" Type="http://schemas.openxmlformats.org/officeDocument/2006/relationships/image" Target="../media/image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6" Type="http://schemas.openxmlformats.org/officeDocument/2006/relationships/image" Target="../media/image4.png"/><Relationship Id="rId5" Type="http://schemas.openxmlformats.org/officeDocument/2006/relationships/image" Target="../media/image77.jpeg"/><Relationship Id="rId4" Type="http://schemas.openxmlformats.org/officeDocument/2006/relationships/image" Target="../media/image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6" Type="http://schemas.openxmlformats.org/officeDocument/2006/relationships/image" Target="../media/image78.gif"/><Relationship Id="rId5" Type="http://schemas.openxmlformats.org/officeDocument/2006/relationships/hyperlink" Target="http://www.google.nl/url?sa=i&amp;rct=j&amp;q=&amp;esrc=s&amp;source=images&amp;cd=&amp;cad=rja&amp;uact=8&amp;ved=0ahUKEwiQx_-0yejLAhVDJg8KHTlfBBYQjRwIBw&amp;url=http://s641.photobucket.com/user/woordenschatkist/media/GROEP-1/eruit-zien-kleren-6/opendoen-rits-101.gif.html&amp;bvm=bv.117868183,d.ZWU&amp;psig=AFQjCNFJdjvhc5dWJ8FFsKiqNoWZbeUq8A&amp;ust=1459432897295245" TargetMode="External"/><Relationship Id="rId4" Type="http://schemas.openxmlformats.org/officeDocument/2006/relationships/image" Target="../media/image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6" Type="http://schemas.openxmlformats.org/officeDocument/2006/relationships/image" Target="../media/image4.png"/><Relationship Id="rId5" Type="http://schemas.openxmlformats.org/officeDocument/2006/relationships/image" Target="../media/image79.jpeg"/><Relationship Id="rId4" Type="http://schemas.openxmlformats.org/officeDocument/2006/relationships/image" Target="../media/image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5" Type="http://schemas.openxmlformats.org/officeDocument/2006/relationships/image" Target="../media/image4.png"/><Relationship Id="rId4" Type="http://schemas.openxmlformats.org/officeDocument/2006/relationships/image" Target="../media/image80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6" Type="http://schemas.openxmlformats.org/officeDocument/2006/relationships/image" Target="../media/image4.png"/><Relationship Id="rId5" Type="http://schemas.openxmlformats.org/officeDocument/2006/relationships/image" Target="../media/image81.jpeg"/><Relationship Id="rId4" Type="http://schemas.openxmlformats.org/officeDocument/2006/relationships/image" Target="../media/image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5" Type="http://schemas.openxmlformats.org/officeDocument/2006/relationships/image" Target="../media/image4.png"/><Relationship Id="rId4" Type="http://schemas.openxmlformats.org/officeDocument/2006/relationships/image" Target="../media/image81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6" Type="http://schemas.openxmlformats.org/officeDocument/2006/relationships/image" Target="../media/image4.png"/><Relationship Id="rId5" Type="http://schemas.openxmlformats.org/officeDocument/2006/relationships/image" Target="../media/image82.jpeg"/><Relationship Id="rId4" Type="http://schemas.openxmlformats.org/officeDocument/2006/relationships/image" Target="../media/image2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6" Type="http://schemas.openxmlformats.org/officeDocument/2006/relationships/image" Target="../media/image4.png"/><Relationship Id="rId5" Type="http://schemas.openxmlformats.org/officeDocument/2006/relationships/image" Target="../media/image83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6" Type="http://schemas.openxmlformats.org/officeDocument/2006/relationships/image" Target="../media/image4.png"/><Relationship Id="rId5" Type="http://schemas.openxmlformats.org/officeDocument/2006/relationships/image" Target="../media/image84.jpeg"/><Relationship Id="rId4" Type="http://schemas.openxmlformats.org/officeDocument/2006/relationships/image" Target="../media/image2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8.m4a"/><Relationship Id="rId1" Type="http://schemas.microsoft.com/office/2007/relationships/media" Target="../media/media88.m4a"/><Relationship Id="rId6" Type="http://schemas.openxmlformats.org/officeDocument/2006/relationships/image" Target="../media/image4.png"/><Relationship Id="rId5" Type="http://schemas.openxmlformats.org/officeDocument/2006/relationships/image" Target="../media/image85.jpeg"/><Relationship Id="rId4" Type="http://schemas.openxmlformats.org/officeDocument/2006/relationships/image" Target="../media/image2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9.m4a"/><Relationship Id="rId1" Type="http://schemas.microsoft.com/office/2007/relationships/media" Target="../media/media89.m4a"/><Relationship Id="rId6" Type="http://schemas.openxmlformats.org/officeDocument/2006/relationships/image" Target="../media/image4.png"/><Relationship Id="rId5" Type="http://schemas.openxmlformats.org/officeDocument/2006/relationships/image" Target="../media/image86.jpeg"/><Relationship Id="rId4" Type="http://schemas.openxmlformats.org/officeDocument/2006/relationships/image" Target="../media/image2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0.m4a"/><Relationship Id="rId1" Type="http://schemas.microsoft.com/office/2007/relationships/media" Target="../media/media90.m4a"/><Relationship Id="rId6" Type="http://schemas.openxmlformats.org/officeDocument/2006/relationships/image" Target="../media/image4.png"/><Relationship Id="rId5" Type="http://schemas.openxmlformats.org/officeDocument/2006/relationships/image" Target="../media/image87.jpeg"/><Relationship Id="rId4" Type="http://schemas.openxmlformats.org/officeDocument/2006/relationships/image" Target="../media/image2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1.m4a"/><Relationship Id="rId1" Type="http://schemas.microsoft.com/office/2007/relationships/media" Target="../media/media91.m4a"/><Relationship Id="rId6" Type="http://schemas.openxmlformats.org/officeDocument/2006/relationships/image" Target="../media/image4.png"/><Relationship Id="rId5" Type="http://schemas.openxmlformats.org/officeDocument/2006/relationships/image" Target="../media/image88.jpeg"/><Relationship Id="rId4" Type="http://schemas.openxmlformats.org/officeDocument/2006/relationships/image" Target="../media/image2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2.m4a"/><Relationship Id="rId1" Type="http://schemas.microsoft.com/office/2007/relationships/media" Target="../media/media92.m4a"/><Relationship Id="rId6" Type="http://schemas.openxmlformats.org/officeDocument/2006/relationships/image" Target="../media/image4.png"/><Relationship Id="rId5" Type="http://schemas.openxmlformats.org/officeDocument/2006/relationships/image" Target="../media/image89.jpeg"/><Relationship Id="rId4" Type="http://schemas.openxmlformats.org/officeDocument/2006/relationships/image" Target="../media/image2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3.m4a"/><Relationship Id="rId1" Type="http://schemas.microsoft.com/office/2007/relationships/media" Target="../media/media93.m4a"/><Relationship Id="rId6" Type="http://schemas.openxmlformats.org/officeDocument/2006/relationships/image" Target="../media/image4.png"/><Relationship Id="rId5" Type="http://schemas.openxmlformats.org/officeDocument/2006/relationships/image" Target="../media/image90.jpeg"/><Relationship Id="rId4" Type="http://schemas.openxmlformats.org/officeDocument/2006/relationships/image" Target="../media/image2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4.m4a"/><Relationship Id="rId1" Type="http://schemas.microsoft.com/office/2007/relationships/media" Target="../media/media94.m4a"/><Relationship Id="rId6" Type="http://schemas.openxmlformats.org/officeDocument/2006/relationships/image" Target="../media/image4.png"/><Relationship Id="rId5" Type="http://schemas.openxmlformats.org/officeDocument/2006/relationships/image" Target="../media/image91.jpeg"/><Relationship Id="rId4" Type="http://schemas.openxmlformats.org/officeDocument/2006/relationships/image" Target="../media/image2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5.m4a"/><Relationship Id="rId1" Type="http://schemas.microsoft.com/office/2007/relationships/media" Target="../media/media95.m4a"/><Relationship Id="rId6" Type="http://schemas.openxmlformats.org/officeDocument/2006/relationships/image" Target="../media/image4.png"/><Relationship Id="rId5" Type="http://schemas.openxmlformats.org/officeDocument/2006/relationships/image" Target="../media/image92.jpeg"/><Relationship Id="rId4" Type="http://schemas.openxmlformats.org/officeDocument/2006/relationships/image" Target="../media/image2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6.m4a"/><Relationship Id="rId1" Type="http://schemas.microsoft.com/office/2007/relationships/media" Target="../media/media96.m4a"/><Relationship Id="rId6" Type="http://schemas.openxmlformats.org/officeDocument/2006/relationships/image" Target="../media/image4.png"/><Relationship Id="rId5" Type="http://schemas.openxmlformats.org/officeDocument/2006/relationships/image" Target="../media/image93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3D48A-01C6-8AA3-49F1-0F5A41EB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5400" b="1" dirty="0">
                <a:solidFill>
                  <a:schemeClr val="bg1"/>
                </a:solidFill>
              </a:rPr>
              <a:t>Thema ‘Wat een weer’</a:t>
            </a:r>
          </a:p>
          <a:p>
            <a:endParaRPr lang="nl-NL" dirty="0"/>
          </a:p>
        </p:txBody>
      </p:sp>
      <p:pic>
        <p:nvPicPr>
          <p:cNvPr id="1026" name="Picture 2" descr="Taalcentrum Almere">
            <a:extLst>
              <a:ext uri="{FF2B5EF4-FFF2-40B4-BE49-F238E27FC236}">
                <a16:creationId xmlns:a16="http://schemas.microsoft.com/office/drawing/2014/main" id="{BD66985B-5108-DDDA-01DE-E5953FA80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818" y="4050728"/>
            <a:ext cx="2960130" cy="212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745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B0C69E6F-4FF8-94C1-127D-BE4DF29CC5C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bevriezen</a:t>
            </a:r>
          </a:p>
        </p:txBody>
      </p:sp>
      <p:pic>
        <p:nvPicPr>
          <p:cNvPr id="6" name="Afbeelding 5" descr="Tips om te voorkomen dat uw leidingen bevriezen | QuaWonen">
            <a:extLst>
              <a:ext uri="{FF2B5EF4-FFF2-40B4-BE49-F238E27FC236}">
                <a16:creationId xmlns:a16="http://schemas.microsoft.com/office/drawing/2014/main" id="{DEE36C46-92AD-FD75-98A7-5C0C84F112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482" y="2077215"/>
            <a:ext cx="4555036" cy="3855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evriezen">
            <a:hlinkClick r:id="" action="ppaction://media"/>
            <a:extLst>
              <a:ext uri="{FF2B5EF4-FFF2-40B4-BE49-F238E27FC236}">
                <a16:creationId xmlns:a16="http://schemas.microsoft.com/office/drawing/2014/main" id="{2F189EF1-F424-5553-15F0-670EDEADEB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522" y="5576157"/>
            <a:ext cx="600438" cy="60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7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3"/>
    </mc:Choice>
    <mc:Fallback xmlns="">
      <p:transition spd="slow" advTm="2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t</a:t>
            </a:r>
            <a:r>
              <a:rPr lang="nl-NL" sz="4400"/>
              <a:t>-shirt</a:t>
            </a:r>
            <a:endParaRPr lang="nl-NL" sz="4400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F6994DAD-FB07-B6CA-B3CF-7217ED4879C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Sven T-shirt SS | ZAJO">
            <a:extLst>
              <a:ext uri="{FF2B5EF4-FFF2-40B4-BE49-F238E27FC236}">
                <a16:creationId xmlns:a16="http://schemas.microsoft.com/office/drawing/2014/main" id="{BD1CD2CB-8247-0C48-FB22-B8C9945182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596" y="1974215"/>
            <a:ext cx="3814808" cy="3814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7E08243-422D-1D70-5EE7-5257E75795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1406" y="54842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9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6"/>
    </mc:Choice>
    <mc:Fallback xmlns="">
      <p:transition spd="slow" advTm="2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modeshow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A7924114-9B74-574F-36E8-B1E14F2FDF2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Modeshow RAAK Amsterdam groot succes! - YouTube">
            <a:extLst>
              <a:ext uri="{FF2B5EF4-FFF2-40B4-BE49-F238E27FC236}">
                <a16:creationId xmlns:a16="http://schemas.microsoft.com/office/drawing/2014/main" id="{EC2FB6C0-751B-B87C-9AD8-0F65FCD0C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6" r="28925"/>
          <a:stretch/>
        </p:blipFill>
        <p:spPr bwMode="auto">
          <a:xfrm>
            <a:off x="3010637" y="1853853"/>
            <a:ext cx="3122726" cy="38129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288E462-2E21-6C55-A181-E382FFCAEE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788" y="5627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3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5"/>
    </mc:Choice>
    <mc:Fallback xmlns="">
      <p:transition spd="slow" advTm="3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kleding</a:t>
            </a:r>
            <a:r>
              <a:rPr lang="nl-NL" dirty="0"/>
              <a:t>(</a:t>
            </a:r>
            <a:r>
              <a:rPr lang="nl-NL" sz="4400" dirty="0"/>
              <a:t>stukken)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F4002BC9-428F-4A46-AC6F-CB869028628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Verschillende kleding set plat pictogrammen | Premium Vector">
            <a:extLst>
              <a:ext uri="{FF2B5EF4-FFF2-40B4-BE49-F238E27FC236}">
                <a16:creationId xmlns:a16="http://schemas.microsoft.com/office/drawing/2014/main" id="{32B77671-AF27-A7DE-1D70-213F1B9E6A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" r="6977"/>
          <a:stretch/>
        </p:blipFill>
        <p:spPr bwMode="auto">
          <a:xfrm>
            <a:off x="2769310" y="1800839"/>
            <a:ext cx="3605379" cy="40832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E221231-B4BB-02A6-A783-6B2A034EBC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6035" y="5627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5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2"/>
    </mc:Choice>
    <mc:Fallback xmlns="">
      <p:transition spd="slow" advTm="6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6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4E2657EE-8A8C-37D9-0343-E0654BFB77A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(zich) aankleden</a:t>
            </a:r>
          </a:p>
        </p:txBody>
      </p:sp>
      <p:pic>
        <p:nvPicPr>
          <p:cNvPr id="11" name="Afbeelding 10" descr="WINTER - Logische volgorde aankleden.pdf | Peuter thema, Thema, Peuters">
            <a:extLst>
              <a:ext uri="{FF2B5EF4-FFF2-40B4-BE49-F238E27FC236}">
                <a16:creationId xmlns:a16="http://schemas.microsoft.com/office/drawing/2014/main" id="{EB83301B-BDEC-8F33-60C9-5EBFB71644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" t="13305" r="68563" b="10666"/>
          <a:stretch/>
        </p:blipFill>
        <p:spPr bwMode="auto">
          <a:xfrm>
            <a:off x="2143084" y="2097395"/>
            <a:ext cx="1657361" cy="23337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Afbeelding 11" descr="WINTER - Logische volgorde aankleden.pdf | Peuter thema, Thema, Peuters">
            <a:extLst>
              <a:ext uri="{FF2B5EF4-FFF2-40B4-BE49-F238E27FC236}">
                <a16:creationId xmlns:a16="http://schemas.microsoft.com/office/drawing/2014/main" id="{0A93CF72-3AFA-0EE0-0F0B-CD81E3529B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0" t="13305" r="37224" b="10666"/>
          <a:stretch/>
        </p:blipFill>
        <p:spPr bwMode="auto">
          <a:xfrm>
            <a:off x="3783435" y="2642473"/>
            <a:ext cx="1657361" cy="23337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Afbeelding 12" descr="WINTER - Logische volgorde aankleden.pdf | Peuter thema, Thema, Peuters">
            <a:extLst>
              <a:ext uri="{FF2B5EF4-FFF2-40B4-BE49-F238E27FC236}">
                <a16:creationId xmlns:a16="http://schemas.microsoft.com/office/drawing/2014/main" id="{EA00945E-1ED9-B027-32C1-25C0058404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1" t="13305" r="3813" b="10666"/>
          <a:stretch/>
        </p:blipFill>
        <p:spPr bwMode="auto">
          <a:xfrm>
            <a:off x="5440796" y="3389212"/>
            <a:ext cx="1657361" cy="23337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259975F9-F097-9DC8-B0A1-8F980CCA8A15}"/>
              </a:ext>
            </a:extLst>
          </p:cNvPr>
          <p:cNvSpPr txBox="1"/>
          <p:nvPr/>
        </p:nvSpPr>
        <p:spPr>
          <a:xfrm>
            <a:off x="3783435" y="4642734"/>
            <a:ext cx="4572000" cy="390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sz="18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nl-NL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A84B6BC0-C418-8C48-E33A-0BC8B5605DB3}"/>
              </a:ext>
            </a:extLst>
          </p:cNvPr>
          <p:cNvSpPr txBox="1"/>
          <p:nvPr/>
        </p:nvSpPr>
        <p:spPr>
          <a:xfrm>
            <a:off x="2143084" y="4057401"/>
            <a:ext cx="4572000" cy="390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sz="18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nl-N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71A5BF51-DC53-C903-9BFC-036542C59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0796" y="5315669"/>
            <a:ext cx="287655" cy="40449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nl-N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BC64D60-C31C-BD40-2477-0266D67F8A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0570" y="5630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9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6"/>
    </mc:Choice>
    <mc:Fallback xmlns="">
      <p:transition spd="slow" advTm="3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(zich) uitkleden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35204E9-842F-08AA-B015-DEBC0147877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WINTER - Logische volgorde aankleden.pdf | Peuter thema, Thema, Peuters">
            <a:extLst>
              <a:ext uri="{FF2B5EF4-FFF2-40B4-BE49-F238E27FC236}">
                <a16:creationId xmlns:a16="http://schemas.microsoft.com/office/drawing/2014/main" id="{0A93CF72-3AFA-0EE0-0F0B-CD81E3529B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0" t="13305" r="37224" b="10666"/>
          <a:stretch/>
        </p:blipFill>
        <p:spPr bwMode="auto">
          <a:xfrm>
            <a:off x="3783435" y="2642473"/>
            <a:ext cx="1657361" cy="23337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259975F9-F097-9DC8-B0A1-8F980CCA8A15}"/>
              </a:ext>
            </a:extLst>
          </p:cNvPr>
          <p:cNvSpPr txBox="1"/>
          <p:nvPr/>
        </p:nvSpPr>
        <p:spPr>
          <a:xfrm>
            <a:off x="3783435" y="4642734"/>
            <a:ext cx="4572000" cy="390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sz="18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nl-NL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Afbeelding 5" descr="WINTER - Logische volgorde aankleden.pdf | Peuter thema, Thema, Peuters">
            <a:extLst>
              <a:ext uri="{FF2B5EF4-FFF2-40B4-BE49-F238E27FC236}">
                <a16:creationId xmlns:a16="http://schemas.microsoft.com/office/drawing/2014/main" id="{1A659A21-BA38-94E4-3CD9-CEA221B825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1" t="13305" r="3813" b="10666"/>
          <a:stretch/>
        </p:blipFill>
        <p:spPr bwMode="auto">
          <a:xfrm>
            <a:off x="2126074" y="2205492"/>
            <a:ext cx="1657361" cy="23337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A84B6BC0-C418-8C48-E33A-0BC8B5605DB3}"/>
              </a:ext>
            </a:extLst>
          </p:cNvPr>
          <p:cNvSpPr txBox="1"/>
          <p:nvPr/>
        </p:nvSpPr>
        <p:spPr>
          <a:xfrm>
            <a:off x="2102218" y="4177298"/>
            <a:ext cx="4572000" cy="390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nl-N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Afbeelding 7" descr="WINTER - Logische volgorde aankleden.pdf | Peuter thema, Thema, Peuters">
            <a:extLst>
              <a:ext uri="{FF2B5EF4-FFF2-40B4-BE49-F238E27FC236}">
                <a16:creationId xmlns:a16="http://schemas.microsoft.com/office/drawing/2014/main" id="{A917178C-02DD-718E-482F-A0996C08E4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" t="13305" r="68563" b="10666"/>
          <a:stretch/>
        </p:blipFill>
        <p:spPr bwMode="auto">
          <a:xfrm>
            <a:off x="5439856" y="2978357"/>
            <a:ext cx="1702930" cy="23978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Text Box 4">
            <a:extLst>
              <a:ext uri="{FF2B5EF4-FFF2-40B4-BE49-F238E27FC236}">
                <a16:creationId xmlns:a16="http://schemas.microsoft.com/office/drawing/2014/main" id="{71A5BF51-DC53-C903-9BFC-036542C59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9856" y="4971743"/>
            <a:ext cx="287655" cy="40449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nl-N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ACDA927-A155-A62C-C8F2-1A35E4EA27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190" y="5630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1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7"/>
    </mc:Choice>
    <mc:Fallback xmlns="">
      <p:transition spd="slow" advTm="3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afdoen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0E6FD0-809B-CB0C-CDB8-09EC925F063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C8802DC-9C97-D41B-C96A-254884F413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3164" y="5467816"/>
            <a:ext cx="609600" cy="6096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A1DCFF6-5EF0-A4B7-3F21-7DF0558745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8208" y="1893089"/>
            <a:ext cx="3467584" cy="393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5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6"/>
    </mc:Choice>
    <mc:Fallback xmlns="">
      <p:transition spd="slow" advTm="2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BCEF4013-A685-6D65-E76F-F291B8ED7FB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opdoen</a:t>
            </a:r>
          </a:p>
        </p:txBody>
      </p:sp>
      <p:pic>
        <p:nvPicPr>
          <p:cNvPr id="7" name="Afbeelding 6" descr="Welke brillenglazen? Kom naar onze specialist in Drunen">
            <a:extLst>
              <a:ext uri="{FF2B5EF4-FFF2-40B4-BE49-F238E27FC236}">
                <a16:creationId xmlns:a16="http://schemas.microsoft.com/office/drawing/2014/main" id="{9EE94A69-057F-0B3F-9846-857D835703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6"/>
          <a:stretch/>
        </p:blipFill>
        <p:spPr bwMode="auto">
          <a:xfrm>
            <a:off x="3251517" y="2071762"/>
            <a:ext cx="2640965" cy="3390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383D96F-9847-75B7-EB43-1D595FACA8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410" y="5630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4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7"/>
    </mc:Choice>
    <mc:Fallback xmlns="">
      <p:transition spd="slow" advTm="2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een paar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D3B9981B-B44F-0C16-48B8-A2134E75D40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43AF0C4-9004-5226-EEEF-3383EB815B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954" y="5443090"/>
            <a:ext cx="609600" cy="6096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78BFD54-AF69-89A4-49AF-84BDAEA402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8233" y="1750194"/>
            <a:ext cx="3267531" cy="422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0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0"/>
    </mc:Choice>
    <mc:Fallback xmlns="">
      <p:transition spd="slow" advTm="2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slippers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F88AFF9-40DD-87B1-DFF7-8448876BEB0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Koraalkleurig - Slippers met steunzool – Archies Footwear Pty Ltd. | Europe">
            <a:extLst>
              <a:ext uri="{FF2B5EF4-FFF2-40B4-BE49-F238E27FC236}">
                <a16:creationId xmlns:a16="http://schemas.microsoft.com/office/drawing/2014/main" id="{7B6C3E9A-EC9A-0902-7815-C69D3FC974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70" y="2017756"/>
            <a:ext cx="3562259" cy="3562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1D2C28D-BB06-00A8-9714-53BBF49038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815" y="5580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3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3"/>
    </mc:Choice>
    <mc:Fallback xmlns="">
      <p:transition spd="slow" advTm="2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sloffen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9C9A1587-34CE-2136-A9DF-3F26B486C61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Kinder Spaanse Slof Bernardino Rood Kopen? | Snelle Levering | Shoeplace.nl">
            <a:extLst>
              <a:ext uri="{FF2B5EF4-FFF2-40B4-BE49-F238E27FC236}">
                <a16:creationId xmlns:a16="http://schemas.microsoft.com/office/drawing/2014/main" id="{CCFE4C93-B2F6-2882-497C-6106578625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" t="7139" r="5508" b="8191"/>
          <a:stretch/>
        </p:blipFill>
        <p:spPr bwMode="auto">
          <a:xfrm>
            <a:off x="2863202" y="2127356"/>
            <a:ext cx="3417596" cy="33122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AB393CD-2FF0-E270-1B03-7370D9D2FB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243" y="54833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2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6"/>
    </mc:Choice>
    <mc:Fallback xmlns="">
      <p:transition spd="slow" advTm="2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laag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DEE5324-63D2-D97A-0C28-053DF65B450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Dikke laag sneeuw – T w e e d e h a n d s w e r k">
            <a:extLst>
              <a:ext uri="{FF2B5EF4-FFF2-40B4-BE49-F238E27FC236}">
                <a16:creationId xmlns:a16="http://schemas.microsoft.com/office/drawing/2014/main" id="{7F43E6DF-2272-3AB6-74A4-C060390AC5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1" r="13896"/>
          <a:stretch/>
        </p:blipFill>
        <p:spPr bwMode="auto">
          <a:xfrm>
            <a:off x="2847011" y="2118360"/>
            <a:ext cx="3449978" cy="33212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B5373ED-D74D-6032-4351-325FD750A1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15" y="5526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1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5"/>
    </mc:Choice>
    <mc:Fallback xmlns="">
      <p:transition spd="slow" advTm="2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sandalen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951B5AB-128E-43A7-85C9-0BE4D3E1E56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Shark Original in Lohbraun Sandalen – Salt-Water Sandals Shop">
            <a:extLst>
              <a:ext uri="{FF2B5EF4-FFF2-40B4-BE49-F238E27FC236}">
                <a16:creationId xmlns:a16="http://schemas.microsoft.com/office/drawing/2014/main" id="{D7FBDEEF-651B-C63B-7EF4-BC7BCAA167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727" y="2151697"/>
            <a:ext cx="3344545" cy="3064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43EB7FC-E9E9-19F1-8E77-75F3EABC00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881" y="5627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0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0"/>
    </mc:Choice>
    <mc:Fallback xmlns="">
      <p:transition spd="slow" advTm="3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pet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62080099-2A14-1809-E8F8-DB95ECC766B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Pet voor de jacht Steppe 100 | SOLOGNAC | Decathlon.nl">
            <a:extLst>
              <a:ext uri="{FF2B5EF4-FFF2-40B4-BE49-F238E27FC236}">
                <a16:creationId xmlns:a16="http://schemas.microsoft.com/office/drawing/2014/main" id="{8E6BCAE7-C715-96F2-619C-8F3422535C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864" y="2038076"/>
            <a:ext cx="3472271" cy="3472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86D02B9-B4A2-FFED-A08B-348F13F6DE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426" y="55541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3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3"/>
    </mc:Choice>
    <mc:Fallback xmlns="">
      <p:transition spd="slow" advTm="2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hoed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D742573C-CEEF-7B60-90C6-CB95434A53D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Gele hoed borsalino - Partycorner.nl">
            <a:extLst>
              <a:ext uri="{FF2B5EF4-FFF2-40B4-BE49-F238E27FC236}">
                <a16:creationId xmlns:a16="http://schemas.microsoft.com/office/drawing/2014/main" id="{C3946E22-9A76-2460-812E-A9786C60A2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934" y="2252987"/>
            <a:ext cx="4396132" cy="3186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B96F567-6489-62EC-C4DD-E90ABA54D2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15" y="5627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2"/>
    </mc:Choice>
    <mc:Fallback xmlns="">
      <p:transition spd="slow" advTm="2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winterjas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C5BC339A-1D30-436C-3420-491897A7212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Belangrijkste afbeelding 2, Vergroten">
            <a:extLst>
              <a:ext uri="{FF2B5EF4-FFF2-40B4-BE49-F238E27FC236}">
                <a16:creationId xmlns:a16="http://schemas.microsoft.com/office/drawing/2014/main" id="{5B1853C7-DD0E-BF20-358D-D1113A76C9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368" y="1945071"/>
            <a:ext cx="2607263" cy="3765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0D90908-46E2-3BBF-43FA-51D05948A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4153" y="54541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7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6"/>
    </mc:Choice>
    <mc:Fallback xmlns="">
      <p:transition spd="slow" advTm="3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regenjas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F16F0E3F-1135-1C4C-DCF4-FE734FD17A0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Gele Kinder regenjassen kopen? Lage prijs op beslist.nl">
            <a:extLst>
              <a:ext uri="{FF2B5EF4-FFF2-40B4-BE49-F238E27FC236}">
                <a16:creationId xmlns:a16="http://schemas.microsoft.com/office/drawing/2014/main" id="{AB181506-E151-C1C4-E00B-B365897FC2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4" r="17722"/>
          <a:stretch/>
        </p:blipFill>
        <p:spPr bwMode="auto">
          <a:xfrm>
            <a:off x="3300019" y="1887004"/>
            <a:ext cx="2543961" cy="38784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9CC23AB-2607-9168-4A0C-7F4C52CC1E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605" y="5502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7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9"/>
    </mc:Choice>
    <mc:Fallback xmlns="">
      <p:transition spd="slow" advTm="3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bril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69633368-3236-2CE4-DB2E-BD2F9A3A668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Seen SNJU01 ZZ00 58/14 | Pearle Opticiens">
            <a:extLst>
              <a:ext uri="{FF2B5EF4-FFF2-40B4-BE49-F238E27FC236}">
                <a16:creationId xmlns:a16="http://schemas.microsoft.com/office/drawing/2014/main" id="{B3270243-B6EB-A426-4A7B-8EBEE6488C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331" y="1760358"/>
            <a:ext cx="6665753" cy="374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59DA01F-D408-1D61-D51C-3F81BE9E9E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7731" y="55684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4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6"/>
    </mc:Choice>
    <mc:Fallback xmlns="">
      <p:transition spd="slow" advTm="2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zonnebril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40C80B13-827F-48E7-56A8-7EBA8D3356C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Heren zonnebril met bruine frame - Lucardi.be">
            <a:extLst>
              <a:ext uri="{FF2B5EF4-FFF2-40B4-BE49-F238E27FC236}">
                <a16:creationId xmlns:a16="http://schemas.microsoft.com/office/drawing/2014/main" id="{F8F18ED2-C259-8C62-A09C-4E23EA5A0C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047" y="2060342"/>
            <a:ext cx="3465906" cy="3465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2760ED1-7675-F2D8-C329-5A4679678B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904" y="5526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9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8"/>
    </mc:Choice>
    <mc:Fallback xmlns="">
      <p:transition spd="slow" advTm="2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dragen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74143F62-CAA7-5A1E-1982-8C4A7073710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Waarom roze kleding dragen goed is voor je gezondheid">
            <a:extLst>
              <a:ext uri="{FF2B5EF4-FFF2-40B4-BE49-F238E27FC236}">
                <a16:creationId xmlns:a16="http://schemas.microsoft.com/office/drawing/2014/main" id="{E54733D3-134A-8FF6-16DA-482C9E9552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16"/>
          <a:stretch/>
        </p:blipFill>
        <p:spPr bwMode="auto">
          <a:xfrm>
            <a:off x="2653812" y="2182203"/>
            <a:ext cx="3836375" cy="35074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304EFBA-0712-88CF-6574-6B59CE0F6F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6831" y="55107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4"/>
    </mc:Choice>
    <mc:Fallback xmlns="">
      <p:transition spd="slow" advTm="2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volgorde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B16233B8-B537-07F9-1201-82D8B8E7F71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The Daltons | Xilam Wikia | Fandom">
            <a:extLst>
              <a:ext uri="{FF2B5EF4-FFF2-40B4-BE49-F238E27FC236}">
                <a16:creationId xmlns:a16="http://schemas.microsoft.com/office/drawing/2014/main" id="{F2EA9AC9-D848-22FB-96FF-4FAA299AD1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801" y="2005556"/>
            <a:ext cx="3264398" cy="3616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684BB1E-C08A-5EA8-45BD-94652A6EFC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1281" y="55269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7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7"/>
    </mc:Choice>
    <mc:Fallback xmlns="">
      <p:transition spd="slow" advTm="3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optocht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A04B4F29-383A-165A-38BE-1408DF75F36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Doe mee met de Brabantsedag-kinderoptocht! - Heeze24">
            <a:extLst>
              <a:ext uri="{FF2B5EF4-FFF2-40B4-BE49-F238E27FC236}">
                <a16:creationId xmlns:a16="http://schemas.microsoft.com/office/drawing/2014/main" id="{417A75AF-0310-1950-BDE9-2FBF079ED1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077" y="2151216"/>
            <a:ext cx="3317846" cy="3354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F62E294-8115-9802-1633-4E4195DF60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15" y="54396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9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5"/>
    </mc:Choice>
    <mc:Fallback xmlns="">
      <p:transition spd="slow" advTm="2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dooien / smelten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DB4A6144-FB08-8004-B537-F82DC4635CD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Vroege vogels Foto - Reptielen en amfibieën - Dooi">
            <a:extLst>
              <a:ext uri="{FF2B5EF4-FFF2-40B4-BE49-F238E27FC236}">
                <a16:creationId xmlns:a16="http://schemas.microsoft.com/office/drawing/2014/main" id="{4EA0EF6E-163A-69BE-93AD-E4D7C8F3FA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156" y="1970735"/>
            <a:ext cx="3997688" cy="399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3C90CD9-658F-EC48-40CD-98DEE2C949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985" y="57034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0"/>
    </mc:Choice>
    <mc:Fallback xmlns="">
      <p:transition spd="slow" advTm="2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allereerste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6163D1F9-D12B-421E-70D4-CA1BF00F84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A5E5D90-CA75-6CF7-6666-C52A9455F3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3" t="14161" r="13485" b="29450"/>
          <a:stretch/>
        </p:blipFill>
        <p:spPr bwMode="auto">
          <a:xfrm>
            <a:off x="2332524" y="2468739"/>
            <a:ext cx="4747784" cy="27355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Pijl: omhoog 6">
            <a:extLst>
              <a:ext uri="{FF2B5EF4-FFF2-40B4-BE49-F238E27FC236}">
                <a16:creationId xmlns:a16="http://schemas.microsoft.com/office/drawing/2014/main" id="{53223B64-5CF6-CDC6-5629-C33ADB39DE4B}"/>
              </a:ext>
            </a:extLst>
          </p:cNvPr>
          <p:cNvSpPr>
            <a:spLocks/>
          </p:cNvSpPr>
          <p:nvPr/>
        </p:nvSpPr>
        <p:spPr>
          <a:xfrm>
            <a:off x="2548156" y="4965629"/>
            <a:ext cx="880844" cy="947956"/>
          </a:xfrm>
          <a:prstGeom prst="up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6068A96-5878-40F8-60AB-1DE533289B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243" y="56087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08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3"/>
    </mc:Choice>
    <mc:Fallback xmlns="">
      <p:transition spd="slow" advTm="3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middelste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2771E2FF-1479-F2D8-8699-4B6E1B64404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312E237-0A32-36C5-272C-E3AE83126C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3" t="14161" r="13485" b="29450"/>
          <a:stretch/>
        </p:blipFill>
        <p:spPr bwMode="auto">
          <a:xfrm>
            <a:off x="2346423" y="2441527"/>
            <a:ext cx="4451154" cy="25646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Pijl: omhoog 6">
            <a:extLst>
              <a:ext uri="{FF2B5EF4-FFF2-40B4-BE49-F238E27FC236}">
                <a16:creationId xmlns:a16="http://schemas.microsoft.com/office/drawing/2014/main" id="{D2B2F0A7-40A3-ABA0-3C5A-71CD78D9235D}"/>
              </a:ext>
            </a:extLst>
          </p:cNvPr>
          <p:cNvSpPr>
            <a:spLocks/>
          </p:cNvSpPr>
          <p:nvPr/>
        </p:nvSpPr>
        <p:spPr>
          <a:xfrm>
            <a:off x="4376300" y="4853715"/>
            <a:ext cx="690650" cy="768031"/>
          </a:xfrm>
          <a:prstGeom prst="up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4A223B8-A586-14B9-766F-BBD39A5196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7149" y="55366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31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5"/>
    </mc:Choice>
    <mc:Fallback xmlns="">
      <p:transition spd="slow" advTm="2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allerlaatste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B7AE8587-2322-5B8C-100D-97FAF1D626A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9AAE1BB-F942-D377-49F2-DCE5F1BEF3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3" t="14161" r="13485" b="29450"/>
          <a:stretch/>
        </p:blipFill>
        <p:spPr bwMode="auto">
          <a:xfrm>
            <a:off x="2324583" y="2134089"/>
            <a:ext cx="4494834" cy="25898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Pijl: omhoog 6">
            <a:extLst>
              <a:ext uri="{FF2B5EF4-FFF2-40B4-BE49-F238E27FC236}">
                <a16:creationId xmlns:a16="http://schemas.microsoft.com/office/drawing/2014/main" id="{2E44FFA5-C74D-A6F9-FFB9-BD0FC61BB6CC}"/>
              </a:ext>
            </a:extLst>
          </p:cNvPr>
          <p:cNvSpPr>
            <a:spLocks/>
          </p:cNvSpPr>
          <p:nvPr/>
        </p:nvSpPr>
        <p:spPr>
          <a:xfrm>
            <a:off x="5892522" y="4622166"/>
            <a:ext cx="749372" cy="768030"/>
          </a:xfrm>
          <a:prstGeom prst="up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8993406-88A6-4C4A-25F3-ADDF98CEB8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970" y="55366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7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4"/>
    </mc:Choice>
    <mc:Fallback xmlns="">
      <p:transition spd="slow" advTm="3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voor</a:t>
            </a:r>
          </a:p>
        </p:txBody>
      </p:sp>
      <p:pic>
        <p:nvPicPr>
          <p:cNvPr id="5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8D759AA-7E62-0338-D8B1-FD0F5435D7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2" t="13812" r="41178" b="29799"/>
          <a:stretch/>
        </p:blipFill>
        <p:spPr bwMode="auto">
          <a:xfrm>
            <a:off x="3400565" y="2013812"/>
            <a:ext cx="2342870" cy="33934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Pijl: omhoog 5">
            <a:extLst>
              <a:ext uri="{FF2B5EF4-FFF2-40B4-BE49-F238E27FC236}">
                <a16:creationId xmlns:a16="http://schemas.microsoft.com/office/drawing/2014/main" id="{AB4D61FC-E20F-C94D-D20A-C90BCD7BB8D5}"/>
              </a:ext>
            </a:extLst>
          </p:cNvPr>
          <p:cNvSpPr>
            <a:spLocks/>
          </p:cNvSpPr>
          <p:nvPr/>
        </p:nvSpPr>
        <p:spPr>
          <a:xfrm>
            <a:off x="3671624" y="5174013"/>
            <a:ext cx="749373" cy="665162"/>
          </a:xfrm>
          <a:prstGeom prst="up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515C52C-9EFD-9FC8-490E-E421CB4D39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8105" y="54413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9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"/>
    </mc:Choice>
    <mc:Fallback xmlns="">
      <p:transition spd="slow" advTm="1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na</a:t>
            </a:r>
          </a:p>
        </p:txBody>
      </p:sp>
      <p:pic>
        <p:nvPicPr>
          <p:cNvPr id="5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BE275C3-5FB2-4149-D7B2-6F0BD423DF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2" t="13812" r="41178" b="29799"/>
          <a:stretch/>
        </p:blipFill>
        <p:spPr bwMode="auto">
          <a:xfrm>
            <a:off x="3425732" y="2005422"/>
            <a:ext cx="2292536" cy="33205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Pijl: omhoog 5">
            <a:extLst>
              <a:ext uri="{FF2B5EF4-FFF2-40B4-BE49-F238E27FC236}">
                <a16:creationId xmlns:a16="http://schemas.microsoft.com/office/drawing/2014/main" id="{CC0F6E0F-17F7-4173-1FB9-796EEB7908D5}"/>
              </a:ext>
            </a:extLst>
          </p:cNvPr>
          <p:cNvSpPr>
            <a:spLocks/>
          </p:cNvSpPr>
          <p:nvPr/>
        </p:nvSpPr>
        <p:spPr>
          <a:xfrm>
            <a:off x="4854473" y="5121042"/>
            <a:ext cx="757761" cy="835142"/>
          </a:xfrm>
          <a:prstGeom prst="up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F60F170-0B71-E07F-E0C1-270416CB75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8105" y="5516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7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9"/>
    </mc:Choice>
    <mc:Fallback xmlns="">
      <p:transition spd="slow" advTm="1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publiek</a:t>
            </a:r>
            <a:endParaRPr lang="nl-NL" sz="4400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CDAC20E0-16FA-EA7A-960E-8C915EB3358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Getting To Know Your Audience Online">
            <a:extLst>
              <a:ext uri="{FF2B5EF4-FFF2-40B4-BE49-F238E27FC236}">
                <a16:creationId xmlns:a16="http://schemas.microsoft.com/office/drawing/2014/main" id="{BDFA0187-39EE-DD9E-E3D5-C2BF0FA3DF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4" t="27475" r="13408" b="-129"/>
          <a:stretch/>
        </p:blipFill>
        <p:spPr bwMode="auto">
          <a:xfrm>
            <a:off x="2762768" y="1920904"/>
            <a:ext cx="3814200" cy="38869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6A90454-BC2D-E69E-EB1C-CC4E88FBEC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216" y="5503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1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6"/>
    </mc:Choice>
    <mc:Fallback xmlns="">
      <p:transition spd="slow" advTm="2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sneeuw 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2C96C2E-9B2E-8BB9-B100-CA0028225DC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Sneeuw op komst: vanaf donderdag winter in Alpen | Het Parool">
            <a:extLst>
              <a:ext uri="{FF2B5EF4-FFF2-40B4-BE49-F238E27FC236}">
                <a16:creationId xmlns:a16="http://schemas.microsoft.com/office/drawing/2014/main" id="{35B2A4CF-1AF4-012E-C1B7-48FE25F5E9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88" y="2098767"/>
            <a:ext cx="5791091" cy="3213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02C682F-280B-C542-0263-0E4C1DCD23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064" y="558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1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8"/>
    </mc:Choice>
    <mc:Fallback xmlns="">
      <p:transition spd="slow" advTm="2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ijs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E73CEB74-5E64-6727-E231-A94920B4643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Fijne winter work-out: schaatsen">
            <a:extLst>
              <a:ext uri="{FF2B5EF4-FFF2-40B4-BE49-F238E27FC236}">
                <a16:creationId xmlns:a16="http://schemas.microsoft.com/office/drawing/2014/main" id="{F85F25DF-0383-9E97-B912-9865DEA247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" r="25376"/>
          <a:stretch/>
        </p:blipFill>
        <p:spPr bwMode="auto">
          <a:xfrm>
            <a:off x="2605834" y="1893215"/>
            <a:ext cx="3932331" cy="37434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7783F8A-C514-A43F-298E-99A244DBD3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425" y="5636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2"/>
    </mc:Choice>
    <mc:Fallback xmlns="">
      <p:transition spd="slow" advTm="2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het sneeuwt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0F1FBBB-0232-E421-F953-4936E83E57A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cht dingen die je binnen kan doen tijdens de sneeuw! - FunX.nl">
            <a:extLst>
              <a:ext uri="{FF2B5EF4-FFF2-40B4-BE49-F238E27FC236}">
                <a16:creationId xmlns:a16="http://schemas.microsoft.com/office/drawing/2014/main" id="{4BA11AE8-4F49-5F09-DA4B-2A7ED58AA4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8" r="26470"/>
          <a:stretch/>
        </p:blipFill>
        <p:spPr bwMode="auto">
          <a:xfrm>
            <a:off x="2293648" y="2162526"/>
            <a:ext cx="4556704" cy="3779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het sneeuwt">
            <a:hlinkClick r:id="" action="ppaction://media"/>
            <a:extLst>
              <a:ext uri="{FF2B5EF4-FFF2-40B4-BE49-F238E27FC236}">
                <a16:creationId xmlns:a16="http://schemas.microsoft.com/office/drawing/2014/main" id="{5CEEEDC3-5339-663E-657C-9A1FA01DA0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105" y="5564215"/>
            <a:ext cx="621175" cy="6211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EC31987-B7E1-BD24-E7C9-D825B3739DD8}"/>
                  </a:ext>
                </a:extLst>
              </p14:cNvPr>
              <p14:cNvContentPartPr/>
              <p14:nvPr/>
            </p14:nvContentPartPr>
            <p14:xfrm>
              <a:off x="940258" y="6008937"/>
              <a:ext cx="8629" cy="195155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EC31987-B7E1-BD24-E7C9-D825B3739DD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23000" y="5990967"/>
                <a:ext cx="42800" cy="2307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EA3FD0A-FFD0-58BB-42CC-8F7AD8B5D609}"/>
                  </a:ext>
                </a:extLst>
              </p14:cNvPr>
              <p14:cNvContentPartPr/>
              <p14:nvPr/>
            </p14:nvContentPartPr>
            <p14:xfrm>
              <a:off x="1063749" y="6137377"/>
              <a:ext cx="13565" cy="6849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EA3FD0A-FFD0-58BB-42CC-8F7AD8B5D60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46358" y="6120597"/>
                <a:ext cx="47999" cy="4075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735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0"/>
    </mc:Choice>
    <mc:Fallback xmlns="">
      <p:transition spd="slow" advTm="2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sneeuwpop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D623DD62-24F4-AEB3-ECA7-E33EBF683DC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Zo maak je de perfecte sneeuwpop | Het Nieuwsblad Mobile">
            <a:extLst>
              <a:ext uri="{FF2B5EF4-FFF2-40B4-BE49-F238E27FC236}">
                <a16:creationId xmlns:a16="http://schemas.microsoft.com/office/drawing/2014/main" id="{6A3F4236-7422-4F83-A84D-42B9FD33C0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944" y="2129822"/>
            <a:ext cx="4964112" cy="3309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BA4E9CA-68C9-4D5B-D7CF-AA2831265D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792" y="55172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5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5"/>
    </mc:Choice>
    <mc:Fallback xmlns="">
      <p:transition spd="slow" advTm="2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slee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C37AD85E-F994-1B79-8CC4-D0CE2BF7D3C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8710E18-4D4E-333B-A1BC-FA249418ED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" t="1639" r="2185" b="3279"/>
          <a:stretch>
            <a:fillRect/>
          </a:stretch>
        </p:blipFill>
        <p:spPr bwMode="auto">
          <a:xfrm>
            <a:off x="2556258" y="1810552"/>
            <a:ext cx="4031484" cy="3987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A832CAD-6AF8-83E1-F477-C65AA0EFA5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3609" y="5493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0"/>
    </mc:Choice>
    <mc:Fallback xmlns="">
      <p:transition spd="slow" advTm="2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schaatsen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BBF4725-BE39-267B-844D-E46D27C08B1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Voorzichtig denkt Doorn aan schaatsen, maar dan alleen voor kinderen van  leden | Foto | AD.nl">
            <a:extLst>
              <a:ext uri="{FF2B5EF4-FFF2-40B4-BE49-F238E27FC236}">
                <a16:creationId xmlns:a16="http://schemas.microsoft.com/office/drawing/2014/main" id="{A2B58E17-4706-0563-32F0-344A1CB617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5" r="12255"/>
          <a:stretch/>
        </p:blipFill>
        <p:spPr bwMode="auto">
          <a:xfrm>
            <a:off x="2826469" y="1922069"/>
            <a:ext cx="3491062" cy="38526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schaatsen">
            <a:hlinkClick r:id="" action="ppaction://media"/>
            <a:extLst>
              <a:ext uri="{FF2B5EF4-FFF2-40B4-BE49-F238E27FC236}">
                <a16:creationId xmlns:a16="http://schemas.microsoft.com/office/drawing/2014/main" id="{73D66848-2350-6E86-6290-BF3AE228A4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768" y="5555696"/>
            <a:ext cx="644208" cy="64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0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8"/>
    </mc:Choice>
    <mc:Fallback xmlns="">
      <p:transition spd="slow" advTm="2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schaats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9817105F-BCA3-8C97-1D50-5A492AF362A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Zandstra SemiSoft Vaste Schaats 1292 - Hyro Sports | Schaatsen, skeelers en  meer...">
            <a:extLst>
              <a:ext uri="{FF2B5EF4-FFF2-40B4-BE49-F238E27FC236}">
                <a16:creationId xmlns:a16="http://schemas.microsoft.com/office/drawing/2014/main" id="{A8721F4B-7BC4-BE00-94CA-1B8791CFE8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659" y="1644397"/>
            <a:ext cx="3788682" cy="4366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7E8E61F-C623-F94C-21DA-D90AA52BDD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938" y="56131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0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3"/>
    </mc:Choice>
    <mc:Fallback xmlns="">
      <p:transition spd="slow" advTm="2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E6A1E7A0-B456-CC02-3CF2-D3B85A4A437B}"/>
              </a:ext>
            </a:extLst>
          </p:cNvPr>
          <p:cNvSpPr txBox="1">
            <a:spLocks/>
          </p:cNvSpPr>
          <p:nvPr/>
        </p:nvSpPr>
        <p:spPr>
          <a:xfrm>
            <a:off x="628650" y="2479249"/>
            <a:ext cx="7886700" cy="369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7200" b="1" u="sng">
                <a:solidFill>
                  <a:schemeClr val="bg1"/>
                </a:solidFill>
              </a:rPr>
              <a:t>Week 1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59386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het regent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D8D28DE-D077-F4A5-BE1C-38D938431BE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Kun je beter lopen of rennen als het regent? - 100%NL Magazine">
            <a:extLst>
              <a:ext uri="{FF2B5EF4-FFF2-40B4-BE49-F238E27FC236}">
                <a16:creationId xmlns:a16="http://schemas.microsoft.com/office/drawing/2014/main" id="{4BD7727D-1F3B-A7FA-4A41-7842E60993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313" y="2421120"/>
            <a:ext cx="5565374" cy="301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het regent">
            <a:hlinkClick r:id="" action="ppaction://media"/>
            <a:extLst>
              <a:ext uri="{FF2B5EF4-FFF2-40B4-BE49-F238E27FC236}">
                <a16:creationId xmlns:a16="http://schemas.microsoft.com/office/drawing/2014/main" id="{B14DBC6B-8C3E-F6C8-A862-578C46D31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1045" y="5538869"/>
            <a:ext cx="671195" cy="67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6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0"/>
    </mc:Choice>
    <mc:Fallback xmlns="">
      <p:transition spd="slow" advTm="2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de zon schijnt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C06BEA7-E74A-E17D-70EE-2EF030FBCC8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De zon gaat schijnen">
            <a:extLst>
              <a:ext uri="{FF2B5EF4-FFF2-40B4-BE49-F238E27FC236}">
                <a16:creationId xmlns:a16="http://schemas.microsoft.com/office/drawing/2014/main" id="{5A156B3F-64C4-1C4C-3AD3-F6384E9503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64" y="2211940"/>
            <a:ext cx="4955872" cy="3575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de zon schijnt">
            <a:hlinkClick r:id="" action="ppaction://media"/>
            <a:extLst>
              <a:ext uri="{FF2B5EF4-FFF2-40B4-BE49-F238E27FC236}">
                <a16:creationId xmlns:a16="http://schemas.microsoft.com/office/drawing/2014/main" id="{2F9AF3ED-340A-2E7D-39FD-B895D7259E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725" y="5604909"/>
            <a:ext cx="6000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0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8"/>
    </mc:Choice>
    <mc:Fallback xmlns="">
      <p:transition spd="slow" advTm="2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paraplu 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0552E751-C0F0-5647-0E9E-7C506A6D67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Unicorn Paraplu Don't Worry - Top1Toys">
            <a:extLst>
              <a:ext uri="{FF2B5EF4-FFF2-40B4-BE49-F238E27FC236}">
                <a16:creationId xmlns:a16="http://schemas.microsoft.com/office/drawing/2014/main" id="{B9BABACD-6697-47D8-772D-0D8E52D0C5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847" y="1921962"/>
            <a:ext cx="3710305" cy="3710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98FCB33-5342-3C2E-2D11-5315CA45C9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8987" y="55561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7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4"/>
    </mc:Choice>
    <mc:Fallback xmlns="">
      <p:transition spd="slow" advTm="2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nat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Voelen en proeven en ... Nat - droog Language Disorders, Petite Section ...">
            <a:extLst>
              <a:ext uri="{FF2B5EF4-FFF2-40B4-BE49-F238E27FC236}">
                <a16:creationId xmlns:a16="http://schemas.microsoft.com/office/drawing/2014/main" id="{F73E52FA-7295-7ECC-7E6D-8DCC42BCAD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9" t="-773" r="3509" b="10773"/>
          <a:stretch/>
        </p:blipFill>
        <p:spPr bwMode="auto">
          <a:xfrm>
            <a:off x="2922810" y="1600199"/>
            <a:ext cx="3298377" cy="44121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796AFD1-F57D-8327-ADCE-CB2EA1150E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565" y="54027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3"/>
    </mc:Choice>
    <mc:Fallback xmlns="">
      <p:transition spd="slow" advTm="1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droog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Voelen en proeven en ... Nat - droog Language Disorders, Petite Section ...">
            <a:extLst>
              <a:ext uri="{FF2B5EF4-FFF2-40B4-BE49-F238E27FC236}">
                <a16:creationId xmlns:a16="http://schemas.microsoft.com/office/drawing/2014/main" id="{0D2C3A34-B200-254D-D933-8DCCF8814C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38" b="10801"/>
          <a:stretch/>
        </p:blipFill>
        <p:spPr bwMode="auto">
          <a:xfrm>
            <a:off x="3149226" y="1875979"/>
            <a:ext cx="2845547" cy="37754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3B6D45E-A82E-267B-C873-8F2064C570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6693" y="53993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2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7"/>
    </mc:Choice>
    <mc:Fallback xmlns="">
      <p:transition spd="slow" advTm="2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waaien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6D7B3E36-CF4D-E4BC-0103-78C5EE7CBA3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R.K. parochie H. Maria Magdalena | 3.1">
            <a:extLst>
              <a:ext uri="{FF2B5EF4-FFF2-40B4-BE49-F238E27FC236}">
                <a16:creationId xmlns:a16="http://schemas.microsoft.com/office/drawing/2014/main" id="{35F25004-36EE-82C7-7EF4-FBA1891EE5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349" y="2036743"/>
            <a:ext cx="3725284" cy="3725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waaien">
            <a:hlinkClick r:id="" action="ppaction://media"/>
            <a:extLst>
              <a:ext uri="{FF2B5EF4-FFF2-40B4-BE49-F238E27FC236}">
                <a16:creationId xmlns:a16="http://schemas.microsoft.com/office/drawing/2014/main" id="{8B536B3F-DCDE-1C8B-D775-68A3431FFD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7168" y="5607803"/>
            <a:ext cx="623888" cy="62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2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3"/>
    </mc:Choice>
    <mc:Fallback xmlns="">
      <p:transition spd="slow" advTm="1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wind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DEF0EB41-8C5D-09F2-743E-B715B37053A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7 Names for Different Kinds of Wind | Merriam-Webster">
            <a:extLst>
              <a:ext uri="{FF2B5EF4-FFF2-40B4-BE49-F238E27FC236}">
                <a16:creationId xmlns:a16="http://schemas.microsoft.com/office/drawing/2014/main" id="{AEC8A276-156B-A985-F386-43533919A6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5" r="24283"/>
          <a:stretch/>
        </p:blipFill>
        <p:spPr bwMode="auto">
          <a:xfrm>
            <a:off x="2683416" y="1832833"/>
            <a:ext cx="3777167" cy="39890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82BEE85-17DA-C919-F0E6-049C75D678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1703" y="55170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3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3"/>
    </mc:Choice>
    <mc:Fallback xmlns="">
      <p:transition spd="slow" advTm="2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het waait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62D0F6D-C26A-EA1A-457E-1F725DCF0CD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#Hoedan - Het Waait">
            <a:extLst>
              <a:ext uri="{FF2B5EF4-FFF2-40B4-BE49-F238E27FC236}">
                <a16:creationId xmlns:a16="http://schemas.microsoft.com/office/drawing/2014/main" id="{D667C31F-CA61-B908-5AB4-D6107C405C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328" y="2408989"/>
            <a:ext cx="4251325" cy="3188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het waait">
            <a:hlinkClick r:id="" action="ppaction://media"/>
            <a:extLst>
              <a:ext uri="{FF2B5EF4-FFF2-40B4-BE49-F238E27FC236}">
                <a16:creationId xmlns:a16="http://schemas.microsoft.com/office/drawing/2014/main" id="{96D4F1E3-26A5-30A1-366E-8C85AA451B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85" y="5591935"/>
            <a:ext cx="610235" cy="61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5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8"/>
    </mc:Choice>
    <mc:Fallback xmlns="">
      <p:transition spd="slow" advTm="2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onweer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097DB0C5-838A-ED1D-1603-0BD62BB8831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Bang voor onweer – Hoe ga je hiermee om? - Oudersenzo">
            <a:extLst>
              <a:ext uri="{FF2B5EF4-FFF2-40B4-BE49-F238E27FC236}">
                <a16:creationId xmlns:a16="http://schemas.microsoft.com/office/drawing/2014/main" id="{BDA4FD55-42C7-D65D-5613-C347DFEC7F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297" y="2263189"/>
            <a:ext cx="5559586" cy="312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F58B5DB-7FC4-6F1A-C7B0-46A7C68C3F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4153" y="55463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7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8"/>
    </mc:Choice>
    <mc:Fallback xmlns="">
      <p:transition spd="slow" advTm="2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bliksem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DBD2D04F-E691-C366-D58A-C9687BACF9B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Wat gebeurt er als de bliksem inslaat? | NPO Kennis">
            <a:extLst>
              <a:ext uri="{FF2B5EF4-FFF2-40B4-BE49-F238E27FC236}">
                <a16:creationId xmlns:a16="http://schemas.microsoft.com/office/drawing/2014/main" id="{DFE77FAE-7946-B575-294A-14FDF3AC95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723" y="1690689"/>
            <a:ext cx="3240554" cy="4049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D5D7B26-B0E1-DAFD-F64B-AD60DAF92A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7016" y="5627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0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9"/>
    </mc:Choice>
    <mc:Fallback xmlns="">
      <p:transition spd="slow" advTm="2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weer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DBAF5DE3-AD2F-3147-D508-D5336AC10CE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Het weer - woorden.wiki.kennisnet.nl">
            <a:extLst>
              <a:ext uri="{FF2B5EF4-FFF2-40B4-BE49-F238E27FC236}">
                <a16:creationId xmlns:a16="http://schemas.microsoft.com/office/drawing/2014/main" id="{03048942-0787-5356-0400-DF2E946214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946" y="2339718"/>
            <a:ext cx="4370107" cy="3099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8386068-FD93-6FD0-F0AA-1076F260C6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8340" y="5602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2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7"/>
    </mc:Choice>
    <mc:Fallback xmlns="">
      <p:transition spd="slow" advTm="2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donder 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27A293BB-6867-5C3F-FEC5-EF92BA39C81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Meer dan 700 gratis afbeeldingen van Donder en Bliksem - Pixabay">
            <a:extLst>
              <a:ext uri="{FF2B5EF4-FFF2-40B4-BE49-F238E27FC236}">
                <a16:creationId xmlns:a16="http://schemas.microsoft.com/office/drawing/2014/main" id="{7B885FB8-C364-8B85-85A8-08544B7708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158" y="2554858"/>
            <a:ext cx="4477684" cy="2949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56F2E56-1296-1524-ADAB-B6E09EADF7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15" y="5627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0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4"/>
    </mc:Choice>
    <mc:Fallback xmlns="">
      <p:transition spd="slow" advTm="2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regenbui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E31625AD-D215-14A0-03D3-A8355F912D6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KNMI waarschuwt voor noodweer: extreme regen, onweer en windstoten">
            <a:extLst>
              <a:ext uri="{FF2B5EF4-FFF2-40B4-BE49-F238E27FC236}">
                <a16:creationId xmlns:a16="http://schemas.microsoft.com/office/drawing/2014/main" id="{07D43D23-1DBC-60E9-BA61-775396D795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r="7335"/>
          <a:stretch/>
        </p:blipFill>
        <p:spPr bwMode="auto">
          <a:xfrm>
            <a:off x="2544034" y="2107603"/>
            <a:ext cx="4055932" cy="37091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62E777B-2F5F-17F3-D7B7-C692CDB5EF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6060" y="55119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2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9"/>
    </mc:Choice>
    <mc:Fallback xmlns="">
      <p:transition spd="slow" advTm="2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raadsel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702141D9-D51F-AFD6-0763-3C06BEC2F54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What number is hidden in... - Puzzles, Brain Teasers and Fun | Facebook">
            <a:extLst>
              <a:ext uri="{FF2B5EF4-FFF2-40B4-BE49-F238E27FC236}">
                <a16:creationId xmlns:a16="http://schemas.microsoft.com/office/drawing/2014/main" id="{451C60DF-39A1-59E5-9465-5ED5BAC01E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4" r="14989" b="15136"/>
          <a:stretch/>
        </p:blipFill>
        <p:spPr bwMode="auto">
          <a:xfrm>
            <a:off x="2927966" y="1917549"/>
            <a:ext cx="3652128" cy="39666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B314DEB-0C17-DB99-C6B5-1722B0C70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426" y="54396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2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1"/>
    </mc:Choice>
    <mc:Fallback xmlns="">
      <p:transition spd="slow" advTm="2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raden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C86FFD33-2B50-856A-7C13-1DD2EFC9000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indieBerries: March 2012">
            <a:extLst>
              <a:ext uri="{FF2B5EF4-FFF2-40B4-BE49-F238E27FC236}">
                <a16:creationId xmlns:a16="http://schemas.microsoft.com/office/drawing/2014/main" id="{EFDFFCAE-8DAD-5CBA-E8E1-CD6BF173BB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570" y="2036743"/>
            <a:ext cx="3670860" cy="3670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raden">
            <a:hlinkClick r:id="" action="ppaction://media"/>
            <a:extLst>
              <a:ext uri="{FF2B5EF4-FFF2-40B4-BE49-F238E27FC236}">
                <a16:creationId xmlns:a16="http://schemas.microsoft.com/office/drawing/2014/main" id="{E02EB698-6983-8D3C-5931-6D00EDE117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1205" y="5598161"/>
            <a:ext cx="596806" cy="59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4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4"/>
    </mc:Choice>
    <mc:Fallback xmlns="">
      <p:transition spd="slow" advTm="1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lucht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301645CC-F569-0035-4379-0515FE70FF9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lue Summer Sky Clouds Stock Photo 239835340 | Shutterstock">
            <a:extLst>
              <a:ext uri="{FF2B5EF4-FFF2-40B4-BE49-F238E27FC236}">
                <a16:creationId xmlns:a16="http://schemas.microsoft.com/office/drawing/2014/main" id="{6746B024-6BED-6CFD-D0B5-1F86D1E1AC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0" r="26339"/>
          <a:stretch/>
        </p:blipFill>
        <p:spPr bwMode="auto">
          <a:xfrm>
            <a:off x="2774091" y="1615727"/>
            <a:ext cx="3595818" cy="44242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2985D21-110B-153D-2373-69D0132A1D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5882" y="55366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6"/>
    </mc:Choice>
    <mc:Fallback xmlns="">
      <p:transition spd="slow" advTm="2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seizoenen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BBC8BDF0-92AB-223C-5AF2-6D9A822DFC6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De vier jaargetijden – Toonrijk">
            <a:extLst>
              <a:ext uri="{FF2B5EF4-FFF2-40B4-BE49-F238E27FC236}">
                <a16:creationId xmlns:a16="http://schemas.microsoft.com/office/drawing/2014/main" id="{CF0F8BC8-B742-B31C-480A-F7E52BE846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923" y="1780239"/>
            <a:ext cx="3850154" cy="4165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6B96210-8527-B2CC-0A17-57B748DF0B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4297" y="5627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9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9"/>
    </mc:Choice>
    <mc:Fallback xmlns="">
      <p:transition spd="slow" advTm="1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herfst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2CD8B0E3-FFD3-092C-78FB-AD769C7EF81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De vier jaargetijden – Toonrijk">
            <a:extLst>
              <a:ext uri="{FF2B5EF4-FFF2-40B4-BE49-F238E27FC236}">
                <a16:creationId xmlns:a16="http://schemas.microsoft.com/office/drawing/2014/main" id="{612E282A-1D9D-56C3-118B-91D2CF691C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26" r="51071"/>
          <a:stretch/>
        </p:blipFill>
        <p:spPr bwMode="auto">
          <a:xfrm>
            <a:off x="2784895" y="1896931"/>
            <a:ext cx="3574210" cy="39110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077D929-52A6-7B38-EE58-52DE9AEC12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3556" y="5503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1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7"/>
    </mc:Choice>
    <mc:Fallback xmlns="">
      <p:transition spd="slow" advTm="1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winter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5B57BB8-A67A-8DA4-2850-66E6FB97192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De vier jaargetijden – Toonrijk">
            <a:extLst>
              <a:ext uri="{FF2B5EF4-FFF2-40B4-BE49-F238E27FC236}">
                <a16:creationId xmlns:a16="http://schemas.microsoft.com/office/drawing/2014/main" id="{193B2C5F-C90E-4C2A-FDB5-5697D4ED45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8" t="50517" r="153" b="9"/>
          <a:stretch/>
        </p:blipFill>
        <p:spPr bwMode="auto">
          <a:xfrm>
            <a:off x="2856612" y="1896932"/>
            <a:ext cx="3430775" cy="37540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27889CA-EFFC-C40C-4058-642420B1D9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958" y="54931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4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2"/>
    </mc:Choice>
    <mc:Fallback xmlns="">
      <p:transition spd="slow" advTm="1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lente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B2376867-2B75-6F10-5121-C2C6E4609F8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De vier jaargetijden – Toonrijk">
            <a:extLst>
              <a:ext uri="{FF2B5EF4-FFF2-40B4-BE49-F238E27FC236}">
                <a16:creationId xmlns:a16="http://schemas.microsoft.com/office/drawing/2014/main" id="{DB5E469E-8598-2CE5-020F-5A2CA4B859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" t="277" r="50243" b="50249"/>
          <a:stretch/>
        </p:blipFill>
        <p:spPr bwMode="auto">
          <a:xfrm>
            <a:off x="2614893" y="1701654"/>
            <a:ext cx="3950728" cy="43230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0FC3547-847C-2E41-6140-628B557E0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7465" y="5627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28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2"/>
    </mc:Choice>
    <mc:Fallback xmlns="">
      <p:transition spd="slow" advTm="2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zomer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6F92A4AF-EDC4-7AA0-C9C0-7ECFE4E32B7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De vier jaargetijden – Toonrijk">
            <a:extLst>
              <a:ext uri="{FF2B5EF4-FFF2-40B4-BE49-F238E27FC236}">
                <a16:creationId xmlns:a16="http://schemas.microsoft.com/office/drawing/2014/main" id="{848B4E1E-4012-0168-F2D4-4F149BCAFB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2" t="405" r="429" b="50121"/>
          <a:stretch/>
        </p:blipFill>
        <p:spPr bwMode="auto">
          <a:xfrm>
            <a:off x="2766965" y="1748352"/>
            <a:ext cx="3610069" cy="39502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CB05E41-B44F-3AE4-28A2-540D551CEA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863" y="55561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4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2"/>
    </mc:Choice>
    <mc:Fallback xmlns="">
      <p:transition spd="slow" advTm="2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437AB7B7-BC81-3125-9687-44FB50EE38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het hagelt</a:t>
            </a:r>
          </a:p>
        </p:txBody>
      </p:sp>
      <p:pic>
        <p:nvPicPr>
          <p:cNvPr id="7" name="Afbeelding 6" descr="Dacht je dat de lente begonnen was? Vandaag gaat het hagelen en onweren">
            <a:extLst>
              <a:ext uri="{FF2B5EF4-FFF2-40B4-BE49-F238E27FC236}">
                <a16:creationId xmlns:a16="http://schemas.microsoft.com/office/drawing/2014/main" id="{A28F445C-8EAE-EB02-C5E4-AEE4A79196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4" r="31116"/>
          <a:stretch/>
        </p:blipFill>
        <p:spPr bwMode="auto">
          <a:xfrm>
            <a:off x="2792917" y="1840559"/>
            <a:ext cx="3558166" cy="41174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het hagelt">
            <a:hlinkClick r:id="" action="ppaction://media"/>
            <a:extLst>
              <a:ext uri="{FF2B5EF4-FFF2-40B4-BE49-F238E27FC236}">
                <a16:creationId xmlns:a16="http://schemas.microsoft.com/office/drawing/2014/main" id="{D7523D89-8017-BD77-3511-1CD68BB8A7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246" y="5637830"/>
            <a:ext cx="602714" cy="60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9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5"/>
    </mc:Choice>
    <mc:Fallback xmlns="">
      <p:transition spd="slow" advTm="2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5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tekens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7925BED7-1419-77A1-6FDA-1BF0812A3E4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blauw alfabet, cijfers en wiskundetekens neonlichtpictogram. abc gloeiende  symbolen. brieven. vector geïsoleerde illustratie 3855245 Vectorkunst bij  Vecteezy">
            <a:extLst>
              <a:ext uri="{FF2B5EF4-FFF2-40B4-BE49-F238E27FC236}">
                <a16:creationId xmlns:a16="http://schemas.microsoft.com/office/drawing/2014/main" id="{3F32D3B1-4F7B-5E52-E1F0-CEB5D34208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946" y="1642798"/>
            <a:ext cx="4370107" cy="4370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A531251-CAAE-AF18-0D12-6EA40A53A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605" y="55561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9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3"/>
    </mc:Choice>
    <mc:Fallback xmlns="">
      <p:transition spd="slow" advTm="2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letter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2C177368-0C63-C0ED-8DC3-E99F2B13EBC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Verlichte letter - S - Lichtgeluidhuren.nl">
            <a:extLst>
              <a:ext uri="{FF2B5EF4-FFF2-40B4-BE49-F238E27FC236}">
                <a16:creationId xmlns:a16="http://schemas.microsoft.com/office/drawing/2014/main" id="{D8AD848F-2227-0C97-9CD2-80017CE7CF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5" r="14441"/>
          <a:stretch/>
        </p:blipFill>
        <p:spPr bwMode="auto">
          <a:xfrm>
            <a:off x="3041388" y="1723014"/>
            <a:ext cx="3061223" cy="42803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9899E5E-AB20-CC58-FA16-5F9FE0A618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698" y="5627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9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9"/>
    </mc:Choice>
    <mc:Fallback xmlns="">
      <p:transition spd="slow" advTm="1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cijfer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ED1B62C0-C684-736A-E51F-8FBC2F49397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Verlichte cijfer - 3 - Lichtgeluidhuren.nl">
            <a:extLst>
              <a:ext uri="{FF2B5EF4-FFF2-40B4-BE49-F238E27FC236}">
                <a16:creationId xmlns:a16="http://schemas.microsoft.com/office/drawing/2014/main" id="{CAA2D716-FCB3-BE72-8C3B-EF9318F9BC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7" r="15810"/>
          <a:stretch/>
        </p:blipFill>
        <p:spPr bwMode="auto">
          <a:xfrm>
            <a:off x="3072541" y="1582860"/>
            <a:ext cx="2998918" cy="45606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210347C-BFB9-9A17-371E-2A8B3B23C1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698" y="55679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0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1"/>
    </mc:Choice>
    <mc:Fallback xmlns="">
      <p:transition spd="slow" advTm="2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pictogram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B1C5CBEF-66A9-5F24-383E-E45B281B748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et Openbare Symbool Van Het Pictogram Van De Bouw Van Het Winkelcentrum  Van Het Teken Vector Illustratie - Illustration of uitgang, optillen:  20452821">
            <a:extLst>
              <a:ext uri="{FF2B5EF4-FFF2-40B4-BE49-F238E27FC236}">
                <a16:creationId xmlns:a16="http://schemas.microsoft.com/office/drawing/2014/main" id="{4D7C4D97-6AB7-0FCD-A781-FD9C5AD3E2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636" y="1921963"/>
            <a:ext cx="3936728" cy="3936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602DEEB-9702-6988-E473-6BE78327EC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3609" y="55538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7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9"/>
    </mc:Choice>
    <mc:Fallback xmlns="">
      <p:transition spd="slow" advTm="2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soort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CE2A7F97-6EF4-2C92-11B7-2EEC9D79DB7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Weer Pictogrammen Vectoren, Foto's en PSD bestanden | Gratis Download">
            <a:extLst>
              <a:ext uri="{FF2B5EF4-FFF2-40B4-BE49-F238E27FC236}">
                <a16:creationId xmlns:a16="http://schemas.microsoft.com/office/drawing/2014/main" id="{A9CAC787-53A5-BD0F-C395-0A2AD0FA3F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81" b="25981"/>
          <a:stretch/>
        </p:blipFill>
        <p:spPr bwMode="auto">
          <a:xfrm>
            <a:off x="2852261" y="1690689"/>
            <a:ext cx="3439478" cy="44086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0D26A39-F71B-378D-517F-61EA0169A6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056" y="5627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5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7"/>
    </mc:Choice>
    <mc:Fallback xmlns="">
      <p:transition spd="slow" advTm="2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voorspellen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C3947CE2-A527-76FF-B281-A3293C66D15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Onze weermannen en -vrouwen zijn best wel goed (behalve Piet) - NRC">
            <a:extLst>
              <a:ext uri="{FF2B5EF4-FFF2-40B4-BE49-F238E27FC236}">
                <a16:creationId xmlns:a16="http://schemas.microsoft.com/office/drawing/2014/main" id="{77C5FB28-FE12-A31C-B5DC-7BF03AEEE5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3" t="7547" r="15400" b="12260"/>
          <a:stretch/>
        </p:blipFill>
        <p:spPr bwMode="auto">
          <a:xfrm>
            <a:off x="2639412" y="2194870"/>
            <a:ext cx="3865176" cy="35763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E847D13-16C3-79A6-A89E-80365F7DD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9631" y="5630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5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2"/>
    </mc:Choice>
    <mc:Fallback xmlns="">
      <p:transition spd="slow" advTm="2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weerbericht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F376D110-278E-CC30-F3BB-0B470BD5568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Bewolkte ochtend, zonnige middag en natte avond | Weerbericht | NU.nl">
            <a:extLst>
              <a:ext uri="{FF2B5EF4-FFF2-40B4-BE49-F238E27FC236}">
                <a16:creationId xmlns:a16="http://schemas.microsoft.com/office/drawing/2014/main" id="{ABFFC028-0AEA-9078-21B4-2BEAC2BE41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" t="14109" r="40791"/>
          <a:stretch/>
        </p:blipFill>
        <p:spPr bwMode="auto">
          <a:xfrm>
            <a:off x="2291041" y="1853753"/>
            <a:ext cx="4561918" cy="38483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CBE48B8-08BB-A8DA-306A-D45B9AF28C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6060" y="5627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7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6"/>
    </mc:Choice>
    <mc:Fallback xmlns="">
      <p:transition spd="slow" advTm="2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temperatuur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239D6B3F-F9E3-2AB2-9D37-76FA3F4BD69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Pin by Alexandra Morales on Рекламные рисунки | Thermometer, Icon ...">
            <a:extLst>
              <a:ext uri="{FF2B5EF4-FFF2-40B4-BE49-F238E27FC236}">
                <a16:creationId xmlns:a16="http://schemas.microsoft.com/office/drawing/2014/main" id="{42B0BFD6-27BB-8457-5A50-1D2D017F9A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195" y="1816357"/>
            <a:ext cx="3741609" cy="399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81C87B3-80C4-3446-A7B7-46A8653D47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2250" y="5508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1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2"/>
    </mc:Choice>
    <mc:Fallback xmlns="">
      <p:transition spd="slow" advTm="2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ijskoud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IJskoud de beste… | Groot Sneek">
            <a:extLst>
              <a:ext uri="{FF2B5EF4-FFF2-40B4-BE49-F238E27FC236}">
                <a16:creationId xmlns:a16="http://schemas.microsoft.com/office/drawing/2014/main" id="{BA3B5BA8-646F-0D6E-2CF4-1581454762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852" y="1548153"/>
            <a:ext cx="3334294" cy="4444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DBB3F6C-E729-0CA3-F2BB-9F456CEABE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970" y="53833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8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5"/>
    </mc:Choice>
    <mc:Fallback xmlns="">
      <p:transition spd="slow" advTm="2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koud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51" y="1714573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et blijft zeker tot komend weekend ijskoud in Nederland | Het Parool">
            <a:extLst>
              <a:ext uri="{FF2B5EF4-FFF2-40B4-BE49-F238E27FC236}">
                <a16:creationId xmlns:a16="http://schemas.microsoft.com/office/drawing/2014/main" id="{EC4F159B-6D39-6C73-1ED1-6722133AA2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51"/>
          <a:stretch/>
        </p:blipFill>
        <p:spPr bwMode="auto">
          <a:xfrm>
            <a:off x="3106062" y="1690689"/>
            <a:ext cx="2931874" cy="39866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C500761-A3E8-8C41-324F-ED1EFCDC5C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6693" y="53725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2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1"/>
    </mc:Choice>
    <mc:Fallback xmlns="">
      <p:transition spd="slow" advTm="1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bewolkt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Overheersend bewolkt - RTV Focus">
            <a:extLst>
              <a:ext uri="{FF2B5EF4-FFF2-40B4-BE49-F238E27FC236}">
                <a16:creationId xmlns:a16="http://schemas.microsoft.com/office/drawing/2014/main" id="{4AFB3741-F36C-FEF1-790A-931A9C1EF5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229" y="2216649"/>
            <a:ext cx="4659539" cy="310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8CE90D7-7081-49EC-402D-2C8A38BD9D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6693" y="54430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4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9"/>
    </mc:Choice>
    <mc:Fallback xmlns="">
      <p:transition spd="slow" advTm="2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warm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Middleaged Woman Cooling Herself With Hand Fan Indoors Stock Photo -  Download Image Now - iStock">
            <a:extLst>
              <a:ext uri="{FF2B5EF4-FFF2-40B4-BE49-F238E27FC236}">
                <a16:creationId xmlns:a16="http://schemas.microsoft.com/office/drawing/2014/main" id="{8FBAA44A-FF9B-2496-2BA4-18C971E471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743" y="2057505"/>
            <a:ext cx="5138511" cy="342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5BFF71A-788F-DC30-C03D-3F833F60E3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4154" y="54835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4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1"/>
    </mc:Choice>
    <mc:Fallback xmlns="">
      <p:transition spd="slow" advTm="1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heet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Het weer van vandaag: heet, heet, heet - Rijnmond">
            <a:extLst>
              <a:ext uri="{FF2B5EF4-FFF2-40B4-BE49-F238E27FC236}">
                <a16:creationId xmlns:a16="http://schemas.microsoft.com/office/drawing/2014/main" id="{64ACA5C5-FFBB-EFBB-06B1-7251EF12D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583" y="2118854"/>
            <a:ext cx="4650831" cy="3488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1E85743-0A7B-FD2B-432A-82B07DE6FF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258" y="5516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1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2"/>
    </mc:Choice>
    <mc:Fallback xmlns="">
      <p:transition spd="slow" advTm="1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rillen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0B9273E9-440F-DD3A-45B6-A0DCFBF36B4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632AC5A-43EC-2D8C-A5E4-6C55EB40CD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622" y="1937893"/>
            <a:ext cx="3100756" cy="4134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rillen">
            <a:hlinkClick r:id="" action="ppaction://media"/>
            <a:extLst>
              <a:ext uri="{FF2B5EF4-FFF2-40B4-BE49-F238E27FC236}">
                <a16:creationId xmlns:a16="http://schemas.microsoft.com/office/drawing/2014/main" id="{D5FEC379-38F9-5722-0E5E-92F4C3A4B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0565" y="5506721"/>
            <a:ext cx="728744" cy="72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6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8"/>
    </mc:Choice>
    <mc:Fallback xmlns="">
      <p:transition spd="slow" advTm="1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puffen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9905133-B003-7349-D296-949A1B8201B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160 ideeën over HITTEGOLF _ PUFFEN | zomerse humor, zomer citaten, hand  fotografie">
            <a:extLst>
              <a:ext uri="{FF2B5EF4-FFF2-40B4-BE49-F238E27FC236}">
                <a16:creationId xmlns:a16="http://schemas.microsoft.com/office/drawing/2014/main" id="{3615F082-C032-5CCF-C386-ACFC424415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964" y="2036743"/>
            <a:ext cx="3362053" cy="38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uffen">
            <a:hlinkClick r:id="" action="ppaction://media"/>
            <a:extLst>
              <a:ext uri="{FF2B5EF4-FFF2-40B4-BE49-F238E27FC236}">
                <a16:creationId xmlns:a16="http://schemas.microsoft.com/office/drawing/2014/main" id="{65AFFBB2-EA5A-B30E-489B-4A9B78B10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0405" y="5639487"/>
            <a:ext cx="589915" cy="58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9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8"/>
    </mc:Choice>
    <mc:Fallback xmlns="">
      <p:transition spd="slow" advTm="1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thermometer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05B1513C-28B9-053C-A435-8F4350051E4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The Best Thermometers of 2020 — ReviewThis">
            <a:extLst>
              <a:ext uri="{FF2B5EF4-FFF2-40B4-BE49-F238E27FC236}">
                <a16:creationId xmlns:a16="http://schemas.microsoft.com/office/drawing/2014/main" id="{1D656692-62F1-716F-AF5F-36C56A7A2E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509" y="1815048"/>
            <a:ext cx="2728981" cy="4096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8D256D3-6224-8D74-6250-FEA2CDA7A9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15" y="56065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6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5"/>
    </mc:Choice>
    <mc:Fallback xmlns="">
      <p:transition spd="slow" advTm="2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windkracht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CABC63BC-63B8-C4D4-4195-327CA06FC3D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F40D89B-6EC1-67F7-EDCF-BD561DB210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15" y="5627712"/>
            <a:ext cx="609600" cy="6096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258B4AF-9F62-0CD1-7736-7AC48EF234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2204" y="1888386"/>
            <a:ext cx="3759592" cy="389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30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4"/>
    </mc:Choice>
    <mc:Fallback xmlns="">
      <p:transition spd="slow" advTm="2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windstil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Windstil . . . . - foto van guido-9 - Diversen - Zoom.nl">
            <a:extLst>
              <a:ext uri="{FF2B5EF4-FFF2-40B4-BE49-F238E27FC236}">
                <a16:creationId xmlns:a16="http://schemas.microsoft.com/office/drawing/2014/main" id="{8DA38AF3-57FF-329E-AF2F-F17D162EFD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2" t="9461" r="32703" b="9934"/>
          <a:stretch/>
        </p:blipFill>
        <p:spPr bwMode="auto">
          <a:xfrm>
            <a:off x="3002983" y="2016728"/>
            <a:ext cx="3336033" cy="34263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BF9D8B2-8FC1-BD43-046F-7DBA8F21BA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426" y="54382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6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1"/>
    </mc:Choice>
    <mc:Fallback xmlns="">
      <p:transition spd="slow" advTm="1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briesje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3A38CF8-85F3-7C73-732E-AE67BF98480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Muurmuur Een briesje van de tropen - een bewolkt landschap met palmbomen -  Landschappen - Fotobehang">
            <a:extLst>
              <a:ext uri="{FF2B5EF4-FFF2-40B4-BE49-F238E27FC236}">
                <a16:creationId xmlns:a16="http://schemas.microsoft.com/office/drawing/2014/main" id="{B3D9D667-F195-D0E5-225F-98077A8618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8" t="4328" r="14033" b="4394"/>
          <a:stretch/>
        </p:blipFill>
        <p:spPr bwMode="auto">
          <a:xfrm>
            <a:off x="2667935" y="2141322"/>
            <a:ext cx="3808129" cy="34016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11225AF-091E-C968-79BB-2BC58F58E9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881" y="5627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6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4"/>
    </mc:Choice>
    <mc:Fallback xmlns="">
      <p:transition spd="slow" advTm="2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orkaan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B60EE7E7-E87C-7349-5C1F-667F1BCDD6A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Hurricane Categories: What Categories 1, 2, 3, 4, 5, 6 Mean | Time">
            <a:extLst>
              <a:ext uri="{FF2B5EF4-FFF2-40B4-BE49-F238E27FC236}">
                <a16:creationId xmlns:a16="http://schemas.microsoft.com/office/drawing/2014/main" id="{588CF825-90FF-33B3-7965-57D91ED3A8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 r="14465"/>
          <a:stretch/>
        </p:blipFill>
        <p:spPr bwMode="auto">
          <a:xfrm>
            <a:off x="2575088" y="2124715"/>
            <a:ext cx="3993824" cy="33148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996373B-DCB4-B816-3CDF-4F14D59E2B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698" y="54931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4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1"/>
    </mc:Choice>
    <mc:Fallback xmlns="">
      <p:transition spd="slow" advTm="2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windmeter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61F61559-322A-7A93-771F-B48D8F8BBA0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Windmeter / Anemometer by Infidigm | Anemometer, Weather station ...">
            <a:extLst>
              <a:ext uri="{FF2B5EF4-FFF2-40B4-BE49-F238E27FC236}">
                <a16:creationId xmlns:a16="http://schemas.microsoft.com/office/drawing/2014/main" id="{DB02B981-CDE4-F2EC-7F0C-AF1D0A32E2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8" t="6018" r="13513" b="26099"/>
          <a:stretch/>
        </p:blipFill>
        <p:spPr bwMode="auto">
          <a:xfrm>
            <a:off x="3003327" y="1766144"/>
            <a:ext cx="3348046" cy="41234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9C066C4-E396-A5E5-954B-7FE02081B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260" y="5584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1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1"/>
    </mc:Choice>
    <mc:Fallback xmlns="">
      <p:transition spd="slow" advTm="2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4FBD7894-0343-2C0C-B797-D28548F366B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storm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Code geel voor kustprovincies om harde wind | Het Parool">
            <a:extLst>
              <a:ext uri="{FF2B5EF4-FFF2-40B4-BE49-F238E27FC236}">
                <a16:creationId xmlns:a16="http://schemas.microsoft.com/office/drawing/2014/main" id="{35E3A972-494F-0AF4-6A41-C54A8D2F5F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4" r="33940"/>
          <a:stretch/>
        </p:blipFill>
        <p:spPr bwMode="auto">
          <a:xfrm>
            <a:off x="2499746" y="2315676"/>
            <a:ext cx="4144507" cy="33500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6D47C22-D3B1-AA4A-A524-AF05E55515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243" y="55366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0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7"/>
    </mc:Choice>
    <mc:Fallback xmlns="">
      <p:transition spd="slow" advTm="2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windvaan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21C76C88-3CDF-C8FD-87D6-C5A628953A6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Girouette d’occasion | Plus que 3 exemplaires à -60%">
            <a:extLst>
              <a:ext uri="{FF2B5EF4-FFF2-40B4-BE49-F238E27FC236}">
                <a16:creationId xmlns:a16="http://schemas.microsoft.com/office/drawing/2014/main" id="{D41329E8-B6F8-0865-B7F4-C907BB3961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7" r="10072"/>
          <a:stretch/>
        </p:blipFill>
        <p:spPr bwMode="auto">
          <a:xfrm>
            <a:off x="3098817" y="1810911"/>
            <a:ext cx="2946366" cy="38978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79FA310-7CAD-3B28-185B-ACF9947FE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970" y="5502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7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2"/>
    </mc:Choice>
    <mc:Fallback xmlns="">
      <p:transition spd="slow" advTm="2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windrichting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AEF72FB2-D8BC-1146-1652-5D0D69B083B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Windzak rood/wit - online bestellen - DVC">
            <a:extLst>
              <a:ext uri="{FF2B5EF4-FFF2-40B4-BE49-F238E27FC236}">
                <a16:creationId xmlns:a16="http://schemas.microsoft.com/office/drawing/2014/main" id="{E67D4680-7B3F-0036-1CF9-3C42A3F2D6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313" y="1660479"/>
            <a:ext cx="3255373" cy="4334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645BA36-BA82-80A5-875B-CFAF028EC9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6060" y="5627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54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1"/>
    </mc:Choice>
    <mc:Fallback xmlns="">
      <p:transition spd="slow" advTm="2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BA81463B-8B47-6ABF-F61E-08871957FF3D}"/>
              </a:ext>
            </a:extLst>
          </p:cNvPr>
          <p:cNvSpPr txBox="1">
            <a:spLocks/>
          </p:cNvSpPr>
          <p:nvPr/>
        </p:nvSpPr>
        <p:spPr>
          <a:xfrm>
            <a:off x="628650" y="2479249"/>
            <a:ext cx="7886700" cy="369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7200" b="1" u="sng" dirty="0">
                <a:solidFill>
                  <a:schemeClr val="bg1"/>
                </a:solidFill>
              </a:rPr>
              <a:t>Week 2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811076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het weerbericht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92CEA501-D324-A2E3-73E5-64EFB73BD6E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D9617C1-8AC7-9659-00A6-8FF9ACAB42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6251" y="5630014"/>
            <a:ext cx="487363" cy="487363"/>
          </a:xfrm>
          <a:prstGeom prst="rect">
            <a:avLst/>
          </a:prstGeom>
        </p:spPr>
      </p:pic>
      <p:pic>
        <p:nvPicPr>
          <p:cNvPr id="8" name="Afbeelding 7" descr="Bewolkte ochtend, zonnige middag en natte avond | Weerbericht | NU.nl">
            <a:extLst>
              <a:ext uri="{FF2B5EF4-FFF2-40B4-BE49-F238E27FC236}">
                <a16:creationId xmlns:a16="http://schemas.microsoft.com/office/drawing/2014/main" id="{BD36A17B-2247-8D58-55DA-3E74AE9D36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" t="14109" r="40791"/>
          <a:stretch/>
        </p:blipFill>
        <p:spPr bwMode="auto">
          <a:xfrm>
            <a:off x="2421362" y="1846101"/>
            <a:ext cx="4301276" cy="36285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1362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9"/>
    </mc:Choice>
    <mc:Fallback xmlns="">
      <p:transition spd="slow" advTm="2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weerman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92CEA501-D324-A2E3-73E5-64EFB73BD6E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Erwin Kroll, al 25 jaar de weerman 'met de handjes' - Omroep Brabant">
            <a:extLst>
              <a:ext uri="{FF2B5EF4-FFF2-40B4-BE49-F238E27FC236}">
                <a16:creationId xmlns:a16="http://schemas.microsoft.com/office/drawing/2014/main" id="{7C60384F-0126-1367-E531-8033B1303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8" t="461" r="21570" b="-461"/>
          <a:stretch/>
        </p:blipFill>
        <p:spPr bwMode="auto">
          <a:xfrm>
            <a:off x="2952041" y="1870196"/>
            <a:ext cx="3239918" cy="39365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32C8D49-F05A-C3C1-3638-E2A9680297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250" y="56512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09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9"/>
    </mc:Choice>
    <mc:Fallback>
      <p:transition spd="slow" advTm="2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weervrouw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92CEA501-D324-A2E3-73E5-64EFB73BD6E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ekende Nederlandse Vrouwen: Willemijn Hoebert NOS weervrouw @ Bekende  Nederlandse Vrouwen">
            <a:extLst>
              <a:ext uri="{FF2B5EF4-FFF2-40B4-BE49-F238E27FC236}">
                <a16:creationId xmlns:a16="http://schemas.microsoft.com/office/drawing/2014/main" id="{10BAA397-3753-860C-CBB0-DF04A045A4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1" t="7055" r="43915"/>
          <a:stretch/>
        </p:blipFill>
        <p:spPr bwMode="auto">
          <a:xfrm>
            <a:off x="2926257" y="1815039"/>
            <a:ext cx="3291486" cy="40904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1F190CA-F389-3553-D56D-8ABCDAF9A0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250" y="56618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17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9"/>
    </mc:Choice>
    <mc:Fallback>
      <p:transition spd="slow" advTm="2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regenmeter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92CEA501-D324-A2E3-73E5-64EFB73BD6E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bol.com | Pro Garden Regenmeter Met Grondpen 75 Cm Staal Groen 2-delig">
            <a:extLst>
              <a:ext uri="{FF2B5EF4-FFF2-40B4-BE49-F238E27FC236}">
                <a16:creationId xmlns:a16="http://schemas.microsoft.com/office/drawing/2014/main" id="{EE279F6F-2360-5ED9-8997-AB402FD96C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8" r="20624" b="20504"/>
          <a:stretch/>
        </p:blipFill>
        <p:spPr bwMode="auto">
          <a:xfrm>
            <a:off x="2982449" y="1786784"/>
            <a:ext cx="3179102" cy="4082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2FEBB2B-93E8-D948-03FC-508D0B70B8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7288" y="5627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6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9"/>
    </mc:Choice>
    <mc:Fallback xmlns="">
      <p:transition spd="slow" advTm="2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bewolking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5FE9D24-E0DD-3884-16B2-8D18769EE34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Het weerbericht voor donderdag 16 mei: meer bewolking | De Volkskrant">
            <a:extLst>
              <a:ext uri="{FF2B5EF4-FFF2-40B4-BE49-F238E27FC236}">
                <a16:creationId xmlns:a16="http://schemas.microsoft.com/office/drawing/2014/main" id="{5040B1CE-4650-A995-F615-719EDB6A6E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3" r="7605"/>
          <a:stretch/>
        </p:blipFill>
        <p:spPr bwMode="auto">
          <a:xfrm>
            <a:off x="2904103" y="1692253"/>
            <a:ext cx="3509053" cy="42711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DF21013-6510-F544-28AF-324E35AFEB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909" y="55936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7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9"/>
    </mc:Choice>
    <mc:Fallback xmlns="">
      <p:transition spd="slow" advTm="2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o</a:t>
            </a:r>
            <a:r>
              <a:rPr lang="nl-NL" sz="4400" dirty="0"/>
              <a:t>nbewolkt (zonnig)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Strak blauwe lucht boven Noord-Holland | Al het nieuws uit Opmeer">
            <a:extLst>
              <a:ext uri="{FF2B5EF4-FFF2-40B4-BE49-F238E27FC236}">
                <a16:creationId xmlns:a16="http://schemas.microsoft.com/office/drawing/2014/main" id="{A53E3EDE-9484-6577-BA24-A66BCDD6CA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4" r="41274"/>
          <a:stretch/>
        </p:blipFill>
        <p:spPr bwMode="auto">
          <a:xfrm>
            <a:off x="2946596" y="1771389"/>
            <a:ext cx="3250805" cy="39982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9349761-CB3F-613D-B271-D09436B6B3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567" y="54430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9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9"/>
    </mc:Choice>
    <mc:Fallback xmlns="">
      <p:transition spd="slow" advTm="4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schapenwolken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8BE0883F-36E3-229F-06BC-F1D5CDE30C9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schapen wolken - foto van Shootsenzo - Natuur - Zoom.nl">
            <a:extLst>
              <a:ext uri="{FF2B5EF4-FFF2-40B4-BE49-F238E27FC236}">
                <a16:creationId xmlns:a16="http://schemas.microsoft.com/office/drawing/2014/main" id="{87721962-3B0E-0184-BDAC-DF6DFFBB60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6" b="2710"/>
          <a:stretch/>
        </p:blipFill>
        <p:spPr bwMode="auto">
          <a:xfrm>
            <a:off x="3039243" y="1731451"/>
            <a:ext cx="3065514" cy="41928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0BD2F70-A006-D532-B0E5-241ABA577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15" y="5546387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1A03F44-8FC4-F930-114F-7693C333DE35}"/>
                  </a:ext>
                </a:extLst>
              </p14:cNvPr>
              <p14:cNvContentPartPr/>
              <p14:nvPr/>
            </p14:nvContentPartPr>
            <p14:xfrm>
              <a:off x="-378189" y="4269126"/>
              <a:ext cx="6849" cy="15356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1A03F44-8FC4-F930-114F-7693C333DE3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720639" y="4252025"/>
                <a:ext cx="684900" cy="499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7E5AA72-B86C-1906-B28F-654E2D02B38F}"/>
                  </a:ext>
                </a:extLst>
              </p14:cNvPr>
              <p14:cNvContentPartPr/>
              <p14:nvPr/>
            </p14:nvContentPartPr>
            <p14:xfrm>
              <a:off x="1257112" y="5236609"/>
              <a:ext cx="6849" cy="6849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7E5AA72-B86C-1906-B28F-654E2D02B38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14662" y="4894159"/>
                <a:ext cx="684900" cy="684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5590A0B-7CAF-B4AB-8B29-97FD67EFDB4D}"/>
                  </a:ext>
                </a:extLst>
              </p14:cNvPr>
              <p14:cNvContentPartPr/>
              <p14:nvPr/>
            </p14:nvContentPartPr>
            <p14:xfrm>
              <a:off x="-376354" y="4311935"/>
              <a:ext cx="6849" cy="15356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5590A0B-7CAF-B4AB-8B29-97FD67EFDB4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393477" y="4294485"/>
                <a:ext cx="40752" cy="4990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330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4"/>
    </mc:Choice>
    <mc:Fallback xmlns="">
      <p:transition spd="slow" advTm="3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2D2A7D9F-9D69-D000-4CA1-2802A21B42C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razen</a:t>
            </a:r>
          </a:p>
        </p:txBody>
      </p:sp>
      <p:pic>
        <p:nvPicPr>
          <p:cNvPr id="6" name="Afbeelding 5" descr="Orkanen worden komende jaren krachtiger én blijven langer doorgaan￼">
            <a:extLst>
              <a:ext uri="{FF2B5EF4-FFF2-40B4-BE49-F238E27FC236}">
                <a16:creationId xmlns:a16="http://schemas.microsoft.com/office/drawing/2014/main" id="{5FB10288-C4B9-B3D1-477A-12458DC947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400" y="2428516"/>
            <a:ext cx="5597751" cy="335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razen">
            <a:hlinkClick r:id="" action="ppaction://media"/>
            <a:extLst>
              <a:ext uri="{FF2B5EF4-FFF2-40B4-BE49-F238E27FC236}">
                <a16:creationId xmlns:a16="http://schemas.microsoft.com/office/drawing/2014/main" id="{3C9E8D4A-ED82-CD25-CEF2-DA8A28F70B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5162" y="5544107"/>
            <a:ext cx="696438" cy="69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1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4"/>
    </mc:Choice>
    <mc:Fallback xmlns="">
      <p:transition spd="slow" advTm="2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half </a:t>
            </a:r>
            <a:r>
              <a:rPr lang="nl-NL" sz="4400" dirty="0"/>
              <a:t>bewolkt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alf bewolkt - foto van Jean Pierre-2 - Landschap - Zoom.nl">
            <a:extLst>
              <a:ext uri="{FF2B5EF4-FFF2-40B4-BE49-F238E27FC236}">
                <a16:creationId xmlns:a16="http://schemas.microsoft.com/office/drawing/2014/main" id="{129D4B5F-3E5B-1959-2394-3A172DD0E1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r="31721"/>
          <a:stretch/>
        </p:blipFill>
        <p:spPr bwMode="auto">
          <a:xfrm>
            <a:off x="2995650" y="1720467"/>
            <a:ext cx="3152697" cy="41001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EDFAD89-AF1B-BC60-89FB-C3F8BD723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6693" y="54674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3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8"/>
    </mc:Choice>
    <mc:Fallback xmlns="">
      <p:transition spd="slow" advTm="2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helemaal </a:t>
            </a:r>
            <a:r>
              <a:rPr lang="nl-NL" sz="4400" dirty="0"/>
              <a:t>bewolkt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Weerwoord | Nu bijna helemaal dicht met uitsmerende bewolking">
            <a:extLst>
              <a:ext uri="{FF2B5EF4-FFF2-40B4-BE49-F238E27FC236}">
                <a16:creationId xmlns:a16="http://schemas.microsoft.com/office/drawing/2014/main" id="{CFC416A7-41BC-3512-F515-8434614BF5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0" r="33338"/>
          <a:stretch/>
        </p:blipFill>
        <p:spPr bwMode="auto">
          <a:xfrm>
            <a:off x="2727090" y="1600199"/>
            <a:ext cx="3689817" cy="44822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88EBA3F-DA60-3854-C5D9-C73E5FEDA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0929" y="547286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82EF5E2-393E-BAD1-18F6-97A3E37BDFE2}"/>
                  </a:ext>
                </a:extLst>
              </p14:cNvPr>
              <p14:cNvContentPartPr/>
              <p14:nvPr/>
            </p14:nvContentPartPr>
            <p14:xfrm>
              <a:off x="1245159" y="5698946"/>
              <a:ext cx="6849" cy="6849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82EF5E2-393E-BAD1-18F6-97A3E37BDFE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11599" y="5356496"/>
                <a:ext cx="74654" cy="684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B4BB1E6-EBAD-5CDF-483C-3AADBC7E64DF}"/>
                  </a:ext>
                </a:extLst>
              </p14:cNvPr>
              <p14:cNvContentPartPr/>
              <p14:nvPr/>
            </p14:nvContentPartPr>
            <p14:xfrm>
              <a:off x="907913" y="5580149"/>
              <a:ext cx="6849" cy="75988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B4BB1E6-EBAD-5CDF-483C-3AADBC7E64D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90790" y="5562227"/>
                <a:ext cx="40752" cy="11147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4361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4"/>
    </mc:Choice>
    <mc:Fallback xmlns="">
      <p:transition spd="slow" advTm="2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kleren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8DBB284B-39A3-901F-4958-981FBFBEB63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Tatkraft Urban Heavy Duty Verrijdbaar Kledingrek Op Wielen - Stevig Mobiel  Verstelbaar Kleren Rek Op Wielen - Kledingstandaard Hangrek - In Hoogte &amp;  Breedte Verstelbaar - RVS - 100 KG Draagvermogen : Amazon.nl: Wonen en  keuken">
            <a:extLst>
              <a:ext uri="{FF2B5EF4-FFF2-40B4-BE49-F238E27FC236}">
                <a16:creationId xmlns:a16="http://schemas.microsoft.com/office/drawing/2014/main" id="{41EE00CC-FE13-4DDF-68CC-469591DC20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256" y="1993808"/>
            <a:ext cx="3625487" cy="3791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9B00A36-DAE1-C4F2-F804-8FA87D51BB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1008" y="5627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6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8"/>
    </mc:Choice>
    <mc:Fallback xmlns="">
      <p:transition spd="slow" advTm="2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muts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BD9A19EE-926A-2125-55F6-0BEB999D78D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FE6492B-EF66-5473-34FE-F4A06AE7FA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644" y="1934861"/>
            <a:ext cx="3730711" cy="3730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D3CF531-7D62-4638-9FBA-051FC3C39F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4702" y="56423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75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9"/>
    </mc:Choice>
    <mc:Fallback xmlns="">
      <p:transition spd="slow" advTm="2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das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434734B0-0AD7-39EF-AA98-BA2B1316F6C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Belangrijkste afbeelding 3, Vergroten">
            <a:extLst>
              <a:ext uri="{FF2B5EF4-FFF2-40B4-BE49-F238E27FC236}">
                <a16:creationId xmlns:a16="http://schemas.microsoft.com/office/drawing/2014/main" id="{30600678-A342-20A1-B9CC-0C7B4AF56E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" t="12266" b="11829"/>
          <a:stretch/>
        </p:blipFill>
        <p:spPr bwMode="auto">
          <a:xfrm>
            <a:off x="2915413" y="1876373"/>
            <a:ext cx="3313173" cy="38403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DF122FA-E6F2-CDB3-0F9D-86A74C980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087" y="54396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9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3"/>
    </mc:Choice>
    <mc:Fallback xmlns="">
      <p:transition spd="slow" advTm="2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wanten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8B97EEEA-E3BD-34A1-E48E-B8B2AC9E6DC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Grabease Self Feeding Utensils - X-Ability Store">
            <a:extLst>
              <a:ext uri="{FF2B5EF4-FFF2-40B4-BE49-F238E27FC236}">
                <a16:creationId xmlns:a16="http://schemas.microsoft.com/office/drawing/2014/main" id="{F6FE9FA6-778D-3280-5AB2-757EBD89FB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r="7882"/>
          <a:stretch/>
        </p:blipFill>
        <p:spPr bwMode="auto">
          <a:xfrm>
            <a:off x="2888464" y="1828800"/>
            <a:ext cx="3367071" cy="39110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065AE78-51C2-CF96-3A34-D9A0380547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974" y="5546387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ED1C285-C0FA-CC5A-4933-B7D8331BED8C}"/>
                  </a:ext>
                </a:extLst>
              </p14:cNvPr>
              <p14:cNvContentPartPr/>
              <p14:nvPr/>
            </p14:nvContentPartPr>
            <p14:xfrm>
              <a:off x="1076718" y="5005440"/>
              <a:ext cx="17720" cy="110327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ED1C285-C0FA-CC5A-4933-B7D8331BED8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58998" y="4987471"/>
                <a:ext cx="52806" cy="14590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1832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4"/>
    </mc:Choice>
    <mc:Fallback xmlns="">
      <p:transition spd="slow" advTm="2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trui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4F7989EF-719A-6A7E-E129-44E74F0519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Yuki chunky knitted sweater moon grof-gebreide trui creme beige - Minipop">
            <a:extLst>
              <a:ext uri="{FF2B5EF4-FFF2-40B4-BE49-F238E27FC236}">
                <a16:creationId xmlns:a16="http://schemas.microsoft.com/office/drawing/2014/main" id="{5D343EF3-FF3B-D93F-EA74-44E63BC5D4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447" y="1913254"/>
            <a:ext cx="4015105" cy="4015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B474778-0FAF-C5F3-90BE-ED5E5C3D1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242" y="54931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0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2"/>
    </mc:Choice>
    <mc:Fallback xmlns="">
      <p:transition spd="slow" advTm="2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vest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C17B07FA-4ECD-CDC4-A46B-C777C0938DD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04D78FE-9E50-46DE-DF15-0DA9156BAE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870" y="1861649"/>
            <a:ext cx="3791568" cy="3791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73AAF0B-DBA7-47DB-862E-FDE91E4F7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60" y="5627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5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9"/>
    </mc:Choice>
    <mc:Fallback xmlns="">
      <p:transition spd="slow" advTm="2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uittrekken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AC64802-9D9A-2FFD-3FFC-707FE969DB3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Kishna: Ik vond dat ik mijn shirt wel even mocht uittrekken | Nederlands  voetbal | bd.nl">
            <a:extLst>
              <a:ext uri="{FF2B5EF4-FFF2-40B4-BE49-F238E27FC236}">
                <a16:creationId xmlns:a16="http://schemas.microsoft.com/office/drawing/2014/main" id="{B3D27218-77ED-DF89-67A7-21C246FBD8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277" y="1758012"/>
            <a:ext cx="2827428" cy="4250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BBDF196-B311-3AB6-D536-DC47852570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0024" y="5630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4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1"/>
    </mc:Choice>
    <mc:Fallback xmlns="">
      <p:transition spd="slow" advTm="2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76E4FA81-D1ED-30F5-6CF2-C4D7C2619F6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aantrekken</a:t>
            </a:r>
          </a:p>
        </p:txBody>
      </p:sp>
      <p:pic>
        <p:nvPicPr>
          <p:cNvPr id="7" name="Afbeelding 6" descr="Pin op Kijk, ik ben al groot!">
            <a:extLst>
              <a:ext uri="{FF2B5EF4-FFF2-40B4-BE49-F238E27FC236}">
                <a16:creationId xmlns:a16="http://schemas.microsoft.com/office/drawing/2014/main" id="{3241E7E3-C561-F526-5995-FF98D0963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979" y="2054271"/>
            <a:ext cx="3618041" cy="3635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A79EB18-222C-6F25-CA05-DE7577D9A7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0935" y="5554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7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2"/>
    </mc:Choice>
    <mc:Fallback xmlns="">
      <p:transition spd="slow" advTm="2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mist 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06DEE77A-5182-85EC-29D2-EF0E222B576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Weerbericht: Mistig en bewolkt, alleen het zuiden ziet zo nu en dan de zon  | Binnenland | NU.nl">
            <a:extLst>
              <a:ext uri="{FF2B5EF4-FFF2-40B4-BE49-F238E27FC236}">
                <a16:creationId xmlns:a16="http://schemas.microsoft.com/office/drawing/2014/main" id="{698CE901-A95D-ADF3-D41F-6D496C5CBD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616" y="2199004"/>
            <a:ext cx="5922768" cy="332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4563FB1-21DE-EF88-893E-5E3ECEBDD4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243" y="56131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2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9"/>
    </mc:Choice>
    <mc:Fallback xmlns="">
      <p:transition spd="slow" advTm="2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jas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FFE7D655-8484-4F73-41FD-F29FF4AA42D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Zeg maar Yes • Winterjas voor je kind">
            <a:extLst>
              <a:ext uri="{FF2B5EF4-FFF2-40B4-BE49-F238E27FC236}">
                <a16:creationId xmlns:a16="http://schemas.microsoft.com/office/drawing/2014/main" id="{F025B150-B547-9C3D-BFFF-39AF71087A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7" y="1982923"/>
            <a:ext cx="3527425" cy="352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5F7C787-0D3E-C60C-553E-04FF82C53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064" y="5627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5"/>
    </mc:Choice>
    <mc:Fallback xmlns="">
      <p:transition spd="slow" advTm="1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sluiting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393E27B4-27C9-2FB8-D971-EDDABFCBBA2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Wat is een deelbare rits ? - Lees het op Ritswinkel.nl">
            <a:extLst>
              <a:ext uri="{FF2B5EF4-FFF2-40B4-BE49-F238E27FC236}">
                <a16:creationId xmlns:a16="http://schemas.microsoft.com/office/drawing/2014/main" id="{F26377C2-4559-BA68-473D-4FDC8C9CC6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889" y="2124046"/>
            <a:ext cx="4552221" cy="3294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437C575-C8F9-EB4C-2696-5AB221BE28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336" y="5627712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D931B96-CAE4-DB3A-4BB2-C2F96CCFA1F5}"/>
                  </a:ext>
                </a:extLst>
              </p14:cNvPr>
              <p14:cNvContentPartPr/>
              <p14:nvPr/>
            </p14:nvContentPartPr>
            <p14:xfrm>
              <a:off x="8671629" y="4628721"/>
              <a:ext cx="6849" cy="6849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D931B96-CAE4-DB3A-4BB2-C2F96CCFA1F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329179" y="4293120"/>
                <a:ext cx="684900" cy="6849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083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7"/>
    </mc:Choice>
    <mc:Fallback xmlns="">
      <p:transition spd="slow" advTm="2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knoop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81D5A7E-0149-756E-3C09-A1FFD6B3E3C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knoop 5cm rood | rood/geel/groen | Handig Gemaakt">
            <a:extLst>
              <a:ext uri="{FF2B5EF4-FFF2-40B4-BE49-F238E27FC236}">
                <a16:creationId xmlns:a16="http://schemas.microsoft.com/office/drawing/2014/main" id="{BBBC1044-0098-14CB-5584-C81868A84F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327" y="2155533"/>
            <a:ext cx="3448256" cy="3448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D2DDBBD-1C04-7A18-FB38-A7888D0811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8544" y="55172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8"/>
    </mc:Choice>
    <mc:Fallback xmlns="">
      <p:transition spd="slow" advTm="2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rits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44B69F61-5DEC-EE22-3802-6B789B0E05C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irc_mi">
            <a:hlinkClick r:id="rId5"/>
            <a:extLst>
              <a:ext uri="{FF2B5EF4-FFF2-40B4-BE49-F238E27FC236}">
                <a16:creationId xmlns:a16="http://schemas.microsoft.com/office/drawing/2014/main" id="{163B6C9E-04BF-82CB-0A5E-DE5BE64D95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299" y="1730547"/>
            <a:ext cx="3775401" cy="377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91A2475-6469-2E7A-57D1-F5DDF11AD4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713" y="55059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7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7"/>
    </mc:Choice>
    <mc:Fallback xmlns="">
      <p:transition spd="slow" advTm="2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mouw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C8835EED-4FC4-3219-DF3C-68E83C28D33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Loesje Luz: Voering aan mouw stikken">
            <a:extLst>
              <a:ext uri="{FF2B5EF4-FFF2-40B4-BE49-F238E27FC236}">
                <a16:creationId xmlns:a16="http://schemas.microsoft.com/office/drawing/2014/main" id="{445471E4-817E-E0F5-38E9-8205427CE4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567" y="2278969"/>
            <a:ext cx="4380865" cy="3286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33AE864-3147-070A-1707-AB682E5A80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788" y="55651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83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6"/>
    </mc:Choice>
    <mc:Fallback xmlns="">
      <p:transition spd="slow" advTm="2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aan hebben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2570991-BF5E-56CC-A2AE-EEBA61810B0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Astrid Sterre Fotografie">
            <a:extLst>
              <a:ext uri="{FF2B5EF4-FFF2-40B4-BE49-F238E27FC236}">
                <a16:creationId xmlns:a16="http://schemas.microsoft.com/office/drawing/2014/main" id="{67080E02-3A1E-57A5-6C16-31B75BBD84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869" y="1635493"/>
            <a:ext cx="2968262" cy="4449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45EBDA4-75BB-460E-CF0F-A7D6903C89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250" y="558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6"/>
    </mc:Choice>
    <mc:Fallback xmlns="">
      <p:transition spd="slow" advTm="1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broek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A3D1940A-1CB4-931B-C2D8-C0699DA91D5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Roze kinderbroek van Tom Tailor, maat 134. - Tientjeofminder.nl">
            <a:extLst>
              <a:ext uri="{FF2B5EF4-FFF2-40B4-BE49-F238E27FC236}">
                <a16:creationId xmlns:a16="http://schemas.microsoft.com/office/drawing/2014/main" id="{3BE24289-60A4-EE13-5C62-6695281924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6" t="9448" r="22728" b="6118"/>
          <a:stretch/>
        </p:blipFill>
        <p:spPr bwMode="auto">
          <a:xfrm>
            <a:off x="3144640" y="1645401"/>
            <a:ext cx="2854720" cy="44355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FA9A049-B15A-C2DB-7422-9BE47B7CF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698" y="5627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0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2"/>
    </mc:Choice>
    <mc:Fallback xmlns="">
      <p:transition spd="slow" advTm="1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broekspijp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0C23808A-9FEA-5F8A-D9B3-4E89E17E386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Roze kinderbroek van Tom Tailor, maat 134. - Tientjeofminder.nl">
            <a:extLst>
              <a:ext uri="{FF2B5EF4-FFF2-40B4-BE49-F238E27FC236}">
                <a16:creationId xmlns:a16="http://schemas.microsoft.com/office/drawing/2014/main" id="{EF336098-73C8-6F67-BFC4-8FB5E64555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5" t="9449" r="52025" b="6152"/>
          <a:stretch/>
        </p:blipFill>
        <p:spPr bwMode="auto">
          <a:xfrm>
            <a:off x="4011779" y="1914345"/>
            <a:ext cx="1120441" cy="37916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AF19C55-04C6-AB2D-EE8D-36BA6C5D34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881" y="54396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2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4"/>
    </mc:Choice>
    <mc:Fallback xmlns="">
      <p:transition spd="slow" advTm="2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schoenen 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4C1E0BCB-8F4F-94FD-10BB-47E2D053E96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Schoenen met lichtjes - Zilver | Ledschoenen.nl | Bestel direct">
            <a:extLst>
              <a:ext uri="{FF2B5EF4-FFF2-40B4-BE49-F238E27FC236}">
                <a16:creationId xmlns:a16="http://schemas.microsoft.com/office/drawing/2014/main" id="{5B0547B2-C7C5-B006-EDAC-EC85D4548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343" y="2105161"/>
            <a:ext cx="4299313" cy="3585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7CACD5B-08AC-EA95-5119-2A5ABA9DC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605" y="5627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7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3"/>
    </mc:Choice>
    <mc:Fallback xmlns="">
      <p:transition spd="slow" advTm="2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laarzen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0664C3D7-9159-B69F-0A56-9D0FDFD92BC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EnFant rubber rain boot solid nugget gold laarzen regenlaarzen (zonder  voering) geel-goud - Minipop">
            <a:extLst>
              <a:ext uri="{FF2B5EF4-FFF2-40B4-BE49-F238E27FC236}">
                <a16:creationId xmlns:a16="http://schemas.microsoft.com/office/drawing/2014/main" id="{7CB43A2C-8EE3-500B-383D-F6C0B9941E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875" y="1885727"/>
            <a:ext cx="3884250" cy="388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33EC5D7-4617-1572-65CD-AAEA758953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426" y="55561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7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3"/>
    </mc:Choice>
    <mc:Fallback xmlns="">
      <p:transition spd="slow" advTm="2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ijskoud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Artsen: dit is de reden dat jij het altijd koud hebt">
            <a:extLst>
              <a:ext uri="{FF2B5EF4-FFF2-40B4-BE49-F238E27FC236}">
                <a16:creationId xmlns:a16="http://schemas.microsoft.com/office/drawing/2014/main" id="{4FC59E01-C393-33E9-ED0E-5CDBF9A50C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133" y="2055293"/>
            <a:ext cx="5145731" cy="3430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2FFE088-E8D0-22E3-1483-6307B40FA0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751" y="54430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9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2"/>
    </mc:Choice>
    <mc:Fallback xmlns="">
      <p:transition spd="slow" advTm="2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riem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8B3544EF-9982-7E04-8AC6-BBC4E73DA3A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Koop Horze Kids Stretch Riem | horze.nl">
            <a:extLst>
              <a:ext uri="{FF2B5EF4-FFF2-40B4-BE49-F238E27FC236}">
                <a16:creationId xmlns:a16="http://schemas.microsoft.com/office/drawing/2014/main" id="{2DC62A11-7A9D-4A6B-2ABE-5B25417623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1" t="20998" r="7478" b="18378"/>
          <a:stretch/>
        </p:blipFill>
        <p:spPr bwMode="auto">
          <a:xfrm>
            <a:off x="2590156" y="2370333"/>
            <a:ext cx="3963687" cy="28101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80D3E72-9F32-E339-4757-0BDEC87CFB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787" y="54639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2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7"/>
    </mc:Choice>
    <mc:Fallback xmlns="">
      <p:transition spd="slow" advTm="2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sokken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B08A8F0F-2EC9-2216-8997-65791E12A86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OW Starter U7 | Baamboozle">
            <a:extLst>
              <a:ext uri="{FF2B5EF4-FFF2-40B4-BE49-F238E27FC236}">
                <a16:creationId xmlns:a16="http://schemas.microsoft.com/office/drawing/2014/main" id="{48F591D6-31B0-A455-FBE0-8439EBE9D6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" t="10443" r="8417" b="16159"/>
          <a:stretch/>
        </p:blipFill>
        <p:spPr bwMode="auto">
          <a:xfrm>
            <a:off x="2873555" y="1776779"/>
            <a:ext cx="3396890" cy="36628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A0F75DB-E185-EB62-0929-9ECADE6407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15" y="55172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5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9"/>
    </mc:Choice>
    <mc:Fallback xmlns="">
      <p:transition spd="slow" advTm="2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spijkerbroek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50119F0-75F7-FA2A-03B7-35FC148EA82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rams Paris Tom A50 spijkerbroek | 2 stuks voor €60 | Jojo jeans">
            <a:extLst>
              <a:ext uri="{FF2B5EF4-FFF2-40B4-BE49-F238E27FC236}">
                <a16:creationId xmlns:a16="http://schemas.microsoft.com/office/drawing/2014/main" id="{7989F8E4-2B2B-6B81-74F8-09252BECFE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494" y="1947839"/>
            <a:ext cx="2873012" cy="3830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E6D9C33-B707-B32F-CA85-26D55858CC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15" y="5627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6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2"/>
    </mc:Choice>
    <mc:Fallback xmlns="">
      <p:transition spd="slow" advTm="2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blouse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D92A744A-10E4-76D0-50D4-FA4C7584C7A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Overhemd heren korte mouw groen ruit met smalle pasvorm fashion ...">
            <a:extLst>
              <a:ext uri="{FF2B5EF4-FFF2-40B4-BE49-F238E27FC236}">
                <a16:creationId xmlns:a16="http://schemas.microsoft.com/office/drawing/2014/main" id="{8D0BF96F-42EE-E0AD-89F1-48DA5E53F1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 r="10089"/>
          <a:stretch/>
        </p:blipFill>
        <p:spPr bwMode="auto">
          <a:xfrm>
            <a:off x="3047854" y="1851660"/>
            <a:ext cx="3048292" cy="39831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BA418B8-DFC3-6348-A8BC-77EBE8A44C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698" y="55300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5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4"/>
    </mc:Choice>
    <mc:Fallback xmlns="">
      <p:transition spd="slow" advTm="2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hemd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9B47930-BA5D-B22E-AB68-F968F00C841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 descr="Hocosa - hemd wol zijde kind * zeeblauw * - Natur-el">
            <a:extLst>
              <a:ext uri="{FF2B5EF4-FFF2-40B4-BE49-F238E27FC236}">
                <a16:creationId xmlns:a16="http://schemas.microsoft.com/office/drawing/2014/main" id="{48DD4EC7-E101-EAEC-0619-8674DD268B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r="14442"/>
          <a:stretch/>
        </p:blipFill>
        <p:spPr bwMode="auto">
          <a:xfrm>
            <a:off x="3030954" y="1690689"/>
            <a:ext cx="3116271" cy="43843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D2C1F30-33E4-042C-B331-F5030A3BE8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971" y="5465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1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0"/>
    </mc:Choice>
    <mc:Fallback xmlns="">
      <p:transition spd="slow" advTm="2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maillot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CDA39404-04BA-A716-D5B4-E073E2FBBC0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D23B7BC-199D-F1C2-AC8B-B7E91EC24F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219" y="1891438"/>
            <a:ext cx="2821562" cy="3872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AF8BA76-BA6C-CC97-3612-F439157D7E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15" y="5627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33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6"/>
    </mc:Choice>
    <mc:Fallback xmlns="">
      <p:transition spd="slow" advTm="2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jurk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8DB38133-346A-2172-3A6E-8685C84CFD6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86E353F-E91F-9827-5660-F9B4372711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9" b="8043"/>
          <a:stretch/>
        </p:blipFill>
        <p:spPr bwMode="auto">
          <a:xfrm>
            <a:off x="3032880" y="1834171"/>
            <a:ext cx="3078240" cy="38455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4087084-EE00-B138-37BC-CDBC9D5987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698" y="56131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8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8"/>
    </mc:Choice>
    <mc:Fallback xmlns="">
      <p:transition spd="slow" advTm="2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onderbroek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35AFFF9C-FDDA-5FF2-6596-4EEB79DED6F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Onderbroek Meisje Biologisch Katoen Living Crafts | GreenJump.nl">
            <a:extLst>
              <a:ext uri="{FF2B5EF4-FFF2-40B4-BE49-F238E27FC236}">
                <a16:creationId xmlns:a16="http://schemas.microsoft.com/office/drawing/2014/main" id="{9E940294-7E45-2013-D890-9F149D151F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682" y="2009049"/>
            <a:ext cx="3640636" cy="3640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4BC8218-1F5E-54A5-1309-9ECBB39E5A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221" y="5627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7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4"/>
    </mc:Choice>
    <mc:Fallback xmlns="">
      <p:transition spd="slow" advTm="2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pyjama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1976F6D-40B1-DBCF-69F7-1803386E971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Villervalla Pyama Paper Plane - Kaat&amp;Co">
            <a:extLst>
              <a:ext uri="{FF2B5EF4-FFF2-40B4-BE49-F238E27FC236}">
                <a16:creationId xmlns:a16="http://schemas.microsoft.com/office/drawing/2014/main" id="{A212BE3D-B5F5-E27E-A419-1CEC1A8BAB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3" r="18965"/>
          <a:stretch/>
        </p:blipFill>
        <p:spPr bwMode="auto">
          <a:xfrm>
            <a:off x="3225419" y="1739597"/>
            <a:ext cx="2727342" cy="42471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3855BE0-1258-F2D8-8412-AAEEE3F5E9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881" y="55658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3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2"/>
    </mc:Choice>
    <mc:Fallback xmlns="">
      <p:transition spd="slow" advTm="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rok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4ACD026C-C815-0F35-CF65-C5EBA9368C0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Someone rok CAMILLE-SG-41-C groen | Kixx Online">
            <a:extLst>
              <a:ext uri="{FF2B5EF4-FFF2-40B4-BE49-F238E27FC236}">
                <a16:creationId xmlns:a16="http://schemas.microsoft.com/office/drawing/2014/main" id="{228C4D1D-5F81-A53C-913E-97698A883E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545" y="2015593"/>
            <a:ext cx="3612910" cy="3612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35E4AF0-D130-6F52-F709-5B61286EB5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153" y="55269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6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0"/>
    </mc:Choice>
    <mc:Fallback xmlns="">
      <p:transition spd="slow" advTm="2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c6b88fd-cdb9-4555-b96c-5b041ec73eef" xsi:nil="true"/>
    <lcf76f155ced4ddcb4097134ff3c332f xmlns="ebf5450b-4da8-4325-98be-37eb624cc67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EF603E5C6A7342B741E5847C80CC52" ma:contentTypeVersion="18" ma:contentTypeDescription="Een nieuw document maken." ma:contentTypeScope="" ma:versionID="ee379cd308a25673034bf96152822b22">
  <xsd:schema xmlns:xsd="http://www.w3.org/2001/XMLSchema" xmlns:xs="http://www.w3.org/2001/XMLSchema" xmlns:p="http://schemas.microsoft.com/office/2006/metadata/properties" xmlns:ns2="ebf5450b-4da8-4325-98be-37eb624cc67b" xmlns:ns3="2c6b88fd-cdb9-4555-b96c-5b041ec73eef" targetNamespace="http://schemas.microsoft.com/office/2006/metadata/properties" ma:root="true" ma:fieldsID="9d86f3cafa16b2bc0f6cd9d75494f594" ns2:_="" ns3:_="">
    <xsd:import namespace="ebf5450b-4da8-4325-98be-37eb624cc67b"/>
    <xsd:import namespace="2c6b88fd-cdb9-4555-b96c-5b041ec73e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5450b-4da8-4325-98be-37eb624cc6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42bc7d07-b8a2-4d0b-8b88-3461a645f2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6b88fd-cdb9-4555-b96c-5b041ec73eef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f2e5e682-18c0-4d00-b62a-1829f15b20fa}" ma:internalName="TaxCatchAll" ma:showField="CatchAllData" ma:web="2c6b88fd-cdb9-4555-b96c-5b041ec73e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C534E8-4850-4F31-B49F-D1A6E81BDF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0C1D48C-3E52-4090-9CDC-24161F52028C}">
  <ds:schemaRefs>
    <ds:schemaRef ds:uri="http://schemas.microsoft.com/office/2006/metadata/properties"/>
    <ds:schemaRef ds:uri="http://schemas.microsoft.com/office/infopath/2007/PartnerControls"/>
    <ds:schemaRef ds:uri="2c6b88fd-cdb9-4555-b96c-5b041ec73eef"/>
    <ds:schemaRef ds:uri="ebf5450b-4da8-4325-98be-37eb624cc67b"/>
  </ds:schemaRefs>
</ds:datastoreItem>
</file>

<file path=customXml/itemProps3.xml><?xml version="1.0" encoding="utf-8"?>
<ds:datastoreItem xmlns:ds="http://schemas.openxmlformats.org/officeDocument/2006/customXml" ds:itemID="{F175358E-F57C-4740-A3C1-B4D70237981B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268</TotalTime>
  <Words>247</Words>
  <Application>Microsoft Office PowerPoint</Application>
  <PresentationFormat>Diavoorstelling (4:3)</PresentationFormat>
  <Paragraphs>131</Paragraphs>
  <Slides>125</Slides>
  <Notes>0</Notes>
  <HiddenSlides>0</HiddenSlides>
  <MMClips>122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125</vt:i4>
      </vt:variant>
    </vt:vector>
  </HeadingPairs>
  <TitlesOfParts>
    <vt:vector size="130" baseType="lpstr">
      <vt:lpstr>Arial</vt:lpstr>
      <vt:lpstr>Calibri</vt:lpstr>
      <vt:lpstr>Calibri Light</vt:lpstr>
      <vt:lpstr>Wingdings</vt:lpstr>
      <vt:lpstr>Kantoorthema</vt:lpstr>
      <vt:lpstr>PowerPoint-presentatie</vt:lpstr>
      <vt:lpstr>PowerPoint-presentatie</vt:lpstr>
      <vt:lpstr>lhet weer</vt:lpstr>
      <vt:lpstr>het hagelt</vt:lpstr>
      <vt:lpstr>bewolkt</vt:lpstr>
      <vt:lpstr>de storm </vt:lpstr>
      <vt:lpstr>razen</vt:lpstr>
      <vt:lpstr>de mist </vt:lpstr>
      <vt:lpstr>ijskoud</vt:lpstr>
      <vt:lpstr>bevriezen</vt:lpstr>
      <vt:lpstr>de laag</vt:lpstr>
      <vt:lpstr>dooien / smelten</vt:lpstr>
      <vt:lpstr>de sneeuw </vt:lpstr>
      <vt:lpstr>lhet ijs</vt:lpstr>
      <vt:lpstr>het sneeuwt</vt:lpstr>
      <vt:lpstr>de sneeuwpop </vt:lpstr>
      <vt:lpstr>de slee </vt:lpstr>
      <vt:lpstr>schaatsen</vt:lpstr>
      <vt:lpstr>de schaats </vt:lpstr>
      <vt:lpstr>het regent</vt:lpstr>
      <vt:lpstr>de zon schijnt</vt:lpstr>
      <vt:lpstr>de paraplu </vt:lpstr>
      <vt:lpstr>nat</vt:lpstr>
      <vt:lpstr>droog</vt:lpstr>
      <vt:lpstr>waaien</vt:lpstr>
      <vt:lpstr>de wind</vt:lpstr>
      <vt:lpstr>het waait</vt:lpstr>
      <vt:lpstr>lhet onweer</vt:lpstr>
      <vt:lpstr>de bliksem </vt:lpstr>
      <vt:lpstr>de donder </vt:lpstr>
      <vt:lpstr>de regenbui </vt:lpstr>
      <vt:lpstr>lhet raadsel</vt:lpstr>
      <vt:lpstr>raden</vt:lpstr>
      <vt:lpstr>de lucht</vt:lpstr>
      <vt:lpstr>de seizoenen </vt:lpstr>
      <vt:lpstr>de herfst </vt:lpstr>
      <vt:lpstr>de winter </vt:lpstr>
      <vt:lpstr>de lente </vt:lpstr>
      <vt:lpstr>de zomer </vt:lpstr>
      <vt:lpstr>de tekens</vt:lpstr>
      <vt:lpstr>de letter</vt:lpstr>
      <vt:lpstr>lhet cijfer</vt:lpstr>
      <vt:lpstr>lhet pictogram</vt:lpstr>
      <vt:lpstr>de soort</vt:lpstr>
      <vt:lpstr>voorspellen</vt:lpstr>
      <vt:lpstr>lhet weerbericht</vt:lpstr>
      <vt:lpstr>de temperatuur </vt:lpstr>
      <vt:lpstr>ijskoud</vt:lpstr>
      <vt:lpstr>koud</vt:lpstr>
      <vt:lpstr>warm</vt:lpstr>
      <vt:lpstr>heet</vt:lpstr>
      <vt:lpstr>rillen</vt:lpstr>
      <vt:lpstr>puffen</vt:lpstr>
      <vt:lpstr>de thermometer</vt:lpstr>
      <vt:lpstr>de windkracht</vt:lpstr>
      <vt:lpstr>windstil</vt:lpstr>
      <vt:lpstr>lhet briesje</vt:lpstr>
      <vt:lpstr>de orkaan </vt:lpstr>
      <vt:lpstr>de windmeter</vt:lpstr>
      <vt:lpstr>de windvaan</vt:lpstr>
      <vt:lpstr>de windrichting </vt:lpstr>
      <vt:lpstr>PowerPoint-presentatie</vt:lpstr>
      <vt:lpstr>het weerbericht</vt:lpstr>
      <vt:lpstr>de weerman</vt:lpstr>
      <vt:lpstr>de weervrouw</vt:lpstr>
      <vt:lpstr>de regenmeter</vt:lpstr>
      <vt:lpstr>de bewolking </vt:lpstr>
      <vt:lpstr>onbewolkt (zonnig)</vt:lpstr>
      <vt:lpstr>de schapenwolken </vt:lpstr>
      <vt:lpstr>half bewolkt</vt:lpstr>
      <vt:lpstr>helemaal bewolkt</vt:lpstr>
      <vt:lpstr>de kleren </vt:lpstr>
      <vt:lpstr>de muts</vt:lpstr>
      <vt:lpstr>de das </vt:lpstr>
      <vt:lpstr>de wanten</vt:lpstr>
      <vt:lpstr>de trui </vt:lpstr>
      <vt:lpstr>lhet vest</vt:lpstr>
      <vt:lpstr>uittrekken</vt:lpstr>
      <vt:lpstr>aantrekken</vt:lpstr>
      <vt:lpstr>de jas </vt:lpstr>
      <vt:lpstr>de sluiting </vt:lpstr>
      <vt:lpstr>de knoop </vt:lpstr>
      <vt:lpstr>de rits </vt:lpstr>
      <vt:lpstr>de mouw </vt:lpstr>
      <vt:lpstr>aan hebben</vt:lpstr>
      <vt:lpstr>de broek </vt:lpstr>
      <vt:lpstr>de broekspijp </vt:lpstr>
      <vt:lpstr>de schoenen </vt:lpstr>
      <vt:lpstr>de laarzen</vt:lpstr>
      <vt:lpstr>de riem </vt:lpstr>
      <vt:lpstr>de sokken</vt:lpstr>
      <vt:lpstr>de spijkerbroek </vt:lpstr>
      <vt:lpstr>de blouse </vt:lpstr>
      <vt:lpstr>lhet hemd</vt:lpstr>
      <vt:lpstr>de maillot</vt:lpstr>
      <vt:lpstr>de jurk </vt:lpstr>
      <vt:lpstr>de onderbroek </vt:lpstr>
      <vt:lpstr>de pyjama</vt:lpstr>
      <vt:lpstr>de rok </vt:lpstr>
      <vt:lpstr>lhet t-shirt</vt:lpstr>
      <vt:lpstr>de modeshow </vt:lpstr>
      <vt:lpstr>de kleding(stukken) </vt:lpstr>
      <vt:lpstr>(zich) aankleden</vt:lpstr>
      <vt:lpstr>(zich) uitkleden</vt:lpstr>
      <vt:lpstr>afdoen</vt:lpstr>
      <vt:lpstr>opdoen</vt:lpstr>
      <vt:lpstr>een paar</vt:lpstr>
      <vt:lpstr>de slippers</vt:lpstr>
      <vt:lpstr>de sloffen </vt:lpstr>
      <vt:lpstr>de sandalen </vt:lpstr>
      <vt:lpstr>de pet </vt:lpstr>
      <vt:lpstr>de hoed </vt:lpstr>
      <vt:lpstr>de winterjas </vt:lpstr>
      <vt:lpstr>de regenjas </vt:lpstr>
      <vt:lpstr>de bril</vt:lpstr>
      <vt:lpstr>de zonnebril </vt:lpstr>
      <vt:lpstr>dragen</vt:lpstr>
      <vt:lpstr>de volgorde </vt:lpstr>
      <vt:lpstr>de optocht </vt:lpstr>
      <vt:lpstr>de allereerste </vt:lpstr>
      <vt:lpstr>de middelste </vt:lpstr>
      <vt:lpstr>de allerlaatste </vt:lpstr>
      <vt:lpstr>voor</vt:lpstr>
      <vt:lpstr>na</vt:lpstr>
      <vt:lpstr>lhet publiek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Bruno Leite de Oliveira</dc:creator>
  <cp:lastModifiedBy>Floor de Bruin</cp:lastModifiedBy>
  <cp:revision>14</cp:revision>
  <dcterms:created xsi:type="dcterms:W3CDTF">2023-10-03T07:45:03Z</dcterms:created>
  <dcterms:modified xsi:type="dcterms:W3CDTF">2024-07-11T07:47:33Z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0x010100C7EF603E5C6A7342B741E5847C80CC52</vt:lpwstr>
  </property>
  <property fmtid="{D5CDD505-2E9C-101B-9397-08002B2CF9AE}" pid="3" name="MediaServiceImageTags">
    <vt:lpwstr/>
  </property>
</Properties>
</file>