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2" r:id="rId2"/>
    <p:sldId id="256" r:id="rId3"/>
    <p:sldId id="289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343" r:id="rId32"/>
    <p:sldId id="284" r:id="rId33"/>
    <p:sldId id="285" r:id="rId34"/>
    <p:sldId id="286" r:id="rId35"/>
    <p:sldId id="287" r:id="rId36"/>
    <p:sldId id="288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44" r:id="rId59"/>
    <p:sldId id="311" r:id="rId60"/>
    <p:sldId id="312" r:id="rId61"/>
    <p:sldId id="313" r:id="rId62"/>
    <p:sldId id="314" r:id="rId63"/>
    <p:sldId id="315" r:id="rId64"/>
    <p:sldId id="316" r:id="rId65"/>
    <p:sldId id="317" r:id="rId66"/>
    <p:sldId id="318" r:id="rId67"/>
    <p:sldId id="319" r:id="rId68"/>
    <p:sldId id="320" r:id="rId69"/>
    <p:sldId id="321" r:id="rId70"/>
    <p:sldId id="322" r:id="rId71"/>
    <p:sldId id="323" r:id="rId72"/>
    <p:sldId id="324" r:id="rId73"/>
    <p:sldId id="325" r:id="rId74"/>
    <p:sldId id="326" r:id="rId75"/>
    <p:sldId id="327" r:id="rId76"/>
    <p:sldId id="328" r:id="rId77"/>
    <p:sldId id="329" r:id="rId78"/>
    <p:sldId id="330" r:id="rId79"/>
    <p:sldId id="331" r:id="rId80"/>
    <p:sldId id="332" r:id="rId81"/>
    <p:sldId id="333" r:id="rId82"/>
    <p:sldId id="334" r:id="rId83"/>
    <p:sldId id="335" r:id="rId84"/>
    <p:sldId id="336" r:id="rId85"/>
    <p:sldId id="337" r:id="rId86"/>
    <p:sldId id="338" r:id="rId87"/>
    <p:sldId id="339" r:id="rId88"/>
    <p:sldId id="340" r:id="rId89"/>
    <p:sldId id="341" r:id="rId90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9172B-7A68-413F-A6EA-623388D0333E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772E8-CBE3-4A72-B0C8-BB01BDB460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7561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9172B-7A68-413F-A6EA-623388D0333E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772E8-CBE3-4A72-B0C8-BB01BDB460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7739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9172B-7A68-413F-A6EA-623388D0333E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772E8-CBE3-4A72-B0C8-BB01BDB460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7629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9172B-7A68-413F-A6EA-623388D0333E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772E8-CBE3-4A72-B0C8-BB01BDB460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8220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9172B-7A68-413F-A6EA-623388D0333E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772E8-CBE3-4A72-B0C8-BB01BDB460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9985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9172B-7A68-413F-A6EA-623388D0333E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772E8-CBE3-4A72-B0C8-BB01BDB460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8671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9172B-7A68-413F-A6EA-623388D0333E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772E8-CBE3-4A72-B0C8-BB01BDB460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313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9172B-7A68-413F-A6EA-623388D0333E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772E8-CBE3-4A72-B0C8-BB01BDB460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7833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9172B-7A68-413F-A6EA-623388D0333E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772E8-CBE3-4A72-B0C8-BB01BDB460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032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9172B-7A68-413F-A6EA-623388D0333E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772E8-CBE3-4A72-B0C8-BB01BDB460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4365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9172B-7A68-413F-A6EA-623388D0333E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772E8-CBE3-4A72-B0C8-BB01BDB460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888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9172B-7A68-413F-A6EA-623388D0333E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772E8-CBE3-4A72-B0C8-BB01BDB460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0562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.png"/><Relationship Id="rId5" Type="http://schemas.openxmlformats.org/officeDocument/2006/relationships/image" Target="../media/image10.jpe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3.png"/><Relationship Id="rId5" Type="http://schemas.openxmlformats.org/officeDocument/2006/relationships/image" Target="../media/image11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5" Type="http://schemas.openxmlformats.org/officeDocument/2006/relationships/image" Target="../media/image12.jpe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4.png"/><Relationship Id="rId5" Type="http://schemas.openxmlformats.org/officeDocument/2006/relationships/image" Target="../media/image14.jpeg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4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4.png"/><Relationship Id="rId5" Type="http://schemas.openxmlformats.org/officeDocument/2006/relationships/image" Target="../media/image17.jpeg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4.png"/><Relationship Id="rId5" Type="http://schemas.openxmlformats.org/officeDocument/2006/relationships/image" Target="../media/image18.png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4.png"/><Relationship Id="rId5" Type="http://schemas.openxmlformats.org/officeDocument/2006/relationships/image" Target="../media/image19.jpeg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4.png"/><Relationship Id="rId5" Type="http://schemas.openxmlformats.org/officeDocument/2006/relationships/image" Target="../media/image20.pn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4.png"/><Relationship Id="rId5" Type="http://schemas.openxmlformats.org/officeDocument/2006/relationships/image" Target="../media/image21.png"/><Relationship Id="rId4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4.png"/><Relationship Id="rId5" Type="http://schemas.openxmlformats.org/officeDocument/2006/relationships/image" Target="../media/image22.png"/><Relationship Id="rId4" Type="http://schemas.openxmlformats.org/officeDocument/2006/relationships/image" Target="../media/image1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4.png"/><Relationship Id="rId5" Type="http://schemas.openxmlformats.org/officeDocument/2006/relationships/image" Target="../media/image23.jpeg"/><Relationship Id="rId4" Type="http://schemas.openxmlformats.org/officeDocument/2006/relationships/image" Target="../media/image1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4.png"/><Relationship Id="rId5" Type="http://schemas.openxmlformats.org/officeDocument/2006/relationships/image" Target="../media/image24.jpeg"/><Relationship Id="rId4" Type="http://schemas.openxmlformats.org/officeDocument/2006/relationships/image" Target="../media/image1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4.png"/><Relationship Id="rId5" Type="http://schemas.openxmlformats.org/officeDocument/2006/relationships/image" Target="../media/image16.jpeg"/><Relationship Id="rId4" Type="http://schemas.openxmlformats.org/officeDocument/2006/relationships/image" Target="../media/image2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4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4.png"/><Relationship Id="rId5" Type="http://schemas.openxmlformats.org/officeDocument/2006/relationships/image" Target="../media/image27.jpeg"/><Relationship Id="rId4" Type="http://schemas.openxmlformats.org/officeDocument/2006/relationships/image" Target="../media/image2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4.png"/><Relationship Id="rId5" Type="http://schemas.openxmlformats.org/officeDocument/2006/relationships/image" Target="../media/image28.jpeg"/><Relationship Id="rId4" Type="http://schemas.openxmlformats.org/officeDocument/2006/relationships/image" Target="../media/image2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4.png"/><Relationship Id="rId5" Type="http://schemas.openxmlformats.org/officeDocument/2006/relationships/image" Target="../media/image23.jpeg"/><Relationship Id="rId4" Type="http://schemas.openxmlformats.org/officeDocument/2006/relationships/image" Target="../media/image2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4.png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6.mp4"/><Relationship Id="rId1" Type="http://schemas.microsoft.com/office/2007/relationships/media" Target="../media/media26.mp4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4.png"/><Relationship Id="rId5" Type="http://schemas.openxmlformats.org/officeDocument/2006/relationships/image" Target="../media/image38.jpeg"/><Relationship Id="rId4" Type="http://schemas.openxmlformats.org/officeDocument/2006/relationships/image" Target="../media/image1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4.png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4.png"/><Relationship Id="rId5" Type="http://schemas.openxmlformats.org/officeDocument/2006/relationships/image" Target="../media/image41.jpeg"/><Relationship Id="rId4" Type="http://schemas.openxmlformats.org/officeDocument/2006/relationships/image" Target="../media/image3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4.png"/><Relationship Id="rId5" Type="http://schemas.openxmlformats.org/officeDocument/2006/relationships/image" Target="../media/image42.jpeg"/><Relationship Id="rId4" Type="http://schemas.openxmlformats.org/officeDocument/2006/relationships/image" Target="../media/image3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4.png"/><Relationship Id="rId5" Type="http://schemas.openxmlformats.org/officeDocument/2006/relationships/image" Target="../media/image43.jpeg"/><Relationship Id="rId4" Type="http://schemas.openxmlformats.org/officeDocument/2006/relationships/image" Target="../media/image15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4.png"/><Relationship Id="rId5" Type="http://schemas.openxmlformats.org/officeDocument/2006/relationships/image" Target="../media/image44.jpeg"/><Relationship Id="rId4" Type="http://schemas.openxmlformats.org/officeDocument/2006/relationships/image" Target="../media/image15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4.png"/><Relationship Id="rId5" Type="http://schemas.openxmlformats.org/officeDocument/2006/relationships/image" Target="../media/image45.jpeg"/><Relationship Id="rId4" Type="http://schemas.openxmlformats.org/officeDocument/2006/relationships/image" Target="../media/image15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4.png"/><Relationship Id="rId5" Type="http://schemas.openxmlformats.org/officeDocument/2006/relationships/image" Target="../media/image46.jpeg"/><Relationship Id="rId4" Type="http://schemas.openxmlformats.org/officeDocument/2006/relationships/image" Target="../media/image15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4.png"/><Relationship Id="rId5" Type="http://schemas.openxmlformats.org/officeDocument/2006/relationships/image" Target="../media/image47.jpeg"/><Relationship Id="rId4" Type="http://schemas.openxmlformats.org/officeDocument/2006/relationships/image" Target="../media/image15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4.png"/><Relationship Id="rId5" Type="http://schemas.openxmlformats.org/officeDocument/2006/relationships/image" Target="../media/image48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4.png"/><Relationship Id="rId5" Type="http://schemas.openxmlformats.org/officeDocument/2006/relationships/image" Target="../media/image49.jpeg"/><Relationship Id="rId4" Type="http://schemas.openxmlformats.org/officeDocument/2006/relationships/image" Target="../media/image15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4.png"/><Relationship Id="rId5" Type="http://schemas.openxmlformats.org/officeDocument/2006/relationships/image" Target="../media/image50.jpeg"/><Relationship Id="rId4" Type="http://schemas.openxmlformats.org/officeDocument/2006/relationships/image" Target="../media/image25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4.png"/><Relationship Id="rId5" Type="http://schemas.openxmlformats.org/officeDocument/2006/relationships/image" Target="../media/image51.jpeg"/><Relationship Id="rId4" Type="http://schemas.openxmlformats.org/officeDocument/2006/relationships/image" Target="../media/image25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4.png"/><Relationship Id="rId5" Type="http://schemas.openxmlformats.org/officeDocument/2006/relationships/image" Target="../media/image52.jpeg"/><Relationship Id="rId4" Type="http://schemas.openxmlformats.org/officeDocument/2006/relationships/image" Target="../media/image25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4.png"/><Relationship Id="rId5" Type="http://schemas.openxmlformats.org/officeDocument/2006/relationships/image" Target="../media/image53.jpeg"/><Relationship Id="rId4" Type="http://schemas.openxmlformats.org/officeDocument/2006/relationships/image" Target="../media/image25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4.png"/><Relationship Id="rId5" Type="http://schemas.openxmlformats.org/officeDocument/2006/relationships/image" Target="../media/image54.jpeg"/><Relationship Id="rId4" Type="http://schemas.openxmlformats.org/officeDocument/2006/relationships/image" Target="../media/image2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4.png"/><Relationship Id="rId5" Type="http://schemas.openxmlformats.org/officeDocument/2006/relationships/image" Target="../media/image55.jpeg"/><Relationship Id="rId4" Type="http://schemas.openxmlformats.org/officeDocument/2006/relationships/image" Target="../media/image3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4.mp4"/><Relationship Id="rId1" Type="http://schemas.microsoft.com/office/2007/relationships/media" Target="../media/media44.mp4"/><Relationship Id="rId5" Type="http://schemas.openxmlformats.org/officeDocument/2006/relationships/image" Target="../media/image32.png"/><Relationship Id="rId4" Type="http://schemas.openxmlformats.org/officeDocument/2006/relationships/image" Target="../media/image56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6.jpeg"/><Relationship Id="rId4" Type="http://schemas.openxmlformats.org/officeDocument/2006/relationships/image" Target="../media/image2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4.png"/><Relationship Id="rId5" Type="http://schemas.openxmlformats.org/officeDocument/2006/relationships/image" Target="../media/image61.jpeg"/><Relationship Id="rId4" Type="http://schemas.openxmlformats.org/officeDocument/2006/relationships/image" Target="../media/image15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4.png"/><Relationship Id="rId5" Type="http://schemas.openxmlformats.org/officeDocument/2006/relationships/image" Target="../media/image62.jpeg"/><Relationship Id="rId4" Type="http://schemas.openxmlformats.org/officeDocument/2006/relationships/image" Target="../media/image15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image" Target="../media/image4.png"/><Relationship Id="rId5" Type="http://schemas.openxmlformats.org/officeDocument/2006/relationships/image" Target="../media/image63.jpeg"/><Relationship Id="rId4" Type="http://schemas.openxmlformats.org/officeDocument/2006/relationships/image" Target="../media/image15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image" Target="../media/image4.png"/><Relationship Id="rId5" Type="http://schemas.openxmlformats.org/officeDocument/2006/relationships/image" Target="../media/image64.jpeg"/><Relationship Id="rId4" Type="http://schemas.openxmlformats.org/officeDocument/2006/relationships/image" Target="../media/image15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6" Type="http://schemas.openxmlformats.org/officeDocument/2006/relationships/image" Target="../media/image4.png"/><Relationship Id="rId5" Type="http://schemas.openxmlformats.org/officeDocument/2006/relationships/image" Target="../media/image65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image" Target="../media/image2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6" Type="http://schemas.openxmlformats.org/officeDocument/2006/relationships/image" Target="../media/image4.png"/><Relationship Id="rId5" Type="http://schemas.openxmlformats.org/officeDocument/2006/relationships/image" Target="../media/image66.jpeg"/><Relationship Id="rId4" Type="http://schemas.openxmlformats.org/officeDocument/2006/relationships/image" Target="../media/image15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6" Type="http://schemas.openxmlformats.org/officeDocument/2006/relationships/image" Target="../media/image4.png"/><Relationship Id="rId5" Type="http://schemas.openxmlformats.org/officeDocument/2006/relationships/image" Target="../media/image67.jpeg"/><Relationship Id="rId4" Type="http://schemas.openxmlformats.org/officeDocument/2006/relationships/image" Target="../media/image25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6" Type="http://schemas.openxmlformats.org/officeDocument/2006/relationships/image" Target="../media/image4.png"/><Relationship Id="rId5" Type="http://schemas.openxmlformats.org/officeDocument/2006/relationships/image" Target="../media/image68.jpeg"/><Relationship Id="rId4" Type="http://schemas.openxmlformats.org/officeDocument/2006/relationships/image" Target="../media/image15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6" Type="http://schemas.openxmlformats.org/officeDocument/2006/relationships/image" Target="../media/image4.png"/><Relationship Id="rId5" Type="http://schemas.openxmlformats.org/officeDocument/2006/relationships/image" Target="../media/image69.jpeg"/><Relationship Id="rId4" Type="http://schemas.openxmlformats.org/officeDocument/2006/relationships/image" Target="../media/image15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6" Type="http://schemas.openxmlformats.org/officeDocument/2006/relationships/image" Target="../media/image4.png"/><Relationship Id="rId5" Type="http://schemas.openxmlformats.org/officeDocument/2006/relationships/image" Target="../media/image70.jpeg"/><Relationship Id="rId4" Type="http://schemas.openxmlformats.org/officeDocument/2006/relationships/image" Target="../media/image15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6" Type="http://schemas.openxmlformats.org/officeDocument/2006/relationships/image" Target="../media/image4.png"/><Relationship Id="rId5" Type="http://schemas.openxmlformats.org/officeDocument/2006/relationships/image" Target="../media/image71.jpeg"/><Relationship Id="rId4" Type="http://schemas.openxmlformats.org/officeDocument/2006/relationships/image" Target="../media/image15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6" Type="http://schemas.openxmlformats.org/officeDocument/2006/relationships/image" Target="../media/image4.png"/><Relationship Id="rId5" Type="http://schemas.openxmlformats.org/officeDocument/2006/relationships/image" Target="../media/image72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8.jpeg"/><Relationship Id="rId4" Type="http://schemas.openxmlformats.org/officeDocument/2006/relationships/image" Target="../media/image2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6" Type="http://schemas.openxmlformats.org/officeDocument/2006/relationships/image" Target="../media/image4.png"/><Relationship Id="rId5" Type="http://schemas.openxmlformats.org/officeDocument/2006/relationships/image" Target="../media/image73.jpeg"/><Relationship Id="rId4" Type="http://schemas.openxmlformats.org/officeDocument/2006/relationships/image" Target="../media/image25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6" Type="http://schemas.openxmlformats.org/officeDocument/2006/relationships/image" Target="../media/image4.png"/><Relationship Id="rId5" Type="http://schemas.openxmlformats.org/officeDocument/2006/relationships/image" Target="../media/image74.jpeg"/><Relationship Id="rId4" Type="http://schemas.openxmlformats.org/officeDocument/2006/relationships/image" Target="../media/image25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6" Type="http://schemas.openxmlformats.org/officeDocument/2006/relationships/image" Target="../media/image4.png"/><Relationship Id="rId5" Type="http://schemas.openxmlformats.org/officeDocument/2006/relationships/image" Target="../media/image75.jpeg"/><Relationship Id="rId4" Type="http://schemas.openxmlformats.org/officeDocument/2006/relationships/image" Target="../media/image25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6" Type="http://schemas.openxmlformats.org/officeDocument/2006/relationships/image" Target="../media/image4.png"/><Relationship Id="rId5" Type="http://schemas.openxmlformats.org/officeDocument/2006/relationships/image" Target="../media/image76.jpeg"/><Relationship Id="rId4" Type="http://schemas.openxmlformats.org/officeDocument/2006/relationships/image" Target="../media/image29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1.m4a"/><Relationship Id="rId1" Type="http://schemas.microsoft.com/office/2007/relationships/media" Target="../media/media61.m4a"/><Relationship Id="rId6" Type="http://schemas.openxmlformats.org/officeDocument/2006/relationships/image" Target="../media/image4.png"/><Relationship Id="rId5" Type="http://schemas.openxmlformats.org/officeDocument/2006/relationships/image" Target="../media/image77.jpeg"/><Relationship Id="rId4" Type="http://schemas.openxmlformats.org/officeDocument/2006/relationships/image" Target="../media/image29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2.m4a"/><Relationship Id="rId1" Type="http://schemas.microsoft.com/office/2007/relationships/media" Target="../media/media62.m4a"/><Relationship Id="rId6" Type="http://schemas.openxmlformats.org/officeDocument/2006/relationships/image" Target="../media/image4.png"/><Relationship Id="rId5" Type="http://schemas.openxmlformats.org/officeDocument/2006/relationships/image" Target="../media/image78.jpeg"/><Relationship Id="rId4" Type="http://schemas.openxmlformats.org/officeDocument/2006/relationships/image" Target="../media/image29.pn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9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4400" b="1" dirty="0">
                <a:solidFill>
                  <a:srgbClr val="FF0000"/>
                </a:solidFill>
                <a:latin typeface="+mj-lt"/>
              </a:rPr>
              <a:t>de woorden van cursus 3 </a:t>
            </a:r>
          </a:p>
          <a:p>
            <a:pPr marL="0" indent="0" algn="ctr">
              <a:buNone/>
            </a:pPr>
            <a:r>
              <a:rPr lang="nl-NL" sz="4400" b="1" dirty="0">
                <a:solidFill>
                  <a:srgbClr val="FF0000"/>
                </a:solidFill>
                <a:latin typeface="+mj-lt"/>
              </a:rPr>
              <a:t>module 5</a:t>
            </a:r>
          </a:p>
        </p:txBody>
      </p:sp>
    </p:spTree>
    <p:extLst>
      <p:ext uri="{BB962C8B-B14F-4D97-AF65-F5344CB8AC3E}">
        <p14:creationId xmlns:p14="http://schemas.microsoft.com/office/powerpoint/2010/main" val="15338829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oom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C:\Users\Gebruiker\Pictures\2012_09_17\klanklessen_001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59638"/>
            <a:ext cx="3528392" cy="426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3" descr="familie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867450"/>
            <a:ext cx="3384376" cy="1993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F699D61-94E3-4CC1-8C30-AB07AFF186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67493" y="55339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303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4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tante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C:\Users\Gebruiker\Pictures\2012_09_17\klanklessen_001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60220"/>
            <a:ext cx="3456384" cy="411705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familie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867450"/>
            <a:ext cx="3384376" cy="1993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EE5D007-6184-4ABF-B971-440ED228E6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64880" y="56186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23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nicht</a:t>
            </a:r>
          </a:p>
        </p:txBody>
      </p:sp>
      <p:pic>
        <p:nvPicPr>
          <p:cNvPr id="5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C:\Users\Gebruiker\Pictures\2012_09_17\klanklessen_001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188" y="1804744"/>
            <a:ext cx="3600400" cy="4112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familie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867450"/>
            <a:ext cx="3384376" cy="1993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F5A389B-DEF9-4FD8-8B87-EAD4C02B6B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11506" y="56662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597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neef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C:\Users\Gebruiker\Pictures\2012_09_17\klanklessen_001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64664"/>
            <a:ext cx="3816424" cy="4112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3" descr="familie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764664"/>
            <a:ext cx="2880320" cy="16643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8219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kleinkind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met%20kleinkind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844825"/>
            <a:ext cx="3168351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910D934-6B9C-43F1-98B3-BF7BF3386C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2541" y="545956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46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aankomst</a:t>
            </a:r>
          </a:p>
        </p:txBody>
      </p:sp>
      <p:pic>
        <p:nvPicPr>
          <p:cNvPr id="5" name="Content Placeholder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nam04v_aankomstWH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39620"/>
            <a:ext cx="352839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7AC7565-E6BE-4214-9A54-5C8BA2DD96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4632" y="54287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461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aankomsthal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2543624080_8063f55a7f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00808"/>
            <a:ext cx="6552728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873712D-B238-4DE0-8638-04CB829559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3602" y="56335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60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verkeersbord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upload.wikimedia.org/wikipedia/commons/thumb/f/f2/Collage_Nederlandse_verkeersborden.svg/480px-Collage_Nederlandse_verkeersborden.svg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748" y="1703616"/>
            <a:ext cx="4536504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5245D78-3338-4298-9BFB-CC3231EA71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4647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299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grens</a:t>
            </a:r>
          </a:p>
        </p:txBody>
      </p:sp>
      <p:pic>
        <p:nvPicPr>
          <p:cNvPr id="5" name="Content Placeholder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images2-telegraaf.nl/multimedia/archive/01033/grensovergang_1033473d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772" y="1775624"/>
            <a:ext cx="4104456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4BDC5D8-4DF9-46ED-886E-723BB599A7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552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paspoort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paspoort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703616"/>
            <a:ext cx="331236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5B497B2-15C9-4F82-9937-24E35A4454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0636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282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02000" y="980728"/>
            <a:ext cx="7740000" cy="4680000"/>
          </a:xfrm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+mj-lt"/>
            </a:endParaRPr>
          </a:p>
          <a:p>
            <a:r>
              <a:rPr lang="nl-NL" sz="4400" b="1" dirty="0">
                <a:solidFill>
                  <a:srgbClr val="FF0000"/>
                </a:solidFill>
                <a:latin typeface="+mj-lt"/>
              </a:rPr>
              <a:t>dag 1</a:t>
            </a:r>
          </a:p>
        </p:txBody>
      </p:sp>
    </p:spTree>
    <p:extLst>
      <p:ext uri="{BB962C8B-B14F-4D97-AF65-F5344CB8AC3E}">
        <p14:creationId xmlns:p14="http://schemas.microsoft.com/office/powerpoint/2010/main" val="31409463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pijl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pijl_onder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772" y="1775624"/>
            <a:ext cx="4104456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1A87FB6-3897-4A8C-BE9B-6271D6F615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4622" y="56363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437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rugzak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image_shop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700808"/>
            <a:ext cx="3888431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C9A3CDE-2D8B-4EBC-AE7C-50830CB559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0315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79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vertrekhal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schiphol%20vertrekhal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03"/>
          <a:stretch/>
        </p:blipFill>
        <p:spPr bwMode="auto">
          <a:xfrm>
            <a:off x="1979712" y="1700808"/>
            <a:ext cx="4968552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C68DD2A-C84A-498B-AB3F-5E33C7A8B3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8273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26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vliegveld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Image result for schiphol airport">
            <a:extLst>
              <a:ext uri="{FF2B5EF4-FFF2-40B4-BE49-F238E27FC236}">
                <a16:creationId xmlns:a16="http://schemas.microsoft.com/office/drawing/2014/main" id="{D43C04D2-88F8-4656-8FB3-653833A24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907133"/>
            <a:ext cx="5868144" cy="3912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BC73E95-1603-41F9-B544-67D94F1B8F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562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754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aankomen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83568" y="1355723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nam04v_aankomstWH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844824"/>
            <a:ext cx="324036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6991679-C641-4696-B693-28A46DFCC7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9794" y="564955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94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afhalen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Thailand_005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7"/>
          <a:stretch/>
        </p:blipFill>
        <p:spPr bwMode="auto">
          <a:xfrm>
            <a:off x="1691680" y="1772816"/>
            <a:ext cx="5616624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FF7FDE4-0A1C-4B2B-872E-B3ED22FCA7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76" y="570009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257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omhelzen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DSCF1749a1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00808"/>
            <a:ext cx="5760640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0E91F71-F0A1-4FFF-BC1F-71DE47F1F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6793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20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parkeren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fbeeldingsresultaat voor goed parkeren animati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718" y="2084635"/>
            <a:ext cx="6934200" cy="355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A4A45D3-63D1-451E-B1E8-9C7495EBFB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4400" y="563746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965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vertrekken</a:t>
            </a:r>
          </a:p>
        </p:txBody>
      </p:sp>
      <p:pic>
        <p:nvPicPr>
          <p:cNvPr id="5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schiphol%20vertrekhal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87"/>
          <a:stretch/>
        </p:blipFill>
        <p:spPr bwMode="auto">
          <a:xfrm>
            <a:off x="1403648" y="1628800"/>
            <a:ext cx="6408712" cy="4392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D9EDD8F-4665-4DC0-B974-B7D8A2A2C1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6276" y="55339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291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kaal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1935829541_1999999722_kaal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00808"/>
            <a:ext cx="5616624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906FD12-CC9E-4032-B13E-FADA56118D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9460" y="54313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475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 </a:t>
            </a:r>
            <a:r>
              <a:rPr lang="en-US" b="1" dirty="0" err="1"/>
              <a:t>familie</a:t>
            </a:r>
            <a:endParaRPr lang="nl-NL" b="1" dirty="0"/>
          </a:p>
        </p:txBody>
      </p:sp>
      <p:pic>
        <p:nvPicPr>
          <p:cNvPr id="1026" name="Picture 2" descr="C:\Users\Gebruiker\Pictures\MP Navigator EX\2016_11_20\IMG_00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987824" y="1417638"/>
            <a:ext cx="3507306" cy="5077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34508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1: de aankomst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4909"/>
            <a:ext cx="7848872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nam04v_aankomstWH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988840"/>
            <a:ext cx="2978135" cy="42167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40409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1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4" name="C3M5D1 Familiebezoek van de Antillen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5" name="Afbeelding 4" descr="C:\Users\G.tenKlooster\AppData\Local\Microsoft\Windows\INetCache\Content.MSO\F43592C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007428"/>
            <a:ext cx="542925" cy="4102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1301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 van dag 1</a:t>
            </a: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pic>
        <p:nvPicPr>
          <p:cNvPr id="4" name="Tijdelijke aanduiding voor inhoud 3" descr="D:\M.N. Origineel\MN origineel\MN cursus 3 origineel\ced 3\module 5\hoofdpersoon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26144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 van dag 1</a:t>
            </a: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pic>
        <p:nvPicPr>
          <p:cNvPr id="5" name="Tijdelijke aanduiding voor inhoud 4" descr="D:\M.N. Origineel\MN origineel\MN cursus 3 origineel\ced 3\module 5\woordenschat C3 M5 D1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07568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 van dag 1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4" name="Tijdelijke aanduiding voor inhoud 3" descr="D:\M.N. Origineel\MN origineel\MN cursus 3 origineel\ced 3\module 5\C3 M5 D1 familiebezoek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54779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 van dag 1</a:t>
            </a: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pic>
        <p:nvPicPr>
          <p:cNvPr id="4" name="Tijdelijke aanduiding voor inhoud 3" descr="D:\M.N. Origineel\MN origineel\MN cursus 3 origineel\ced 3\module 5\C3 M5 D1 familiebezoek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65736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 van dag 1</a:t>
            </a: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pic>
        <p:nvPicPr>
          <p:cNvPr id="4" name="Tijdelijke aanduiding voor inhoud 3" descr="D:\M.N. Origineel\MN origineel\MN cursus 3 origineel\ced 3\module 5\C3 M5 D1 familiebezoek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14790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02000" y="980728"/>
            <a:ext cx="7740000" cy="4680000"/>
          </a:xfrm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rgbClr val="FF0000"/>
                </a:solidFill>
                <a:latin typeface="+mj-lt"/>
              </a:rPr>
              <a:t>dag 2</a:t>
            </a:r>
          </a:p>
        </p:txBody>
      </p:sp>
    </p:spTree>
    <p:extLst>
      <p:ext uri="{BB962C8B-B14F-4D97-AF65-F5344CB8AC3E}">
        <p14:creationId xmlns:p14="http://schemas.microsoft.com/office/powerpoint/2010/main" val="5754336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stukje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ontbrekende%20stukje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844824"/>
            <a:ext cx="3024336" cy="396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EA11542-CDBD-4EFB-B47E-BDE56DA0E8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6612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224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achter (de boom)</a:t>
            </a:r>
          </a:p>
        </p:txBody>
      </p:sp>
      <p:pic>
        <p:nvPicPr>
          <p:cNvPr id="4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beer-achter-boom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987205"/>
            <a:ext cx="5688632" cy="3888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14C6AE6-D317-47F3-9C0B-92A3CBBCF0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40477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96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familie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familie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857" y="1770380"/>
            <a:ext cx="7022286" cy="4106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FF625C7-725B-45A2-84DF-62F3F11126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174" y="56335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405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7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naast (elkaar)</a:t>
            </a:r>
          </a:p>
        </p:txBody>
      </p:sp>
      <p:pic>
        <p:nvPicPr>
          <p:cNvPr id="4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Menno_Kroezen_01_2cycle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988840"/>
            <a:ext cx="4608512" cy="3816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C159AA1-2DCB-4580-9BA8-890022EF3F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76" y="53179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735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voor (de klas)</a:t>
            </a:r>
          </a:p>
        </p:txBody>
      </p:sp>
      <p:pic>
        <p:nvPicPr>
          <p:cNvPr id="7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 descr="http://winkel.vpro.nl/media/catalog/product/cache/1/image/500x/17f82f742ffe127f42dca9de82fb58b1/2/8/28914089_1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916832"/>
            <a:ext cx="3744416" cy="3816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E1FEC8F-ADA5-4B29-AF7B-8BDB39941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373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404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woord van de dag 2: de familie</a:t>
            </a:r>
          </a:p>
        </p:txBody>
      </p:sp>
      <p:pic>
        <p:nvPicPr>
          <p:cNvPr id="5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83568" y="1620329"/>
            <a:ext cx="7920880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famili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195" y="2276872"/>
            <a:ext cx="6277610" cy="31769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05743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02000" y="1088740"/>
            <a:ext cx="7740000" cy="4680520"/>
          </a:xfrm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chemeClr val="tx1"/>
                </a:solidFill>
                <a:latin typeface="+mj-lt"/>
              </a:rPr>
              <a:t>dag 3</a:t>
            </a:r>
          </a:p>
        </p:txBody>
      </p:sp>
    </p:spTree>
    <p:extLst>
      <p:ext uri="{BB962C8B-B14F-4D97-AF65-F5344CB8AC3E}">
        <p14:creationId xmlns:p14="http://schemas.microsoft.com/office/powerpoint/2010/main" val="424956133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brommer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streetspecial.nl/wp-content/uploads/2011/02/dax-brommer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72816"/>
            <a:ext cx="5184576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8EBFBC9-A2B2-45A7-9FC8-CDDE8F7D5D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4938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133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camping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age result for camping">
            <a:extLst>
              <a:ext uri="{FF2B5EF4-FFF2-40B4-BE49-F238E27FC236}">
                <a16:creationId xmlns:a16="http://schemas.microsoft.com/office/drawing/2014/main" id="{5EAEF65C-391A-4A3F-8794-91D9B2D6D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904" y="2162348"/>
            <a:ext cx="6300192" cy="3401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3D7597E-2EA9-42ED-B69B-FBB94276EE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4541" y="556401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980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dagje uit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Kopie (2) van 2009-03-17_dagje_uit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00809"/>
            <a:ext cx="6336704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851598A-2AA6-4440-88BB-CC5F7595FA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6285" y="54619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441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garage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djcarparts.com/files/autogarage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72816"/>
            <a:ext cx="5544616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C8C26C0-4711-4300-9B23-499F97B5F9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0520" y="5461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720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hijskraan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hijskraa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39620"/>
            <a:ext cx="4752528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D878EA2-94AE-4B3C-8B91-AC0691EE5E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4938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57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kerk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400px-Schagen_grote_kerk_bk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628801"/>
            <a:ext cx="3240360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025A7E7-90F7-47FE-855D-9574090F57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619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84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ouders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C:\Users\Gebruiker\Pictures\2012_09_17\klanklessen_000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67450"/>
            <a:ext cx="5184576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3" descr="familie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424" y="1867450"/>
            <a:ext cx="2142990" cy="13705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63F4895-183F-4499-9E52-451DD47C39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58860" y="56186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80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kerktoren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kerktor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812" y="1628800"/>
            <a:ext cx="3384375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9DA6DD4-8F41-42EC-81A1-FC72D639EC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436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2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afscheid nemen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wijwel.com/fotostour/foto's%20laatste%20verslag/afscheid%20nemen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644" y="1700808"/>
            <a:ext cx="5786684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965F76A-4BE7-40B1-8E2B-D8F4DF27B0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884" y="55339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16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logeren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loger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72816"/>
            <a:ext cx="4752528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AF3663A-3965-4747-ABCB-C936EE00E2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6276" y="56059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174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uitstappen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Halte%20station%20Ede-Wageningen%20zd%200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72816"/>
            <a:ext cx="5328592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3AA3C39-2B96-4FA4-9F47-29CA40F630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2747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883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zwaaien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zwaaie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72816"/>
            <a:ext cx="540060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75146AD-6E9F-4614-AE99-9D83EFE233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9349" y="567783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643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sip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home.kpn.nl/veenh371/Fotos/verdrietig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844824"/>
            <a:ext cx="5328591" cy="3888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92BB29B-DFC7-4C59-9279-BF63CA4B6C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9983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608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onderweg (in de trein)</a:t>
            </a:r>
          </a:p>
        </p:txBody>
      </p:sp>
      <p:pic>
        <p:nvPicPr>
          <p:cNvPr id="4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trein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4" t="4348" r="3277" b="9583"/>
          <a:stretch/>
        </p:blipFill>
        <p:spPr bwMode="auto">
          <a:xfrm>
            <a:off x="2123728" y="1988840"/>
            <a:ext cx="4824536" cy="3816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E7A931C-1ED4-49B4-BE25-DC5CAF78ED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76" y="528713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529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0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3: onderweg</a:t>
            </a:r>
            <a:br>
              <a:rPr lang="nl-NL" dirty="0"/>
            </a:br>
            <a:r>
              <a:rPr lang="nl-NL" dirty="0"/>
              <a:t>(in de trein)</a:t>
            </a:r>
          </a:p>
        </p:txBody>
      </p:sp>
      <p:pic>
        <p:nvPicPr>
          <p:cNvPr id="4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trein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72816"/>
            <a:ext cx="6033770" cy="40208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27645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3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4" name="C3M5D3 Een dagje uit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5" name="Afbeelding 4" descr="C:\Users\G.tenKlooster\AppData\Local\Microsoft\Windows\INetCache\Content.MSO\F43592C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000501"/>
            <a:ext cx="542925" cy="4102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177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3</a:t>
            </a: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pic>
        <p:nvPicPr>
          <p:cNvPr id="4" name="Tijdelijke aanduiding voor inhoud 3" descr="D:\M.N. Origineel\MN origineel\MN cursus 3 origineel\ced 3\module 5\C3 M5 D3 dagje op stap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936" y="1600200"/>
            <a:ext cx="3200127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8797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vader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C:\Users\Gebruiker\Pictures\2012_09_17\klanklessen_001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08820"/>
            <a:ext cx="4032448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3" descr="familie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867450"/>
            <a:ext cx="2664296" cy="156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A847DBA-3C3B-417B-B6AE-F39BC267C8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27917" y="55879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687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3</a:t>
            </a: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pic>
        <p:nvPicPr>
          <p:cNvPr id="4" name="Tijdelijke aanduiding voor inhoud 3" descr="D:\M.N. Origineel\MN origineel\MN cursus 3 origineel\ced 3\module 5\C3 M5 D3 dagje op stap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36" y="1600200"/>
            <a:ext cx="3199927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257294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3</a:t>
            </a: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pic>
        <p:nvPicPr>
          <p:cNvPr id="5" name="Tijdelijke aanduiding voor inhoud 4" descr="D:\M.N. Origineel\MN origineel\MN cursus 3 origineel\ced 3\module 5\C3 M5 D3 dagje op stap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36" y="1600200"/>
            <a:ext cx="3199927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1346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3</a:t>
            </a: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pic>
        <p:nvPicPr>
          <p:cNvPr id="4" name="Tijdelijke aanduiding voor inhoud 3" descr="D:\M.N. Origineel\MN origineel\MN cursus 3 origineel\ced 3\module 5\C3 M5 D3 dagje op stap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749" y="1600200"/>
            <a:ext cx="320050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379160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>de taalfuncties van dag 3:</a:t>
            </a:r>
            <a:br>
              <a:rPr lang="nl-NL" dirty="0"/>
            </a:br>
            <a:r>
              <a:rPr lang="nl-NL" dirty="0"/>
              <a:t>om informatie vragen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- Hoe laat zijn we in….?</a:t>
            </a:r>
          </a:p>
          <a:p>
            <a:r>
              <a:rPr lang="nl-NL" dirty="0"/>
              <a:t>- Wanneer vertrekken we dan? </a:t>
            </a:r>
          </a:p>
          <a:p>
            <a:r>
              <a:rPr lang="nl-NL" dirty="0"/>
              <a:t>- wie gaan er allemaal mee?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7691092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02000" y="908720"/>
            <a:ext cx="7740000" cy="4680000"/>
          </a:xfrm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rgbClr val="FF0000"/>
                </a:solidFill>
                <a:latin typeface="+mj-lt"/>
              </a:rPr>
              <a:t>dag 4</a:t>
            </a:r>
          </a:p>
        </p:txBody>
      </p:sp>
    </p:spTree>
    <p:extLst>
      <p:ext uri="{BB962C8B-B14F-4D97-AF65-F5344CB8AC3E}">
        <p14:creationId xmlns:p14="http://schemas.microsoft.com/office/powerpoint/2010/main" val="394770324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auto</a:t>
            </a:r>
          </a:p>
        </p:txBody>
      </p:sp>
      <p:pic>
        <p:nvPicPr>
          <p:cNvPr id="5" name="Content Placeholder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upload.wikimedia.org/wikipedia/commons/1/18/2010_Kia_Forte_Koup_-_2009_NY_Int._Auto_Show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67612"/>
            <a:ext cx="6984775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74A7CA7-A204-405C-A92F-E405E8C625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0128" y="54075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639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fiets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deneelder.nl/uploads/2011/11/fiets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00808"/>
            <a:ext cx="619268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C8571EA-E42D-44B9-A4C9-EAF3955399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8293" y="56059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117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hotel</a:t>
            </a:r>
          </a:p>
        </p:txBody>
      </p:sp>
      <p:pic>
        <p:nvPicPr>
          <p:cNvPr id="5" name="Content Placeholder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www.hotel.info/media/hotel/pictures/220/220069/220069_aussen2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732" y="1772816"/>
            <a:ext cx="4824536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0CEC5CF-8E96-4A58-A6AA-55F036C2D1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264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hut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fotocompetitie.upc.nl/original/549702/hutje/hutje_groen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72816"/>
            <a:ext cx="5472607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7B00148-DD2B-45AF-AFAD-75C8ACB89E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4858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584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trein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basisschooldoornstraat.be/klas4/taken/wiskunde/NRR%20091%20tijd%20afst%20snelh/trein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49"/>
          <a:stretch/>
        </p:blipFill>
        <p:spPr bwMode="auto">
          <a:xfrm>
            <a:off x="1403648" y="1700808"/>
            <a:ext cx="640871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2E668DC-BD26-426D-882A-F49A5CA4C4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7683" y="55699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825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moeder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C:\Users\Gebruiker\Pictures\2012_09_17\klanklessen_001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844824"/>
            <a:ext cx="3816424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3" descr="familie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867450"/>
            <a:ext cx="2952328" cy="1777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EFD4DED-3E2E-4A73-9105-DDE46FB677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58860" y="55856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42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zee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zee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708" y="1775624"/>
            <a:ext cx="5256584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E80598C-1309-4232-B32F-CD665F5E61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5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bouwen</a:t>
            </a:r>
          </a:p>
        </p:txBody>
      </p:sp>
      <p:pic>
        <p:nvPicPr>
          <p:cNvPr id="7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bouwen_en_won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4602" y="1736812"/>
            <a:ext cx="3888432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95C288B-7F89-49FC-9BD6-E21DEFF02B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5768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77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4:</a:t>
            </a:r>
            <a:br>
              <a:rPr lang="nl-NL" dirty="0"/>
            </a:br>
            <a:r>
              <a:rPr lang="nl-NL" dirty="0"/>
              <a:t>het dagje uit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00808"/>
            <a:ext cx="7704856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Kopie (2) van 2009-03-17_dagje_uit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935" y="2204864"/>
            <a:ext cx="5866130" cy="3915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63452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>de taalfuncties van dag 4:                      je voorkeur uitspreken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pPr lvl="0"/>
            <a:r>
              <a:rPr lang="nl-NL" dirty="0"/>
              <a:t>Ik wil graag……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7008352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55576" y="836712"/>
            <a:ext cx="7740000" cy="4680520"/>
          </a:xfrm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rgbClr val="FF0000"/>
                </a:solidFill>
                <a:latin typeface="+mj-lt"/>
              </a:rPr>
              <a:t>dag 5</a:t>
            </a:r>
          </a:p>
        </p:txBody>
      </p:sp>
    </p:spTree>
    <p:extLst>
      <p:ext uri="{BB962C8B-B14F-4D97-AF65-F5344CB8AC3E}">
        <p14:creationId xmlns:p14="http://schemas.microsoft.com/office/powerpoint/2010/main" val="115050309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koekjes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Koekjes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72816"/>
            <a:ext cx="5112568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810EC71-FAA8-4B92-839E-9482312811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3223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6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portie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4.bp.blogspot.com/-M73UTjeLejA/UAL7t4YyWFI/AAAAAAAADGg/oLoR5JmhrCs/s1600/2012-07-15+16.26.4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72817"/>
            <a:ext cx="3384376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5575E34-6EC4-4258-825D-491BF170DA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237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rommel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3.bp.blogspot.com/-uvYJQakHEkE/UFNnL0ccyuI/AAAAAAAADO4/7cjA1g1EzfQ/s1600/06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00808"/>
            <a:ext cx="4824536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DA65179-C6C2-43D2-8848-A136B7C829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0281" y="563358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031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stapel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Image result for stapel koekjes">
            <a:extLst>
              <a:ext uri="{FF2B5EF4-FFF2-40B4-BE49-F238E27FC236}">
                <a16:creationId xmlns:a16="http://schemas.microsoft.com/office/drawing/2014/main" id="{EF0095C0-56A5-4F57-B479-71678ECD3A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189" y="1892625"/>
            <a:ext cx="5645621" cy="394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B112EFE-1286-4D2A-ABF2-12374F12B7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0965" y="55032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034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vlek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netex.nl/files/Image/kleding-met-vlek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51500"/>
            <a:ext cx="6336704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CA35EFF-D31A-4FDC-8FC6-1E0C3BEFC3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6285" y="54561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066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dochter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C:\Users\Gebruiker\Pictures\2012_09_17\klanklessen_000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72816"/>
            <a:ext cx="3888431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3" descr="familie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867450"/>
            <a:ext cx="3096344" cy="1993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5BB9D57-E461-41A3-B25C-DA52077202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58860" y="558464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042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bakken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Image result for koekjes oven">
            <a:extLst>
              <a:ext uri="{FF2B5EF4-FFF2-40B4-BE49-F238E27FC236}">
                <a16:creationId xmlns:a16="http://schemas.microsoft.com/office/drawing/2014/main" id="{E3B90B56-880E-4AB8-AD03-9B3DC8F43E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640" y="2222700"/>
            <a:ext cx="5380720" cy="3564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107663F-BE52-4533-BD4B-4B8215ED6A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4823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071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kneden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BroodKned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803" y="1945640"/>
            <a:ext cx="3384376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9CBCEFE-C066-44BC-9635-195640F17E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3568" y="57249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683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1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voelen (zacht)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images.volkskrant.com/hartziel/uploads/users/2009/05/312271242429093voelen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19" y="1844824"/>
            <a:ext cx="4896544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CCC5EC1-EE51-48EF-84FD-7F52978AC7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3700" y="564012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34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knap (gedaan)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kristavanvelzen.sp.nl/weblog/files/2007/09/all-thumbs-up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700" y="1772816"/>
            <a:ext cx="5400600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D24267C-2E11-44EC-9742-CE0517162E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9851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478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plat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thumb2_pizza%20blz%2011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72816"/>
            <a:ext cx="5688632" cy="3888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5BEE31E-671D-4ED5-9157-458B1E6EA6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660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087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anderhalf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sterringhart.nl/image.php?id=350&amp;size=40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07"/>
          <a:stretch>
            <a:fillRect/>
          </a:stretch>
        </p:blipFill>
        <p:spPr bwMode="auto">
          <a:xfrm>
            <a:off x="1835696" y="1772816"/>
            <a:ext cx="5544616" cy="4032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7521D5A-CC0A-4384-8FBD-4D7D6C9BEE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6683" y="54535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346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anderhalf</a:t>
            </a:r>
          </a:p>
        </p:txBody>
      </p:sp>
      <p:pic>
        <p:nvPicPr>
          <p:cNvPr id="4" name="Tijdelijke aanduiding voor inhoud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9672" y="1628800"/>
            <a:ext cx="5544615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30256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Meer-minder, meest- </a:t>
            </a:r>
            <a:r>
              <a:rPr lang="nl-NL" dirty="0" err="1"/>
              <a:t>minst,alles</a:t>
            </a:r>
            <a:r>
              <a:rPr lang="nl-NL" dirty="0"/>
              <a:t>-niks</a:t>
            </a:r>
          </a:p>
        </p:txBody>
      </p:sp>
      <p:pic>
        <p:nvPicPr>
          <p:cNvPr id="4" name="Tijdelijke aanduiding voor inhoud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1640" y="1268760"/>
            <a:ext cx="5976664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67673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5:</a:t>
            </a:r>
            <a:br>
              <a:rPr lang="nl-NL" dirty="0"/>
            </a:br>
            <a:r>
              <a:rPr lang="nl-NL" dirty="0"/>
              <a:t>koekjes bakken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39552" y="1556792"/>
            <a:ext cx="8136904" cy="496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Vrouw die uit de peper koek koekjes uit de oven Stockfoto - 845847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695" y="1772816"/>
            <a:ext cx="5896610" cy="44310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921554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>de taalfuncties van dag 5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nl-NL" dirty="0"/>
          </a:p>
          <a:p>
            <a:r>
              <a:rPr lang="nl-NL" dirty="0"/>
              <a:t> Om informatie vragen</a:t>
            </a:r>
          </a:p>
          <a:p>
            <a:r>
              <a:rPr lang="nl-NL" dirty="0"/>
              <a:t>   -Hoe lang moet het in de magnetron?</a:t>
            </a:r>
          </a:p>
          <a:p>
            <a:r>
              <a:rPr lang="nl-NL" dirty="0"/>
              <a:t> </a:t>
            </a:r>
          </a:p>
          <a:p>
            <a:r>
              <a:rPr lang="nl-NL" dirty="0"/>
              <a:t>Hulp aanbieden:</a:t>
            </a:r>
          </a:p>
          <a:p>
            <a:r>
              <a:rPr lang="nl-NL" dirty="0"/>
              <a:t>   -Zal ik je helpen?</a:t>
            </a:r>
          </a:p>
          <a:p>
            <a:r>
              <a:rPr lang="nl-NL" dirty="0"/>
              <a:t> </a:t>
            </a:r>
          </a:p>
          <a:p>
            <a:r>
              <a:rPr lang="nl-NL" dirty="0"/>
              <a:t>   Hulp accepteren:</a:t>
            </a:r>
          </a:p>
          <a:p>
            <a:r>
              <a:rPr lang="nl-NL" dirty="0"/>
              <a:t>   -Ja , dat is goed. </a:t>
            </a:r>
          </a:p>
        </p:txBody>
      </p:sp>
    </p:spTree>
    <p:extLst>
      <p:ext uri="{BB962C8B-B14F-4D97-AF65-F5344CB8AC3E}">
        <p14:creationId xmlns:p14="http://schemas.microsoft.com/office/powerpoint/2010/main" val="959798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zoon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C:\Users\Gebruiker\Pictures\2012_09_17\klanklessen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871255"/>
            <a:ext cx="3384375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3" descr="familie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867450"/>
            <a:ext cx="3384376" cy="1993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E27E43F-48BA-4E48-8F8D-32545F37A4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27917" y="566726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76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</TotalTime>
  <Words>370</Words>
  <Application>Microsoft Office PowerPoint</Application>
  <PresentationFormat>Diavoorstelling (4:3)</PresentationFormat>
  <Paragraphs>118</Paragraphs>
  <Slides>89</Slides>
  <Notes>0</Notes>
  <HiddenSlides>0</HiddenSlides>
  <MMClips>62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89</vt:i4>
      </vt:variant>
    </vt:vector>
  </HeadingPairs>
  <TitlesOfParts>
    <vt:vector size="93" baseType="lpstr">
      <vt:lpstr>Arial</vt:lpstr>
      <vt:lpstr>Calibri</vt:lpstr>
      <vt:lpstr>Century Gothic</vt:lpstr>
      <vt:lpstr>Kantoorthema</vt:lpstr>
      <vt:lpstr>PowerPoint-presentatie</vt:lpstr>
      <vt:lpstr>PowerPoint-presentatie</vt:lpstr>
      <vt:lpstr>De familie</vt:lpstr>
      <vt:lpstr>de familie</vt:lpstr>
      <vt:lpstr>de ouders</vt:lpstr>
      <vt:lpstr>de vader</vt:lpstr>
      <vt:lpstr>de moeder</vt:lpstr>
      <vt:lpstr>de dochter</vt:lpstr>
      <vt:lpstr>de zoon</vt:lpstr>
      <vt:lpstr>de oom</vt:lpstr>
      <vt:lpstr>de tante</vt:lpstr>
      <vt:lpstr>de nicht</vt:lpstr>
      <vt:lpstr>de neef</vt:lpstr>
      <vt:lpstr>het kleinkind</vt:lpstr>
      <vt:lpstr>de aankomst</vt:lpstr>
      <vt:lpstr>de aankomsthal</vt:lpstr>
      <vt:lpstr>het verkeersbord</vt:lpstr>
      <vt:lpstr>de grens</vt:lpstr>
      <vt:lpstr>het paspoort</vt:lpstr>
      <vt:lpstr>de pijl</vt:lpstr>
      <vt:lpstr>de rugzak</vt:lpstr>
      <vt:lpstr>de vertrekhal</vt:lpstr>
      <vt:lpstr>het vliegveld</vt:lpstr>
      <vt:lpstr>aankomen</vt:lpstr>
      <vt:lpstr>afhalen</vt:lpstr>
      <vt:lpstr>omhelzen</vt:lpstr>
      <vt:lpstr>parkeren</vt:lpstr>
      <vt:lpstr>vertrekken</vt:lpstr>
      <vt:lpstr>kaal</vt:lpstr>
      <vt:lpstr>het woord van de dag 1: de aankomst</vt:lpstr>
      <vt:lpstr>Het verhaal dag 1 Klik op </vt:lpstr>
      <vt:lpstr> De verhaalplaten  van dag 1 </vt:lpstr>
      <vt:lpstr> De verhaalplaten  van dag 1 </vt:lpstr>
      <vt:lpstr> De verhaalplaten  van dag 1 </vt:lpstr>
      <vt:lpstr> De verhaalplaten  van dag 1 </vt:lpstr>
      <vt:lpstr> De verhaalplaten  van dag 1 </vt:lpstr>
      <vt:lpstr>PowerPoint-presentatie</vt:lpstr>
      <vt:lpstr>het stukje</vt:lpstr>
      <vt:lpstr>achter (de boom)</vt:lpstr>
      <vt:lpstr>naast (elkaar)</vt:lpstr>
      <vt:lpstr>voor (de klas)</vt:lpstr>
      <vt:lpstr>Het woord van de dag 2: de familie</vt:lpstr>
      <vt:lpstr>PowerPoint-presentatie</vt:lpstr>
      <vt:lpstr>de brommer</vt:lpstr>
      <vt:lpstr>de camping</vt:lpstr>
      <vt:lpstr>het dagje uit</vt:lpstr>
      <vt:lpstr>de garage</vt:lpstr>
      <vt:lpstr>de hijskraan</vt:lpstr>
      <vt:lpstr>de kerk</vt:lpstr>
      <vt:lpstr>de kerktoren</vt:lpstr>
      <vt:lpstr>afscheid nemen</vt:lpstr>
      <vt:lpstr>logeren</vt:lpstr>
      <vt:lpstr>uitstappen</vt:lpstr>
      <vt:lpstr>zwaaien</vt:lpstr>
      <vt:lpstr>sip</vt:lpstr>
      <vt:lpstr>onderweg (in de trein)</vt:lpstr>
      <vt:lpstr>het woord van de dag 3: onderweg (in de trein)</vt:lpstr>
      <vt:lpstr>Het verhaal dag 3 Klik op </vt:lpstr>
      <vt:lpstr> De verhaalplaten van dag 3 </vt:lpstr>
      <vt:lpstr> De verhaalplaten van dag 3 </vt:lpstr>
      <vt:lpstr> De verhaalplaten van dag 3 </vt:lpstr>
      <vt:lpstr> De verhaalplaten van dag 3 </vt:lpstr>
      <vt:lpstr> de taalfuncties van dag 3: om informatie vragen </vt:lpstr>
      <vt:lpstr>PowerPoint-presentatie</vt:lpstr>
      <vt:lpstr>de auto</vt:lpstr>
      <vt:lpstr>de fiets</vt:lpstr>
      <vt:lpstr>het hotel</vt:lpstr>
      <vt:lpstr>de hut</vt:lpstr>
      <vt:lpstr>de trein</vt:lpstr>
      <vt:lpstr>de zee</vt:lpstr>
      <vt:lpstr>bouwen</vt:lpstr>
      <vt:lpstr>Het woord van de dag 4: het dagje uit</vt:lpstr>
      <vt:lpstr> de taalfuncties van dag 4:                      je voorkeur uitspreken </vt:lpstr>
      <vt:lpstr>PowerPoint-presentatie</vt:lpstr>
      <vt:lpstr>de koekjes</vt:lpstr>
      <vt:lpstr>de portie</vt:lpstr>
      <vt:lpstr>de rommel</vt:lpstr>
      <vt:lpstr>de stapel</vt:lpstr>
      <vt:lpstr>de vlek</vt:lpstr>
      <vt:lpstr>bakken</vt:lpstr>
      <vt:lpstr>kneden</vt:lpstr>
      <vt:lpstr>voelen (zacht)</vt:lpstr>
      <vt:lpstr>knap (gedaan)</vt:lpstr>
      <vt:lpstr>plat</vt:lpstr>
      <vt:lpstr>anderhalf</vt:lpstr>
      <vt:lpstr>anderhalf</vt:lpstr>
      <vt:lpstr>Meer-minder, meest- minst,alles-niks</vt:lpstr>
      <vt:lpstr>het woord van de dag 5: koekjes bakken</vt:lpstr>
      <vt:lpstr> de taalfuncties van dag 5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woordkaarten van C3 M5</dc:title>
  <dc:creator>Gebruiker</dc:creator>
  <cp:lastModifiedBy>Gabriëlle ten Klooster</cp:lastModifiedBy>
  <cp:revision>22</cp:revision>
  <dcterms:created xsi:type="dcterms:W3CDTF">2015-07-05T11:54:31Z</dcterms:created>
  <dcterms:modified xsi:type="dcterms:W3CDTF">2021-02-25T09:30:41Z</dcterms:modified>
  <cp:contentStatus>Definitief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