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256" r:id="rId3"/>
    <p:sldId id="28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43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44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56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73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62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22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98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67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1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783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3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6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8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172B-7A68-413F-A6EA-623388D0333E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772E8-CBE3-4A72-B0C8-BB01BDB460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56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45.jpeg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4.mp4"/><Relationship Id="rId1" Type="http://schemas.microsoft.com/office/2007/relationships/media" Target="../media/media44.mp4"/><Relationship Id="rId5" Type="http://schemas.openxmlformats.org/officeDocument/2006/relationships/image" Target="../media/image32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1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1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1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1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2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75.jpeg"/><Relationship Id="rId4" Type="http://schemas.openxmlformats.org/officeDocument/2006/relationships/image" Target="../media/image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77.jpeg"/><Relationship Id="rId4" Type="http://schemas.openxmlformats.org/officeDocument/2006/relationships/image" Target="../media/image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2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de woorden van cursus 3 </a:t>
            </a:r>
          </a:p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module 5</a:t>
            </a:r>
          </a:p>
        </p:txBody>
      </p:sp>
    </p:spTree>
    <p:extLst>
      <p:ext uri="{BB962C8B-B14F-4D97-AF65-F5344CB8AC3E}">
        <p14:creationId xmlns:p14="http://schemas.microsoft.com/office/powerpoint/2010/main" val="1533882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oom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59638"/>
            <a:ext cx="3528392" cy="42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67450"/>
            <a:ext cx="3384376" cy="19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699D61-94E3-4CC1-8C30-AB07AFF18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493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tante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0220"/>
            <a:ext cx="3456384" cy="411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67450"/>
            <a:ext cx="3384376" cy="19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E5D007-6184-4ABF-B971-440ED228E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8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nicht</a:t>
            </a:r>
          </a:p>
        </p:txBody>
      </p:sp>
      <p:pic>
        <p:nvPicPr>
          <p:cNvPr id="5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C:\Users\Gebruiker\Pictures\2012_09_17\klanklessen_00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88" y="1804744"/>
            <a:ext cx="3600400" cy="411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67450"/>
            <a:ext cx="3384376" cy="19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5A389B-DEF9-4FD8-8B87-EAD4C02B6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506" y="5666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9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neef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4664"/>
            <a:ext cx="3816424" cy="411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64664"/>
            <a:ext cx="2880320" cy="166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kleinkind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et%20kleinki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5"/>
            <a:ext cx="3168351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10D934-6B9C-43F1-98B3-BF7BF3386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459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aankomst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nam04v_aankomstW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39620"/>
            <a:ext cx="35283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AC7565-E6BE-4214-9A54-5C8BA2DD9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428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aankomsthal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2543624080_8063f55a7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5527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73712D-B238-4DE0-8638-04CB82955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02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verkeersbord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thumb/f/f2/Collage_Nederlandse_verkeersborden.svg/480px-Collage_Nederlandse_verkeersborden.svg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03616"/>
            <a:ext cx="45365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245D78-3338-4298-9BFB-CC3231EA7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64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grens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images2-telegraaf.nl/multimedia/archive/01033/grensovergang_1033473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75624"/>
            <a:ext cx="41044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BDC5D8-4DF9-46ED-886E-723BB599A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paspoort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spoor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3616"/>
            <a:ext cx="33123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B497B2-15C9-4F82-9937-24E35A445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3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140946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pijl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ijl_ond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75624"/>
            <a:ext cx="41044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A87FB6-3897-4A8C-BE9B-6271D6F61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22" y="5636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rugzak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mage_sho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88843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9A3CDE-2D8B-4EBC-AE7C-50830CB55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31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vertrekhal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chiphol%20vertrekhal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"/>
          <a:stretch/>
        </p:blipFill>
        <p:spPr bwMode="auto">
          <a:xfrm>
            <a:off x="1979712" y="1700808"/>
            <a:ext cx="496855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68DD2A-C84A-498B-AB3F-5E33C7A8B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vliegveld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chiphol airport">
            <a:extLst>
              <a:ext uri="{FF2B5EF4-FFF2-40B4-BE49-F238E27FC236}">
                <a16:creationId xmlns:a16="http://schemas.microsoft.com/office/drawing/2014/main" id="{D43C04D2-88F8-4656-8FB3-653833A24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07133"/>
            <a:ext cx="5868144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C73E95-1603-41F9-B544-67D94F1B8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56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aankomen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355723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nam04v_aankomstW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24036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991679-C641-4696-B693-28A46DFC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794" y="5649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afhalen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hailand_00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7"/>
          <a:stretch/>
        </p:blipFill>
        <p:spPr bwMode="auto">
          <a:xfrm>
            <a:off x="1691680" y="1772816"/>
            <a:ext cx="561662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F7FDE4-0A1C-4B2B-872E-B3ED22FCA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700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omhelzen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SCF1749a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76064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E91F71-F0A1-4FFF-BC1F-71DE47F1F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79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goed parkeren animat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18" y="2084635"/>
            <a:ext cx="69342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4A45D3-63D1-451E-B1E8-9C7495EBF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00" y="5637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6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vertrekken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chiphol%20vertrekhal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/>
        </p:blipFill>
        <p:spPr bwMode="auto">
          <a:xfrm>
            <a:off x="1403648" y="1628800"/>
            <a:ext cx="640871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9EDD8F-4665-4DC0-B974-B7D8A2A2C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kaal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1935829541_1999999722_kaa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06FD12-CC9E-4032-B13E-FADA56118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60" y="5431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 </a:t>
            </a:r>
            <a:r>
              <a:rPr lang="en-US" b="1" dirty="0" err="1"/>
              <a:t>familie</a:t>
            </a:r>
            <a:endParaRPr lang="nl-NL" b="1" dirty="0"/>
          </a:p>
        </p:txBody>
      </p:sp>
      <p:pic>
        <p:nvPicPr>
          <p:cNvPr id="1026" name="Picture 2" descr="C:\Users\Gebruiker\Pictures\MP Navigator EX\2016_11_20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87824" y="1417638"/>
            <a:ext cx="3507306" cy="507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5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 de aankomst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4909"/>
            <a:ext cx="784887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nam04v_aankomstW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88840"/>
            <a:ext cx="2978135" cy="421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04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5D1 Familiebezoek van de Antill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3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5\hoofdpersoo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614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D:\M.N. Origineel\MN origineel\MN cursus 3 origineel\ced 3\module 5\woordenschat C3 M5 D1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756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5\C3 M5 D1 familiebezoek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477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5\C3 M5 D1 familiebezoek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573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5\C3 M5 D1 familiebezoek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479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575433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stukje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ontbrekende%20stukj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02433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A11542-CDBD-4EFB-B47E-BDE56DA0E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 (de boom)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eer-achter-boo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7205"/>
            <a:ext cx="568863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4C6AE6-D317-47F3-9C0B-92A3CBBCF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04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familie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amili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7" y="1770380"/>
            <a:ext cx="7022286" cy="41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F625C7-725B-45A2-84DF-62F3F1112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174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naast (elkaar)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enno_Kroezen_01_2cycl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608512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159AA1-2DCB-4580-9BA8-890022EF3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317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(de klas)</a:t>
            </a:r>
          </a:p>
        </p:txBody>
      </p:sp>
      <p:pic>
        <p:nvPicPr>
          <p:cNvPr id="7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inkel.vpro.nl/media/catalog/product/cache/1/image/500x/17f82f742ffe127f42dca9de82fb58b1/2/8/28914089_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74441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1FEC8F-ADA5-4B29-AF7B-8BDB39941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2: de familie</a:t>
            </a:r>
          </a:p>
        </p:txBody>
      </p:sp>
      <p:pic>
        <p:nvPicPr>
          <p:cNvPr id="5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83568" y="1620329"/>
            <a:ext cx="7920880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amili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" y="2276872"/>
            <a:ext cx="6277610" cy="317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574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8740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4249561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brommer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reetspecial.nl/wp-content/uploads/2011/02/dax-bromm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EBFBC9-A2B2-45A7-9FC8-CDDE8F7D5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camping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mping">
            <a:extLst>
              <a:ext uri="{FF2B5EF4-FFF2-40B4-BE49-F238E27FC236}">
                <a16:creationId xmlns:a16="http://schemas.microsoft.com/office/drawing/2014/main" id="{5EAEF65C-391A-4A3F-8794-91D9B2D6D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4" y="2162348"/>
            <a:ext cx="6300192" cy="34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D7597E-2EA9-42ED-B69B-FBB94276E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541" y="55640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dagje 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opie (2) van 2009-03-17_dagje_ui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9"/>
            <a:ext cx="63367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51598A-2AA6-4440-88BB-CC5F7595F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6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garage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djcarparts.com/files/autogarag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5446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8C26C0-4711-4300-9B23-499F97B5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52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hijskraan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ijskra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39620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78EA2-94AE-4B3C-8B91-AC0691EE5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400px-Schagen_grote_kerk_b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1"/>
            <a:ext cx="324036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25A7E7-90F7-47FE-855D-9574090F5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ouders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67450"/>
            <a:ext cx="518457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4" y="1867450"/>
            <a:ext cx="2142990" cy="137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3F4895-183F-4499-9E52-451DD47C3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kerktoren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erktor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628800"/>
            <a:ext cx="338437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DA6DD4-8F41-42EC-81A1-FC72D639E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afscheid nemen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ijwel.com/fotostour/foto's%20laatste%20verslag/afscheid%20nem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44" y="1700808"/>
            <a:ext cx="57866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65F76A-4BE7-40B1-8E2B-D8F4DF27B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884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logeren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oger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F3663A-3965-4747-ABCB-C936EE00E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60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uitstappen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alte%20station%20Ede-Wageningen%20zd%200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AA3C39-2B96-4FA4-9F47-29CA40F63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4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zwaaien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waai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5146AD-6E9F-4614-AE99-9D83EFE23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677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home.kpn.nl/veenh371/Fotos/verdrieti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328591" cy="388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2BB29B-DFC7-4C59-9279-BF63CA4B6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983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onderweg (in de trein)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rei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4348" r="3277" b="9583"/>
          <a:stretch/>
        </p:blipFill>
        <p:spPr bwMode="auto">
          <a:xfrm>
            <a:off x="2123728" y="1988840"/>
            <a:ext cx="482453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7A931C-1ED4-49B4-BE25-DC5CAF78E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287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 onderweg</a:t>
            </a:r>
            <a:br>
              <a:rPr lang="nl-NL" dirty="0"/>
            </a:br>
            <a:r>
              <a:rPr lang="nl-NL" dirty="0"/>
              <a:t>(in de trein)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rei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33770" cy="4020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76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5D3 Een dagje u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0501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7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5\C3 M5 D3 dagje op stap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36" y="1600200"/>
            <a:ext cx="320012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79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vader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8820"/>
            <a:ext cx="40324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67450"/>
            <a:ext cx="2664296" cy="1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847DBA-3C3B-417B-B6AE-F39BC267C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917" y="55879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5\C3 M5 D3 dagje op stap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36" y="1600200"/>
            <a:ext cx="319992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572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D:\M.N. Origineel\MN origineel\MN cursus 3 origineel\ced 3\module 5\C3 M5 D3 dagje op stap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36" y="1600200"/>
            <a:ext cx="319992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3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5\C3 M5 D3 dagje op stap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49" y="1600200"/>
            <a:ext cx="320050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791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3:</a:t>
            </a:r>
            <a:br>
              <a:rPr lang="nl-NL" dirty="0"/>
            </a:br>
            <a:r>
              <a:rPr lang="nl-NL" dirty="0"/>
              <a:t>om informatie vragen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- Hoe laat zijn we in….?</a:t>
            </a:r>
          </a:p>
          <a:p>
            <a:r>
              <a:rPr lang="nl-NL" dirty="0"/>
              <a:t>- Wanneer vertrekken we dan? </a:t>
            </a:r>
          </a:p>
          <a:p>
            <a:r>
              <a:rPr lang="nl-NL" dirty="0"/>
              <a:t>- wie gaan er allemaal mee?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6910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947703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auto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upload.wikimedia.org/wikipedia/commons/1/18/2010_Kia_Forte_Koup_-_2009_NY_Int._Auto_Sho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67612"/>
            <a:ext cx="698477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4A7CA7-A204-405C-A92F-E405E8C6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128" y="5407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fiets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deneelder.nl/uploads/2011/11/fiet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1926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8571EA-E42D-44B9-A4C9-EAF39553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60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hotel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hotel.info/media/hotel/pictures/220/220069/220069_aussen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772816"/>
            <a:ext cx="482453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CEC5CF-8E96-4A58-A6AA-55F036C2D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hut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otocompetitie.upc.nl/original/549702/hutje/hutje_gro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7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B00148-DD2B-45AF-AFAD-75C8ACB89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85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8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trein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asisschooldoornstraat.be/klas4/taken/wiskunde/NRR%20091%20tijd%20afst%20snelh/trei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 bwMode="auto">
          <a:xfrm>
            <a:off x="1403648" y="1700808"/>
            <a:ext cx="64087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E668DC-BD26-426D-882A-F49A5CA4C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683" y="5569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moeder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8164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67450"/>
            <a:ext cx="2952328" cy="17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FD4DED-3E2E-4A73-9105-DDE46FB67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860" y="5585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zee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e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775624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80598C-1309-4232-B32F-CD665F5E6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bouwen_en_won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02" y="1736812"/>
            <a:ext cx="388843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5C288B-7F89-49FC-9BD6-E21DEFF0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76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het dagje 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048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opie (2) van 2009-03-17_dagje_ui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35" y="2204864"/>
            <a:ext cx="5866130" cy="3915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34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4:                      je voorkeur uitspreken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lvl="0"/>
            <a:r>
              <a:rPr lang="nl-NL" dirty="0"/>
              <a:t>Ik wil graag……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0083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1150503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koekjes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oekj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10EC71-FAA8-4B92-839E-948231281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223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portie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4.bp.blogspot.com/-M73UTjeLejA/UAL7t4YyWFI/AAAAAAAADGg/oLoR5JmhrCs/s1600/2012-07-15+16.26.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7"/>
            <a:ext cx="33843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575E34-6EC4-4258-825D-491BF170D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rommel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3.bp.blogspot.com/-uvYJQakHEkE/UFNnL0ccyuI/AAAAAAAADO4/7cjA1g1EzfQ/s1600/0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A65179-C6C2-43D2-8848-A136B7C82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6335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stapel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tapel koekjes">
            <a:extLst>
              <a:ext uri="{FF2B5EF4-FFF2-40B4-BE49-F238E27FC236}">
                <a16:creationId xmlns:a16="http://schemas.microsoft.com/office/drawing/2014/main" id="{EF0095C0-56A5-4F57-B479-71678ECD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89" y="1892625"/>
            <a:ext cx="5645621" cy="39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112EFE-1286-4D2A-ABF2-12374F12B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965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vlek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netex.nl/files/Image/kleding-met-vle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1500"/>
            <a:ext cx="633670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A35EFF-D31A-4FDC-8FC6-1E0C3BEFC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dochter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_0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88843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67450"/>
            <a:ext cx="3096344" cy="19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BB9D57-E461-41A3-B25C-DA5207720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860" y="5584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koekjes oven">
            <a:extLst>
              <a:ext uri="{FF2B5EF4-FFF2-40B4-BE49-F238E27FC236}">
                <a16:creationId xmlns:a16="http://schemas.microsoft.com/office/drawing/2014/main" id="{E3B90B56-880E-4AB8-AD03-9B3DC8F4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40" y="2222700"/>
            <a:ext cx="5380720" cy="35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07663F-BE52-4533-BD4B-4B8215ED6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23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kneden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BroodKned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3" y="1945640"/>
            <a:ext cx="338437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CBCEFE-C066-44BC-9635-195640F17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724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voelen (zacht)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mages.volkskrant.com/hartziel/uploads/users/2009/05/312271242429093voel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844824"/>
            <a:ext cx="489654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CC5EC1-EE51-48EF-84FD-7F52978AC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700" y="5640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knap (gedaan)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kristavanvelzen.sp.nl/weblog/files/2007/09/all-thumbs-up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72816"/>
            <a:ext cx="540060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24267C-2E11-44EC-9742-CE0517162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851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humb2_pizza%20blz%201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8863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BEE31E-671D-4ED5-9157-458B1E6EA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66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anderhalf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sterringhart.nl/image.php?id=350&amp;size=4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7"/>
          <a:stretch>
            <a:fillRect/>
          </a:stretch>
        </p:blipFill>
        <p:spPr bwMode="auto">
          <a:xfrm>
            <a:off x="1835696" y="1772816"/>
            <a:ext cx="554461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521D5A-CC0A-4384-8FBD-4D7D6C9BE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683" y="5453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anderhalf</a:t>
            </a:r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628800"/>
            <a:ext cx="554461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25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Meer-minder, meest- </a:t>
            </a:r>
            <a:r>
              <a:rPr lang="nl-NL" dirty="0" err="1"/>
              <a:t>minst,alles</a:t>
            </a:r>
            <a:r>
              <a:rPr lang="nl-NL" dirty="0"/>
              <a:t>-niks</a:t>
            </a:r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268760"/>
            <a:ext cx="597666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767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5:</a:t>
            </a:r>
            <a:br>
              <a:rPr lang="nl-NL" dirty="0"/>
            </a:br>
            <a:r>
              <a:rPr lang="nl-NL" dirty="0"/>
              <a:t>koekjes bakken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556792"/>
            <a:ext cx="8136904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Vrouw die uit de peper koek koekjes uit de oven Stockfoto - 845847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5" y="1772816"/>
            <a:ext cx="5896610" cy="4431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2155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5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  <a:p>
            <a:r>
              <a:rPr lang="nl-NL" dirty="0"/>
              <a:t> Om informatie vragen</a:t>
            </a:r>
          </a:p>
          <a:p>
            <a:r>
              <a:rPr lang="nl-NL" dirty="0"/>
              <a:t>   -Hoe lang moet het in de magnetron?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Hulp aanbieden:</a:t>
            </a:r>
          </a:p>
          <a:p>
            <a:r>
              <a:rPr lang="nl-NL" dirty="0"/>
              <a:t>   -Zal ik je helpen?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   Hulp accepteren:</a:t>
            </a:r>
          </a:p>
          <a:p>
            <a:r>
              <a:rPr lang="nl-NL" dirty="0"/>
              <a:t>   -Ja , dat is goed. </a:t>
            </a:r>
          </a:p>
        </p:txBody>
      </p:sp>
    </p:spTree>
    <p:extLst>
      <p:ext uri="{BB962C8B-B14F-4D97-AF65-F5344CB8AC3E}">
        <p14:creationId xmlns:p14="http://schemas.microsoft.com/office/powerpoint/2010/main" val="95979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zoon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9_17\klankless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71255"/>
            <a:ext cx="3384375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amili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67450"/>
            <a:ext cx="3384376" cy="19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27E43F-48BA-4E48-8F8D-32545F37A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917" y="566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370</Words>
  <Application>Microsoft Office PowerPoint</Application>
  <PresentationFormat>Diavoorstelling (4:3)</PresentationFormat>
  <Paragraphs>118</Paragraphs>
  <Slides>89</Slides>
  <Notes>0</Notes>
  <HiddenSlides>0</HiddenSlides>
  <MMClips>62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3" baseType="lpstr">
      <vt:lpstr>Arial</vt:lpstr>
      <vt:lpstr>Calibri</vt:lpstr>
      <vt:lpstr>Century Gothic</vt:lpstr>
      <vt:lpstr>Kantoorthema</vt:lpstr>
      <vt:lpstr>PowerPoint-presentatie</vt:lpstr>
      <vt:lpstr>PowerPoint-presentatie</vt:lpstr>
      <vt:lpstr>De familie</vt:lpstr>
      <vt:lpstr>de familie</vt:lpstr>
      <vt:lpstr>de ouders</vt:lpstr>
      <vt:lpstr>de vader</vt:lpstr>
      <vt:lpstr>de moeder</vt:lpstr>
      <vt:lpstr>de dochter</vt:lpstr>
      <vt:lpstr>de zoon</vt:lpstr>
      <vt:lpstr>de oom</vt:lpstr>
      <vt:lpstr>de tante</vt:lpstr>
      <vt:lpstr>de nicht</vt:lpstr>
      <vt:lpstr>de neef</vt:lpstr>
      <vt:lpstr>het kleinkind</vt:lpstr>
      <vt:lpstr>de aankomst</vt:lpstr>
      <vt:lpstr>de aankomsthal</vt:lpstr>
      <vt:lpstr>het verkeersbord</vt:lpstr>
      <vt:lpstr>de grens</vt:lpstr>
      <vt:lpstr>het paspoort</vt:lpstr>
      <vt:lpstr>de pijl</vt:lpstr>
      <vt:lpstr>de rugzak</vt:lpstr>
      <vt:lpstr>de vertrekhal</vt:lpstr>
      <vt:lpstr>het vliegveld</vt:lpstr>
      <vt:lpstr>aankomen</vt:lpstr>
      <vt:lpstr>afhalen</vt:lpstr>
      <vt:lpstr>omhelzen</vt:lpstr>
      <vt:lpstr>parkeren</vt:lpstr>
      <vt:lpstr>vertrekken</vt:lpstr>
      <vt:lpstr>kaal</vt:lpstr>
      <vt:lpstr>het woord van de dag 1: de aankomst</vt:lpstr>
      <vt:lpstr>Het verhaal dag 1 Klik op </vt:lpstr>
      <vt:lpstr> De verhaalplaten  van dag 1 </vt:lpstr>
      <vt:lpstr> De verhaalplaten  van dag 1 </vt:lpstr>
      <vt:lpstr> De verhaalplaten  van dag 1 </vt:lpstr>
      <vt:lpstr> De verhaalplaten  van dag 1 </vt:lpstr>
      <vt:lpstr> De verhaalplaten  van dag 1 </vt:lpstr>
      <vt:lpstr>PowerPoint-presentatie</vt:lpstr>
      <vt:lpstr>het stukje</vt:lpstr>
      <vt:lpstr>achter (de boom)</vt:lpstr>
      <vt:lpstr>naast (elkaar)</vt:lpstr>
      <vt:lpstr>voor (de klas)</vt:lpstr>
      <vt:lpstr>Het woord van de dag 2: de familie</vt:lpstr>
      <vt:lpstr>PowerPoint-presentatie</vt:lpstr>
      <vt:lpstr>de brommer</vt:lpstr>
      <vt:lpstr>de camping</vt:lpstr>
      <vt:lpstr>het dagje uit</vt:lpstr>
      <vt:lpstr>de garage</vt:lpstr>
      <vt:lpstr>de hijskraan</vt:lpstr>
      <vt:lpstr>de kerk</vt:lpstr>
      <vt:lpstr>de kerktoren</vt:lpstr>
      <vt:lpstr>afscheid nemen</vt:lpstr>
      <vt:lpstr>logeren</vt:lpstr>
      <vt:lpstr>uitstappen</vt:lpstr>
      <vt:lpstr>zwaaien</vt:lpstr>
      <vt:lpstr>sip</vt:lpstr>
      <vt:lpstr>onderweg (in de trein)</vt:lpstr>
      <vt:lpstr>het woord van de dag 3: onderweg (in de trein)</vt:lpstr>
      <vt:lpstr>Het verhaal dag 3 Klik op </vt:lpstr>
      <vt:lpstr> De verhaalplaten van dag 3 </vt:lpstr>
      <vt:lpstr> De verhaalplaten van dag 3 </vt:lpstr>
      <vt:lpstr> De verhaalplaten van dag 3 </vt:lpstr>
      <vt:lpstr> De verhaalplaten van dag 3 </vt:lpstr>
      <vt:lpstr> de taalfuncties van dag 3: om informatie vragen </vt:lpstr>
      <vt:lpstr>PowerPoint-presentatie</vt:lpstr>
      <vt:lpstr>de auto</vt:lpstr>
      <vt:lpstr>de fiets</vt:lpstr>
      <vt:lpstr>het hotel</vt:lpstr>
      <vt:lpstr>de hut</vt:lpstr>
      <vt:lpstr>de trein</vt:lpstr>
      <vt:lpstr>de zee</vt:lpstr>
      <vt:lpstr>bouwen</vt:lpstr>
      <vt:lpstr>Het woord van de dag 4: het dagje uit</vt:lpstr>
      <vt:lpstr> de taalfuncties van dag 4:                      je voorkeur uitspreken </vt:lpstr>
      <vt:lpstr>PowerPoint-presentatie</vt:lpstr>
      <vt:lpstr>de koekjes</vt:lpstr>
      <vt:lpstr>de portie</vt:lpstr>
      <vt:lpstr>de rommel</vt:lpstr>
      <vt:lpstr>de stapel</vt:lpstr>
      <vt:lpstr>de vlek</vt:lpstr>
      <vt:lpstr>bakken</vt:lpstr>
      <vt:lpstr>kneden</vt:lpstr>
      <vt:lpstr>voelen (zacht)</vt:lpstr>
      <vt:lpstr>knap (gedaan)</vt:lpstr>
      <vt:lpstr>plat</vt:lpstr>
      <vt:lpstr>anderhalf</vt:lpstr>
      <vt:lpstr>anderhalf</vt:lpstr>
      <vt:lpstr>Meer-minder, meest- minst,alles-niks</vt:lpstr>
      <vt:lpstr>het woord van de dag 5: koekjes bakken</vt:lpstr>
      <vt:lpstr> de taalfuncties van dag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C3 M5</dc:title>
  <dc:creator>Gebruiker</dc:creator>
  <cp:lastModifiedBy>Gabriëlle ten Klooster</cp:lastModifiedBy>
  <cp:revision>22</cp:revision>
  <dcterms:created xsi:type="dcterms:W3CDTF">2015-07-05T11:54:31Z</dcterms:created>
  <dcterms:modified xsi:type="dcterms:W3CDTF">2021-02-25T09:30:41Z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