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7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345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46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4" r:id="rId82"/>
    <p:sldId id="342" r:id="rId8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 autoAdjust="0"/>
    <p:restoredTop sz="94660"/>
  </p:normalViewPr>
  <p:slideViewPr>
    <p:cSldViewPr>
      <p:cViewPr varScale="1">
        <p:scale>
          <a:sx n="69" d="100"/>
          <a:sy n="69" d="100"/>
        </p:scale>
        <p:origin x="164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3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523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046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327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01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013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22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210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03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309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66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EA19B-EDA9-40EC-BEE6-CCEBFEBC91B0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6A965-53BF-468C-9874-90F944DD31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63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gif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6.gif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5.jpeg"/><Relationship Id="rId5" Type="http://schemas.openxmlformats.org/officeDocument/2006/relationships/hyperlink" Target="http://www.bndestem.nl/multimedia/archive/02302/versiering_2302103a.JPG" TargetMode="Externa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1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1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1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2.mp4"/><Relationship Id="rId1" Type="http://schemas.microsoft.com/office/2007/relationships/media" Target="../media/media52.mp4"/><Relationship Id="rId5" Type="http://schemas.openxmlformats.org/officeDocument/2006/relationships/image" Target="../media/image28.png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1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1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1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1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3.png"/><Relationship Id="rId5" Type="http://schemas.openxmlformats.org/officeDocument/2006/relationships/image" Target="../media/image73.jpeg"/><Relationship Id="rId4" Type="http://schemas.openxmlformats.org/officeDocument/2006/relationships/image" Target="../media/image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4" Type="http://schemas.openxmlformats.org/officeDocument/2006/relationships/image" Target="../media/image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image" Target="../media/image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image" Target="../media/image2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3.png"/><Relationship Id="rId5" Type="http://schemas.openxmlformats.org/officeDocument/2006/relationships/image" Target="../media/image77.jpeg"/><Relationship Id="rId4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  <a:latin typeface="+mj-lt"/>
              </a:rPr>
              <a:t>de woorden van cursus 3 </a:t>
            </a:r>
          </a:p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  <a:latin typeface="+mj-lt"/>
              </a:rPr>
              <a:t>module 7</a:t>
            </a:r>
          </a:p>
        </p:txBody>
      </p:sp>
    </p:spTree>
    <p:extLst>
      <p:ext uri="{BB962C8B-B14F-4D97-AF65-F5344CB8AC3E}">
        <p14:creationId xmlns:p14="http://schemas.microsoft.com/office/powerpoint/2010/main" val="4041639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schaal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de schaal eten">
            <a:extLst>
              <a:ext uri="{FF2B5EF4-FFF2-40B4-BE49-F238E27FC236}">
                <a16:creationId xmlns:a16="http://schemas.microsoft.com/office/drawing/2014/main" id="{3B9902B9-78E6-474A-B2EC-C8F85B359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25401"/>
            <a:ext cx="4275559" cy="427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7F6352-A403-4239-ABDB-ECC22C575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13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4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verjaardag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kids.flevoland.to/plaatjes/verjaardag/micky-verjaardag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604867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A60C579-4D0F-4681-B71C-A77E838B1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931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0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knoeien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netex.nl/files/Image/kleding-met-vlek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12068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DD0BB96-5D20-4E10-9AC8-649426FD7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038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1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pas op!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as o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8" y="1628800"/>
            <a:ext cx="288032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24C7F6-808A-4384-B6D6-177ABA51F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687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9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optillen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ifting baby">
            <a:extLst>
              <a:ext uri="{FF2B5EF4-FFF2-40B4-BE49-F238E27FC236}">
                <a16:creationId xmlns:a16="http://schemas.microsoft.com/office/drawing/2014/main" id="{5E5DAC2D-FB57-4793-93D3-0297A82F4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49" y="1976675"/>
            <a:ext cx="4637137" cy="383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A40DB6-A68D-45EE-86A9-3A3DD3ADB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480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0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trakteren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fbeelding%20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40060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D8F31C-BDE1-43EA-91BF-E27E9C937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3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uitdelen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happy-nomads.nl/tihar%20festival%20nepal%20foto's/susanne-foto-uitdelen-schoo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47260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02EA1E-7E22-40A4-9211-8793B8129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947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1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hartvannederland.nl/wp-content/uploads/hvnl/capture108(5)-545x30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27280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9D0628-1034-4EAD-8A10-A02AD494D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918" y="5641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2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zich verkleden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zich verkleden stappenpla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7645" r="8003" b="12495"/>
          <a:stretch/>
        </p:blipFill>
        <p:spPr bwMode="auto">
          <a:xfrm>
            <a:off x="2053376" y="2005780"/>
            <a:ext cx="5110884" cy="365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3724F4-DBDC-47E0-848E-0522C5109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105" y="56612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8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(van harte) gefeliciteerd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paletvlijmen.nl/groep_1_2_A/afbeeldingen/Kleuterplein%20thema%20water%20aug%202012/afsluiting%20thema%20water%20en%20verjaardag%20vieren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502" y="1772816"/>
            <a:ext cx="568863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1EF33D-B6C3-4C68-BD50-400754572F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384" y="5658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8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1422000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jarig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paletvlijmen.nl/groep_1_2_A/afbeeldingen/Kleuterplein%20thema%20water%20aug%202012/afsluiting%20thema%20water%20en%20verjaardag%20vieren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18309"/>
            <a:ext cx="3024335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C63FBC-9B62-4AF9-A6E5-EA1BA8126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098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recht-schuin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cht+schui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54313"/>
            <a:ext cx="619268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6979E3-3CE5-443C-8E4A-21EE6456E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274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8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smakelijk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delicious">
            <a:extLst>
              <a:ext uri="{FF2B5EF4-FFF2-40B4-BE49-F238E27FC236}">
                <a16:creationId xmlns:a16="http://schemas.microsoft.com/office/drawing/2014/main" id="{CD2CB696-6D61-484D-AD45-5A8517ACD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931" y="1600199"/>
            <a:ext cx="48768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76EECA-5609-4358-8CD6-184D5C9B6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spannend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hexos.nl/advertentiefotos/spannend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718309"/>
            <a:ext cx="453650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C4F473-C2B3-4C43-AD08-5A77BCB38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407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1: het 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92088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eest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328592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334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3M7D1 De school is jari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7428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31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de taalfuncties van dag 1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  <a:p>
            <a:r>
              <a:rPr lang="nl-NL" dirty="0"/>
              <a:t>Feliciteren:</a:t>
            </a:r>
          </a:p>
          <a:p>
            <a:pPr lvl="0"/>
            <a:r>
              <a:rPr lang="nl-NL" dirty="0"/>
              <a:t>Van harte gefeliciteerd.</a:t>
            </a:r>
          </a:p>
          <a:p>
            <a:pPr lvl="0"/>
            <a:r>
              <a:rPr lang="nl-NL" dirty="0"/>
              <a:t>Gefeliciteerd.</a:t>
            </a:r>
          </a:p>
          <a:p>
            <a:pPr lvl="0"/>
            <a:endParaRPr lang="nl-NL" dirty="0"/>
          </a:p>
          <a:p>
            <a:pPr lvl="0"/>
            <a:endParaRPr lang="nl-NL" dirty="0"/>
          </a:p>
          <a:p>
            <a:r>
              <a:rPr lang="nl-NL" dirty="0"/>
              <a:t>Waarschuwen:</a:t>
            </a:r>
          </a:p>
          <a:p>
            <a:r>
              <a:rPr lang="nl-NL" dirty="0"/>
              <a:t>Pas op, je knoeit</a:t>
            </a:r>
          </a:p>
        </p:txBody>
      </p:sp>
      <p:pic>
        <p:nvPicPr>
          <p:cNvPr id="4" name="Afbeelding 3" descr="http://www.paletvlijmen.nl/groep_1_2_A/afbeeldingen/Kleuterplein%20thema%20water%20aug%202012/afsluiting%20thema%20water%20en%20verjaardag%20vieren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30" y="2204552"/>
            <a:ext cx="2376264" cy="136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 descr="http://www.netex.nl/files/Image/kleding-met-vle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860" y="4645565"/>
            <a:ext cx="2430834" cy="1224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982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971122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ballon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aux.iconpedia.net/uploads/16574165882098382889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68446"/>
            <a:ext cx="3744415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4E610C0-3799-47C4-ACBB-A3ADE7966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632" y="54575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2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feestkleding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eestkledi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76064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366576-963E-4F44-806C-4F2EF0683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883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indiaan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ndia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18457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31A1F5-9AB9-4403-9EE3-EBB979495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79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fluitje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2057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60851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27DE71-6E11-435F-9D6F-AE4F25D65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68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1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lampion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ampion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00808"/>
            <a:ext cx="316835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9592C5-E47D-4C1D-A996-2682E59B3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644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2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slingers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linger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4104456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8C4D3C-DCA1-449D-A693-5BA46574D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40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9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trommel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-tromme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53650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2B2318-0287-4718-A024-FEA69F735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6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versiering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rchieffoto BN DeStem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11256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CC1DDB-E6F8-4BFC-AE99-D6DB0C8F3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277" y="54689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3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uitnodiging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itnodiging%20kinderfeestj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8457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C13368-97D1-4493-9B30-1705F3829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2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uitnodigen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uitnodigingverjaardag.nl/wp-content/uploads/12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25658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535149-E20F-4CC9-B255-D9AC198FC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73" y="5533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0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versieren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versier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38" y="1664804"/>
            <a:ext cx="324036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CAA1A5-3B24-4F99-B780-9EBD265A2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730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5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2:</a:t>
            </a:r>
            <a:br>
              <a:rPr lang="nl-NL" dirty="0"/>
            </a:br>
            <a:r>
              <a:rPr lang="nl-NL" dirty="0"/>
              <a:t> zich verkleden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395536" y="2036742"/>
            <a:ext cx="8208912" cy="434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thuisinhetnieuws.nl/bues/nieuws/30446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20888"/>
            <a:ext cx="4835688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305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9000"/>
            <a:ext cx="7740000" cy="468000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3791232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chocolademelk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ante.nl/images/large/chocolademelk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3600400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8B4CC8-928B-4FEF-BF3C-D1C04B30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628" y="55504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9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clown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pload.wikimedia.org/wikipedia/commons/d/d2/Colorful_Clown_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4248472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E2FAD1-A8F7-4E56-8152-3D0FCE623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61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7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aula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537_dtb5vegoi8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46449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E9C54D-D2BE-42E0-98EE-A54CCE7FC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7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cadeau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deau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39248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A173AC-90AE-4D80-BE08-661748B10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440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5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haarspeldjes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aarspeldjes-bloe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4"/>
            <a:ext cx="4752528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408B4F-95E7-46B3-9177-8343413B8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5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klederdracht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lederdracht_Volenda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54461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0ABFED-4A27-49B8-AED5-C9EB0FD44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2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optreden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uzische_Voorstelling0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11628"/>
            <a:ext cx="540060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F22F9D9-66D6-486B-8C66-90BE9CDFC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265" y="5600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podium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vmbo-venster.nl/Portals/0/Afbeelding%20067%2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9"/>
            <a:ext cx="525658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AE0A52-C72A-4AC2-BFEF-67DCF3DFF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33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stof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odeSto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5624"/>
            <a:ext cx="6120679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351773-1863-4AE7-9B83-FC02327A5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927" y="5636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7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vlag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vla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1739620"/>
            <a:ext cx="424847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ABA094-39D9-4DF3-9041-E8287D10A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299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3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voorstelling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oorstelling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5624"/>
            <a:ext cx="532859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9BE9EC-D09C-437E-8A86-BF1764013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93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9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eest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8"/>
            <a:ext cx="4392487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3A98B5-00DB-47E9-961F-9C8ACA23B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888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feliciteren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paletvlijmen.nl/groep_1_2_A/afbeeldingen/Kleuterplein%20thema%20water%20aug%202012/afsluiting%20thema%20water%20en%20verjaardag%20vieren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25658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4EB107F-E675-4AB8-B255-8A0241E35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11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7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meebrengen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designyourwedding.nl/img/copy/informatie/bruiloftsgasten/cadeau-gev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5" y="1988840"/>
            <a:ext cx="568863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00A83C-725B-4727-A472-20608DF19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 doen alsof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farm8.staticflickr.com/7142/6830256915_165b49524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26495"/>
            <a:ext cx="5904656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C94E1C-C653-4B82-9AED-41A64F1AA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9583" y="5787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9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optreden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498601066_00de0958e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916832"/>
            <a:ext cx="590465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53DAFF-BFEC-4EBA-B002-B534BB9B1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750" y="58496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plezier hebben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lachen_spr153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590465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7BD73A9-A41A-4740-8DF5-2DEF7DBF5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202" y="56778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kapo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1700808"/>
            <a:ext cx="295232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778FE2-ACD9-45AB-8420-EBB3E78E1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farm1.staticflickr.com/1/1130036_225e0f78b8_z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72608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9EA630-AB6F-4BE1-8AB1-9FE0636DE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01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9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donkerrood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s.s-bol.com/imgbase0/imagebase/large/FC/9/0/7/6/92000000107267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1808386"/>
            <a:ext cx="39243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08DECC-D855-45B0-96FC-D06B9CDB9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218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naast elkaar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enno_Kroezen_01_2cycl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16832"/>
            <a:ext cx="4104456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C22D0A-F8E8-4D0C-ABF6-B2C4159B2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472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3: </a:t>
            </a:r>
            <a:br>
              <a:rPr lang="nl-NL" dirty="0"/>
            </a:br>
            <a:r>
              <a:rPr lang="nl-NL" dirty="0"/>
              <a:t>de voorstelling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9208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voorstelling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68" y="1772816"/>
            <a:ext cx="5817870" cy="4370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87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kaarsjes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aarsje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832647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B9D33E-68C9-49F7-8AEA-B8B27BFDC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939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taalfuncties</a:t>
            </a:r>
            <a:r>
              <a:rPr lang="en-US" dirty="0"/>
              <a:t> van dag 3</a:t>
            </a:r>
            <a:endParaRPr lang="nl-NL" dirty="0"/>
          </a:p>
        </p:txBody>
      </p:sp>
      <p:pic>
        <p:nvPicPr>
          <p:cNvPr id="1027" name="Picture 3" descr="C:\Users\Gebruiker\Pictures\MP Navigator EX\2016_11_20\IMG_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14650" r="4048" b="3246"/>
          <a:stretch/>
        </p:blipFill>
        <p:spPr bwMode="auto">
          <a:xfrm rot="10800000">
            <a:off x="2655650" y="1772816"/>
            <a:ext cx="3863533" cy="46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096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3M7D3 De feestvoorstell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07428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46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8740"/>
            <a:ext cx="7740000" cy="4680520"/>
          </a:xfrm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38268555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(drink-)glas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rinkgla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7"/>
            <a:ext cx="316835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782EA02-43A8-412E-B0C5-806A5742C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9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kaas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aa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65354"/>
            <a:ext cx="453650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A6BBF1-6B6D-4874-B599-C5D8E794A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spelletje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pelletj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489654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965CE4-7C47-43F3-8FBB-A3E483C9A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468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5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stapel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ppelkistjes%20stapel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00808"/>
            <a:ext cx="338437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682108A-66ED-441E-AE49-BDB32340F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469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houden van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tatic.skynetblogs.be/media/10900/dyn006_original_492_390_pjpeg_2530379_cd9cc7d4fc5d6d674a4da23ea9456f1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32859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F47FE3-D91E-4FED-952F-FFD7182D4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642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9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proeven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roeven2x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7" y="1844825"/>
            <a:ext cx="367240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FE1FCB-B9B5-450C-9947-F5F4AED47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93" y="56779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3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raden (hoeveel?)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74741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uesstimatio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8"/>
          <a:stretch/>
        </p:blipFill>
        <p:spPr bwMode="auto">
          <a:xfrm>
            <a:off x="1907703" y="1870898"/>
            <a:ext cx="5328592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950094-B1FE-43B9-9352-D661C7210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859" y="5734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kinderfeest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inderfeestj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688631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4F0ACE-AB42-4CFB-BFA9-F5D979FAC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939" y="5503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9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smaken">
            <a:extLst>
              <a:ext uri="{FF2B5EF4-FFF2-40B4-BE49-F238E27FC236}">
                <a16:creationId xmlns:a16="http://schemas.microsoft.com/office/drawing/2014/main" id="{32BFC04E-2DF1-4DAE-986F-FD6AA814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200" y="2149679"/>
            <a:ext cx="4615581" cy="368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12DF01-D17E-4C75-88C2-7ECDBF872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167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stapelen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502733" y="155679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rtzen.eu/werkenindelogistiek/kiem/handel16c/stapelen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83264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B9C598-EE0A-44F2-A345-496DC3145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11" y="5715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3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50bol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0"/>
          <a:stretch/>
        </p:blipFill>
        <p:spPr bwMode="auto">
          <a:xfrm>
            <a:off x="2231740" y="1832070"/>
            <a:ext cx="4680520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B4FB321-8DC9-47BB-88D5-BD763634B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652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krom-recht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sanconet.be/sites/default/files/uploads/dystonie_kromme-spijker_istock_000012010940xsmal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3528392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rdzl.nl/images/spijker1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109317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6BA8A2-62AB-4517-9944-E3DA6DB79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926" y="55843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8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plat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77.95.248.149/~glutenvrij/catalog/images/pizz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72608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C513A7-9CEB-41A0-B6F9-CB06D8A22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468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0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slim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907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7"/>
            <a:ext cx="604867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E16384-B7D2-415F-A7FF-52AEC2734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306" y="54407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achteren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pirminoldeweghuis.nl/wp-content/uploads/2011/09/P1000983-1024x7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5040560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CFC6345-46A7-4F7A-B887-7DB54BF80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31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0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zoet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4.bp.blogspot.com/-Qv9yPCY1gAc/TxMOe8oLCuI/AAAAAAAAAZ4/965SbqicgTs/s1600/suike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04361"/>
            <a:ext cx="446449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F66008-C502-4523-BCF4-30D7020F7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zout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zou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0808"/>
            <a:ext cx="3024335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7C683C-4A7D-4896-8046-08AD398E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936" y="55615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 elkaar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welzijnspraktijkalmere.nl/wp-content/uploads/2012/02/Bouwen-op-elkaar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2"/>
            <a:ext cx="2664296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49ED82-E48F-4170-9E6E-42B5364E0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7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koektrommel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oektromme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844824"/>
            <a:ext cx="5256584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480FFE-828E-43AE-B92B-426ADB5E2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5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4:</a:t>
            </a:r>
            <a:br>
              <a:rPr lang="nl-NL" dirty="0"/>
            </a:br>
            <a:r>
              <a:rPr lang="nl-NL" dirty="0"/>
              <a:t>het spelletje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9288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spelletj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28" y="2060848"/>
            <a:ext cx="5920105" cy="3942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5867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6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solidFill>
                  <a:srgbClr val="FF0000"/>
                </a:solidFill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10026356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5:</a:t>
            </a:r>
            <a:br>
              <a:rPr lang="nl-NL" dirty="0"/>
            </a:br>
            <a:r>
              <a:rPr lang="nl-NL" dirty="0"/>
              <a:t>de ballon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13690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aux.iconpedia.net/uploads/1657416588209838288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51290"/>
            <a:ext cx="4047286" cy="3975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86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pakje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img195.imageshack.us/img195/2639/chocvol6pak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25658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655D09-039D-4860-8BED-1062A5773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6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226</Words>
  <Application>Microsoft Office PowerPoint</Application>
  <PresentationFormat>Diavoorstelling (4:3)</PresentationFormat>
  <Paragraphs>99</Paragraphs>
  <Slides>82</Slides>
  <Notes>0</Notes>
  <HiddenSlides>0</HiddenSlides>
  <MMClips>69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82</vt:i4>
      </vt:variant>
    </vt:vector>
  </HeadingPairs>
  <TitlesOfParts>
    <vt:vector size="86" baseType="lpstr">
      <vt:lpstr>Arial</vt:lpstr>
      <vt:lpstr>Calibri</vt:lpstr>
      <vt:lpstr>Century Gothic</vt:lpstr>
      <vt:lpstr>Kantoorthema</vt:lpstr>
      <vt:lpstr>PowerPoint-presentatie</vt:lpstr>
      <vt:lpstr>PowerPoint-presentatie</vt:lpstr>
      <vt:lpstr>de indiaan</vt:lpstr>
      <vt:lpstr>de chocolademelk</vt:lpstr>
      <vt:lpstr>het feest</vt:lpstr>
      <vt:lpstr>de kaarsjes</vt:lpstr>
      <vt:lpstr>het kinderfeest</vt:lpstr>
      <vt:lpstr>de koektrommel</vt:lpstr>
      <vt:lpstr>het pakje</vt:lpstr>
      <vt:lpstr>de schaal</vt:lpstr>
      <vt:lpstr>de verjaardag</vt:lpstr>
      <vt:lpstr>knoeien</vt:lpstr>
      <vt:lpstr>pas op!</vt:lpstr>
      <vt:lpstr>optillen</vt:lpstr>
      <vt:lpstr>trakteren</vt:lpstr>
      <vt:lpstr>uitdelen</vt:lpstr>
      <vt:lpstr>vieren</vt:lpstr>
      <vt:lpstr>zich verkleden</vt:lpstr>
      <vt:lpstr>(van harte) gefeliciteerd</vt:lpstr>
      <vt:lpstr>jarig</vt:lpstr>
      <vt:lpstr>recht-schuin</vt:lpstr>
      <vt:lpstr>smakelijk</vt:lpstr>
      <vt:lpstr>spannend</vt:lpstr>
      <vt:lpstr>het woord van de dag 1: het feest</vt:lpstr>
      <vt:lpstr>Het verhaal dag 1 Klik op </vt:lpstr>
      <vt:lpstr> de taalfuncties van dag 1 </vt:lpstr>
      <vt:lpstr>PowerPoint-presentatie</vt:lpstr>
      <vt:lpstr>de ballon</vt:lpstr>
      <vt:lpstr>de feestkleding</vt:lpstr>
      <vt:lpstr>het fluitje</vt:lpstr>
      <vt:lpstr>de lampion</vt:lpstr>
      <vt:lpstr>de slingers</vt:lpstr>
      <vt:lpstr>de trommel</vt:lpstr>
      <vt:lpstr>de versiering</vt:lpstr>
      <vt:lpstr>de uitnodiging</vt:lpstr>
      <vt:lpstr>uitnodigen</vt:lpstr>
      <vt:lpstr>versieren</vt:lpstr>
      <vt:lpstr>Het woord van de dag 2:  zich verkleden</vt:lpstr>
      <vt:lpstr>PowerPoint-presentatie</vt:lpstr>
      <vt:lpstr>de clown</vt:lpstr>
      <vt:lpstr>de aula</vt:lpstr>
      <vt:lpstr>het cadeau</vt:lpstr>
      <vt:lpstr>de haarspeldjes</vt:lpstr>
      <vt:lpstr>de klederdracht</vt:lpstr>
      <vt:lpstr>het optreden</vt:lpstr>
      <vt:lpstr>het podium</vt:lpstr>
      <vt:lpstr>de stof</vt:lpstr>
      <vt:lpstr>de vlag</vt:lpstr>
      <vt:lpstr>de voorstelling</vt:lpstr>
      <vt:lpstr>feliciteren</vt:lpstr>
      <vt:lpstr>meebrengen</vt:lpstr>
      <vt:lpstr>net doen alsof</vt:lpstr>
      <vt:lpstr>optreden</vt:lpstr>
      <vt:lpstr>plezier hebben</vt:lpstr>
      <vt:lpstr>stuk</vt:lpstr>
      <vt:lpstr>sip</vt:lpstr>
      <vt:lpstr>donkerrood</vt:lpstr>
      <vt:lpstr>naast elkaar</vt:lpstr>
      <vt:lpstr>het woord van de dag 3:  de voorstelling</vt:lpstr>
      <vt:lpstr>de taalfuncties van dag 3</vt:lpstr>
      <vt:lpstr>Het verhaal dag 3 Klik op </vt:lpstr>
      <vt:lpstr>PowerPoint-presentatie</vt:lpstr>
      <vt:lpstr>het (drink-)glas</vt:lpstr>
      <vt:lpstr>de kaas</vt:lpstr>
      <vt:lpstr>het spelletje</vt:lpstr>
      <vt:lpstr>de stapel</vt:lpstr>
      <vt:lpstr>houden van</vt:lpstr>
      <vt:lpstr>proeven</vt:lpstr>
      <vt:lpstr>raden (hoeveel?)</vt:lpstr>
      <vt:lpstr>smaken</vt:lpstr>
      <vt:lpstr>stapelen</vt:lpstr>
      <vt:lpstr>bol</vt:lpstr>
      <vt:lpstr>krom-recht</vt:lpstr>
      <vt:lpstr>plat</vt:lpstr>
      <vt:lpstr>slim</vt:lpstr>
      <vt:lpstr>naar achteren</vt:lpstr>
      <vt:lpstr>zoet</vt:lpstr>
      <vt:lpstr>zout</vt:lpstr>
      <vt:lpstr>op elkaar</vt:lpstr>
      <vt:lpstr>Het woord van de dag 4: het spelletje</vt:lpstr>
      <vt:lpstr>PowerPoint-presentatie</vt:lpstr>
      <vt:lpstr>Het woord van de dag 5: de ballon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C3 M7</dc:title>
  <dc:creator>Gebruiker</dc:creator>
  <cp:lastModifiedBy>Gabriëlle ten Klooster</cp:lastModifiedBy>
  <cp:revision>24</cp:revision>
  <dcterms:created xsi:type="dcterms:W3CDTF">2015-07-05T17:15:15Z</dcterms:created>
  <dcterms:modified xsi:type="dcterms:W3CDTF">2021-02-25T16:01:27Z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