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337" r:id="rId21"/>
    <p:sldId id="276" r:id="rId22"/>
    <p:sldId id="280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38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4660"/>
  </p:normalViewPr>
  <p:slideViewPr>
    <p:cSldViewPr>
      <p:cViewPr varScale="1">
        <p:scale>
          <a:sx n="69" d="100"/>
          <a:sy n="69" d="100"/>
        </p:scale>
        <p:origin x="16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17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87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7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18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28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67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0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6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995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2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80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4F704-EE5A-432C-BB68-89BA7F4F72A7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2B65-ECAE-4C48-8618-629738901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34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eg"/><Relationship Id="rId5" Type="http://schemas.openxmlformats.org/officeDocument/2006/relationships/hyperlink" Target="http://www.google.nl/imgres?q=vogelkooi&amp;um=1&amp;hl=nl&amp;qscrl=1&amp;nord=1&amp;rlz=1T4ACAW_nlNL422NL424&amp;biw=1920&amp;bih=817&amp;tbm=isch&amp;tbnid=dTKKZxA5uxVVeM:&amp;imgrefurl=http://www.dewelpenhoeve.nl/index.php?main_page=index&amp;manufacturers_id=98&amp;sort=20a&amp;filter_id=&amp;alpha_filter_id=86&amp;docid=7b0c6hTeWti-UM&amp;imgurl=http://www.dewelpenhoeve.nl/images/vogelkooi2.jpg&amp;w=405&amp;h=450&amp;ei=cEvOT8-VLNSq8APXqOyyDA&amp;zoom=1&amp;iact=hc&amp;vpx=1128&amp;vpy=138&amp;dur=1344&amp;hovh=237&amp;hovw=213&amp;tx=118&amp;ty=140&amp;sig=101633186458560759114&amp;page=1&amp;tbnh=86&amp;tbnw=75&amp;start=0&amp;ndsp=77&amp;ved=1t:429,r:10,s:0,i:154" TargetMode="Externa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7.gif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snackbar&amp;hl=nl&amp;biw=1920&amp;bih=817&amp;gbv=2&amp;tbm=isch&amp;tbnid=ydGL7o8sgsFO0M:&amp;imgrefurl=http://forum.fok.nl/topic/1438985&amp;docid=obrXjz0oFKxesM&amp;imgurl=http://www.stoethuus.nl/media/fotos_fvp//GEDC0034.JPG&amp;w=3264&amp;h=2448&amp;ei=Q9fIT4urEofU8QPL-_zVDw&amp;zoom=1&amp;iact=hc&amp;vpx=1226&amp;vpy=383&amp;dur=2062&amp;hovh=194&amp;hovw=259&amp;tx=141&amp;ty=143&amp;sig=101633186458560759114&amp;page=1&amp;tbnh=118&amp;tbnw=158&amp;start=0&amp;ndsp=56&amp;ved=1t:429,r:32,s:0,i:191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9.mp4"/><Relationship Id="rId1" Type="http://schemas.microsoft.com/office/2007/relationships/media" Target="../media/media49.mp4"/><Relationship Id="rId5" Type="http://schemas.openxmlformats.org/officeDocument/2006/relationships/image" Target="../media/image24.pn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3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3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image" Target="../media/image3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73.jpeg"/><Relationship Id="rId5" Type="http://schemas.openxmlformats.org/officeDocument/2006/relationships/hyperlink" Target="http://hadverheijen.tripod.com/Had-himself1.jpg" TargetMode="External"/><Relationship Id="rId4" Type="http://schemas.openxmlformats.org/officeDocument/2006/relationships/image" Target="../media/image3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3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1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78.jpeg"/><Relationship Id="rId5" Type="http://schemas.openxmlformats.org/officeDocument/2006/relationships/hyperlink" Target="http://www.google.nl/url?sa=i&amp;rct=j&amp;q=&amp;esrc=s&amp;frm=1&amp;source=images&amp;cd=&amp;cad=rja&amp;docid=Dy8n3d2uaJacyM&amp;tbnid=f9u6BKry5FSKeM:&amp;ved=0CAUQjRw&amp;url=http://www.marktplaats.nl/a/kleding-heren/schoenen/m631562296-linker-schoen-asics-gel-flare-maat-48-13.html&amp;ei=uVoZUdihC8Wo0AXLiYCYBg&amp;bvm=bv.42080656,d.d2k&amp;psig=AFQjCNHg0R2svptjFS_munSYGyIrLtHeqQ&amp;ust=1360702434337871" TargetMode="External"/><Relationship Id="rId4" Type="http://schemas.openxmlformats.org/officeDocument/2006/relationships/image" Target="../media/image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79.jpeg"/><Relationship Id="rId5" Type="http://schemas.openxmlformats.org/officeDocument/2006/relationships/hyperlink" Target="http://www.google.nl/url?sa=i&amp;rct=j&amp;q=&amp;esrc=s&amp;frm=1&amp;source=images&amp;cd=&amp;cad=rja&amp;docid=H_DKqKcGEIlj1M&amp;tbnid=dJQe1hhZQDwzJM:&amp;ved=0CAUQjRw&amp;url=http://www.marktplaats.nl/a/kleding-heren/schoenen/m631565984-rechter-schoen-asics-gel-flare-maat-42-8-5.html&amp;ei=l1oZUeWqD8iY0QW4jIGgCg&amp;bvm=bv.42080656,d.d2k&amp;psig=AFQjCNF-9mec8sauzk6EzZNWZ95ayY5wAw&amp;ust=1360702480452120" TargetMode="External"/><Relationship Id="rId4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836712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22524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vogelkooi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Beschrijving: http://t2.gstatic.com/images?q=tbn:ANd9GcQg4m18y3-x9z2MWWsu4SONEgRfzPts6WzdrdYX7FvVPpgMHeTz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8884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009F30-FDA2-4731-A089-6748585EE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33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vuilniszak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uilniszak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3616"/>
            <a:ext cx="3600399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1113B9-75C1-4BBA-BB6C-DAF478367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3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begroeten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83568" y="1556792"/>
            <a:ext cx="781368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static1.hln.be/static/photo/2012/6/13/0/20120523110700/media_xll_484911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69674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8A2A47-109D-45D5-9C8C-248B37EA5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42" y="57450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kronkelen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yn003_original_540_348_pjpeg__eb93765811841cc77b8ccb162b3204eb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120680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B3D5DB-30FB-4D98-A60D-7CA1D2EAD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437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2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piepen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marksprikbord.files.wordpress.com/2011/04/mouse.jpg?w=497&amp;h=35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328592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D3C22B-1D15-476D-859B-D92E85479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777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sissen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83568" y="1556792"/>
            <a:ext cx="781368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ottonmouth-snak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11256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947136-92BF-4CBA-814B-9D9213417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553" y="5706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toppen-t1485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3"/>
            <a:ext cx="53285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353D60-22B0-49F8-858D-C522074E2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715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nna-Wouter-voeren-Boebie-B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1"/>
            <a:ext cx="504056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A83A9B-2AFF-42A6-9751-DA34D682C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302" y="5849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mis-raak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ww.ajax.nl/upload/8a42b281-4b1a-4dcb-870b-d9f3059b9489_2011-08-02%20Training%20m%20Sar%200114.jpg&amp;sa=X&amp;ei=SEzOT7XmGpGq8QP4u6zXDA&amp;ved=0CAwQ8wc&amp;usg=AFQjCNGa2KFt16h6mAwN2RPG-eP6XwrMb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60040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google.nl/url?source=imglanding&amp;ct=img&amp;q=http://bin617-03.website-voetbal.nl/sites/voetbal.nl/files/imagecache/520x280/bal%20in%20doel_7.jpg&amp;sa=X&amp;ei=10vOT9DbHojb8QO564XDDA&amp;ved=0CAsQ8wc&amp;usg=AFQjCNHiYacvFrF4r-xw6083t-BTxAHY2Q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425681" cy="225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16BFBC-FA37-4038-8DEA-78D605973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541" y="5415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1: het voer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928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o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426596" cy="32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51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balkon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5624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ARTInkShape-1"/>
          <p:cNvSpPr/>
          <p:nvPr>
            <p:custDataLst>
              <p:tags r:id="rId1"/>
            </p:custDataLst>
          </p:nvPr>
        </p:nvSpPr>
        <p:spPr>
          <a:xfrm>
            <a:off x="8312150" y="3994150"/>
            <a:ext cx="35040" cy="46776"/>
          </a:xfrm>
          <a:custGeom>
            <a:avLst/>
            <a:gdLst/>
            <a:ahLst/>
            <a:cxnLst/>
            <a:rect l="0" t="0" r="0" b="0"/>
            <a:pathLst>
              <a:path w="35040" h="46776">
                <a:moveTo>
                  <a:pt x="0" y="19050"/>
                </a:moveTo>
                <a:lnTo>
                  <a:pt x="0" y="19050"/>
                </a:lnTo>
                <a:lnTo>
                  <a:pt x="21637" y="46775"/>
                </a:lnTo>
                <a:lnTo>
                  <a:pt x="22891" y="46705"/>
                </a:lnTo>
                <a:lnTo>
                  <a:pt x="23728" y="45248"/>
                </a:lnTo>
                <a:lnTo>
                  <a:pt x="24285" y="42865"/>
                </a:lnTo>
                <a:lnTo>
                  <a:pt x="23951" y="40571"/>
                </a:lnTo>
                <a:lnTo>
                  <a:pt x="21699" y="36141"/>
                </a:lnTo>
                <a:lnTo>
                  <a:pt x="21521" y="34677"/>
                </a:lnTo>
                <a:lnTo>
                  <a:pt x="22108" y="33701"/>
                </a:lnTo>
                <a:lnTo>
                  <a:pt x="23206" y="33051"/>
                </a:lnTo>
                <a:lnTo>
                  <a:pt x="23937" y="33323"/>
                </a:lnTo>
                <a:lnTo>
                  <a:pt x="24424" y="34210"/>
                </a:lnTo>
                <a:lnTo>
                  <a:pt x="24750" y="35506"/>
                </a:lnTo>
                <a:lnTo>
                  <a:pt x="25672" y="35665"/>
                </a:lnTo>
                <a:lnTo>
                  <a:pt x="31472" y="31944"/>
                </a:lnTo>
                <a:lnTo>
                  <a:pt x="35039" y="31807"/>
                </a:lnTo>
                <a:lnTo>
                  <a:pt x="6350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9EBCF7-84BA-45C0-ABDE-F6FCDC1D26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28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van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5D1 De sla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14E2651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79488"/>
            <a:ext cx="57912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Content Placeholder 3" descr="F:\Mondeling Nederlands\M.N. Origineel\MN origineel\MN cursus 4 origineel\MN cursus 1 origineel\MN-Cursus-1-Tapes\module 4\verhaalplaat hoofdpersonen cursu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79" y="1600200"/>
            <a:ext cx="64022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562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5" name="Tijdelijke aanduiding voor inhoud 4" descr="D:\M.N. Origineel\MN origineel\MN cursus 4 origineel\ced4\module 5\C4 M5 D1 de slang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563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4 origineel\ced4\module 5\C4 M5 D1 de slang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861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4 origineel\ced4\module 5\C4 M5 D1 de slang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78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4 origineel\ced4\module 5\C4 M5 D1 de slang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483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1:                  informatie vragen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pPr lvl="0"/>
            <a:r>
              <a:rPr lang="nl-NL" dirty="0"/>
              <a:t>Wat….?</a:t>
            </a:r>
          </a:p>
          <a:p>
            <a:pPr lvl="0"/>
            <a:r>
              <a:rPr lang="nl-NL" dirty="0"/>
              <a:t>Hoe….?</a:t>
            </a:r>
          </a:p>
          <a:p>
            <a:pPr lvl="0"/>
            <a:r>
              <a:rPr lang="nl-NL" dirty="0"/>
              <a:t>Waarom….?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3710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732679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bakker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ieuws2-bakker-van-leu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844824"/>
            <a:ext cx="554461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BCA698-A20F-4D07-8EB4-EC84D64EF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bloemenman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ERK_bloemenverkoper_op_de_Albert_Cuijpstraa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3"/>
            <a:ext cx="532859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C34BF3-C7D1-4178-8FA7-27A65EF81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559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7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horloge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orlo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700808"/>
            <a:ext cx="4968551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B7BF1E-1B63-41FB-897D-EE78496A8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bokser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1.bp.blogspot.com/_CFwoNaFZNhM/R9k2JvMPviI/AAAAAAAAAwg/C1Urz8UVsYY/s320/Dove+Bokser.jpg&amp;sa=X&amp;ei=5k3OT7iPE9Kt8QPgvrmwDA&amp;ved=0CAsQ8wc&amp;usg=AFQjCNE8EICi_AXXlQhhbdQJZTiTcTTl2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5658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0564C8-FD6B-4A10-B66F-7190D19F8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619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buschauffeur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stupiditeiten.files.wordpress.com/2009/02/connexxion.jpg&amp;sa=X&amp;ei=HE7OT4rcGsrf8AO0tZ3NDA&amp;ved=0CA4Q8wc&amp;usg=AFQjCNEpkulSTf0hr5NPtJyGPl6WIAb6G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760640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39E488-9C2A-4D42-8073-15F3F41CE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033" y="5616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4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(trein)conducteur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nducteu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574" y="1844824"/>
            <a:ext cx="421565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86CD87-513D-4946-A62B-D3D8B7D6B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glazenwasser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lazenwasser-0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5"/>
            <a:ext cx="273630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C37A5C-D70F-4D66-B20F-C973818C4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140" y="5461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kapitein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images.uncyc.org/nl/b/ba/Kapiteinoxy.jpg&amp;sa=X&amp;ei=q0jOT5voL4r98gPSnNndDA&amp;ved=0CAwQ8wc&amp;usg=AFQjCNFlYuHcwMRHw75Bh2TpUnQ6p-x7m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7"/>
            <a:ext cx="31683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ACF3DC-1EC3-4287-AFBC-327EE7EF5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5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metselaar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rm-bouwgroep.nl/metselaar3.jpg&amp;sa=X&amp;ei=LUjOT_yNOMfY8QO58dyrDA&amp;ved=0CAwQ8wc&amp;usg=AFQjCNHtIiY2HhtbaJ8xCvmb9Y7VKsiIB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1662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E7C111-3AEB-46B9-B053-14B7865ED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445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telefoniste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lefonist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680519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09F58D-0025-490D-BB5A-10DF2B0B6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037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trambestuurder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ram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52839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Beschrijving: http://www.google.nl/url?source=imglanding&amp;ct=img&amp;q=http://members.lycos.nl/gstolk/trambestuurder.jpg&amp;sa=X&amp;ei=-knOT_n7DsXS8gP6qeSrDA&amp;ved=0CAwQ8wc&amp;usg=AFQjCNHYsfDZ7OC5s5Cjv6rsrNn1qjQf-Q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496796" cy="258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933DF-A4AE-4552-832B-B499822C6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14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verpleegster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verpleegster ziekenhuis">
            <a:extLst>
              <a:ext uri="{FF2B5EF4-FFF2-40B4-BE49-F238E27FC236}">
                <a16:creationId xmlns:a16="http://schemas.microsoft.com/office/drawing/2014/main" id="{8A398B5C-DEB8-49FA-8FB5-6768AA2A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21906"/>
            <a:ext cx="5594105" cy="40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3AB2A7-E9E7-4DC7-96E8-23694822C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671" y="5656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verpleger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org___verpleger_aan_bed__groot_formaat__medium_226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79293"/>
            <a:ext cx="3024336" cy="3969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8B188C-1440-4AE6-A380-4DC8A7DA0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468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ui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040559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DD0C17-67FF-47A1-9C18-5FD48C3B6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vuilnisman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jobat.be/uploadedImages/pictures/1575-1-medium.jpeg&amp;sa=X&amp;ei=gkrOT_C0Bc_E8QPf98C9DA&amp;ved=0CAsQ8wc&amp;usg=AFQjCNES-WLsOANfb6aY722UWwIQcBu-B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5"/>
            <a:ext cx="410445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AF9430-5A1B-4D63-BDD6-B7DCC2173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waarzegster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cdn.dutchcowboys.nl/images/upload/1177532239waarzegster.JPG&amp;sa=X&amp;ei=zUrOT4BRzcHxA6OQxLUM&amp;ved=0CAsQ8wc&amp;usg=AFQjCNEdUpmUEjTzJE7mKz4FoM0aYni1G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4644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4DA8E1-E8E0-47BC-869A-E7E49A473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037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beroep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aad het beroep - Eén kind zit in het midden van de kring. Dit ...">
            <a:extLst>
              <a:ext uri="{FF2B5EF4-FFF2-40B4-BE49-F238E27FC236}">
                <a16:creationId xmlns:a16="http://schemas.microsoft.com/office/drawing/2014/main" id="{E0409991-627D-4C51-BA68-D47F19BC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700808"/>
            <a:ext cx="3672408" cy="415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B99BAE-B30E-4704-BF74-A2B5F2742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werk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loszachreport.files.wordpress.com/2012/05/multi_taskin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0626D2-ACFD-4EBC-B185-39C3CE012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265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2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metselen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zonnepanelennet.be/images/metselen.jpg&amp;sa=X&amp;ei=30fOT9a6B4aZ8QPoxMXGDA&amp;ved=0CAsQ8wc&amp;usg=AFQjCNGo8t_L9ko2gPs2DFr9hKUDrp5l6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3" y="1988840"/>
            <a:ext cx="482453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3B2663-1654-4C44-AA8D-422DA1ADD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8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spatten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Beschrijving: http://www.google.nl/url?source=imglanding&amp;ct=img&amp;q=http://www.cursusnet.com/uploads/cursusnet.com/courses/56/main-image/logo.jpg&amp;sa=X&amp;ei=MUvOT5GRMs248gPt0sXaDA&amp;ved=0CAsQ8wc&amp;usg=AFQjCNHGx3p1p69Uevow24efr0h6RGjsH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496855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39211A-E4D3-4C02-906A-B2EAAF275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859" y="57776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2: het beroep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39552" y="1412776"/>
            <a:ext cx="820891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aad het beroep - Eén kind zit in het midden van de kring. Dit ...">
            <a:extLst>
              <a:ext uri="{FF2B5EF4-FFF2-40B4-BE49-F238E27FC236}">
                <a16:creationId xmlns:a16="http://schemas.microsoft.com/office/drawing/2014/main" id="{E0409991-627D-4C51-BA68-D47F19BC3F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528392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235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8072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1455790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balie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100035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886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AFDD2A-DF82-4FFE-AB46-8D7B4CAF1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60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douane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deondernemer.nl/UserFiles/Image/2010/201001/20100104/400.05420364_preview.jpg&amp;sa=X&amp;ei=EWDOT9iSGcvFswbHkNDICg&amp;ved=0CAwQ8wc&amp;usg=AFQjCNHFBJ_j9AUlRHnJYBoYooZQeQMbr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C7D0CF-3024-44C2-B117-C241995D2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248" y="55598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nijlpaard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ijlpaar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772816"/>
            <a:ext cx="583264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AC315A-E9FF-43CE-B81D-AB14DBE37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64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3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stewardess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tewardess worden? Stewardess Opleiding als thuisstudie | NHA">
            <a:extLst>
              <a:ext uri="{FF2B5EF4-FFF2-40B4-BE49-F238E27FC236}">
                <a16:creationId xmlns:a16="http://schemas.microsoft.com/office/drawing/2014/main" id="{D2039089-65A4-4DEB-BBBF-9BC682DC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68" y="1916832"/>
            <a:ext cx="6142063" cy="37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2A2790-A34D-4C08-AB89-CCAB31F77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460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4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bagage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1.bp.blogspot.com/_fDwxggFi7XQ/S-MrImkpfTI/AAAAAAAAAGE/se5b7UEzL1c/s1600/bagage+vliegtuig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772816"/>
            <a:ext cx="511256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EB6F7B-BCBA-4B3A-972C-05D6312E2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275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controle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reisverzekeringblog.nl/wp-content/uploads/2012/03/douane-schiphol.jpg&amp;sa=X&amp;ei=amDOT8CyLsvesgbyluWCCw&amp;ved=0CAsQ8wc&amp;usg=AFQjCNHNKgkqXtTFmE6FHNWJM0bT6j7g0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24536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34A9E9-477D-48B5-B860-CDF15B85C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255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7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horloge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orlo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0851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0F6AC5-B411-4D8B-983D-0FA79315F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krant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rant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BC453A-CDC8-4ABF-BBA4-153CFDC16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589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5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paspoort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spoor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24036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FF1BF1-8306-483A-9D18-0C6883766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705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snackbar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snack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060848"/>
            <a:ext cx="600075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9FFFDD-8FD4-4880-ACAC-C592DD95A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7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ticket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iglietto-train-ticke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840760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E94DAF-D586-4A8B-8596-D6C23FA01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763" y="5569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vertrekhal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hiphol%20vertrekhal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0"/>
          <a:stretch/>
        </p:blipFill>
        <p:spPr bwMode="auto">
          <a:xfrm>
            <a:off x="1727684" y="1772815"/>
            <a:ext cx="568863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7D0238-B344-4C81-91E8-4FDA569CC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45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7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vertrektijden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ardrop.reismee.nl">
            <a:extLst>
              <a:ext uri="{FF2B5EF4-FFF2-40B4-BE49-F238E27FC236}">
                <a16:creationId xmlns:a16="http://schemas.microsoft.com/office/drawing/2014/main" id="{1B05EECC-8E80-46D9-8E0D-140147AC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1335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7438D6-C517-425B-A4A5-C593572A6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423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8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papegaai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pegaa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772816"/>
            <a:ext cx="338437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175F38-B0B7-4E2D-B005-75627766B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afscheid nemen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755576" y="1556792"/>
            <a:ext cx="774167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wijwel.com/fotostour/foto's%20laatste%20verslag/afscheid%20nem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54461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E917EE-F2F0-41DA-812F-87E6B26EF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122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 het paspoort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2088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aspoo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16832"/>
            <a:ext cx="2626732" cy="3907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291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 foto’s van dag 3: de snackbar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http://www.google.nl/url?source=imglanding&amp;ct=img&amp;q=http://www.smikkeltjesilvolde.nl/images/overig/foto6large.jpg&amp;sa=X&amp;ei=1dfIT_ChN8S_8gOM4P37Dw&amp;ved=0CAwQ8wc&amp;usg=AFQjCNFiqc-t4zRs5UHGBDbme1SdfPKgy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8225"/>
            <a:ext cx="3122290" cy="242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http://t3.gstatic.com/images?q=tbn:ANd9GcQDiJfSgfBhBF6A9Jq3IwoZAV6jg95t0Fo8tlOe-_-wROwLGEL8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3"/>
            <a:ext cx="316835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google.nl/url?source=imglanding&amp;ct=img&amp;q=http://www.deharscamp.nl/images/snackbar_gr1.jpg&amp;sa=X&amp;ei=UtfIT6-QEs6u8QO3x5XZDw&amp;ved=0CAwQ8wc&amp;usg=AFQjCNGk15TM85OvkxTmSPvItw7dyAQlz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73" y="4077072"/>
            <a:ext cx="3405505" cy="2273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575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5D3 De slang gaat terug naar Brazil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14E2651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79488"/>
            <a:ext cx="57912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87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4 origineel\ced4\module 5\C4 M5 D3 Brazilië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42" y="1600200"/>
            <a:ext cx="319931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215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4 origineel\ced4\module 5\C4 M5 D3 Brazilië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9150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4 origineel\ced4\module 5\C4 M5 D3 Brazilie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2926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4 origineel\ced4\module 5\C4 M5 D3 Brazilië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0357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3: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Je mening geven / stelling nemen:</a:t>
            </a:r>
          </a:p>
          <a:p>
            <a:r>
              <a:rPr lang="nl-NL"/>
              <a:t>Ik vind….</a:t>
            </a:r>
          </a:p>
        </p:txBody>
      </p:sp>
    </p:spTree>
    <p:extLst>
      <p:ext uri="{BB962C8B-B14F-4D97-AF65-F5344CB8AC3E}">
        <p14:creationId xmlns:p14="http://schemas.microsoft.com/office/powerpoint/2010/main" val="31277375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620688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53828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slang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atel-sla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8884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1C2F00-F217-469F-ACED-01C3F3C7D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461" y="5468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brandweerman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Twee brandweerlieden met een slang en bijl walking away from brandweerauto en een brandweerman in de achtergrond (selectieve aandacht) Stockfoto - 320050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7260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F5E5AE-8ED6-423D-8E14-B80C6D957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553" y="5485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monteur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opvangdezoeteinval.nl/images/HPIM2603.jpg&amp;sa=X&amp;ei=xV7OT53UHdHvsgbW0tmuCw&amp;ved=0CAsQ8wc&amp;usg=AFQjCNGr9DK2mdYY-MQCR_PBtTpXF3tv7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18457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334C4C-A40F-4718-A469-09398BC74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248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muzikant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quality-bookings.nl/fileupload//trefwoorden/muzikant.png&amp;sa=X&amp;ei=AV_OT6yIJcnjtQbTlPWNCw&amp;ved=0CAsQ8wc&amp;usg=AFQjCNEIO8JY262qyYLeam41U2fu5SiC-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5"/>
            <a:ext cx="475252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56ECE1-C696-4B3E-9796-8FC164122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506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4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schilder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ad Verheijen-1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DDD0AF-C1F4-4599-9537-3790BE995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714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stratenmaker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nieuws-2.nl/nieuwsnl/novum/265/550190.jpg&amp;sa=X&amp;ei=Z13OT4qMD8nrsgaPubiZCw&amp;ved=0CAsQ8wc&amp;usg=AFQjCNHPbC2jVjGUw219RyhY0Xc_EzZtj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18457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EBB5B1-7897-4579-BECF-1C6EB7AAD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140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t1.gstatic.com/images?q=tbn:ANd9GcSC72GHBMgQGYEs1bN8xj5vfZljf4D_DkPlarLI7EDCnQ3v9oyROl9aKqi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75252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5D0179-CD40-43AB-AB3B-ED00CA982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842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 de monteur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467544" y="1620329"/>
            <a:ext cx="8208912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Beschrijving: http://www.google.nl/url?source=imglanding&amp;ct=img&amp;q=http://www.opvangdezoeteinval.nl/images/HPIM2603.jpg&amp;sa=X&amp;ei=xV7OT53UHdHvsgbW0tmuCw&amp;ved=0CAsQ8wc&amp;usg=AFQjCNGr9DK2mdYY-MQCR_PBtTpXF3tv7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5227707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3433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beroepen</a:t>
            </a:r>
            <a:r>
              <a:rPr lang="en-US" dirty="0"/>
              <a:t> van dag 4</a:t>
            </a:r>
            <a:endParaRPr lang="nl-NL" dirty="0"/>
          </a:p>
        </p:txBody>
      </p:sp>
      <p:pic>
        <p:nvPicPr>
          <p:cNvPr id="1026" name="Picture 2" descr="C:\Users\Gebruiker\Pictures\MP Navigator EX\2016_11_20\IMG_0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0" b="3414"/>
          <a:stretch/>
        </p:blipFill>
        <p:spPr bwMode="auto">
          <a:xfrm rot="10800000">
            <a:off x="2555776" y="1700808"/>
            <a:ext cx="429140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188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/>
              <a:t>e </a:t>
            </a:r>
            <a:r>
              <a:rPr lang="en-US" dirty="0" err="1"/>
              <a:t>beroepen</a:t>
            </a:r>
            <a:r>
              <a:rPr lang="en-US" dirty="0"/>
              <a:t> van dag 4</a:t>
            </a:r>
            <a:endParaRPr lang="nl-NL" dirty="0"/>
          </a:p>
        </p:txBody>
      </p:sp>
      <p:pic>
        <p:nvPicPr>
          <p:cNvPr id="2050" name="Picture 2" descr="C:\Users\Gebruiker\Pictures\MP Navigator EX\2016_11_20\IMG_00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2687"/>
          <a:stretch/>
        </p:blipFill>
        <p:spPr bwMode="auto">
          <a:xfrm rot="10800000">
            <a:off x="3059832" y="1700808"/>
            <a:ext cx="3660105" cy="492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079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82889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tijger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le informatie over de tijger | Beekse Bergen">
            <a:extLst>
              <a:ext uri="{FF2B5EF4-FFF2-40B4-BE49-F238E27FC236}">
                <a16:creationId xmlns:a16="http://schemas.microsoft.com/office/drawing/2014/main" id="{9EDA5BD7-1602-4378-8F80-55D30433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64" y="1863944"/>
            <a:ext cx="5945071" cy="39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19B42D-6DDF-4FA2-B374-ADF70A5D7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217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5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linker(schoen)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.marktplaats.com/00/s/NzY4WDEwMjQ=/$(KGrHqR,!lYFDOe9DMr5BQ6!RVGT(w~~60_84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90668"/>
            <a:ext cx="46085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BF9228-F04E-4605-8356-C5CF987D1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54902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rechter(schoen)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.marktplaats.com/00/s/NzY4WDEwMjQ=/$(KGrHqF,!hkFCfh4UNMmBQ6!ZCjLtg~~60_84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5"/>
            <a:ext cx="489654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064F54-3DF5-4B5A-A360-FA98C05DC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53815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5: de bakker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620329"/>
            <a:ext cx="7920880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ieuws2-bakker-van-leu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14" y="1844824"/>
            <a:ext cx="5864225" cy="3921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2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voer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o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912768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B5C6F3-69FF-4E4E-B0D7-9448F1800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934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274</Words>
  <Application>Microsoft Office PowerPoint</Application>
  <PresentationFormat>Diavoorstelling (4:3)</PresentationFormat>
  <Paragraphs>102</Paragraphs>
  <Slides>82</Slides>
  <Notes>0</Notes>
  <HiddenSlides>0</HiddenSlides>
  <MMClips>58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82</vt:i4>
      </vt:variant>
    </vt:vector>
  </HeadingPairs>
  <TitlesOfParts>
    <vt:vector size="86" baseType="lpstr">
      <vt:lpstr>Arial</vt:lpstr>
      <vt:lpstr>Calibri</vt:lpstr>
      <vt:lpstr>Century Gothic</vt:lpstr>
      <vt:lpstr>Kantoorthema</vt:lpstr>
      <vt:lpstr>PowerPoint-presentatie</vt:lpstr>
      <vt:lpstr>het balkon</vt:lpstr>
      <vt:lpstr>het horloge</vt:lpstr>
      <vt:lpstr>de muis</vt:lpstr>
      <vt:lpstr>het nijlpaard</vt:lpstr>
      <vt:lpstr>de papegaai</vt:lpstr>
      <vt:lpstr>de slang</vt:lpstr>
      <vt:lpstr>de tijger</vt:lpstr>
      <vt:lpstr>het voer</vt:lpstr>
      <vt:lpstr>de vogelkooi</vt:lpstr>
      <vt:lpstr>de vuilniszak</vt:lpstr>
      <vt:lpstr>begroeten</vt:lpstr>
      <vt:lpstr>kronkelen</vt:lpstr>
      <vt:lpstr>piepen</vt:lpstr>
      <vt:lpstr>sissen</vt:lpstr>
      <vt:lpstr>stoppen</vt:lpstr>
      <vt:lpstr>voeren</vt:lpstr>
      <vt:lpstr>mis-raak</vt:lpstr>
      <vt:lpstr>Het woord van de dag 1: het voer</vt:lpstr>
      <vt:lpstr>Het verhaal van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 de taalfuncties van dag 1:                  informatie vragen </vt:lpstr>
      <vt:lpstr>PowerPoint-presentatie</vt:lpstr>
      <vt:lpstr>de bakker</vt:lpstr>
      <vt:lpstr>de bloemenman</vt:lpstr>
      <vt:lpstr>de bokser</vt:lpstr>
      <vt:lpstr>de buschauffeur</vt:lpstr>
      <vt:lpstr>de (trein)conducteur</vt:lpstr>
      <vt:lpstr>de glazenwasser</vt:lpstr>
      <vt:lpstr>de kapitein</vt:lpstr>
      <vt:lpstr>de metselaar</vt:lpstr>
      <vt:lpstr>de telefoniste</vt:lpstr>
      <vt:lpstr>de trambestuurder</vt:lpstr>
      <vt:lpstr>de verpleegster</vt:lpstr>
      <vt:lpstr>de verpleger</vt:lpstr>
      <vt:lpstr>de vuilnisman</vt:lpstr>
      <vt:lpstr>de waarzegster</vt:lpstr>
      <vt:lpstr>het beroep</vt:lpstr>
      <vt:lpstr>het werk</vt:lpstr>
      <vt:lpstr>metselen</vt:lpstr>
      <vt:lpstr>spatten</vt:lpstr>
      <vt:lpstr>het woord van de dag 2: het beroep</vt:lpstr>
      <vt:lpstr>PowerPoint-presentatie</vt:lpstr>
      <vt:lpstr>de balie</vt:lpstr>
      <vt:lpstr>de douane</vt:lpstr>
      <vt:lpstr>de stewardess</vt:lpstr>
      <vt:lpstr>de bagage</vt:lpstr>
      <vt:lpstr>de controle</vt:lpstr>
      <vt:lpstr>het horloge</vt:lpstr>
      <vt:lpstr>de krant</vt:lpstr>
      <vt:lpstr>het paspoort</vt:lpstr>
      <vt:lpstr>de snackbar</vt:lpstr>
      <vt:lpstr>het ticket</vt:lpstr>
      <vt:lpstr>de vertrekhal</vt:lpstr>
      <vt:lpstr>de vertrektijden</vt:lpstr>
      <vt:lpstr>afscheid nemen</vt:lpstr>
      <vt:lpstr>het woord van de dag 3: het paspoort</vt:lpstr>
      <vt:lpstr>  foto’s van dag 3: de snackbar 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 de taalfuncties van dag 3:  </vt:lpstr>
      <vt:lpstr>PowerPoint-presentatie</vt:lpstr>
      <vt:lpstr>de brandweerman</vt:lpstr>
      <vt:lpstr>de monteur</vt:lpstr>
      <vt:lpstr>de muzikant</vt:lpstr>
      <vt:lpstr>de schilder</vt:lpstr>
      <vt:lpstr>de stratenmaker</vt:lpstr>
      <vt:lpstr>varen</vt:lpstr>
      <vt:lpstr>het woord van de dag 4: de monteur</vt:lpstr>
      <vt:lpstr>de beroepen van dag 4</vt:lpstr>
      <vt:lpstr>de beroepen van dag 4</vt:lpstr>
      <vt:lpstr>PowerPoint-presentatie</vt:lpstr>
      <vt:lpstr>de linker(schoen)</vt:lpstr>
      <vt:lpstr>de rechter(schoen)</vt:lpstr>
      <vt:lpstr>het woord van de dag 5: de bakker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C4 M5</dc:title>
  <dc:creator>Gebruiker</dc:creator>
  <cp:lastModifiedBy>Gabriëlle ten Klooster</cp:lastModifiedBy>
  <cp:revision>18</cp:revision>
  <dcterms:created xsi:type="dcterms:W3CDTF">2015-07-12T17:00:35Z</dcterms:created>
  <dcterms:modified xsi:type="dcterms:W3CDTF">2021-02-25T15:45:37Z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