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32" r:id="rId5"/>
    <p:sldId id="466" r:id="rId6"/>
    <p:sldId id="258" r:id="rId7"/>
    <p:sldId id="262" r:id="rId8"/>
    <p:sldId id="281" r:id="rId9"/>
    <p:sldId id="271" r:id="rId10"/>
    <p:sldId id="266" r:id="rId11"/>
    <p:sldId id="282" r:id="rId12"/>
    <p:sldId id="272" r:id="rId13"/>
    <p:sldId id="276" r:id="rId14"/>
    <p:sldId id="287" r:id="rId15"/>
    <p:sldId id="295" r:id="rId16"/>
    <p:sldId id="303" r:id="rId17"/>
    <p:sldId id="288" r:id="rId18"/>
    <p:sldId id="478" r:id="rId19"/>
    <p:sldId id="283" r:id="rId20"/>
    <p:sldId id="273" r:id="rId21"/>
    <p:sldId id="277" r:id="rId22"/>
    <p:sldId id="284" r:id="rId23"/>
    <p:sldId id="296" r:id="rId24"/>
    <p:sldId id="304" r:id="rId25"/>
    <p:sldId id="289" r:id="rId26"/>
    <p:sldId id="297" r:id="rId27"/>
    <p:sldId id="305" r:id="rId28"/>
    <p:sldId id="290" r:id="rId29"/>
    <p:sldId id="298" r:id="rId30"/>
    <p:sldId id="306" r:id="rId31"/>
    <p:sldId id="291" r:id="rId32"/>
    <p:sldId id="299" r:id="rId33"/>
    <p:sldId id="307" r:id="rId34"/>
    <p:sldId id="292" r:id="rId35"/>
    <p:sldId id="257" r:id="rId36"/>
    <p:sldId id="279" r:id="rId37"/>
    <p:sldId id="278" r:id="rId38"/>
    <p:sldId id="285" r:id="rId39"/>
    <p:sldId id="274" r:id="rId40"/>
    <p:sldId id="275" r:id="rId41"/>
    <p:sldId id="280" r:id="rId42"/>
    <p:sldId id="300" r:id="rId43"/>
    <p:sldId id="308" r:id="rId44"/>
    <p:sldId id="293" r:id="rId45"/>
    <p:sldId id="301" r:id="rId46"/>
    <p:sldId id="310" r:id="rId47"/>
    <p:sldId id="311" r:id="rId48"/>
    <p:sldId id="312" r:id="rId49"/>
    <p:sldId id="294" r:id="rId50"/>
    <p:sldId id="479" r:id="rId51"/>
    <p:sldId id="480" r:id="rId52"/>
    <p:sldId id="302" r:id="rId53"/>
    <p:sldId id="481" r:id="rId54"/>
    <p:sldId id="319" r:id="rId55"/>
    <p:sldId id="313" r:id="rId56"/>
    <p:sldId id="314" r:id="rId57"/>
    <p:sldId id="315" r:id="rId58"/>
    <p:sldId id="316" r:id="rId59"/>
    <p:sldId id="317" r:id="rId60"/>
    <p:sldId id="482" r:id="rId61"/>
    <p:sldId id="320" r:id="rId62"/>
    <p:sldId id="318" r:id="rId63"/>
    <p:sldId id="433" r:id="rId64"/>
    <p:sldId id="327" r:id="rId65"/>
    <p:sldId id="328" r:id="rId66"/>
    <p:sldId id="326" r:id="rId67"/>
    <p:sldId id="330" r:id="rId68"/>
    <p:sldId id="331" r:id="rId69"/>
    <p:sldId id="339" r:id="rId70"/>
    <p:sldId id="340" r:id="rId71"/>
    <p:sldId id="341" r:id="rId72"/>
    <p:sldId id="342" r:id="rId73"/>
    <p:sldId id="343" r:id="rId74"/>
    <p:sldId id="483" r:id="rId75"/>
    <p:sldId id="333" r:id="rId76"/>
    <p:sldId id="332" r:id="rId77"/>
    <p:sldId id="334" r:id="rId78"/>
    <p:sldId id="484" r:id="rId79"/>
    <p:sldId id="485" r:id="rId80"/>
    <p:sldId id="335" r:id="rId81"/>
    <p:sldId id="337" r:id="rId82"/>
    <p:sldId id="336" r:id="rId83"/>
    <p:sldId id="338" r:id="rId84"/>
    <p:sldId id="486" r:id="rId85"/>
    <p:sldId id="345" r:id="rId86"/>
    <p:sldId id="346" r:id="rId87"/>
    <p:sldId id="347" r:id="rId88"/>
    <p:sldId id="348" r:id="rId89"/>
    <p:sldId id="349" r:id="rId90"/>
    <p:sldId id="487" r:id="rId91"/>
    <p:sldId id="488" r:id="rId92"/>
    <p:sldId id="489" r:id="rId93"/>
    <p:sldId id="490" r:id="rId94"/>
    <p:sldId id="321" r:id="rId95"/>
    <p:sldId id="322" r:id="rId96"/>
    <p:sldId id="323" r:id="rId97"/>
    <p:sldId id="324" r:id="rId98"/>
    <p:sldId id="325" r:id="rId99"/>
    <p:sldId id="468" r:id="rId100"/>
    <p:sldId id="492" r:id="rId101"/>
    <p:sldId id="493" r:id="rId102"/>
    <p:sldId id="491" r:id="rId103"/>
    <p:sldId id="494" r:id="rId104"/>
    <p:sldId id="495" r:id="rId105"/>
    <p:sldId id="496" r:id="rId106"/>
    <p:sldId id="497" r:id="rId107"/>
    <p:sldId id="498" r:id="rId108"/>
    <p:sldId id="499" r:id="rId109"/>
    <p:sldId id="469" r:id="rId110"/>
    <p:sldId id="350" r:id="rId111"/>
    <p:sldId id="351" r:id="rId112"/>
    <p:sldId id="352" r:id="rId113"/>
    <p:sldId id="353" r:id="rId114"/>
    <p:sldId id="354" r:id="rId115"/>
    <p:sldId id="355" r:id="rId116"/>
    <p:sldId id="470" r:id="rId117"/>
    <p:sldId id="471" r:id="rId118"/>
    <p:sldId id="344" r:id="rId119"/>
    <p:sldId id="329" r:id="rId120"/>
    <p:sldId id="356" r:id="rId121"/>
    <p:sldId id="357" r:id="rId122"/>
    <p:sldId id="358" r:id="rId123"/>
    <p:sldId id="359" r:id="rId124"/>
    <p:sldId id="360" r:id="rId125"/>
    <p:sldId id="309" r:id="rId126"/>
    <p:sldId id="500" r:id="rId127"/>
    <p:sldId id="434" r:id="rId128"/>
    <p:sldId id="385" r:id="rId129"/>
    <p:sldId id="386" r:id="rId130"/>
    <p:sldId id="387" r:id="rId131"/>
    <p:sldId id="388" r:id="rId132"/>
    <p:sldId id="269" r:id="rId133"/>
    <p:sldId id="389" r:id="rId134"/>
    <p:sldId id="390" r:id="rId135"/>
    <p:sldId id="268" r:id="rId136"/>
    <p:sldId id="423" r:id="rId137"/>
    <p:sldId id="424" r:id="rId138"/>
    <p:sldId id="472" r:id="rId139"/>
    <p:sldId id="425" r:id="rId140"/>
    <p:sldId id="426" r:id="rId141"/>
    <p:sldId id="427" r:id="rId142"/>
    <p:sldId id="428" r:id="rId143"/>
    <p:sldId id="419" r:id="rId144"/>
    <p:sldId id="420" r:id="rId145"/>
    <p:sldId id="501" r:id="rId146"/>
    <p:sldId id="422" r:id="rId147"/>
    <p:sldId id="391" r:id="rId148"/>
    <p:sldId id="392" r:id="rId149"/>
    <p:sldId id="393" r:id="rId150"/>
    <p:sldId id="394" r:id="rId151"/>
    <p:sldId id="395" r:id="rId152"/>
    <p:sldId id="396" r:id="rId153"/>
    <p:sldId id="397" r:id="rId154"/>
    <p:sldId id="398" r:id="rId155"/>
    <p:sldId id="399" r:id="rId156"/>
    <p:sldId id="400" r:id="rId157"/>
    <p:sldId id="401" r:id="rId158"/>
    <p:sldId id="402" r:id="rId159"/>
    <p:sldId id="403" r:id="rId160"/>
    <p:sldId id="404" r:id="rId161"/>
    <p:sldId id="361" r:id="rId162"/>
    <p:sldId id="362" r:id="rId163"/>
    <p:sldId id="363" r:id="rId164"/>
    <p:sldId id="364" r:id="rId165"/>
    <p:sldId id="365" r:id="rId166"/>
    <p:sldId id="473" r:id="rId167"/>
    <p:sldId id="474" r:id="rId168"/>
    <p:sldId id="475" r:id="rId169"/>
    <p:sldId id="366" r:id="rId170"/>
    <p:sldId id="367" r:id="rId171"/>
    <p:sldId id="368" r:id="rId172"/>
    <p:sldId id="369" r:id="rId173"/>
    <p:sldId id="405" r:id="rId174"/>
    <p:sldId id="406" r:id="rId175"/>
    <p:sldId id="407" r:id="rId176"/>
    <p:sldId id="409" r:id="rId177"/>
    <p:sldId id="408" r:id="rId178"/>
    <p:sldId id="370" r:id="rId179"/>
    <p:sldId id="375" r:id="rId180"/>
    <p:sldId id="371" r:id="rId181"/>
    <p:sldId id="476" r:id="rId182"/>
    <p:sldId id="372" r:id="rId183"/>
    <p:sldId id="373" r:id="rId184"/>
    <p:sldId id="374" r:id="rId185"/>
    <p:sldId id="377" r:id="rId186"/>
    <p:sldId id="410" r:id="rId187"/>
    <p:sldId id="376" r:id="rId188"/>
    <p:sldId id="477" r:id="rId189"/>
    <p:sldId id="411" r:id="rId190"/>
    <p:sldId id="412" r:id="rId191"/>
    <p:sldId id="413" r:id="rId192"/>
    <p:sldId id="414" r:id="rId193"/>
    <p:sldId id="415" r:id="rId194"/>
    <p:sldId id="416" r:id="rId195"/>
    <p:sldId id="417" r:id="rId196"/>
    <p:sldId id="418" r:id="rId197"/>
    <p:sldId id="378" r:id="rId198"/>
    <p:sldId id="379" r:id="rId199"/>
    <p:sldId id="380" r:id="rId200"/>
    <p:sldId id="381" r:id="rId201"/>
    <p:sldId id="383" r:id="rId202"/>
    <p:sldId id="382" r:id="rId203"/>
    <p:sldId id="384" r:id="rId204"/>
    <p:sldId id="502" r:id="rId205"/>
    <p:sldId id="503" r:id="rId206"/>
    <p:sldId id="504" r:id="rId207"/>
    <p:sldId id="429" r:id="rId208"/>
    <p:sldId id="505" r:id="rId209"/>
    <p:sldId id="506" r:id="rId210"/>
    <p:sldId id="507" r:id="rId2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B2EFD3-90F1-4472-9E1F-B4FD1DA6C3C2}" v="34" dt="2024-10-04T12:44:15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microsoft.com/office/2016/11/relationships/changesInfo" Target="changesInfos/changesInfo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microsoft.com/office/2015/10/relationships/revisionInfo" Target="revisionInfo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theme" Target="theme/theme1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tableStyles" Target="tableStyles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presProps" Target="presProps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emijn Gerritsen" userId="8aa5d691-83b3-4c6f-b406-da0a76de7bd5" providerId="ADAL" clId="{7DB2EFD3-90F1-4472-9E1F-B4FD1DA6C3C2}"/>
    <pc:docChg chg="custSel modSld">
      <pc:chgData name="Willemijn Gerritsen" userId="8aa5d691-83b3-4c6f-b406-da0a76de7bd5" providerId="ADAL" clId="{7DB2EFD3-90F1-4472-9E1F-B4FD1DA6C3C2}" dt="2024-10-04T12:44:18.349" v="38" actId="1076"/>
      <pc:docMkLst>
        <pc:docMk/>
      </pc:docMkLst>
      <pc:sldChg chg="modSp mod">
        <pc:chgData name="Willemijn Gerritsen" userId="8aa5d691-83b3-4c6f-b406-da0a76de7bd5" providerId="ADAL" clId="{7DB2EFD3-90F1-4472-9E1F-B4FD1DA6C3C2}" dt="2024-10-04T12:36:26.283" v="3" actId="1036"/>
        <pc:sldMkLst>
          <pc:docMk/>
          <pc:sldMk cId="1886550594" sldId="294"/>
        </pc:sldMkLst>
        <pc:picChg chg="mod">
          <ac:chgData name="Willemijn Gerritsen" userId="8aa5d691-83b3-4c6f-b406-da0a76de7bd5" providerId="ADAL" clId="{7DB2EFD3-90F1-4472-9E1F-B4FD1DA6C3C2}" dt="2024-10-04T12:36:26.283" v="3" actId="1036"/>
          <ac:picMkLst>
            <pc:docMk/>
            <pc:sldMk cId="1886550594" sldId="294"/>
            <ac:picMk id="3" creationId="{C9FC1601-2CD8-C574-8EE7-17383E8198D8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0:35.873" v="19" actId="1076"/>
        <pc:sldMkLst>
          <pc:docMk/>
          <pc:sldMk cId="238281597" sldId="468"/>
        </pc:sldMkLst>
        <pc:picChg chg="mod">
          <ac:chgData name="Willemijn Gerritsen" userId="8aa5d691-83b3-4c6f-b406-da0a76de7bd5" providerId="ADAL" clId="{7DB2EFD3-90F1-4472-9E1F-B4FD1DA6C3C2}" dt="2024-10-04T12:40:35.873" v="19" actId="1076"/>
          <ac:picMkLst>
            <pc:docMk/>
            <pc:sldMk cId="238281597" sldId="468"/>
            <ac:picMk id="4" creationId="{8554FBA2-05E1-FE5C-A307-D7D890E52BD9}"/>
          </ac:picMkLst>
        </pc:picChg>
      </pc:sldChg>
      <pc:sldChg chg="delSp modSp mod delAnim">
        <pc:chgData name="Willemijn Gerritsen" userId="8aa5d691-83b3-4c6f-b406-da0a76de7bd5" providerId="ADAL" clId="{7DB2EFD3-90F1-4472-9E1F-B4FD1DA6C3C2}" dt="2024-10-04T12:35:59.369" v="1" actId="1076"/>
        <pc:sldMkLst>
          <pc:docMk/>
          <pc:sldMk cId="3116324636" sldId="478"/>
        </pc:sldMkLst>
        <pc:picChg chg="del">
          <ac:chgData name="Willemijn Gerritsen" userId="8aa5d691-83b3-4c6f-b406-da0a76de7bd5" providerId="ADAL" clId="{7DB2EFD3-90F1-4472-9E1F-B4FD1DA6C3C2}" dt="2024-10-04T12:35:29.107" v="0" actId="478"/>
          <ac:picMkLst>
            <pc:docMk/>
            <pc:sldMk cId="3116324636" sldId="478"/>
            <ac:picMk id="3" creationId="{9B7CDB29-E463-947D-74D4-9F8EBCB65F3B}"/>
          </ac:picMkLst>
        </pc:picChg>
        <pc:picChg chg="mod">
          <ac:chgData name="Willemijn Gerritsen" userId="8aa5d691-83b3-4c6f-b406-da0a76de7bd5" providerId="ADAL" clId="{7DB2EFD3-90F1-4472-9E1F-B4FD1DA6C3C2}" dt="2024-10-04T12:35:59.369" v="1" actId="1076"/>
          <ac:picMkLst>
            <pc:docMk/>
            <pc:sldMk cId="3116324636" sldId="478"/>
            <ac:picMk id="4" creationId="{72626A8B-500A-989C-60C6-0F31BC16EEB7}"/>
          </ac:picMkLst>
        </pc:picChg>
      </pc:sldChg>
      <pc:sldChg chg="delSp modSp mod delAnim">
        <pc:chgData name="Willemijn Gerritsen" userId="8aa5d691-83b3-4c6f-b406-da0a76de7bd5" providerId="ADAL" clId="{7DB2EFD3-90F1-4472-9E1F-B4FD1DA6C3C2}" dt="2024-10-04T12:36:45.776" v="5" actId="1076"/>
        <pc:sldMkLst>
          <pc:docMk/>
          <pc:sldMk cId="1424103615" sldId="479"/>
        </pc:sldMkLst>
        <pc:picChg chg="del">
          <ac:chgData name="Willemijn Gerritsen" userId="8aa5d691-83b3-4c6f-b406-da0a76de7bd5" providerId="ADAL" clId="{7DB2EFD3-90F1-4472-9E1F-B4FD1DA6C3C2}" dt="2024-10-04T12:36:36.503" v="4" actId="478"/>
          <ac:picMkLst>
            <pc:docMk/>
            <pc:sldMk cId="1424103615" sldId="479"/>
            <ac:picMk id="3" creationId="{9BB0042F-571F-DD1D-2190-152891F7F053}"/>
          </ac:picMkLst>
        </pc:picChg>
        <pc:picChg chg="mod">
          <ac:chgData name="Willemijn Gerritsen" userId="8aa5d691-83b3-4c6f-b406-da0a76de7bd5" providerId="ADAL" clId="{7DB2EFD3-90F1-4472-9E1F-B4FD1DA6C3C2}" dt="2024-10-04T12:36:45.776" v="5" actId="1076"/>
          <ac:picMkLst>
            <pc:docMk/>
            <pc:sldMk cId="1424103615" sldId="479"/>
            <ac:picMk id="4" creationId="{BB5F8852-1ECD-6F17-9A58-A40B39A4C2C6}"/>
          </ac:picMkLst>
        </pc:picChg>
      </pc:sldChg>
      <pc:sldChg chg="delSp modSp mod delAnim">
        <pc:chgData name="Willemijn Gerritsen" userId="8aa5d691-83b3-4c6f-b406-da0a76de7bd5" providerId="ADAL" clId="{7DB2EFD3-90F1-4472-9E1F-B4FD1DA6C3C2}" dt="2024-10-04T12:37:08.325" v="8" actId="1036"/>
        <pc:sldMkLst>
          <pc:docMk/>
          <pc:sldMk cId="2589431028" sldId="481"/>
        </pc:sldMkLst>
        <pc:picChg chg="del">
          <ac:chgData name="Willemijn Gerritsen" userId="8aa5d691-83b3-4c6f-b406-da0a76de7bd5" providerId="ADAL" clId="{7DB2EFD3-90F1-4472-9E1F-B4FD1DA6C3C2}" dt="2024-10-04T12:36:59.029" v="6" actId="478"/>
          <ac:picMkLst>
            <pc:docMk/>
            <pc:sldMk cId="2589431028" sldId="481"/>
            <ac:picMk id="3" creationId="{4048E3F8-9734-816E-34D0-C184DD4EE431}"/>
          </ac:picMkLst>
        </pc:picChg>
        <pc:picChg chg="mod">
          <ac:chgData name="Willemijn Gerritsen" userId="8aa5d691-83b3-4c6f-b406-da0a76de7bd5" providerId="ADAL" clId="{7DB2EFD3-90F1-4472-9E1F-B4FD1DA6C3C2}" dt="2024-10-04T12:37:08.325" v="8" actId="1036"/>
          <ac:picMkLst>
            <pc:docMk/>
            <pc:sldMk cId="2589431028" sldId="481"/>
            <ac:picMk id="4" creationId="{728406DC-F4AF-5779-0279-3F2E26E70657}"/>
          </ac:picMkLst>
        </pc:picChg>
      </pc:sldChg>
      <pc:sldChg chg="delSp modSp mod delAnim">
        <pc:chgData name="Willemijn Gerritsen" userId="8aa5d691-83b3-4c6f-b406-da0a76de7bd5" providerId="ADAL" clId="{7DB2EFD3-90F1-4472-9E1F-B4FD1DA6C3C2}" dt="2024-10-04T12:38:16.202" v="11" actId="1076"/>
        <pc:sldMkLst>
          <pc:docMk/>
          <pc:sldMk cId="4270493919" sldId="482"/>
        </pc:sldMkLst>
        <pc:spChg chg="mod">
          <ac:chgData name="Willemijn Gerritsen" userId="8aa5d691-83b3-4c6f-b406-da0a76de7bd5" providerId="ADAL" clId="{7DB2EFD3-90F1-4472-9E1F-B4FD1DA6C3C2}" dt="2024-10-04T12:37:27.344" v="9"/>
          <ac:spMkLst>
            <pc:docMk/>
            <pc:sldMk cId="4270493919" sldId="482"/>
            <ac:spMk id="2" creationId="{00000000-0000-0000-0000-000000000000}"/>
          </ac:spMkLst>
        </pc:spChg>
        <pc:picChg chg="del">
          <ac:chgData name="Willemijn Gerritsen" userId="8aa5d691-83b3-4c6f-b406-da0a76de7bd5" providerId="ADAL" clId="{7DB2EFD3-90F1-4472-9E1F-B4FD1DA6C3C2}" dt="2024-10-04T12:38:06.456" v="10" actId="478"/>
          <ac:picMkLst>
            <pc:docMk/>
            <pc:sldMk cId="4270493919" sldId="482"/>
            <ac:picMk id="3" creationId="{0170EB4F-28B7-F1FC-5F3F-8F840927C85B}"/>
          </ac:picMkLst>
        </pc:picChg>
        <pc:picChg chg="mod">
          <ac:chgData name="Willemijn Gerritsen" userId="8aa5d691-83b3-4c6f-b406-da0a76de7bd5" providerId="ADAL" clId="{7DB2EFD3-90F1-4472-9E1F-B4FD1DA6C3C2}" dt="2024-10-04T12:38:16.202" v="11" actId="1076"/>
          <ac:picMkLst>
            <pc:docMk/>
            <pc:sldMk cId="4270493919" sldId="482"/>
            <ac:picMk id="4" creationId="{BA01E2E2-B985-957E-006A-9E8CC6602231}"/>
          </ac:picMkLst>
        </pc:picChg>
      </pc:sldChg>
      <pc:sldChg chg="modSp mod">
        <pc:chgData name="Willemijn Gerritsen" userId="8aa5d691-83b3-4c6f-b406-da0a76de7bd5" providerId="ADAL" clId="{7DB2EFD3-90F1-4472-9E1F-B4FD1DA6C3C2}" dt="2024-10-04T12:38:34.742" v="12" actId="1076"/>
        <pc:sldMkLst>
          <pc:docMk/>
          <pc:sldMk cId="191765054" sldId="483"/>
        </pc:sldMkLst>
        <pc:picChg chg="mod">
          <ac:chgData name="Willemijn Gerritsen" userId="8aa5d691-83b3-4c6f-b406-da0a76de7bd5" providerId="ADAL" clId="{7DB2EFD3-90F1-4472-9E1F-B4FD1DA6C3C2}" dt="2024-10-04T12:38:34.742" v="12" actId="1076"/>
          <ac:picMkLst>
            <pc:docMk/>
            <pc:sldMk cId="191765054" sldId="483"/>
            <ac:picMk id="3" creationId="{E0F55F63-63EF-A337-2397-3C5B3E66F07E}"/>
          </ac:picMkLst>
        </pc:picChg>
      </pc:sldChg>
      <pc:sldChg chg="modSp mod">
        <pc:chgData name="Willemijn Gerritsen" userId="8aa5d691-83b3-4c6f-b406-da0a76de7bd5" providerId="ADAL" clId="{7DB2EFD3-90F1-4472-9E1F-B4FD1DA6C3C2}" dt="2024-10-04T12:39:10.192" v="13" actId="1076"/>
        <pc:sldMkLst>
          <pc:docMk/>
          <pc:sldMk cId="1019002500" sldId="484"/>
        </pc:sldMkLst>
        <pc:picChg chg="mod">
          <ac:chgData name="Willemijn Gerritsen" userId="8aa5d691-83b3-4c6f-b406-da0a76de7bd5" providerId="ADAL" clId="{7DB2EFD3-90F1-4472-9E1F-B4FD1DA6C3C2}" dt="2024-10-04T12:39:10.192" v="13" actId="1076"/>
          <ac:picMkLst>
            <pc:docMk/>
            <pc:sldMk cId="1019002500" sldId="484"/>
            <ac:picMk id="3" creationId="{76B41E38-C623-C20D-5AAF-054C9FFD5C11}"/>
          </ac:picMkLst>
        </pc:picChg>
      </pc:sldChg>
      <pc:sldChg chg="modSp mod">
        <pc:chgData name="Willemijn Gerritsen" userId="8aa5d691-83b3-4c6f-b406-da0a76de7bd5" providerId="ADAL" clId="{7DB2EFD3-90F1-4472-9E1F-B4FD1DA6C3C2}" dt="2024-10-04T12:39:19.445" v="14" actId="1076"/>
        <pc:sldMkLst>
          <pc:docMk/>
          <pc:sldMk cId="1969136540" sldId="485"/>
        </pc:sldMkLst>
        <pc:picChg chg="mod">
          <ac:chgData name="Willemijn Gerritsen" userId="8aa5d691-83b3-4c6f-b406-da0a76de7bd5" providerId="ADAL" clId="{7DB2EFD3-90F1-4472-9E1F-B4FD1DA6C3C2}" dt="2024-10-04T12:39:19.445" v="14" actId="1076"/>
          <ac:picMkLst>
            <pc:docMk/>
            <pc:sldMk cId="1969136540" sldId="485"/>
            <ac:picMk id="3" creationId="{3936BCF1-4899-2147-FED8-0072B54CA9F2}"/>
          </ac:picMkLst>
        </pc:picChg>
      </pc:sldChg>
      <pc:sldChg chg="modSp mod">
        <pc:chgData name="Willemijn Gerritsen" userId="8aa5d691-83b3-4c6f-b406-da0a76de7bd5" providerId="ADAL" clId="{7DB2EFD3-90F1-4472-9E1F-B4FD1DA6C3C2}" dt="2024-10-04T12:39:37.145" v="15" actId="1076"/>
        <pc:sldMkLst>
          <pc:docMk/>
          <pc:sldMk cId="3237680665" sldId="487"/>
        </pc:sldMkLst>
        <pc:picChg chg="mod">
          <ac:chgData name="Willemijn Gerritsen" userId="8aa5d691-83b3-4c6f-b406-da0a76de7bd5" providerId="ADAL" clId="{7DB2EFD3-90F1-4472-9E1F-B4FD1DA6C3C2}" dt="2024-10-04T12:39:37.145" v="15" actId="1076"/>
          <ac:picMkLst>
            <pc:docMk/>
            <pc:sldMk cId="3237680665" sldId="487"/>
            <ac:picMk id="3" creationId="{68AF9E2D-1A75-6BFA-D05E-2EA05E724776}"/>
          </ac:picMkLst>
        </pc:picChg>
      </pc:sldChg>
      <pc:sldChg chg="modSp mod">
        <pc:chgData name="Willemijn Gerritsen" userId="8aa5d691-83b3-4c6f-b406-da0a76de7bd5" providerId="ADAL" clId="{7DB2EFD3-90F1-4472-9E1F-B4FD1DA6C3C2}" dt="2024-10-04T12:39:46.223" v="16" actId="1076"/>
        <pc:sldMkLst>
          <pc:docMk/>
          <pc:sldMk cId="2820084492" sldId="488"/>
        </pc:sldMkLst>
        <pc:picChg chg="mod">
          <ac:chgData name="Willemijn Gerritsen" userId="8aa5d691-83b3-4c6f-b406-da0a76de7bd5" providerId="ADAL" clId="{7DB2EFD3-90F1-4472-9E1F-B4FD1DA6C3C2}" dt="2024-10-04T12:39:46.223" v="16" actId="1076"/>
          <ac:picMkLst>
            <pc:docMk/>
            <pc:sldMk cId="2820084492" sldId="488"/>
            <ac:picMk id="5" creationId="{A9440CD0-FB73-16C2-4AA3-2DF14CB1966E}"/>
          </ac:picMkLst>
        </pc:picChg>
      </pc:sldChg>
      <pc:sldChg chg="modSp mod">
        <pc:chgData name="Willemijn Gerritsen" userId="8aa5d691-83b3-4c6f-b406-da0a76de7bd5" providerId="ADAL" clId="{7DB2EFD3-90F1-4472-9E1F-B4FD1DA6C3C2}" dt="2024-10-04T12:39:56.719" v="17" actId="1076"/>
        <pc:sldMkLst>
          <pc:docMk/>
          <pc:sldMk cId="1834642219" sldId="489"/>
        </pc:sldMkLst>
        <pc:picChg chg="mod">
          <ac:chgData name="Willemijn Gerritsen" userId="8aa5d691-83b3-4c6f-b406-da0a76de7bd5" providerId="ADAL" clId="{7DB2EFD3-90F1-4472-9E1F-B4FD1DA6C3C2}" dt="2024-10-04T12:39:56.719" v="17" actId="1076"/>
          <ac:picMkLst>
            <pc:docMk/>
            <pc:sldMk cId="1834642219" sldId="489"/>
            <ac:picMk id="4" creationId="{A38B052F-1707-8546-8E87-32730C4AE508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0:23.409" v="18" actId="1076"/>
        <pc:sldMkLst>
          <pc:docMk/>
          <pc:sldMk cId="3668131152" sldId="490"/>
        </pc:sldMkLst>
        <pc:picChg chg="mod">
          <ac:chgData name="Willemijn Gerritsen" userId="8aa5d691-83b3-4c6f-b406-da0a76de7bd5" providerId="ADAL" clId="{7DB2EFD3-90F1-4472-9E1F-B4FD1DA6C3C2}" dt="2024-10-04T12:40:23.409" v="18" actId="1076"/>
          <ac:picMkLst>
            <pc:docMk/>
            <pc:sldMk cId="3668131152" sldId="490"/>
            <ac:picMk id="3" creationId="{B5150814-6D34-4962-1DE2-6DE4020CEAE1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0:45.740" v="20" actId="1076"/>
        <pc:sldMkLst>
          <pc:docMk/>
          <pc:sldMk cId="1347887826" sldId="492"/>
        </pc:sldMkLst>
        <pc:picChg chg="mod">
          <ac:chgData name="Willemijn Gerritsen" userId="8aa5d691-83b3-4c6f-b406-da0a76de7bd5" providerId="ADAL" clId="{7DB2EFD3-90F1-4472-9E1F-B4FD1DA6C3C2}" dt="2024-10-04T12:40:45.740" v="20" actId="1076"/>
          <ac:picMkLst>
            <pc:docMk/>
            <pc:sldMk cId="1347887826" sldId="492"/>
            <ac:picMk id="5" creationId="{C7BF76F2-B63F-C1D2-87F9-A5EECC876903}"/>
          </ac:picMkLst>
        </pc:picChg>
      </pc:sldChg>
      <pc:sldChg chg="delSp modSp mod delAnim">
        <pc:chgData name="Willemijn Gerritsen" userId="8aa5d691-83b3-4c6f-b406-da0a76de7bd5" providerId="ADAL" clId="{7DB2EFD3-90F1-4472-9E1F-B4FD1DA6C3C2}" dt="2024-10-04T12:41:05.214" v="23" actId="1076"/>
        <pc:sldMkLst>
          <pc:docMk/>
          <pc:sldMk cId="2126576867" sldId="493"/>
        </pc:sldMkLst>
        <pc:picChg chg="del mod">
          <ac:chgData name="Willemijn Gerritsen" userId="8aa5d691-83b3-4c6f-b406-da0a76de7bd5" providerId="ADAL" clId="{7DB2EFD3-90F1-4472-9E1F-B4FD1DA6C3C2}" dt="2024-10-04T12:40:55.065" v="22" actId="478"/>
          <ac:picMkLst>
            <pc:docMk/>
            <pc:sldMk cId="2126576867" sldId="493"/>
            <ac:picMk id="5" creationId="{6EAEFB91-A63A-6416-DE54-FBE9C80577E0}"/>
          </ac:picMkLst>
        </pc:picChg>
        <pc:picChg chg="mod">
          <ac:chgData name="Willemijn Gerritsen" userId="8aa5d691-83b3-4c6f-b406-da0a76de7bd5" providerId="ADAL" clId="{7DB2EFD3-90F1-4472-9E1F-B4FD1DA6C3C2}" dt="2024-10-04T12:41:05.214" v="23" actId="1076"/>
          <ac:picMkLst>
            <pc:docMk/>
            <pc:sldMk cId="2126576867" sldId="493"/>
            <ac:picMk id="7" creationId="{48113C9B-B016-EFA0-1491-41C45037B456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1:21.114" v="24" actId="1076"/>
        <pc:sldMkLst>
          <pc:docMk/>
          <pc:sldMk cId="3256971876" sldId="495"/>
        </pc:sldMkLst>
        <pc:picChg chg="mod">
          <ac:chgData name="Willemijn Gerritsen" userId="8aa5d691-83b3-4c6f-b406-da0a76de7bd5" providerId="ADAL" clId="{7DB2EFD3-90F1-4472-9E1F-B4FD1DA6C3C2}" dt="2024-10-04T12:41:21.114" v="24" actId="1076"/>
          <ac:picMkLst>
            <pc:docMk/>
            <pc:sldMk cId="3256971876" sldId="495"/>
            <ac:picMk id="3" creationId="{675AE62E-6D67-09CE-762A-7B84896F2DB8}"/>
          </ac:picMkLst>
        </pc:picChg>
      </pc:sldChg>
      <pc:sldChg chg="delSp modSp mod delAnim">
        <pc:chgData name="Willemijn Gerritsen" userId="8aa5d691-83b3-4c6f-b406-da0a76de7bd5" providerId="ADAL" clId="{7DB2EFD3-90F1-4472-9E1F-B4FD1DA6C3C2}" dt="2024-10-04T12:41:38.813" v="26" actId="1076"/>
        <pc:sldMkLst>
          <pc:docMk/>
          <pc:sldMk cId="3876863521" sldId="496"/>
        </pc:sldMkLst>
        <pc:picChg chg="del">
          <ac:chgData name="Willemijn Gerritsen" userId="8aa5d691-83b3-4c6f-b406-da0a76de7bd5" providerId="ADAL" clId="{7DB2EFD3-90F1-4472-9E1F-B4FD1DA6C3C2}" dt="2024-10-04T12:41:29.794" v="25" actId="478"/>
          <ac:picMkLst>
            <pc:docMk/>
            <pc:sldMk cId="3876863521" sldId="496"/>
            <ac:picMk id="7" creationId="{A695CD4C-9B28-0570-B807-9C3FBB0BC464}"/>
          </ac:picMkLst>
        </pc:picChg>
        <pc:picChg chg="mod">
          <ac:chgData name="Willemijn Gerritsen" userId="8aa5d691-83b3-4c6f-b406-da0a76de7bd5" providerId="ADAL" clId="{7DB2EFD3-90F1-4472-9E1F-B4FD1DA6C3C2}" dt="2024-10-04T12:41:38.813" v="26" actId="1076"/>
          <ac:picMkLst>
            <pc:docMk/>
            <pc:sldMk cId="3876863521" sldId="496"/>
            <ac:picMk id="8" creationId="{D368AFFD-59E3-5AF4-FF99-AC575EA55C8C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1:48.888" v="27" actId="1076"/>
        <pc:sldMkLst>
          <pc:docMk/>
          <pc:sldMk cId="3558276318" sldId="497"/>
        </pc:sldMkLst>
        <pc:picChg chg="mod">
          <ac:chgData name="Willemijn Gerritsen" userId="8aa5d691-83b3-4c6f-b406-da0a76de7bd5" providerId="ADAL" clId="{7DB2EFD3-90F1-4472-9E1F-B4FD1DA6C3C2}" dt="2024-10-04T12:41:48.888" v="27" actId="1076"/>
          <ac:picMkLst>
            <pc:docMk/>
            <pc:sldMk cId="3558276318" sldId="497"/>
            <ac:picMk id="7" creationId="{D76937AE-C326-6096-EBC6-36FC6BA69D74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2:00.058" v="29" actId="1036"/>
        <pc:sldMkLst>
          <pc:docMk/>
          <pc:sldMk cId="3018648059" sldId="498"/>
        </pc:sldMkLst>
        <pc:picChg chg="mod">
          <ac:chgData name="Willemijn Gerritsen" userId="8aa5d691-83b3-4c6f-b406-da0a76de7bd5" providerId="ADAL" clId="{7DB2EFD3-90F1-4472-9E1F-B4FD1DA6C3C2}" dt="2024-10-04T12:42:00.058" v="29" actId="1036"/>
          <ac:picMkLst>
            <pc:docMk/>
            <pc:sldMk cId="3018648059" sldId="498"/>
            <ac:picMk id="5" creationId="{B70C969E-640F-D734-166A-73BEFCAD037B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2:11.385" v="30" actId="1076"/>
        <pc:sldMkLst>
          <pc:docMk/>
          <pc:sldMk cId="2194376684" sldId="499"/>
        </pc:sldMkLst>
        <pc:picChg chg="mod">
          <ac:chgData name="Willemijn Gerritsen" userId="8aa5d691-83b3-4c6f-b406-da0a76de7bd5" providerId="ADAL" clId="{7DB2EFD3-90F1-4472-9E1F-B4FD1DA6C3C2}" dt="2024-10-04T12:42:11.385" v="30" actId="1076"/>
          <ac:picMkLst>
            <pc:docMk/>
            <pc:sldMk cId="2194376684" sldId="499"/>
            <ac:picMk id="5" creationId="{EF23B6F3-7133-9681-F7E5-B3495BF8101D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2:48.553" v="31" actId="1076"/>
        <pc:sldMkLst>
          <pc:docMk/>
          <pc:sldMk cId="2147316877" sldId="501"/>
        </pc:sldMkLst>
        <pc:picChg chg="mod">
          <ac:chgData name="Willemijn Gerritsen" userId="8aa5d691-83b3-4c6f-b406-da0a76de7bd5" providerId="ADAL" clId="{7DB2EFD3-90F1-4472-9E1F-B4FD1DA6C3C2}" dt="2024-10-04T12:42:48.553" v="31" actId="1076"/>
          <ac:picMkLst>
            <pc:docMk/>
            <pc:sldMk cId="2147316877" sldId="501"/>
            <ac:picMk id="3" creationId="{B006543E-98FE-A7EB-21E6-A91A2293A3D2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3:28.183" v="32" actId="1076"/>
        <pc:sldMkLst>
          <pc:docMk/>
          <pc:sldMk cId="2708116455" sldId="502"/>
        </pc:sldMkLst>
        <pc:picChg chg="mod">
          <ac:chgData name="Willemijn Gerritsen" userId="8aa5d691-83b3-4c6f-b406-da0a76de7bd5" providerId="ADAL" clId="{7DB2EFD3-90F1-4472-9E1F-B4FD1DA6C3C2}" dt="2024-10-04T12:43:28.183" v="32" actId="1076"/>
          <ac:picMkLst>
            <pc:docMk/>
            <pc:sldMk cId="2708116455" sldId="502"/>
            <ac:picMk id="3" creationId="{1D05342A-4E83-D741-B3AE-B753B649F187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3:36.397" v="33" actId="1076"/>
        <pc:sldMkLst>
          <pc:docMk/>
          <pc:sldMk cId="33224597" sldId="503"/>
        </pc:sldMkLst>
        <pc:picChg chg="mod">
          <ac:chgData name="Willemijn Gerritsen" userId="8aa5d691-83b3-4c6f-b406-da0a76de7bd5" providerId="ADAL" clId="{7DB2EFD3-90F1-4472-9E1F-B4FD1DA6C3C2}" dt="2024-10-04T12:43:36.397" v="33" actId="1076"/>
          <ac:picMkLst>
            <pc:docMk/>
            <pc:sldMk cId="33224597" sldId="503"/>
            <ac:picMk id="5" creationId="{15E9673F-5916-8350-E834-681379FCEDC0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3:50.229" v="34" actId="1076"/>
        <pc:sldMkLst>
          <pc:docMk/>
          <pc:sldMk cId="3197758472" sldId="504"/>
        </pc:sldMkLst>
        <pc:picChg chg="mod">
          <ac:chgData name="Willemijn Gerritsen" userId="8aa5d691-83b3-4c6f-b406-da0a76de7bd5" providerId="ADAL" clId="{7DB2EFD3-90F1-4472-9E1F-B4FD1DA6C3C2}" dt="2024-10-04T12:43:50.229" v="34" actId="1076"/>
          <ac:picMkLst>
            <pc:docMk/>
            <pc:sldMk cId="3197758472" sldId="504"/>
            <ac:picMk id="3" creationId="{69D56E31-07A7-F452-9910-49E02B58FADD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3:59.749" v="35" actId="1076"/>
        <pc:sldMkLst>
          <pc:docMk/>
          <pc:sldMk cId="3292534579" sldId="505"/>
        </pc:sldMkLst>
        <pc:picChg chg="mod">
          <ac:chgData name="Willemijn Gerritsen" userId="8aa5d691-83b3-4c6f-b406-da0a76de7bd5" providerId="ADAL" clId="{7DB2EFD3-90F1-4472-9E1F-B4FD1DA6C3C2}" dt="2024-10-04T12:43:59.749" v="35" actId="1076"/>
          <ac:picMkLst>
            <pc:docMk/>
            <pc:sldMk cId="3292534579" sldId="505"/>
            <ac:picMk id="3" creationId="{5E86F0A6-7AB6-7DD5-70B4-FC59B43F7FD9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4:09.836" v="37" actId="1036"/>
        <pc:sldMkLst>
          <pc:docMk/>
          <pc:sldMk cId="3666943435" sldId="506"/>
        </pc:sldMkLst>
        <pc:picChg chg="mod">
          <ac:chgData name="Willemijn Gerritsen" userId="8aa5d691-83b3-4c6f-b406-da0a76de7bd5" providerId="ADAL" clId="{7DB2EFD3-90F1-4472-9E1F-B4FD1DA6C3C2}" dt="2024-10-04T12:44:09.836" v="37" actId="1036"/>
          <ac:picMkLst>
            <pc:docMk/>
            <pc:sldMk cId="3666943435" sldId="506"/>
            <ac:picMk id="3" creationId="{5D185613-4E93-72E0-7EAE-A23832893E65}"/>
          </ac:picMkLst>
        </pc:picChg>
      </pc:sldChg>
      <pc:sldChg chg="modSp mod">
        <pc:chgData name="Willemijn Gerritsen" userId="8aa5d691-83b3-4c6f-b406-da0a76de7bd5" providerId="ADAL" clId="{7DB2EFD3-90F1-4472-9E1F-B4FD1DA6C3C2}" dt="2024-10-04T12:44:18.349" v="38" actId="1076"/>
        <pc:sldMkLst>
          <pc:docMk/>
          <pc:sldMk cId="2326782370" sldId="507"/>
        </pc:sldMkLst>
        <pc:picChg chg="mod">
          <ac:chgData name="Willemijn Gerritsen" userId="8aa5d691-83b3-4c6f-b406-da0a76de7bd5" providerId="ADAL" clId="{7DB2EFD3-90F1-4472-9E1F-B4FD1DA6C3C2}" dt="2024-10-04T12:44:18.349" v="38" actId="1076"/>
          <ac:picMkLst>
            <pc:docMk/>
            <pc:sldMk cId="2326782370" sldId="507"/>
            <ac:picMk id="3" creationId="{D65578D7-5098-C68E-A93B-93079D4181AE}"/>
          </ac:picMkLst>
        </pc:picChg>
      </pc:sldChg>
    </pc:docChg>
  </pc:docChgLst>
  <pc:docChgLst>
    <pc:chgData name="Evi Kruijer" userId="0af39978-7a4a-49b0-8bce-70804f0fc89e" providerId="ADAL" clId="{58B29806-0CF6-42B8-A51E-040AC2E1B2BB}"/>
    <pc:docChg chg="undo custSel mod addSld delSld modSld sldOrd">
      <pc:chgData name="Evi Kruijer" userId="0af39978-7a4a-49b0-8bce-70804f0fc89e" providerId="ADAL" clId="{58B29806-0CF6-42B8-A51E-040AC2E1B2BB}" dt="2024-10-01T12:56:52.307" v="879"/>
      <pc:docMkLst>
        <pc:docMk/>
      </pc:docMkLst>
      <pc:sldChg chg="modSp">
        <pc:chgData name="Evi Kruijer" userId="0af39978-7a4a-49b0-8bce-70804f0fc89e" providerId="ADAL" clId="{58B29806-0CF6-42B8-A51E-040AC2E1B2BB}" dt="2024-10-01T12:10:45.166" v="43" actId="20577"/>
        <pc:sldMkLst>
          <pc:docMk/>
          <pc:sldMk cId="1843325559" sldId="257"/>
        </pc:sldMkLst>
        <pc:spChg chg="mod">
          <ac:chgData name="Evi Kruijer" userId="0af39978-7a4a-49b0-8bce-70804f0fc89e" providerId="ADAL" clId="{58B29806-0CF6-42B8-A51E-040AC2E1B2BB}" dt="2024-10-01T12:10:45.166" v="43" actId="20577"/>
          <ac:spMkLst>
            <pc:docMk/>
            <pc:sldMk cId="1843325559" sldId="257"/>
            <ac:spMk id="2" creationId="{00000000-0000-0000-0000-000000000000}"/>
          </ac:spMkLst>
        </pc:spChg>
      </pc:sldChg>
      <pc:sldChg chg="modSp">
        <pc:chgData name="Evi Kruijer" userId="0af39978-7a4a-49b0-8bce-70804f0fc89e" providerId="ADAL" clId="{58B29806-0CF6-42B8-A51E-040AC2E1B2BB}" dt="2024-10-01T12:11:09.814" v="47" actId="20577"/>
        <pc:sldMkLst>
          <pc:docMk/>
          <pc:sldMk cId="118351513" sldId="275"/>
        </pc:sldMkLst>
        <pc:spChg chg="mod">
          <ac:chgData name="Evi Kruijer" userId="0af39978-7a4a-49b0-8bce-70804f0fc89e" providerId="ADAL" clId="{58B29806-0CF6-42B8-A51E-040AC2E1B2BB}" dt="2024-10-01T12:11:09.814" v="47" actId="20577"/>
          <ac:spMkLst>
            <pc:docMk/>
            <pc:sldMk cId="118351513" sldId="275"/>
            <ac:spMk id="2" creationId="{00000000-0000-0000-0000-000000000000}"/>
          </ac:spMkLst>
        </pc:spChg>
      </pc:sldChg>
      <pc:sldChg chg="modSp">
        <pc:chgData name="Evi Kruijer" userId="0af39978-7a4a-49b0-8bce-70804f0fc89e" providerId="ADAL" clId="{58B29806-0CF6-42B8-A51E-040AC2E1B2BB}" dt="2024-10-01T12:10:49.646" v="45" actId="20577"/>
        <pc:sldMkLst>
          <pc:docMk/>
          <pc:sldMk cId="1545781383" sldId="279"/>
        </pc:sldMkLst>
        <pc:spChg chg="mod">
          <ac:chgData name="Evi Kruijer" userId="0af39978-7a4a-49b0-8bce-70804f0fc89e" providerId="ADAL" clId="{58B29806-0CF6-42B8-A51E-040AC2E1B2BB}" dt="2024-10-01T12:10:49.646" v="45" actId="20577"/>
          <ac:spMkLst>
            <pc:docMk/>
            <pc:sldMk cId="1545781383" sldId="279"/>
            <ac:spMk id="2" creationId="{00000000-0000-0000-0000-000000000000}"/>
          </ac:spMkLst>
        </pc:spChg>
      </pc:sldChg>
      <pc:sldChg chg="addSp delSp modSp mod delAnim">
        <pc:chgData name="Evi Kruijer" userId="0af39978-7a4a-49b0-8bce-70804f0fc89e" providerId="ADAL" clId="{58B29806-0CF6-42B8-A51E-040AC2E1B2BB}" dt="2024-10-01T12:14:20.160" v="80" actId="1582"/>
        <pc:sldMkLst>
          <pc:docMk/>
          <pc:sldMk cId="1886550594" sldId="294"/>
        </pc:sldMkLst>
        <pc:spChg chg="mod">
          <ac:chgData name="Evi Kruijer" userId="0af39978-7a4a-49b0-8bce-70804f0fc89e" providerId="ADAL" clId="{58B29806-0CF6-42B8-A51E-040AC2E1B2BB}" dt="2024-10-01T12:12:58.385" v="64" actId="20577"/>
          <ac:spMkLst>
            <pc:docMk/>
            <pc:sldMk cId="1886550594" sldId="294"/>
            <ac:spMk id="2" creationId="{00000000-0000-0000-0000-000000000000}"/>
          </ac:spMkLst>
        </pc:spChg>
        <pc:spChg chg="add del mod">
          <ac:chgData name="Evi Kruijer" userId="0af39978-7a4a-49b0-8bce-70804f0fc89e" providerId="ADAL" clId="{58B29806-0CF6-42B8-A51E-040AC2E1B2BB}" dt="2024-10-01T12:13:06.682" v="68" actId="478"/>
          <ac:spMkLst>
            <pc:docMk/>
            <pc:sldMk cId="1886550594" sldId="294"/>
            <ac:spMk id="7" creationId="{8F493AE9-29E6-9FA0-D70A-0C0A48075BFB}"/>
          </ac:spMkLst>
        </pc:spChg>
        <pc:spChg chg="add mod topLvl">
          <ac:chgData name="Evi Kruijer" userId="0af39978-7a4a-49b0-8bce-70804f0fc89e" providerId="ADAL" clId="{58B29806-0CF6-42B8-A51E-040AC2E1B2BB}" dt="2024-10-01T12:14:20.160" v="80" actId="1582"/>
          <ac:spMkLst>
            <pc:docMk/>
            <pc:sldMk cId="1886550594" sldId="294"/>
            <ac:spMk id="10" creationId="{1D272029-9FFD-CF3A-6A8A-2618DD9E4000}"/>
          </ac:spMkLst>
        </pc:spChg>
        <pc:grpChg chg="add del mod">
          <ac:chgData name="Evi Kruijer" userId="0af39978-7a4a-49b0-8bce-70804f0fc89e" providerId="ADAL" clId="{58B29806-0CF6-42B8-A51E-040AC2E1B2BB}" dt="2024-10-01T12:14:04.698" v="77" actId="165"/>
          <ac:grpSpMkLst>
            <pc:docMk/>
            <pc:sldMk cId="1886550594" sldId="294"/>
            <ac:grpSpMk id="9" creationId="{08A286EB-B4D4-5ABB-E8AB-31414966C893}"/>
          </ac:grpSpMkLst>
        </pc:grpChg>
        <pc:picChg chg="del">
          <ac:chgData name="Evi Kruijer" userId="0af39978-7a4a-49b0-8bce-70804f0fc89e" providerId="ADAL" clId="{58B29806-0CF6-42B8-A51E-040AC2E1B2BB}" dt="2024-10-01T12:13:01.926" v="66" actId="478"/>
          <ac:picMkLst>
            <pc:docMk/>
            <pc:sldMk cId="1886550594" sldId="294"/>
            <ac:picMk id="3" creationId="{349B2953-DD39-41CD-2EEB-1264B0094699}"/>
          </ac:picMkLst>
        </pc:picChg>
        <pc:picChg chg="del">
          <ac:chgData name="Evi Kruijer" userId="0af39978-7a4a-49b0-8bce-70804f0fc89e" providerId="ADAL" clId="{58B29806-0CF6-42B8-A51E-040AC2E1B2BB}" dt="2024-10-01T12:13:03.477" v="67" actId="478"/>
          <ac:picMkLst>
            <pc:docMk/>
            <pc:sldMk cId="1886550594" sldId="294"/>
            <ac:picMk id="4" creationId="{00000000-0000-0000-0000-000000000000}"/>
          </ac:picMkLst>
        </pc:picChg>
        <pc:picChg chg="del">
          <ac:chgData name="Evi Kruijer" userId="0af39978-7a4a-49b0-8bce-70804f0fc89e" providerId="ADAL" clId="{58B29806-0CF6-42B8-A51E-040AC2E1B2BB}" dt="2024-10-01T12:13:00.847" v="65" actId="478"/>
          <ac:picMkLst>
            <pc:docMk/>
            <pc:sldMk cId="1886550594" sldId="294"/>
            <ac:picMk id="5" creationId="{CCDFBE33-9D40-7EFB-79E3-0628C0362882}"/>
          </ac:picMkLst>
        </pc:picChg>
        <pc:picChg chg="add mod">
          <ac:chgData name="Evi Kruijer" userId="0af39978-7a4a-49b0-8bce-70804f0fc89e" providerId="ADAL" clId="{58B29806-0CF6-42B8-A51E-040AC2E1B2BB}" dt="2024-10-01T12:13:58.718" v="76" actId="1076"/>
          <ac:picMkLst>
            <pc:docMk/>
            <pc:sldMk cId="1886550594" sldId="294"/>
            <ac:picMk id="8" creationId="{720B1DA9-7465-7770-296F-23AA1402363B}"/>
          </ac:picMkLst>
        </pc:picChg>
        <pc:cxnChg chg="add mod topLvl">
          <ac:chgData name="Evi Kruijer" userId="0af39978-7a4a-49b0-8bce-70804f0fc89e" providerId="ADAL" clId="{58B29806-0CF6-42B8-A51E-040AC2E1B2BB}" dt="2024-10-01T12:14:20.160" v="80" actId="1582"/>
          <ac:cxnSpMkLst>
            <pc:docMk/>
            <pc:sldMk cId="1886550594" sldId="294"/>
            <ac:cxnSpMk id="11" creationId="{0DADC353-3F5F-3297-CF45-D145AADD832B}"/>
          </ac:cxnSpMkLst>
        </pc:cxnChg>
      </pc:sldChg>
      <pc:sldChg chg="addSp delSp modSp mod">
        <pc:chgData name="Evi Kruijer" userId="0af39978-7a4a-49b0-8bce-70804f0fc89e" providerId="ADAL" clId="{58B29806-0CF6-42B8-A51E-040AC2E1B2BB}" dt="2024-10-01T12:12:12.144" v="53" actId="732"/>
        <pc:sldMkLst>
          <pc:docMk/>
          <pc:sldMk cId="2591311623" sldId="301"/>
        </pc:sldMkLst>
        <pc:picChg chg="del">
          <ac:chgData name="Evi Kruijer" userId="0af39978-7a4a-49b0-8bce-70804f0fc89e" providerId="ADAL" clId="{58B29806-0CF6-42B8-A51E-040AC2E1B2BB}" dt="2024-10-01T12:11:45.764" v="48" actId="478"/>
          <ac:picMkLst>
            <pc:docMk/>
            <pc:sldMk cId="2591311623" sldId="301"/>
            <ac:picMk id="3" creationId="{D4B1F9E2-B948-A2D0-CF0D-526E94C07EAD}"/>
          </ac:picMkLst>
        </pc:picChg>
        <pc:picChg chg="add mod modCrop">
          <ac:chgData name="Evi Kruijer" userId="0af39978-7a4a-49b0-8bce-70804f0fc89e" providerId="ADAL" clId="{58B29806-0CF6-42B8-A51E-040AC2E1B2BB}" dt="2024-10-01T12:12:12.144" v="53" actId="732"/>
          <ac:picMkLst>
            <pc:docMk/>
            <pc:sldMk cId="2591311623" sldId="301"/>
            <ac:picMk id="7" creationId="{4161848C-7190-AFB2-B834-2EAB3EE57B6B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07:26.531" v="3" actId="1076"/>
        <pc:sldMkLst>
          <pc:docMk/>
          <pc:sldMk cId="1041335449" sldId="303"/>
        </pc:sldMkLst>
        <pc:picChg chg="del">
          <ac:chgData name="Evi Kruijer" userId="0af39978-7a4a-49b0-8bce-70804f0fc89e" providerId="ADAL" clId="{58B29806-0CF6-42B8-A51E-040AC2E1B2BB}" dt="2024-10-01T12:07:22.299" v="0" actId="478"/>
          <ac:picMkLst>
            <pc:docMk/>
            <pc:sldMk cId="1041335449" sldId="303"/>
            <ac:picMk id="3" creationId="{C1BCB1A3-270B-BCCD-8A01-56C79149B2D1}"/>
          </ac:picMkLst>
        </pc:picChg>
        <pc:picChg chg="add mod">
          <ac:chgData name="Evi Kruijer" userId="0af39978-7a4a-49b0-8bce-70804f0fc89e" providerId="ADAL" clId="{58B29806-0CF6-42B8-A51E-040AC2E1B2BB}" dt="2024-10-01T12:07:26.531" v="3" actId="1076"/>
          <ac:picMkLst>
            <pc:docMk/>
            <pc:sldMk cId="1041335449" sldId="303"/>
            <ac:picMk id="7" creationId="{E196E09B-B62E-31B5-7842-AFBA1DEB3476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10:12.097" v="37" actId="1076"/>
        <pc:sldMkLst>
          <pc:docMk/>
          <pc:sldMk cId="705454250" sldId="304"/>
        </pc:sldMkLst>
        <pc:spChg chg="mod ord">
          <ac:chgData name="Evi Kruijer" userId="0af39978-7a4a-49b0-8bce-70804f0fc89e" providerId="ADAL" clId="{58B29806-0CF6-42B8-A51E-040AC2E1B2BB}" dt="2024-10-01T12:10:12.097" v="37" actId="1076"/>
          <ac:spMkLst>
            <pc:docMk/>
            <pc:sldMk cId="705454250" sldId="304"/>
            <ac:spMk id="8" creationId="{7D142698-E1F5-AF5E-F769-6BC536A05A83}"/>
          </ac:spMkLst>
        </pc:spChg>
        <pc:picChg chg="add mod ord">
          <ac:chgData name="Evi Kruijer" userId="0af39978-7a4a-49b0-8bce-70804f0fc89e" providerId="ADAL" clId="{58B29806-0CF6-42B8-A51E-040AC2E1B2BB}" dt="2024-10-01T12:10:02.861" v="35" actId="1076"/>
          <ac:picMkLst>
            <pc:docMk/>
            <pc:sldMk cId="705454250" sldId="304"/>
            <ac:picMk id="5" creationId="{C957A2A8-07ED-7C8C-F13A-01D87A444FD2}"/>
          </ac:picMkLst>
        </pc:picChg>
        <pc:picChg chg="del">
          <ac:chgData name="Evi Kruijer" userId="0af39978-7a4a-49b0-8bce-70804f0fc89e" providerId="ADAL" clId="{58B29806-0CF6-42B8-A51E-040AC2E1B2BB}" dt="2024-10-01T12:09:21.734" v="26" actId="478"/>
          <ac:picMkLst>
            <pc:docMk/>
            <pc:sldMk cId="705454250" sldId="304"/>
            <ac:picMk id="7" creationId="{E278F267-FA1E-8C74-7370-4EA6F1B63920}"/>
          </ac:picMkLst>
        </pc:picChg>
        <pc:picChg chg="mod ord">
          <ac:chgData name="Evi Kruijer" userId="0af39978-7a4a-49b0-8bce-70804f0fc89e" providerId="ADAL" clId="{58B29806-0CF6-42B8-A51E-040AC2E1B2BB}" dt="2024-10-01T12:10:06.201" v="36" actId="1076"/>
          <ac:picMkLst>
            <pc:docMk/>
            <pc:sldMk cId="705454250" sldId="304"/>
            <ac:picMk id="9" creationId="{BF1A2EDC-B794-6E72-993B-DA2105AE93A0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16:48.264" v="134" actId="1076"/>
        <pc:sldMkLst>
          <pc:docMk/>
          <pc:sldMk cId="754355834" sldId="313"/>
        </pc:sldMkLst>
        <pc:picChg chg="del">
          <ac:chgData name="Evi Kruijer" userId="0af39978-7a4a-49b0-8bce-70804f0fc89e" providerId="ADAL" clId="{58B29806-0CF6-42B8-A51E-040AC2E1B2BB}" dt="2024-10-01T12:16:25.449" v="127" actId="478"/>
          <ac:picMkLst>
            <pc:docMk/>
            <pc:sldMk cId="754355834" sldId="313"/>
            <ac:picMk id="3" creationId="{C804A7A3-E332-9C45-582B-E5172C2C5E5D}"/>
          </ac:picMkLst>
        </pc:picChg>
        <pc:picChg chg="add mod modCrop">
          <ac:chgData name="Evi Kruijer" userId="0af39978-7a4a-49b0-8bce-70804f0fc89e" providerId="ADAL" clId="{58B29806-0CF6-42B8-A51E-040AC2E1B2BB}" dt="2024-10-01T12:16:48.264" v="134" actId="1076"/>
          <ac:picMkLst>
            <pc:docMk/>
            <pc:sldMk cId="754355834" sldId="313"/>
            <ac:picMk id="5" creationId="{932F5DF6-46A9-7D07-C3F7-7B0CD2223959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15:34.472" v="103" actId="1076"/>
        <pc:sldMkLst>
          <pc:docMk/>
          <pc:sldMk cId="986818549" sldId="319"/>
        </pc:sldMkLst>
        <pc:spChg chg="add del mod">
          <ac:chgData name="Evi Kruijer" userId="0af39978-7a4a-49b0-8bce-70804f0fc89e" providerId="ADAL" clId="{58B29806-0CF6-42B8-A51E-040AC2E1B2BB}" dt="2024-10-01T12:15:27.274" v="100" actId="478"/>
          <ac:spMkLst>
            <pc:docMk/>
            <pc:sldMk cId="986818549" sldId="319"/>
            <ac:spMk id="7" creationId="{1A1753D1-D777-5557-52D1-CFB90EA0E8D8}"/>
          </ac:spMkLst>
        </pc:spChg>
        <pc:picChg chg="del">
          <ac:chgData name="Evi Kruijer" userId="0af39978-7a4a-49b0-8bce-70804f0fc89e" providerId="ADAL" clId="{58B29806-0CF6-42B8-A51E-040AC2E1B2BB}" dt="2024-10-01T12:15:20.874" v="98" actId="478"/>
          <ac:picMkLst>
            <pc:docMk/>
            <pc:sldMk cId="986818549" sldId="319"/>
            <ac:picMk id="3" creationId="{B35E1AEA-3E5E-835B-8351-812A5EF02660}"/>
          </ac:picMkLst>
        </pc:picChg>
        <pc:picChg chg="del">
          <ac:chgData name="Evi Kruijer" userId="0af39978-7a4a-49b0-8bce-70804f0fc89e" providerId="ADAL" clId="{58B29806-0CF6-42B8-A51E-040AC2E1B2BB}" dt="2024-10-01T12:15:22.193" v="99" actId="478"/>
          <ac:picMkLst>
            <pc:docMk/>
            <pc:sldMk cId="986818549" sldId="319"/>
            <ac:picMk id="4" creationId="{00000000-0000-0000-0000-000000000000}"/>
          </ac:picMkLst>
        </pc:picChg>
        <pc:picChg chg="add mod">
          <ac:chgData name="Evi Kruijer" userId="0af39978-7a4a-49b0-8bce-70804f0fc89e" providerId="ADAL" clId="{58B29806-0CF6-42B8-A51E-040AC2E1B2BB}" dt="2024-10-01T12:15:34.472" v="103" actId="1076"/>
          <ac:picMkLst>
            <pc:docMk/>
            <pc:sldMk cId="986818549" sldId="319"/>
            <ac:picMk id="8" creationId="{3442B770-5567-2913-0DA4-2500EC37F7D8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28:12.200" v="399" actId="1076"/>
        <pc:sldMkLst>
          <pc:docMk/>
          <pc:sldMk cId="2047496618" sldId="321"/>
        </pc:sldMkLst>
        <pc:grpChg chg="add mod">
          <ac:chgData name="Evi Kruijer" userId="0af39978-7a4a-49b0-8bce-70804f0fc89e" providerId="ADAL" clId="{58B29806-0CF6-42B8-A51E-040AC2E1B2BB}" dt="2024-10-01T12:28:12.200" v="399" actId="1076"/>
          <ac:grpSpMkLst>
            <pc:docMk/>
            <pc:sldMk cId="2047496618" sldId="321"/>
            <ac:grpSpMk id="7" creationId="{D114BFBA-B1EA-0A13-FA17-8710E1A4269B}"/>
          </ac:grpSpMkLst>
        </pc:grpChg>
        <pc:picChg chg="del">
          <ac:chgData name="Evi Kruijer" userId="0af39978-7a4a-49b0-8bce-70804f0fc89e" providerId="ADAL" clId="{58B29806-0CF6-42B8-A51E-040AC2E1B2BB}" dt="2024-10-01T12:27:56.658" v="396" actId="478"/>
          <ac:picMkLst>
            <pc:docMk/>
            <pc:sldMk cId="2047496618" sldId="321"/>
            <ac:picMk id="3" creationId="{4FB1920B-296D-9C17-2179-A1BA2AE644FA}"/>
          </ac:picMkLst>
        </pc:picChg>
        <pc:picChg chg="add mod">
          <ac:chgData name="Evi Kruijer" userId="0af39978-7a4a-49b0-8bce-70804f0fc89e" providerId="ADAL" clId="{58B29806-0CF6-42B8-A51E-040AC2E1B2BB}" dt="2024-10-01T12:28:06.226" v="397"/>
          <ac:picMkLst>
            <pc:docMk/>
            <pc:sldMk cId="2047496618" sldId="321"/>
            <ac:picMk id="8" creationId="{351D5FAA-5421-DFD6-1F44-11776E781A3B}"/>
          </ac:picMkLst>
        </pc:picChg>
        <pc:picChg chg="add mod">
          <ac:chgData name="Evi Kruijer" userId="0af39978-7a4a-49b0-8bce-70804f0fc89e" providerId="ADAL" clId="{58B29806-0CF6-42B8-A51E-040AC2E1B2BB}" dt="2024-10-01T12:28:06.226" v="397"/>
          <ac:picMkLst>
            <pc:docMk/>
            <pc:sldMk cId="2047496618" sldId="321"/>
            <ac:picMk id="9" creationId="{FC935B5A-5DD2-0F12-DC51-0D41FF71BA60}"/>
          </ac:picMkLst>
        </pc:picChg>
        <pc:picChg chg="add mod">
          <ac:chgData name="Evi Kruijer" userId="0af39978-7a4a-49b0-8bce-70804f0fc89e" providerId="ADAL" clId="{58B29806-0CF6-42B8-A51E-040AC2E1B2BB}" dt="2024-10-01T12:28:06.226" v="397"/>
          <ac:picMkLst>
            <pc:docMk/>
            <pc:sldMk cId="2047496618" sldId="321"/>
            <ac:picMk id="10" creationId="{D100066D-877C-4B31-4DE6-ADCDB23811BF}"/>
          </ac:picMkLst>
        </pc:picChg>
        <pc:picChg chg="add mod">
          <ac:chgData name="Evi Kruijer" userId="0af39978-7a4a-49b0-8bce-70804f0fc89e" providerId="ADAL" clId="{58B29806-0CF6-42B8-A51E-040AC2E1B2BB}" dt="2024-10-01T12:28:06.226" v="397"/>
          <ac:picMkLst>
            <pc:docMk/>
            <pc:sldMk cId="2047496618" sldId="321"/>
            <ac:picMk id="11" creationId="{8846E9CD-5750-7F29-44B9-E94D52679D98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28:22.723" v="403" actId="1076"/>
        <pc:sldMkLst>
          <pc:docMk/>
          <pc:sldMk cId="940426099" sldId="322"/>
        </pc:sldMkLst>
        <pc:picChg chg="del">
          <ac:chgData name="Evi Kruijer" userId="0af39978-7a4a-49b0-8bce-70804f0fc89e" providerId="ADAL" clId="{58B29806-0CF6-42B8-A51E-040AC2E1B2BB}" dt="2024-10-01T12:28:17.221" v="400" actId="478"/>
          <ac:picMkLst>
            <pc:docMk/>
            <pc:sldMk cId="940426099" sldId="322"/>
            <ac:picMk id="3" creationId="{6CEEE6E7-1CDB-3208-DE7A-5B232CD39AFB}"/>
          </ac:picMkLst>
        </pc:picChg>
        <pc:picChg chg="add mod">
          <ac:chgData name="Evi Kruijer" userId="0af39978-7a4a-49b0-8bce-70804f0fc89e" providerId="ADAL" clId="{58B29806-0CF6-42B8-A51E-040AC2E1B2BB}" dt="2024-10-01T12:28:22.723" v="403" actId="1076"/>
          <ac:picMkLst>
            <pc:docMk/>
            <pc:sldMk cId="940426099" sldId="322"/>
            <ac:picMk id="5" creationId="{1960F14B-5D1C-550D-9732-8A7BFC8D5299}"/>
          </ac:picMkLst>
        </pc:picChg>
      </pc:sldChg>
      <pc:sldChg chg="addSp delSp modSp mod delAnim">
        <pc:chgData name="Evi Kruijer" userId="0af39978-7a4a-49b0-8bce-70804f0fc89e" providerId="ADAL" clId="{58B29806-0CF6-42B8-A51E-040AC2E1B2BB}" dt="2024-10-01T12:28:37.137" v="408" actId="1076"/>
        <pc:sldMkLst>
          <pc:docMk/>
          <pc:sldMk cId="2998645507" sldId="323"/>
        </pc:sldMkLst>
        <pc:picChg chg="del">
          <ac:chgData name="Evi Kruijer" userId="0af39978-7a4a-49b0-8bce-70804f0fc89e" providerId="ADAL" clId="{58B29806-0CF6-42B8-A51E-040AC2E1B2BB}" dt="2024-10-01T12:28:25.868" v="404" actId="478"/>
          <ac:picMkLst>
            <pc:docMk/>
            <pc:sldMk cId="2998645507" sldId="323"/>
            <ac:picMk id="3" creationId="{4DF7A3E7-6398-F5BF-8D30-AD4FD2603573}"/>
          </ac:picMkLst>
        </pc:picChg>
        <pc:picChg chg="del">
          <ac:chgData name="Evi Kruijer" userId="0af39978-7a4a-49b0-8bce-70804f0fc89e" providerId="ADAL" clId="{58B29806-0CF6-42B8-A51E-040AC2E1B2BB}" dt="2024-10-01T12:28:30.996" v="405" actId="478"/>
          <ac:picMkLst>
            <pc:docMk/>
            <pc:sldMk cId="2998645507" sldId="323"/>
            <ac:picMk id="4" creationId="{C517E257-7F3B-9A31-BDC8-B7999CBB18B3}"/>
          </ac:picMkLst>
        </pc:picChg>
        <pc:picChg chg="add mod">
          <ac:chgData name="Evi Kruijer" userId="0af39978-7a4a-49b0-8bce-70804f0fc89e" providerId="ADAL" clId="{58B29806-0CF6-42B8-A51E-040AC2E1B2BB}" dt="2024-10-01T12:28:37.137" v="408" actId="1076"/>
          <ac:picMkLst>
            <pc:docMk/>
            <pc:sldMk cId="2998645507" sldId="323"/>
            <ac:picMk id="6" creationId="{72636799-10F7-915D-0416-74B11BBF9B77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28:54.594" v="412" actId="1076"/>
        <pc:sldMkLst>
          <pc:docMk/>
          <pc:sldMk cId="3464742817" sldId="324"/>
        </pc:sldMkLst>
        <pc:picChg chg="del">
          <ac:chgData name="Evi Kruijer" userId="0af39978-7a4a-49b0-8bce-70804f0fc89e" providerId="ADAL" clId="{58B29806-0CF6-42B8-A51E-040AC2E1B2BB}" dt="2024-10-01T12:28:47.082" v="409" actId="478"/>
          <ac:picMkLst>
            <pc:docMk/>
            <pc:sldMk cId="3464742817" sldId="324"/>
            <ac:picMk id="3" creationId="{5D58CAAE-2EA6-86E5-E180-6E63A1037E0B}"/>
          </ac:picMkLst>
        </pc:picChg>
        <pc:picChg chg="add mod">
          <ac:chgData name="Evi Kruijer" userId="0af39978-7a4a-49b0-8bce-70804f0fc89e" providerId="ADAL" clId="{58B29806-0CF6-42B8-A51E-040AC2E1B2BB}" dt="2024-10-01T12:28:54.594" v="412" actId="1076"/>
          <ac:picMkLst>
            <pc:docMk/>
            <pc:sldMk cId="3464742817" sldId="324"/>
            <ac:picMk id="5" creationId="{7105B74A-598E-CE46-A5D1-1D10E969571D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29:04.368" v="416" actId="1076"/>
        <pc:sldMkLst>
          <pc:docMk/>
          <pc:sldMk cId="4096263120" sldId="325"/>
        </pc:sldMkLst>
        <pc:picChg chg="add mod">
          <ac:chgData name="Evi Kruijer" userId="0af39978-7a4a-49b0-8bce-70804f0fc89e" providerId="ADAL" clId="{58B29806-0CF6-42B8-A51E-040AC2E1B2BB}" dt="2024-10-01T12:29:04.368" v="416" actId="1076"/>
          <ac:picMkLst>
            <pc:docMk/>
            <pc:sldMk cId="4096263120" sldId="325"/>
            <ac:picMk id="4" creationId="{1EE9168A-C9F4-7F6B-2BC1-BE31CCD3DAB2}"/>
          </ac:picMkLst>
        </pc:picChg>
        <pc:picChg chg="del">
          <ac:chgData name="Evi Kruijer" userId="0af39978-7a4a-49b0-8bce-70804f0fc89e" providerId="ADAL" clId="{58B29806-0CF6-42B8-A51E-040AC2E1B2BB}" dt="2024-10-01T12:28:57.637" v="413" actId="478"/>
          <ac:picMkLst>
            <pc:docMk/>
            <pc:sldMk cId="4096263120" sldId="325"/>
            <ac:picMk id="2050" creationId="{035F011F-8B71-3760-A8C0-C7A1D40149D3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23:29.381" v="281" actId="1076"/>
        <pc:sldMkLst>
          <pc:docMk/>
          <pc:sldMk cId="3029611745" sldId="337"/>
        </pc:sldMkLst>
        <pc:picChg chg="add mod">
          <ac:chgData name="Evi Kruijer" userId="0af39978-7a4a-49b0-8bce-70804f0fc89e" providerId="ADAL" clId="{58B29806-0CF6-42B8-A51E-040AC2E1B2BB}" dt="2024-10-01T12:23:29.381" v="281" actId="1076"/>
          <ac:picMkLst>
            <pc:docMk/>
            <pc:sldMk cId="3029611745" sldId="337"/>
            <ac:picMk id="4" creationId="{681E8614-BC25-C6AA-BEA7-2C5B927EE0FF}"/>
          </ac:picMkLst>
        </pc:picChg>
        <pc:picChg chg="del">
          <ac:chgData name="Evi Kruijer" userId="0af39978-7a4a-49b0-8bce-70804f0fc89e" providerId="ADAL" clId="{58B29806-0CF6-42B8-A51E-040AC2E1B2BB}" dt="2024-10-01T12:23:12.958" v="276" actId="478"/>
          <ac:picMkLst>
            <pc:docMk/>
            <pc:sldMk cId="3029611745" sldId="337"/>
            <ac:picMk id="6" creationId="{56A6C04E-6B47-197C-2594-92163E04AE62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19:05.896" v="174" actId="14100"/>
        <pc:sldMkLst>
          <pc:docMk/>
          <pc:sldMk cId="2388566180" sldId="342"/>
        </pc:sldMkLst>
        <pc:picChg chg="del">
          <ac:chgData name="Evi Kruijer" userId="0af39978-7a4a-49b0-8bce-70804f0fc89e" providerId="ADAL" clId="{58B29806-0CF6-42B8-A51E-040AC2E1B2BB}" dt="2024-10-01T12:18:18.802" v="164" actId="478"/>
          <ac:picMkLst>
            <pc:docMk/>
            <pc:sldMk cId="2388566180" sldId="342"/>
            <ac:picMk id="3" creationId="{6A2D727D-699C-81BA-1938-43B3BE9D4734}"/>
          </ac:picMkLst>
        </pc:picChg>
        <pc:picChg chg="add mod">
          <ac:chgData name="Evi Kruijer" userId="0af39978-7a4a-49b0-8bce-70804f0fc89e" providerId="ADAL" clId="{58B29806-0CF6-42B8-A51E-040AC2E1B2BB}" dt="2024-10-01T12:18:28.726" v="167" actId="1076"/>
          <ac:picMkLst>
            <pc:docMk/>
            <pc:sldMk cId="2388566180" sldId="342"/>
            <ac:picMk id="8" creationId="{C57F0D46-8819-EBC6-17B1-3D818FC6C8DF}"/>
          </ac:picMkLst>
        </pc:picChg>
        <pc:cxnChg chg="mod ord">
          <ac:chgData name="Evi Kruijer" userId="0af39978-7a4a-49b0-8bce-70804f0fc89e" providerId="ADAL" clId="{58B29806-0CF6-42B8-A51E-040AC2E1B2BB}" dt="2024-10-01T12:19:05.896" v="174" actId="14100"/>
          <ac:cxnSpMkLst>
            <pc:docMk/>
            <pc:sldMk cId="2388566180" sldId="342"/>
            <ac:cxnSpMk id="6" creationId="{E7968CB2-FED5-CD1F-0116-18D84759A072}"/>
          </ac:cxnSpMkLst>
        </pc:cxnChg>
      </pc:sldChg>
      <pc:sldChg chg="addSp delSp modSp mod">
        <pc:chgData name="Evi Kruijer" userId="0af39978-7a4a-49b0-8bce-70804f0fc89e" providerId="ADAL" clId="{58B29806-0CF6-42B8-A51E-040AC2E1B2BB}" dt="2024-10-01T12:38:22.329" v="620" actId="1076"/>
        <pc:sldMkLst>
          <pc:docMk/>
          <pc:sldMk cId="1796260856" sldId="352"/>
        </pc:sldMkLst>
        <pc:picChg chg="add mod modCrop">
          <ac:chgData name="Evi Kruijer" userId="0af39978-7a4a-49b0-8bce-70804f0fc89e" providerId="ADAL" clId="{58B29806-0CF6-42B8-A51E-040AC2E1B2BB}" dt="2024-10-01T12:38:22.329" v="620" actId="1076"/>
          <ac:picMkLst>
            <pc:docMk/>
            <pc:sldMk cId="1796260856" sldId="352"/>
            <ac:picMk id="4" creationId="{5F786C11-ACAC-D13A-7D98-42EBFA5E05D8}"/>
          </ac:picMkLst>
        </pc:picChg>
        <pc:picChg chg="del">
          <ac:chgData name="Evi Kruijer" userId="0af39978-7a4a-49b0-8bce-70804f0fc89e" providerId="ADAL" clId="{58B29806-0CF6-42B8-A51E-040AC2E1B2BB}" dt="2024-10-01T12:38:02.597" v="612" actId="478"/>
          <ac:picMkLst>
            <pc:docMk/>
            <pc:sldMk cId="1796260856" sldId="352"/>
            <ac:picMk id="6" creationId="{87C37749-8D12-C814-0DFC-ECACB25B9F77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38:44.629" v="628" actId="1076"/>
        <pc:sldMkLst>
          <pc:docMk/>
          <pc:sldMk cId="4045231492" sldId="353"/>
        </pc:sldMkLst>
        <pc:picChg chg="add mod modCrop">
          <ac:chgData name="Evi Kruijer" userId="0af39978-7a4a-49b0-8bce-70804f0fc89e" providerId="ADAL" clId="{58B29806-0CF6-42B8-A51E-040AC2E1B2BB}" dt="2024-10-01T12:38:44.629" v="628" actId="1076"/>
          <ac:picMkLst>
            <pc:docMk/>
            <pc:sldMk cId="4045231492" sldId="353"/>
            <ac:picMk id="4" creationId="{E73DB3EE-407A-AC16-B910-8302A5152EA4}"/>
          </ac:picMkLst>
        </pc:picChg>
        <pc:picChg chg="del">
          <ac:chgData name="Evi Kruijer" userId="0af39978-7a4a-49b0-8bce-70804f0fc89e" providerId="ADAL" clId="{58B29806-0CF6-42B8-A51E-040AC2E1B2BB}" dt="2024-10-01T12:38:24.938" v="621" actId="478"/>
          <ac:picMkLst>
            <pc:docMk/>
            <pc:sldMk cId="4045231492" sldId="353"/>
            <ac:picMk id="3076" creationId="{10D57210-3BC6-4EA1-F431-8A60398C9DFD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39:03.351" v="633" actId="1076"/>
        <pc:sldMkLst>
          <pc:docMk/>
          <pc:sldMk cId="3989998574" sldId="354"/>
        </pc:sldMkLst>
        <pc:picChg chg="add mod modCrop">
          <ac:chgData name="Evi Kruijer" userId="0af39978-7a4a-49b0-8bce-70804f0fc89e" providerId="ADAL" clId="{58B29806-0CF6-42B8-A51E-040AC2E1B2BB}" dt="2024-10-01T12:39:03.351" v="633" actId="1076"/>
          <ac:picMkLst>
            <pc:docMk/>
            <pc:sldMk cId="3989998574" sldId="354"/>
            <ac:picMk id="4" creationId="{858C02D9-BFC1-7FF8-C020-9C57B61992C3}"/>
          </ac:picMkLst>
        </pc:picChg>
        <pc:picChg chg="del">
          <ac:chgData name="Evi Kruijer" userId="0af39978-7a4a-49b0-8bce-70804f0fc89e" providerId="ADAL" clId="{58B29806-0CF6-42B8-A51E-040AC2E1B2BB}" dt="2024-10-01T12:38:52.633" v="629" actId="478"/>
          <ac:picMkLst>
            <pc:docMk/>
            <pc:sldMk cId="3989998574" sldId="354"/>
            <ac:picMk id="6" creationId="{3BD0308E-E7F0-61D0-2D4D-E6A3E33B3121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39:17.817" v="638" actId="1076"/>
        <pc:sldMkLst>
          <pc:docMk/>
          <pc:sldMk cId="3270381274" sldId="355"/>
        </pc:sldMkLst>
        <pc:picChg chg="add mod">
          <ac:chgData name="Evi Kruijer" userId="0af39978-7a4a-49b0-8bce-70804f0fc89e" providerId="ADAL" clId="{58B29806-0CF6-42B8-A51E-040AC2E1B2BB}" dt="2024-10-01T12:39:17.817" v="638" actId="1076"/>
          <ac:picMkLst>
            <pc:docMk/>
            <pc:sldMk cId="3270381274" sldId="355"/>
            <ac:picMk id="4" creationId="{985A7CFB-18A5-D67E-DFCB-BA533108CD81}"/>
          </ac:picMkLst>
        </pc:picChg>
        <pc:picChg chg="del">
          <ac:chgData name="Evi Kruijer" userId="0af39978-7a4a-49b0-8bce-70804f0fc89e" providerId="ADAL" clId="{58B29806-0CF6-42B8-A51E-040AC2E1B2BB}" dt="2024-10-01T12:39:09.646" v="634" actId="478"/>
          <ac:picMkLst>
            <pc:docMk/>
            <pc:sldMk cId="3270381274" sldId="355"/>
            <ac:picMk id="9" creationId="{5F82DDDB-3553-836B-2672-70ABE021B315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39:59.140" v="642" actId="1076"/>
        <pc:sldMkLst>
          <pc:docMk/>
          <pc:sldMk cId="2766396952" sldId="360"/>
        </pc:sldMkLst>
        <pc:picChg chg="del">
          <ac:chgData name="Evi Kruijer" userId="0af39978-7a4a-49b0-8bce-70804f0fc89e" providerId="ADAL" clId="{58B29806-0CF6-42B8-A51E-040AC2E1B2BB}" dt="2024-10-01T12:39:54.485" v="639" actId="478"/>
          <ac:picMkLst>
            <pc:docMk/>
            <pc:sldMk cId="2766396952" sldId="360"/>
            <ac:picMk id="3" creationId="{932D41F5-7DCD-9A32-945D-7A93E8A0DDB5}"/>
          </ac:picMkLst>
        </pc:picChg>
        <pc:picChg chg="add mod">
          <ac:chgData name="Evi Kruijer" userId="0af39978-7a4a-49b0-8bce-70804f0fc89e" providerId="ADAL" clId="{58B29806-0CF6-42B8-A51E-040AC2E1B2BB}" dt="2024-10-01T12:39:59.140" v="642" actId="1076"/>
          <ac:picMkLst>
            <pc:docMk/>
            <pc:sldMk cId="2766396952" sldId="360"/>
            <ac:picMk id="7" creationId="{19F98FD4-5E0E-86D4-147A-F26F3DFFABCD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45:44.419" v="720" actId="1076"/>
        <pc:sldMkLst>
          <pc:docMk/>
          <pc:sldMk cId="2906534719" sldId="361"/>
        </pc:sldMkLst>
        <pc:picChg chg="del">
          <ac:chgData name="Evi Kruijer" userId="0af39978-7a4a-49b0-8bce-70804f0fc89e" providerId="ADAL" clId="{58B29806-0CF6-42B8-A51E-040AC2E1B2BB}" dt="2024-10-01T12:45:40.498" v="717" actId="478"/>
          <ac:picMkLst>
            <pc:docMk/>
            <pc:sldMk cId="2906534719" sldId="361"/>
            <ac:picMk id="3" creationId="{30577532-FD65-543A-BC71-D80740F884A5}"/>
          </ac:picMkLst>
        </pc:picChg>
        <pc:picChg chg="add mod">
          <ac:chgData name="Evi Kruijer" userId="0af39978-7a4a-49b0-8bce-70804f0fc89e" providerId="ADAL" clId="{58B29806-0CF6-42B8-A51E-040AC2E1B2BB}" dt="2024-10-01T12:45:44.419" v="720" actId="1076"/>
          <ac:picMkLst>
            <pc:docMk/>
            <pc:sldMk cId="2906534719" sldId="361"/>
            <ac:picMk id="7" creationId="{EBEC966F-0CE9-2213-DF2D-48F9D5A4E870}"/>
          </ac:picMkLst>
        </pc:picChg>
      </pc:sldChg>
      <pc:sldChg chg="modSp">
        <pc:chgData name="Evi Kruijer" userId="0af39978-7a4a-49b0-8bce-70804f0fc89e" providerId="ADAL" clId="{58B29806-0CF6-42B8-A51E-040AC2E1B2BB}" dt="2024-10-01T12:49:11.627" v="723" actId="20577"/>
        <pc:sldMkLst>
          <pc:docMk/>
          <pc:sldMk cId="1334208458" sldId="374"/>
        </pc:sldMkLst>
        <pc:spChg chg="mod">
          <ac:chgData name="Evi Kruijer" userId="0af39978-7a4a-49b0-8bce-70804f0fc89e" providerId="ADAL" clId="{58B29806-0CF6-42B8-A51E-040AC2E1B2BB}" dt="2024-10-01T12:49:11.627" v="723" actId="20577"/>
          <ac:spMkLst>
            <pc:docMk/>
            <pc:sldMk cId="1334208458" sldId="374"/>
            <ac:spMk id="2" creationId="{00000000-0000-0000-0000-000000000000}"/>
          </ac:spMkLst>
        </pc:spChg>
      </pc:sldChg>
      <pc:sldChg chg="addSp delSp modSp mod">
        <pc:chgData name="Evi Kruijer" userId="0af39978-7a4a-49b0-8bce-70804f0fc89e" providerId="ADAL" clId="{58B29806-0CF6-42B8-A51E-040AC2E1B2BB}" dt="2024-10-01T12:50:23.566" v="730" actId="1076"/>
        <pc:sldMkLst>
          <pc:docMk/>
          <pc:sldMk cId="316853714" sldId="380"/>
        </pc:sldMkLst>
        <pc:picChg chg="add mod modCrop">
          <ac:chgData name="Evi Kruijer" userId="0af39978-7a4a-49b0-8bce-70804f0fc89e" providerId="ADAL" clId="{58B29806-0CF6-42B8-A51E-040AC2E1B2BB}" dt="2024-10-01T12:50:23.566" v="730" actId="1076"/>
          <ac:picMkLst>
            <pc:docMk/>
            <pc:sldMk cId="316853714" sldId="380"/>
            <ac:picMk id="4" creationId="{6A22DE04-EC52-4D95-920A-43B5582B7349}"/>
          </ac:picMkLst>
        </pc:picChg>
        <pc:picChg chg="del">
          <ac:chgData name="Evi Kruijer" userId="0af39978-7a4a-49b0-8bce-70804f0fc89e" providerId="ADAL" clId="{58B29806-0CF6-42B8-A51E-040AC2E1B2BB}" dt="2024-10-01T12:50:02.975" v="724" actId="478"/>
          <ac:picMkLst>
            <pc:docMk/>
            <pc:sldMk cId="316853714" sldId="380"/>
            <ac:picMk id="6" creationId="{9CB75A1D-AFEC-1945-FB8C-18653C8A48B5}"/>
          </ac:picMkLst>
        </pc:picChg>
      </pc:sldChg>
      <pc:sldChg chg="addSp delSp modSp mod">
        <pc:chgData name="Evi Kruijer" userId="0af39978-7a4a-49b0-8bce-70804f0fc89e" providerId="ADAL" clId="{58B29806-0CF6-42B8-A51E-040AC2E1B2BB}" dt="2024-10-01T12:50:38.758" v="736" actId="1076"/>
        <pc:sldMkLst>
          <pc:docMk/>
          <pc:sldMk cId="3452941635" sldId="381"/>
        </pc:sldMkLst>
        <pc:picChg chg="add mod modCrop">
          <ac:chgData name="Evi Kruijer" userId="0af39978-7a4a-49b0-8bce-70804f0fc89e" providerId="ADAL" clId="{58B29806-0CF6-42B8-A51E-040AC2E1B2BB}" dt="2024-10-01T12:50:38.758" v="736" actId="1076"/>
          <ac:picMkLst>
            <pc:docMk/>
            <pc:sldMk cId="3452941635" sldId="381"/>
            <ac:picMk id="3" creationId="{0306DFA7-7748-38D0-D2D6-04C051CF0660}"/>
          </ac:picMkLst>
        </pc:picChg>
        <pc:picChg chg="del">
          <ac:chgData name="Evi Kruijer" userId="0af39978-7a4a-49b0-8bce-70804f0fc89e" providerId="ADAL" clId="{58B29806-0CF6-42B8-A51E-040AC2E1B2BB}" dt="2024-10-01T12:50:26.360" v="731" actId="478"/>
          <ac:picMkLst>
            <pc:docMk/>
            <pc:sldMk cId="3452941635" sldId="381"/>
            <ac:picMk id="6146" creationId="{3DE43C9B-5A38-E059-4A05-9D8786E62AA1}"/>
          </ac:picMkLst>
        </pc:picChg>
      </pc:sldChg>
      <pc:sldChg chg="modSp mod">
        <pc:chgData name="Evi Kruijer" userId="0af39978-7a4a-49b0-8bce-70804f0fc89e" providerId="ADAL" clId="{58B29806-0CF6-42B8-A51E-040AC2E1B2BB}" dt="2024-10-01T12:44:43.048" v="703" actId="2085"/>
        <pc:sldMkLst>
          <pc:docMk/>
          <pc:sldMk cId="1401035743" sldId="420"/>
        </pc:sldMkLst>
        <pc:spChg chg="mod">
          <ac:chgData name="Evi Kruijer" userId="0af39978-7a4a-49b0-8bce-70804f0fc89e" providerId="ADAL" clId="{58B29806-0CF6-42B8-A51E-040AC2E1B2BB}" dt="2024-10-01T12:44:43.048" v="703" actId="2085"/>
          <ac:spMkLst>
            <pc:docMk/>
            <pc:sldMk cId="1401035743" sldId="420"/>
            <ac:spMk id="6" creationId="{6B81C194-FCBF-6B9E-9ECC-7C80952F2472}"/>
          </ac:spMkLst>
        </pc:spChg>
      </pc:sldChg>
      <pc:sldChg chg="modSp">
        <pc:chgData name="Evi Kruijer" userId="0af39978-7a4a-49b0-8bce-70804f0fc89e" providerId="ADAL" clId="{58B29806-0CF6-42B8-A51E-040AC2E1B2BB}" dt="2024-10-01T12:43:49.593" v="696" actId="20577"/>
        <pc:sldMkLst>
          <pc:docMk/>
          <pc:sldMk cId="3655861500" sldId="426"/>
        </pc:sldMkLst>
        <pc:spChg chg="mod">
          <ac:chgData name="Evi Kruijer" userId="0af39978-7a4a-49b0-8bce-70804f0fc89e" providerId="ADAL" clId="{58B29806-0CF6-42B8-A51E-040AC2E1B2BB}" dt="2024-10-01T12:43:49.593" v="696" actId="20577"/>
          <ac:spMkLst>
            <pc:docMk/>
            <pc:sldMk cId="3655861500" sldId="426"/>
            <ac:spMk id="2" creationId="{00000000-0000-0000-0000-000000000000}"/>
          </ac:spMkLst>
        </pc:spChg>
      </pc:sldChg>
      <pc:sldChg chg="modSp">
        <pc:chgData name="Evi Kruijer" userId="0af39978-7a4a-49b0-8bce-70804f0fc89e" providerId="ADAL" clId="{58B29806-0CF6-42B8-A51E-040AC2E1B2BB}" dt="2024-10-01T12:44:02.469" v="699" actId="20577"/>
        <pc:sldMkLst>
          <pc:docMk/>
          <pc:sldMk cId="2596149287" sldId="427"/>
        </pc:sldMkLst>
        <pc:spChg chg="mod">
          <ac:chgData name="Evi Kruijer" userId="0af39978-7a4a-49b0-8bce-70804f0fc89e" providerId="ADAL" clId="{58B29806-0CF6-42B8-A51E-040AC2E1B2BB}" dt="2024-10-01T12:44:02.469" v="699" actId="20577"/>
          <ac:spMkLst>
            <pc:docMk/>
            <pc:sldMk cId="2596149287" sldId="427"/>
            <ac:spMk id="2" creationId="{00000000-0000-0000-0000-000000000000}"/>
          </ac:spMkLst>
        </pc:spChg>
      </pc:sldChg>
      <pc:sldChg chg="modSp">
        <pc:chgData name="Evi Kruijer" userId="0af39978-7a4a-49b0-8bce-70804f0fc89e" providerId="ADAL" clId="{58B29806-0CF6-42B8-A51E-040AC2E1B2BB}" dt="2024-10-01T12:44:11.864" v="701" actId="20577"/>
        <pc:sldMkLst>
          <pc:docMk/>
          <pc:sldMk cId="3790285567" sldId="428"/>
        </pc:sldMkLst>
        <pc:spChg chg="mod">
          <ac:chgData name="Evi Kruijer" userId="0af39978-7a4a-49b0-8bce-70804f0fc89e" providerId="ADAL" clId="{58B29806-0CF6-42B8-A51E-040AC2E1B2BB}" dt="2024-10-01T12:44:11.864" v="701" actId="20577"/>
          <ac:spMkLst>
            <pc:docMk/>
            <pc:sldMk cId="3790285567" sldId="428"/>
            <ac:spMk id="2" creationId="{00000000-0000-0000-0000-000000000000}"/>
          </ac:spMkLst>
        </pc:spChg>
      </pc:sldChg>
      <pc:sldChg chg="addSp delSp modSp mod delAnim">
        <pc:chgData name="Evi Kruijer" userId="0af39978-7a4a-49b0-8bce-70804f0fc89e" providerId="ADAL" clId="{58B29806-0CF6-42B8-A51E-040AC2E1B2BB}" dt="2024-10-01T12:30:15.103" v="444" actId="1076"/>
        <pc:sldMkLst>
          <pc:docMk/>
          <pc:sldMk cId="238281597" sldId="468"/>
        </pc:sldMkLst>
        <pc:spChg chg="mod">
          <ac:chgData name="Evi Kruijer" userId="0af39978-7a4a-49b0-8bce-70804f0fc89e" providerId="ADAL" clId="{58B29806-0CF6-42B8-A51E-040AC2E1B2BB}" dt="2024-10-01T12:29:54.526" v="438"/>
          <ac:spMkLst>
            <pc:docMk/>
            <pc:sldMk cId="238281597" sldId="468"/>
            <ac:spMk id="2" creationId="{00000000-0000-0000-0000-000000000000}"/>
          </ac:spMkLst>
        </pc:spChg>
        <pc:picChg chg="del">
          <ac:chgData name="Evi Kruijer" userId="0af39978-7a4a-49b0-8bce-70804f0fc89e" providerId="ADAL" clId="{58B29806-0CF6-42B8-A51E-040AC2E1B2BB}" dt="2024-10-01T12:29:36.314" v="435" actId="478"/>
          <ac:picMkLst>
            <pc:docMk/>
            <pc:sldMk cId="238281597" sldId="468"/>
            <ac:picMk id="4" creationId="{662D3380-C539-0CCC-EE99-2E73963020DF}"/>
          </ac:picMkLst>
        </pc:picChg>
        <pc:picChg chg="del">
          <ac:chgData name="Evi Kruijer" userId="0af39978-7a4a-49b0-8bce-70804f0fc89e" providerId="ADAL" clId="{58B29806-0CF6-42B8-A51E-040AC2E1B2BB}" dt="2024-10-01T12:29:34.653" v="434" actId="478"/>
          <ac:picMkLst>
            <pc:docMk/>
            <pc:sldMk cId="238281597" sldId="468"/>
            <ac:picMk id="5" creationId="{F938315C-84EB-BDD0-3404-FB630BFD9718}"/>
          </ac:picMkLst>
        </pc:picChg>
        <pc:picChg chg="add mod modCrop">
          <ac:chgData name="Evi Kruijer" userId="0af39978-7a4a-49b0-8bce-70804f0fc89e" providerId="ADAL" clId="{58B29806-0CF6-42B8-A51E-040AC2E1B2BB}" dt="2024-10-01T12:30:15.103" v="444" actId="1076"/>
          <ac:picMkLst>
            <pc:docMk/>
            <pc:sldMk cId="238281597" sldId="468"/>
            <ac:picMk id="6" creationId="{38767A9A-EA9E-6F52-4D8C-EF86693B4811}"/>
          </ac:picMkLst>
        </pc:picChg>
      </pc:sldChg>
      <pc:sldChg chg="modSp">
        <pc:chgData name="Evi Kruijer" userId="0af39978-7a4a-49b0-8bce-70804f0fc89e" providerId="ADAL" clId="{58B29806-0CF6-42B8-A51E-040AC2E1B2BB}" dt="2024-10-01T12:35:05.328" v="576" actId="20577"/>
        <pc:sldMkLst>
          <pc:docMk/>
          <pc:sldMk cId="3757897424" sldId="469"/>
        </pc:sldMkLst>
        <pc:spChg chg="mod">
          <ac:chgData name="Evi Kruijer" userId="0af39978-7a4a-49b0-8bce-70804f0fc89e" providerId="ADAL" clId="{58B29806-0CF6-42B8-A51E-040AC2E1B2BB}" dt="2024-10-01T12:35:05.328" v="576" actId="20577"/>
          <ac:spMkLst>
            <pc:docMk/>
            <pc:sldMk cId="3757897424" sldId="469"/>
            <ac:spMk id="2" creationId="{00000000-0000-0000-0000-000000000000}"/>
          </ac:spMkLst>
        </pc:spChg>
      </pc:sldChg>
      <pc:sldChg chg="modSp">
        <pc:chgData name="Evi Kruijer" userId="0af39978-7a4a-49b0-8bce-70804f0fc89e" providerId="ADAL" clId="{58B29806-0CF6-42B8-A51E-040AC2E1B2BB}" dt="2024-10-01T12:48:21.215" v="721" actId="20577"/>
        <pc:sldMkLst>
          <pc:docMk/>
          <pc:sldMk cId="235047571" sldId="475"/>
        </pc:sldMkLst>
        <pc:spChg chg="mod">
          <ac:chgData name="Evi Kruijer" userId="0af39978-7a4a-49b0-8bce-70804f0fc89e" providerId="ADAL" clId="{58B29806-0CF6-42B8-A51E-040AC2E1B2BB}" dt="2024-10-01T12:48:21.215" v="721" actId="20577"/>
          <ac:spMkLst>
            <pc:docMk/>
            <pc:sldMk cId="235047571" sldId="475"/>
            <ac:spMk id="2" creationId="{00000000-0000-0000-0000-000000000000}"/>
          </ac:spMkLst>
        </pc:spChg>
      </pc:sldChg>
      <pc:sldChg chg="addSp delSp modSp add mod delAnim">
        <pc:chgData name="Evi Kruijer" userId="0af39978-7a4a-49b0-8bce-70804f0fc89e" providerId="ADAL" clId="{58B29806-0CF6-42B8-A51E-040AC2E1B2BB}" dt="2024-10-01T12:08:44.970" v="25" actId="1076"/>
        <pc:sldMkLst>
          <pc:docMk/>
          <pc:sldMk cId="3116324636" sldId="478"/>
        </pc:sldMkLst>
        <pc:spChg chg="mod">
          <ac:chgData name="Evi Kruijer" userId="0af39978-7a4a-49b0-8bce-70804f0fc89e" providerId="ADAL" clId="{58B29806-0CF6-42B8-A51E-040AC2E1B2BB}" dt="2024-10-01T12:07:44.493" v="9" actId="20577"/>
          <ac:spMkLst>
            <pc:docMk/>
            <pc:sldMk cId="3116324636" sldId="478"/>
            <ac:spMk id="2" creationId="{00000000-0000-0000-0000-000000000000}"/>
          </ac:spMkLst>
        </pc:spChg>
        <pc:spChg chg="mod">
          <ac:chgData name="Evi Kruijer" userId="0af39978-7a4a-49b0-8bce-70804f0fc89e" providerId="ADAL" clId="{58B29806-0CF6-42B8-A51E-040AC2E1B2BB}" dt="2024-10-01T12:08:01.417" v="13" actId="20577"/>
          <ac:spMkLst>
            <pc:docMk/>
            <pc:sldMk cId="3116324636" sldId="478"/>
            <ac:spMk id="6" creationId="{15ADBC40-CAEC-B879-B86B-A5D0D3A98B5C}"/>
          </ac:spMkLst>
        </pc:spChg>
        <pc:spChg chg="add mod">
          <ac:chgData name="Evi Kruijer" userId="0af39978-7a4a-49b0-8bce-70804f0fc89e" providerId="ADAL" clId="{58B29806-0CF6-42B8-A51E-040AC2E1B2BB}" dt="2024-10-01T12:08:34.960" v="21" actId="164"/>
          <ac:spMkLst>
            <pc:docMk/>
            <pc:sldMk cId="3116324636" sldId="478"/>
            <ac:spMk id="8" creationId="{8B89A180-6AFB-77CD-DE23-8DBBB6ADADA0}"/>
          </ac:spMkLst>
        </pc:spChg>
        <pc:grpChg chg="add mod">
          <ac:chgData name="Evi Kruijer" userId="0af39978-7a4a-49b0-8bce-70804f0fc89e" providerId="ADAL" clId="{58B29806-0CF6-42B8-A51E-040AC2E1B2BB}" dt="2024-10-01T12:08:44.970" v="25" actId="1076"/>
          <ac:grpSpMkLst>
            <pc:docMk/>
            <pc:sldMk cId="3116324636" sldId="478"/>
            <ac:grpSpMk id="9" creationId="{0D4EB5CF-598C-9C3B-CB34-355FC51698EE}"/>
          </ac:grpSpMkLst>
        </pc:grpChg>
        <pc:picChg chg="del">
          <ac:chgData name="Evi Kruijer" userId="0af39978-7a4a-49b0-8bce-70804f0fc89e" providerId="ADAL" clId="{58B29806-0CF6-42B8-A51E-040AC2E1B2BB}" dt="2024-10-01T12:07:49.241" v="11" actId="478"/>
          <ac:picMkLst>
            <pc:docMk/>
            <pc:sldMk cId="3116324636" sldId="478"/>
            <ac:picMk id="3" creationId="{258D2E00-2C04-6A88-0874-647C5F983414}"/>
          </ac:picMkLst>
        </pc:picChg>
        <pc:picChg chg="del">
          <ac:chgData name="Evi Kruijer" userId="0af39978-7a4a-49b0-8bce-70804f0fc89e" providerId="ADAL" clId="{58B29806-0CF6-42B8-A51E-040AC2E1B2BB}" dt="2024-10-01T12:07:47.329" v="10" actId="478"/>
          <ac:picMkLst>
            <pc:docMk/>
            <pc:sldMk cId="3116324636" sldId="478"/>
            <ac:picMk id="4" creationId="{7D49BEF7-7140-06DD-FD7C-FA8D0CFEEC2C}"/>
          </ac:picMkLst>
        </pc:picChg>
        <pc:picChg chg="add mod">
          <ac:chgData name="Evi Kruijer" userId="0af39978-7a4a-49b0-8bce-70804f0fc89e" providerId="ADAL" clId="{58B29806-0CF6-42B8-A51E-040AC2E1B2BB}" dt="2024-10-01T12:08:03.507" v="15"/>
          <ac:picMkLst>
            <pc:docMk/>
            <pc:sldMk cId="3116324636" sldId="478"/>
            <ac:picMk id="5" creationId="{F46476BE-51B7-B413-7FCC-F8978876DF07}"/>
          </ac:picMkLst>
        </pc:picChg>
        <pc:picChg chg="add mod">
          <ac:chgData name="Evi Kruijer" userId="0af39978-7a4a-49b0-8bce-70804f0fc89e" providerId="ADAL" clId="{58B29806-0CF6-42B8-A51E-040AC2E1B2BB}" dt="2024-10-01T12:08:34.960" v="21" actId="164"/>
          <ac:picMkLst>
            <pc:docMk/>
            <pc:sldMk cId="3116324636" sldId="478"/>
            <ac:picMk id="7" creationId="{5683EA5B-2505-B67B-9A25-F77BBE749737}"/>
          </ac:picMkLst>
        </pc:picChg>
      </pc:sldChg>
      <pc:sldChg chg="addSp delSp modSp add mod delAnim">
        <pc:chgData name="Evi Kruijer" userId="0af39978-7a4a-49b0-8bce-70804f0fc89e" providerId="ADAL" clId="{58B29806-0CF6-42B8-A51E-040AC2E1B2BB}" dt="2024-10-01T12:15:03.561" v="97" actId="1076"/>
        <pc:sldMkLst>
          <pc:docMk/>
          <pc:sldMk cId="1424103615" sldId="479"/>
        </pc:sldMkLst>
        <pc:spChg chg="mod">
          <ac:chgData name="Evi Kruijer" userId="0af39978-7a4a-49b0-8bce-70804f0fc89e" providerId="ADAL" clId="{58B29806-0CF6-42B8-A51E-040AC2E1B2BB}" dt="2024-10-01T12:14:39.203" v="89" actId="20577"/>
          <ac:spMkLst>
            <pc:docMk/>
            <pc:sldMk cId="1424103615" sldId="479"/>
            <ac:spMk id="2" creationId="{00000000-0000-0000-0000-000000000000}"/>
          </ac:spMkLst>
        </pc:spChg>
        <pc:spChg chg="add del mod">
          <ac:chgData name="Evi Kruijer" userId="0af39978-7a4a-49b0-8bce-70804f0fc89e" providerId="ADAL" clId="{58B29806-0CF6-42B8-A51E-040AC2E1B2BB}" dt="2024-10-01T12:14:44.395" v="92" actId="478"/>
          <ac:spMkLst>
            <pc:docMk/>
            <pc:sldMk cId="1424103615" sldId="479"/>
            <ac:spMk id="7" creationId="{EFEFAFE7-FDC4-4927-004F-FF1E9615FE95}"/>
          </ac:spMkLst>
        </pc:spChg>
        <pc:picChg chg="del">
          <ac:chgData name="Evi Kruijer" userId="0af39978-7a4a-49b0-8bce-70804f0fc89e" providerId="ADAL" clId="{58B29806-0CF6-42B8-A51E-040AC2E1B2BB}" dt="2024-10-01T12:14:41.021" v="90" actId="478"/>
          <ac:picMkLst>
            <pc:docMk/>
            <pc:sldMk cId="1424103615" sldId="479"/>
            <ac:picMk id="3" creationId="{349B2953-DD39-41CD-2EEB-1264B0094699}"/>
          </ac:picMkLst>
        </pc:picChg>
        <pc:picChg chg="del">
          <ac:chgData name="Evi Kruijer" userId="0af39978-7a4a-49b0-8bce-70804f0fc89e" providerId="ADAL" clId="{58B29806-0CF6-42B8-A51E-040AC2E1B2BB}" dt="2024-10-01T12:14:41.539" v="91" actId="478"/>
          <ac:picMkLst>
            <pc:docMk/>
            <pc:sldMk cId="1424103615" sldId="479"/>
            <ac:picMk id="4" creationId="{00000000-0000-0000-0000-000000000000}"/>
          </ac:picMkLst>
        </pc:picChg>
        <pc:picChg chg="del">
          <ac:chgData name="Evi Kruijer" userId="0af39978-7a4a-49b0-8bce-70804f0fc89e" providerId="ADAL" clId="{58B29806-0CF6-42B8-A51E-040AC2E1B2BB}" dt="2024-10-01T12:14:45.223" v="93" actId="478"/>
          <ac:picMkLst>
            <pc:docMk/>
            <pc:sldMk cId="1424103615" sldId="479"/>
            <ac:picMk id="5" creationId="{CCDFBE33-9D40-7EFB-79E3-0628C0362882}"/>
          </ac:picMkLst>
        </pc:picChg>
        <pc:picChg chg="add mod">
          <ac:chgData name="Evi Kruijer" userId="0af39978-7a4a-49b0-8bce-70804f0fc89e" providerId="ADAL" clId="{58B29806-0CF6-42B8-A51E-040AC2E1B2BB}" dt="2024-10-01T12:15:03.561" v="97" actId="1076"/>
          <ac:picMkLst>
            <pc:docMk/>
            <pc:sldMk cId="1424103615" sldId="479"/>
            <ac:picMk id="8" creationId="{853349F4-5BC9-6D49-512F-AF889BC6AD48}"/>
          </ac:picMkLst>
        </pc:picChg>
      </pc:sldChg>
      <pc:sldChg chg="add">
        <pc:chgData name="Evi Kruijer" userId="0af39978-7a4a-49b0-8bce-70804f0fc89e" providerId="ADAL" clId="{58B29806-0CF6-42B8-A51E-040AC2E1B2BB}" dt="2024-10-01T12:14:34.277" v="81"/>
        <pc:sldMkLst>
          <pc:docMk/>
          <pc:sldMk cId="2102151310" sldId="480"/>
        </pc:sldMkLst>
      </pc:sldChg>
      <pc:sldChg chg="addSp delSp modSp add mod delAnim">
        <pc:chgData name="Evi Kruijer" userId="0af39978-7a4a-49b0-8bce-70804f0fc89e" providerId="ADAL" clId="{58B29806-0CF6-42B8-A51E-040AC2E1B2BB}" dt="2024-10-01T12:16:19.630" v="126" actId="2085"/>
        <pc:sldMkLst>
          <pc:docMk/>
          <pc:sldMk cId="2589431028" sldId="481"/>
        </pc:sldMkLst>
        <pc:spChg chg="mod">
          <ac:chgData name="Evi Kruijer" userId="0af39978-7a4a-49b0-8bce-70804f0fc89e" providerId="ADAL" clId="{58B29806-0CF6-42B8-A51E-040AC2E1B2BB}" dt="2024-10-01T12:15:48.466" v="117" actId="20577"/>
          <ac:spMkLst>
            <pc:docMk/>
            <pc:sldMk cId="2589431028" sldId="481"/>
            <ac:spMk id="2" creationId="{00000000-0000-0000-0000-000000000000}"/>
          </ac:spMkLst>
        </pc:spChg>
        <pc:spChg chg="mod">
          <ac:chgData name="Evi Kruijer" userId="0af39978-7a4a-49b0-8bce-70804f0fc89e" providerId="ADAL" clId="{58B29806-0CF6-42B8-A51E-040AC2E1B2BB}" dt="2024-10-01T12:16:19.630" v="126" actId="2085"/>
          <ac:spMkLst>
            <pc:docMk/>
            <pc:sldMk cId="2589431028" sldId="481"/>
            <ac:spMk id="6" creationId="{A85A7D2F-5BDD-A300-51BB-ACBACB3C7ABE}"/>
          </ac:spMkLst>
        </pc:spChg>
        <pc:picChg chg="del">
          <ac:chgData name="Evi Kruijer" userId="0af39978-7a4a-49b0-8bce-70804f0fc89e" providerId="ADAL" clId="{58B29806-0CF6-42B8-A51E-040AC2E1B2BB}" dt="2024-10-01T12:15:52.183" v="119" actId="478"/>
          <ac:picMkLst>
            <pc:docMk/>
            <pc:sldMk cId="2589431028" sldId="481"/>
            <ac:picMk id="3" creationId="{4730B43F-9834-E8FE-281F-2D07DA01B27C}"/>
          </ac:picMkLst>
        </pc:picChg>
        <pc:picChg chg="del">
          <ac:chgData name="Evi Kruijer" userId="0af39978-7a4a-49b0-8bce-70804f0fc89e" providerId="ADAL" clId="{58B29806-0CF6-42B8-A51E-040AC2E1B2BB}" dt="2024-10-01T12:15:50.964" v="118" actId="478"/>
          <ac:picMkLst>
            <pc:docMk/>
            <pc:sldMk cId="2589431028" sldId="481"/>
            <ac:picMk id="4" creationId="{146F6282-DD8D-9CE2-C8F1-AF05BA0E6104}"/>
          </ac:picMkLst>
        </pc:picChg>
        <pc:picChg chg="add mod">
          <ac:chgData name="Evi Kruijer" userId="0af39978-7a4a-49b0-8bce-70804f0fc89e" providerId="ADAL" clId="{58B29806-0CF6-42B8-A51E-040AC2E1B2BB}" dt="2024-10-01T12:16:08.368" v="124" actId="1076"/>
          <ac:picMkLst>
            <pc:docMk/>
            <pc:sldMk cId="2589431028" sldId="481"/>
            <ac:picMk id="5" creationId="{48D31C69-8D38-D4FE-42F5-F065EABC4A29}"/>
          </ac:picMkLst>
        </pc:picChg>
      </pc:sldChg>
      <pc:sldChg chg="addSp delSp modSp add mod delAnim">
        <pc:chgData name="Evi Kruijer" userId="0af39978-7a4a-49b0-8bce-70804f0fc89e" providerId="ADAL" clId="{58B29806-0CF6-42B8-A51E-040AC2E1B2BB}" dt="2024-10-01T12:17:41.688" v="163" actId="1076"/>
        <pc:sldMkLst>
          <pc:docMk/>
          <pc:sldMk cId="4270493919" sldId="482"/>
        </pc:sldMkLst>
        <pc:spChg chg="mod">
          <ac:chgData name="Evi Kruijer" userId="0af39978-7a4a-49b0-8bce-70804f0fc89e" providerId="ADAL" clId="{58B29806-0CF6-42B8-A51E-040AC2E1B2BB}" dt="2024-10-01T12:17:11.952" v="154" actId="20577"/>
          <ac:spMkLst>
            <pc:docMk/>
            <pc:sldMk cId="4270493919" sldId="482"/>
            <ac:spMk id="2" creationId="{00000000-0000-0000-0000-000000000000}"/>
          </ac:spMkLst>
        </pc:spChg>
        <pc:spChg chg="mod">
          <ac:chgData name="Evi Kruijer" userId="0af39978-7a4a-49b0-8bce-70804f0fc89e" providerId="ADAL" clId="{58B29806-0CF6-42B8-A51E-040AC2E1B2BB}" dt="2024-10-01T12:17:26.522" v="158" actId="2085"/>
          <ac:spMkLst>
            <pc:docMk/>
            <pc:sldMk cId="4270493919" sldId="482"/>
            <ac:spMk id="7" creationId="{F53A84CA-F16F-3E6F-7F29-B0C2B7582C84}"/>
          </ac:spMkLst>
        </pc:spChg>
        <pc:picChg chg="del">
          <ac:chgData name="Evi Kruijer" userId="0af39978-7a4a-49b0-8bce-70804f0fc89e" providerId="ADAL" clId="{58B29806-0CF6-42B8-A51E-040AC2E1B2BB}" dt="2024-10-01T12:17:14.431" v="155" actId="478"/>
          <ac:picMkLst>
            <pc:docMk/>
            <pc:sldMk cId="4270493919" sldId="482"/>
            <ac:picMk id="3" creationId="{A732CE6B-F15C-0BC9-DE7C-5589C1A64DC7}"/>
          </ac:picMkLst>
        </pc:picChg>
        <pc:picChg chg="del">
          <ac:chgData name="Evi Kruijer" userId="0af39978-7a4a-49b0-8bce-70804f0fc89e" providerId="ADAL" clId="{58B29806-0CF6-42B8-A51E-040AC2E1B2BB}" dt="2024-10-01T12:17:15.696" v="156" actId="478"/>
          <ac:picMkLst>
            <pc:docMk/>
            <pc:sldMk cId="4270493919" sldId="482"/>
            <ac:picMk id="4" creationId="{D6FFE1AA-428D-E64B-73F8-64662F64528D}"/>
          </ac:picMkLst>
        </pc:picChg>
        <pc:picChg chg="add mod">
          <ac:chgData name="Evi Kruijer" userId="0af39978-7a4a-49b0-8bce-70804f0fc89e" providerId="ADAL" clId="{58B29806-0CF6-42B8-A51E-040AC2E1B2BB}" dt="2024-10-01T12:17:41.688" v="163" actId="1076"/>
          <ac:picMkLst>
            <pc:docMk/>
            <pc:sldMk cId="4270493919" sldId="482"/>
            <ac:picMk id="5" creationId="{0E2B20EF-096A-5585-4A3B-DC334B54C88A}"/>
          </ac:picMkLst>
        </pc:picChg>
      </pc:sldChg>
      <pc:sldChg chg="addSp delSp modSp add mod delAnim">
        <pc:chgData name="Evi Kruijer" userId="0af39978-7a4a-49b0-8bce-70804f0fc89e" providerId="ADAL" clId="{58B29806-0CF6-42B8-A51E-040AC2E1B2BB}" dt="2024-10-01T12:20:48.098" v="195" actId="1076"/>
        <pc:sldMkLst>
          <pc:docMk/>
          <pc:sldMk cId="191765054" sldId="483"/>
        </pc:sldMkLst>
        <pc:spChg chg="mod">
          <ac:chgData name="Evi Kruijer" userId="0af39978-7a4a-49b0-8bce-70804f0fc89e" providerId="ADAL" clId="{58B29806-0CF6-42B8-A51E-040AC2E1B2BB}" dt="2024-10-01T12:20:23.882" v="190" actId="20577"/>
          <ac:spMkLst>
            <pc:docMk/>
            <pc:sldMk cId="191765054" sldId="483"/>
            <ac:spMk id="2" creationId="{00000000-0000-0000-0000-000000000000}"/>
          </ac:spMkLst>
        </pc:spChg>
        <pc:picChg chg="del">
          <ac:chgData name="Evi Kruijer" userId="0af39978-7a4a-49b0-8bce-70804f0fc89e" providerId="ADAL" clId="{58B29806-0CF6-42B8-A51E-040AC2E1B2BB}" dt="2024-10-01T12:20:17.081" v="177" actId="478"/>
          <ac:picMkLst>
            <pc:docMk/>
            <pc:sldMk cId="191765054" sldId="483"/>
            <ac:picMk id="3" creationId="{5B1215AD-0066-1F60-F7EA-F3C1B0FB69FB}"/>
          </ac:picMkLst>
        </pc:picChg>
        <pc:picChg chg="del">
          <ac:chgData name="Evi Kruijer" userId="0af39978-7a4a-49b0-8bce-70804f0fc89e" providerId="ADAL" clId="{58B29806-0CF6-42B8-A51E-040AC2E1B2BB}" dt="2024-10-01T12:20:15.570" v="176" actId="478"/>
          <ac:picMkLst>
            <pc:docMk/>
            <pc:sldMk cId="191765054" sldId="483"/>
            <ac:picMk id="5" creationId="{75210F1E-5227-D9C3-EBCF-1229612CF798}"/>
          </ac:picMkLst>
        </pc:picChg>
        <pc:picChg chg="add mod modCrop">
          <ac:chgData name="Evi Kruijer" userId="0af39978-7a4a-49b0-8bce-70804f0fc89e" providerId="ADAL" clId="{58B29806-0CF6-42B8-A51E-040AC2E1B2BB}" dt="2024-10-01T12:20:48.098" v="195" actId="1076"/>
          <ac:picMkLst>
            <pc:docMk/>
            <pc:sldMk cId="191765054" sldId="483"/>
            <ac:picMk id="7" creationId="{D7D52DFB-FFCC-014F-E208-793B21D06261}"/>
          </ac:picMkLst>
        </pc:picChg>
      </pc:sldChg>
      <pc:sldChg chg="addSp delSp modSp add mod delAnim modAnim">
        <pc:chgData name="Evi Kruijer" userId="0af39978-7a4a-49b0-8bce-70804f0fc89e" providerId="ADAL" clId="{58B29806-0CF6-42B8-A51E-040AC2E1B2BB}" dt="2024-10-01T12:22:06.976" v="259" actId="1037"/>
        <pc:sldMkLst>
          <pc:docMk/>
          <pc:sldMk cId="1019002500" sldId="484"/>
        </pc:sldMkLst>
        <pc:spChg chg="mod">
          <ac:chgData name="Evi Kruijer" userId="0af39978-7a4a-49b0-8bce-70804f0fc89e" providerId="ADAL" clId="{58B29806-0CF6-42B8-A51E-040AC2E1B2BB}" dt="2024-10-01T12:21:21.914" v="238" actId="6549"/>
          <ac:spMkLst>
            <pc:docMk/>
            <pc:sldMk cId="1019002500" sldId="484"/>
            <ac:spMk id="2" creationId="{00000000-0000-0000-0000-000000000000}"/>
          </ac:spMkLst>
        </pc:spChg>
        <pc:spChg chg="add del mod">
          <ac:chgData name="Evi Kruijer" userId="0af39978-7a4a-49b0-8bce-70804f0fc89e" providerId="ADAL" clId="{58B29806-0CF6-42B8-A51E-040AC2E1B2BB}" dt="2024-10-01T12:21:28.140" v="241" actId="478"/>
          <ac:spMkLst>
            <pc:docMk/>
            <pc:sldMk cId="1019002500" sldId="484"/>
            <ac:spMk id="7" creationId="{224DEE26-448F-A5A3-412E-0BC30D9C1067}"/>
          </ac:spMkLst>
        </pc:spChg>
        <pc:picChg chg="del">
          <ac:chgData name="Evi Kruijer" userId="0af39978-7a4a-49b0-8bce-70804f0fc89e" providerId="ADAL" clId="{58B29806-0CF6-42B8-A51E-040AC2E1B2BB}" dt="2024-10-01T12:21:23.937" v="239" actId="478"/>
          <ac:picMkLst>
            <pc:docMk/>
            <pc:sldMk cId="1019002500" sldId="484"/>
            <ac:picMk id="3" creationId="{E756C124-BA32-8E5D-46A2-96260D14128E}"/>
          </ac:picMkLst>
        </pc:picChg>
        <pc:picChg chg="del">
          <ac:chgData name="Evi Kruijer" userId="0af39978-7a4a-49b0-8bce-70804f0fc89e" providerId="ADAL" clId="{58B29806-0CF6-42B8-A51E-040AC2E1B2BB}" dt="2024-10-01T12:21:25.474" v="240" actId="478"/>
          <ac:picMkLst>
            <pc:docMk/>
            <pc:sldMk cId="1019002500" sldId="484"/>
            <ac:picMk id="4" creationId="{00000000-0000-0000-0000-000000000000}"/>
          </ac:picMkLst>
        </pc:picChg>
        <pc:picChg chg="del">
          <ac:chgData name="Evi Kruijer" userId="0af39978-7a4a-49b0-8bce-70804f0fc89e" providerId="ADAL" clId="{58B29806-0CF6-42B8-A51E-040AC2E1B2BB}" dt="2024-10-01T12:21:30.104" v="242" actId="478"/>
          <ac:picMkLst>
            <pc:docMk/>
            <pc:sldMk cId="1019002500" sldId="484"/>
            <ac:picMk id="5" creationId="{B5D3A241-6312-9B2C-30E7-AAACACCA5FE6}"/>
          </ac:picMkLst>
        </pc:picChg>
        <pc:picChg chg="add mod">
          <ac:chgData name="Evi Kruijer" userId="0af39978-7a4a-49b0-8bce-70804f0fc89e" providerId="ADAL" clId="{58B29806-0CF6-42B8-A51E-040AC2E1B2BB}" dt="2024-10-01T12:22:06.976" v="259" actId="1037"/>
          <ac:picMkLst>
            <pc:docMk/>
            <pc:sldMk cId="1019002500" sldId="484"/>
            <ac:picMk id="8" creationId="{501D63CC-D0C7-9110-64A9-C10CD30809C4}"/>
          </ac:picMkLst>
        </pc:picChg>
      </pc:sldChg>
      <pc:sldChg chg="addSp delSp modSp add mod delAnim">
        <pc:chgData name="Evi Kruijer" userId="0af39978-7a4a-49b0-8bce-70804f0fc89e" providerId="ADAL" clId="{58B29806-0CF6-42B8-A51E-040AC2E1B2BB}" dt="2024-10-01T12:23:03.392" v="275" actId="1036"/>
        <pc:sldMkLst>
          <pc:docMk/>
          <pc:sldMk cId="1969136540" sldId="485"/>
        </pc:sldMkLst>
        <pc:spChg chg="mod">
          <ac:chgData name="Evi Kruijer" userId="0af39978-7a4a-49b0-8bce-70804f0fc89e" providerId="ADAL" clId="{58B29806-0CF6-42B8-A51E-040AC2E1B2BB}" dt="2024-10-01T12:21:34.970" v="249" actId="20577"/>
          <ac:spMkLst>
            <pc:docMk/>
            <pc:sldMk cId="1969136540" sldId="485"/>
            <ac:spMk id="2" creationId="{00000000-0000-0000-0000-000000000000}"/>
          </ac:spMkLst>
        </pc:spChg>
        <pc:spChg chg="mod">
          <ac:chgData name="Evi Kruijer" userId="0af39978-7a4a-49b0-8bce-70804f0fc89e" providerId="ADAL" clId="{58B29806-0CF6-42B8-A51E-040AC2E1B2BB}" dt="2024-10-01T12:23:03.392" v="275" actId="1036"/>
          <ac:spMkLst>
            <pc:docMk/>
            <pc:sldMk cId="1969136540" sldId="485"/>
            <ac:spMk id="6" creationId="{7557CE22-E4F7-4527-0600-E1A4217A8699}"/>
          </ac:spMkLst>
        </pc:spChg>
        <pc:spChg chg="add del mod">
          <ac:chgData name="Evi Kruijer" userId="0af39978-7a4a-49b0-8bce-70804f0fc89e" providerId="ADAL" clId="{58B29806-0CF6-42B8-A51E-040AC2E1B2BB}" dt="2024-10-01T12:21:41.613" v="252" actId="478"/>
          <ac:spMkLst>
            <pc:docMk/>
            <pc:sldMk cId="1969136540" sldId="485"/>
            <ac:spMk id="7" creationId="{0F479B30-000B-1645-1D02-5C56094BAF9D}"/>
          </ac:spMkLst>
        </pc:spChg>
        <pc:spChg chg="add mod">
          <ac:chgData name="Evi Kruijer" userId="0af39978-7a4a-49b0-8bce-70804f0fc89e" providerId="ADAL" clId="{58B29806-0CF6-42B8-A51E-040AC2E1B2BB}" dt="2024-10-01T12:22:46.139" v="270" actId="1076"/>
          <ac:spMkLst>
            <pc:docMk/>
            <pc:sldMk cId="1969136540" sldId="485"/>
            <ac:spMk id="9" creationId="{CA072339-14F5-6161-C1DA-924DC90E9E8B}"/>
          </ac:spMkLst>
        </pc:spChg>
        <pc:picChg chg="del">
          <ac:chgData name="Evi Kruijer" userId="0af39978-7a4a-49b0-8bce-70804f0fc89e" providerId="ADAL" clId="{58B29806-0CF6-42B8-A51E-040AC2E1B2BB}" dt="2024-10-01T12:21:36.890" v="250" actId="478"/>
          <ac:picMkLst>
            <pc:docMk/>
            <pc:sldMk cId="1969136540" sldId="485"/>
            <ac:picMk id="3" creationId="{E756C124-BA32-8E5D-46A2-96260D14128E}"/>
          </ac:picMkLst>
        </pc:picChg>
        <pc:picChg chg="del">
          <ac:chgData name="Evi Kruijer" userId="0af39978-7a4a-49b0-8bce-70804f0fc89e" providerId="ADAL" clId="{58B29806-0CF6-42B8-A51E-040AC2E1B2BB}" dt="2024-10-01T12:21:38.705" v="251" actId="478"/>
          <ac:picMkLst>
            <pc:docMk/>
            <pc:sldMk cId="1969136540" sldId="485"/>
            <ac:picMk id="4" creationId="{00000000-0000-0000-0000-000000000000}"/>
          </ac:picMkLst>
        </pc:picChg>
        <pc:picChg chg="del">
          <ac:chgData name="Evi Kruijer" userId="0af39978-7a4a-49b0-8bce-70804f0fc89e" providerId="ADAL" clId="{58B29806-0CF6-42B8-A51E-040AC2E1B2BB}" dt="2024-10-01T12:21:43.902" v="253" actId="478"/>
          <ac:picMkLst>
            <pc:docMk/>
            <pc:sldMk cId="1969136540" sldId="485"/>
            <ac:picMk id="5" creationId="{B5D3A241-6312-9B2C-30E7-AAACACCA5FE6}"/>
          </ac:picMkLst>
        </pc:picChg>
        <pc:picChg chg="add mod">
          <ac:chgData name="Evi Kruijer" userId="0af39978-7a4a-49b0-8bce-70804f0fc89e" providerId="ADAL" clId="{58B29806-0CF6-42B8-A51E-040AC2E1B2BB}" dt="2024-10-01T12:22:28.619" v="265" actId="1076"/>
          <ac:picMkLst>
            <pc:docMk/>
            <pc:sldMk cId="1969136540" sldId="485"/>
            <ac:picMk id="8" creationId="{264D40C9-AC8C-3158-4EC1-E245F6CB648C}"/>
          </ac:picMkLst>
        </pc:picChg>
        <pc:cxnChg chg="add mod">
          <ac:chgData name="Evi Kruijer" userId="0af39978-7a4a-49b0-8bce-70804f0fc89e" providerId="ADAL" clId="{58B29806-0CF6-42B8-A51E-040AC2E1B2BB}" dt="2024-10-01T12:23:00.991" v="273" actId="14100"/>
          <ac:cxnSpMkLst>
            <pc:docMk/>
            <pc:sldMk cId="1969136540" sldId="485"/>
            <ac:cxnSpMk id="10" creationId="{C9C90427-0CFD-FB69-D842-92EC1153965B}"/>
          </ac:cxnSpMkLst>
        </pc:cxnChg>
      </pc:sldChg>
      <pc:sldChg chg="addSp delSp modSp add mod delAnim modAnim">
        <pc:chgData name="Evi Kruijer" userId="0af39978-7a4a-49b0-8bce-70804f0fc89e" providerId="ADAL" clId="{58B29806-0CF6-42B8-A51E-040AC2E1B2BB}" dt="2024-10-01T12:26:09.627" v="367" actId="1076"/>
        <pc:sldMkLst>
          <pc:docMk/>
          <pc:sldMk cId="3237680665" sldId="487"/>
        </pc:sldMkLst>
        <pc:spChg chg="mod">
          <ac:chgData name="Evi Kruijer" userId="0af39978-7a4a-49b0-8bce-70804f0fc89e" providerId="ADAL" clId="{58B29806-0CF6-42B8-A51E-040AC2E1B2BB}" dt="2024-10-01T12:25:11.235" v="311" actId="20577"/>
          <ac:spMkLst>
            <pc:docMk/>
            <pc:sldMk cId="3237680665" sldId="487"/>
            <ac:spMk id="2" creationId="{00000000-0000-0000-0000-000000000000}"/>
          </ac:spMkLst>
        </pc:spChg>
        <pc:spChg chg="mod">
          <ac:chgData name="Evi Kruijer" userId="0af39978-7a4a-49b0-8bce-70804f0fc89e" providerId="ADAL" clId="{58B29806-0CF6-42B8-A51E-040AC2E1B2BB}" dt="2024-10-01T12:25:02.647" v="286" actId="207"/>
          <ac:spMkLst>
            <pc:docMk/>
            <pc:sldMk cId="3237680665" sldId="487"/>
            <ac:spMk id="7" creationId="{97F4D24A-C4BD-F33F-86D5-BAF4560FC53E}"/>
          </ac:spMkLst>
        </pc:spChg>
        <pc:picChg chg="del">
          <ac:chgData name="Evi Kruijer" userId="0af39978-7a4a-49b0-8bce-70804f0fc89e" providerId="ADAL" clId="{58B29806-0CF6-42B8-A51E-040AC2E1B2BB}" dt="2024-10-01T12:24:51.555" v="283" actId="478"/>
          <ac:picMkLst>
            <pc:docMk/>
            <pc:sldMk cId="3237680665" sldId="487"/>
            <ac:picMk id="3" creationId="{82F96EFD-3D8E-35FC-A449-3310BDEC34C1}"/>
          </ac:picMkLst>
        </pc:picChg>
        <pc:picChg chg="del">
          <ac:chgData name="Evi Kruijer" userId="0af39978-7a4a-49b0-8bce-70804f0fc89e" providerId="ADAL" clId="{58B29806-0CF6-42B8-A51E-040AC2E1B2BB}" dt="2024-10-01T12:24:53.451" v="284" actId="478"/>
          <ac:picMkLst>
            <pc:docMk/>
            <pc:sldMk cId="3237680665" sldId="487"/>
            <ac:picMk id="4" creationId="{B481796F-6793-021E-04E8-F93D388A6BB5}"/>
          </ac:picMkLst>
        </pc:picChg>
        <pc:picChg chg="add mod">
          <ac:chgData name="Evi Kruijer" userId="0af39978-7a4a-49b0-8bce-70804f0fc89e" providerId="ADAL" clId="{58B29806-0CF6-42B8-A51E-040AC2E1B2BB}" dt="2024-10-01T12:26:09.627" v="367" actId="1076"/>
          <ac:picMkLst>
            <pc:docMk/>
            <pc:sldMk cId="3237680665" sldId="487"/>
            <ac:picMk id="5" creationId="{50C4E452-C6A4-D69C-3752-A6D7B49D816B}"/>
          </ac:picMkLst>
        </pc:picChg>
      </pc:sldChg>
      <pc:sldChg chg="addSp modSp add mod">
        <pc:chgData name="Evi Kruijer" userId="0af39978-7a4a-49b0-8bce-70804f0fc89e" providerId="ADAL" clId="{58B29806-0CF6-42B8-A51E-040AC2E1B2BB}" dt="2024-10-01T12:26:53.112" v="377" actId="1076"/>
        <pc:sldMkLst>
          <pc:docMk/>
          <pc:sldMk cId="2820084492" sldId="488"/>
        </pc:sldMkLst>
        <pc:spChg chg="mod">
          <ac:chgData name="Evi Kruijer" userId="0af39978-7a4a-49b0-8bce-70804f0fc89e" providerId="ADAL" clId="{58B29806-0CF6-42B8-A51E-040AC2E1B2BB}" dt="2024-10-01T12:25:30.229" v="342" actId="20577"/>
          <ac:spMkLst>
            <pc:docMk/>
            <pc:sldMk cId="2820084492" sldId="488"/>
            <ac:spMk id="2" creationId="{00000000-0000-0000-0000-000000000000}"/>
          </ac:spMkLst>
        </pc:spChg>
        <pc:spChg chg="add mod">
          <ac:chgData name="Evi Kruijer" userId="0af39978-7a4a-49b0-8bce-70804f0fc89e" providerId="ADAL" clId="{58B29806-0CF6-42B8-A51E-040AC2E1B2BB}" dt="2024-10-01T12:26:53.112" v="377" actId="1076"/>
          <ac:spMkLst>
            <pc:docMk/>
            <pc:sldMk cId="2820084492" sldId="488"/>
            <ac:spMk id="4" creationId="{84C567D8-385F-636A-7C12-CC971E1342A4}"/>
          </ac:spMkLst>
        </pc:spChg>
        <pc:picChg chg="add mod modCrop">
          <ac:chgData name="Evi Kruijer" userId="0af39978-7a4a-49b0-8bce-70804f0fc89e" providerId="ADAL" clId="{58B29806-0CF6-42B8-A51E-040AC2E1B2BB}" dt="2024-10-01T12:26:42.595" v="375" actId="1076"/>
          <ac:picMkLst>
            <pc:docMk/>
            <pc:sldMk cId="2820084492" sldId="488"/>
            <ac:picMk id="3" creationId="{12C548F9-92F4-5C08-0229-01E997DE1CC6}"/>
          </ac:picMkLst>
        </pc:picChg>
      </pc:sldChg>
      <pc:sldChg chg="addSp modSp add mod">
        <pc:chgData name="Evi Kruijer" userId="0af39978-7a4a-49b0-8bce-70804f0fc89e" providerId="ADAL" clId="{58B29806-0CF6-42B8-A51E-040AC2E1B2BB}" dt="2024-10-01T12:27:12.159" v="380" actId="1076"/>
        <pc:sldMkLst>
          <pc:docMk/>
          <pc:sldMk cId="1834642219" sldId="489"/>
        </pc:sldMkLst>
        <pc:spChg chg="mod">
          <ac:chgData name="Evi Kruijer" userId="0af39978-7a4a-49b0-8bce-70804f0fc89e" providerId="ADAL" clId="{58B29806-0CF6-42B8-A51E-040AC2E1B2BB}" dt="2024-10-01T12:25:44.627" v="363" actId="20577"/>
          <ac:spMkLst>
            <pc:docMk/>
            <pc:sldMk cId="1834642219" sldId="489"/>
            <ac:spMk id="2" creationId="{00000000-0000-0000-0000-000000000000}"/>
          </ac:spMkLst>
        </pc:spChg>
        <pc:picChg chg="add mod">
          <ac:chgData name="Evi Kruijer" userId="0af39978-7a4a-49b0-8bce-70804f0fc89e" providerId="ADAL" clId="{58B29806-0CF6-42B8-A51E-040AC2E1B2BB}" dt="2024-10-01T12:27:12.159" v="380" actId="1076"/>
          <ac:picMkLst>
            <pc:docMk/>
            <pc:sldMk cId="1834642219" sldId="489"/>
            <ac:picMk id="3" creationId="{7E89D59B-D02D-30CB-2E25-07FC940A8143}"/>
          </ac:picMkLst>
        </pc:picChg>
      </pc:sldChg>
      <pc:sldChg chg="addSp delSp modSp add mod ord delAnim">
        <pc:chgData name="Evi Kruijer" userId="0af39978-7a4a-49b0-8bce-70804f0fc89e" providerId="ADAL" clId="{58B29806-0CF6-42B8-A51E-040AC2E1B2BB}" dt="2024-10-01T12:27:51.059" v="395" actId="1076"/>
        <pc:sldMkLst>
          <pc:docMk/>
          <pc:sldMk cId="3668131152" sldId="490"/>
        </pc:sldMkLst>
        <pc:spChg chg="mod">
          <ac:chgData name="Evi Kruijer" userId="0af39978-7a4a-49b0-8bce-70804f0fc89e" providerId="ADAL" clId="{58B29806-0CF6-42B8-A51E-040AC2E1B2BB}" dt="2024-10-01T12:27:26.387" v="388" actId="20577"/>
          <ac:spMkLst>
            <pc:docMk/>
            <pc:sldMk cId="3668131152" sldId="490"/>
            <ac:spMk id="2" creationId="{00000000-0000-0000-0000-000000000000}"/>
          </ac:spMkLst>
        </pc:spChg>
        <pc:picChg chg="del">
          <ac:chgData name="Evi Kruijer" userId="0af39978-7a4a-49b0-8bce-70804f0fc89e" providerId="ADAL" clId="{58B29806-0CF6-42B8-A51E-040AC2E1B2BB}" dt="2024-10-01T12:27:28.264" v="389" actId="478"/>
          <ac:picMkLst>
            <pc:docMk/>
            <pc:sldMk cId="3668131152" sldId="490"/>
            <ac:picMk id="3" creationId="{82F96EFD-3D8E-35FC-A449-3310BDEC34C1}"/>
          </ac:picMkLst>
        </pc:picChg>
        <pc:picChg chg="del">
          <ac:chgData name="Evi Kruijer" userId="0af39978-7a4a-49b0-8bce-70804f0fc89e" providerId="ADAL" clId="{58B29806-0CF6-42B8-A51E-040AC2E1B2BB}" dt="2024-10-01T12:27:29.587" v="390" actId="478"/>
          <ac:picMkLst>
            <pc:docMk/>
            <pc:sldMk cId="3668131152" sldId="490"/>
            <ac:picMk id="4" creationId="{B481796F-6793-021E-04E8-F93D388A6BB5}"/>
          </ac:picMkLst>
        </pc:picChg>
        <pc:picChg chg="add mod modCrop">
          <ac:chgData name="Evi Kruijer" userId="0af39978-7a4a-49b0-8bce-70804f0fc89e" providerId="ADAL" clId="{58B29806-0CF6-42B8-A51E-040AC2E1B2BB}" dt="2024-10-01T12:27:51.059" v="395" actId="1076"/>
          <ac:picMkLst>
            <pc:docMk/>
            <pc:sldMk cId="3668131152" sldId="490"/>
            <ac:picMk id="5" creationId="{DE06101B-147E-A364-8B9A-8706939CB450}"/>
          </ac:picMkLst>
        </pc:picChg>
      </pc:sldChg>
      <pc:sldChg chg="add">
        <pc:chgData name="Evi Kruijer" userId="0af39978-7a4a-49b0-8bce-70804f0fc89e" providerId="ADAL" clId="{58B29806-0CF6-42B8-A51E-040AC2E1B2BB}" dt="2024-10-01T12:29:18.247" v="417"/>
        <pc:sldMkLst>
          <pc:docMk/>
          <pc:sldMk cId="2199627598" sldId="491"/>
        </pc:sldMkLst>
      </pc:sldChg>
      <pc:sldChg chg="addSp modSp add mod modAnim">
        <pc:chgData name="Evi Kruijer" userId="0af39978-7a4a-49b0-8bce-70804f0fc89e" providerId="ADAL" clId="{58B29806-0CF6-42B8-A51E-040AC2E1B2BB}" dt="2024-10-01T12:30:59.913" v="470" actId="1076"/>
        <pc:sldMkLst>
          <pc:docMk/>
          <pc:sldMk cId="1347887826" sldId="492"/>
        </pc:sldMkLst>
        <pc:spChg chg="mod">
          <ac:chgData name="Evi Kruijer" userId="0af39978-7a4a-49b0-8bce-70804f0fc89e" providerId="ADAL" clId="{58B29806-0CF6-42B8-A51E-040AC2E1B2BB}" dt="2024-10-01T12:30:20.219" v="461" actId="20577"/>
          <ac:spMkLst>
            <pc:docMk/>
            <pc:sldMk cId="1347887826" sldId="492"/>
            <ac:spMk id="2" creationId="{00000000-0000-0000-0000-000000000000}"/>
          </ac:spMkLst>
        </pc:spChg>
        <pc:picChg chg="add mod modCrop">
          <ac:chgData name="Evi Kruijer" userId="0af39978-7a4a-49b0-8bce-70804f0fc89e" providerId="ADAL" clId="{58B29806-0CF6-42B8-A51E-040AC2E1B2BB}" dt="2024-10-01T12:30:59.913" v="470" actId="1076"/>
          <ac:picMkLst>
            <pc:docMk/>
            <pc:sldMk cId="1347887826" sldId="492"/>
            <ac:picMk id="4" creationId="{78F08F9A-9E17-2A2F-4D42-277003FC4A7A}"/>
          </ac:picMkLst>
        </pc:picChg>
      </pc:sldChg>
      <pc:sldChg chg="addSp modSp add mod modAnim">
        <pc:chgData name="Evi Kruijer" userId="0af39978-7a4a-49b0-8bce-70804f0fc89e" providerId="ADAL" clId="{58B29806-0CF6-42B8-A51E-040AC2E1B2BB}" dt="2024-10-01T12:33:26.098" v="506" actId="207"/>
        <pc:sldMkLst>
          <pc:docMk/>
          <pc:sldMk cId="2126576867" sldId="493"/>
        </pc:sldMkLst>
        <pc:spChg chg="mod">
          <ac:chgData name="Evi Kruijer" userId="0af39978-7a4a-49b0-8bce-70804f0fc89e" providerId="ADAL" clId="{58B29806-0CF6-42B8-A51E-040AC2E1B2BB}" dt="2024-10-01T12:31:09.216" v="492" actId="20577"/>
          <ac:spMkLst>
            <pc:docMk/>
            <pc:sldMk cId="2126576867" sldId="493"/>
            <ac:spMk id="2" creationId="{00000000-0000-0000-0000-000000000000}"/>
          </ac:spMkLst>
        </pc:spChg>
        <pc:picChg chg="add mod modCrop">
          <ac:chgData name="Evi Kruijer" userId="0af39978-7a4a-49b0-8bce-70804f0fc89e" providerId="ADAL" clId="{58B29806-0CF6-42B8-A51E-040AC2E1B2BB}" dt="2024-10-01T12:33:16.224" v="505" actId="1076"/>
          <ac:picMkLst>
            <pc:docMk/>
            <pc:sldMk cId="2126576867" sldId="493"/>
            <ac:picMk id="4" creationId="{F214DB78-31AB-34F8-D9CD-1F781399C926}"/>
          </ac:picMkLst>
        </pc:picChg>
        <pc:picChg chg="add mod">
          <ac:chgData name="Evi Kruijer" userId="0af39978-7a4a-49b0-8bce-70804f0fc89e" providerId="ADAL" clId="{58B29806-0CF6-42B8-A51E-040AC2E1B2BB}" dt="2024-10-01T12:33:26.098" v="506" actId="207"/>
          <ac:picMkLst>
            <pc:docMk/>
            <pc:sldMk cId="2126576867" sldId="493"/>
            <ac:picMk id="6" creationId="{3CB8C3A9-E963-AD21-FD44-FBA32AF53633}"/>
          </ac:picMkLst>
        </pc:picChg>
      </pc:sldChg>
      <pc:sldChg chg="addSp delSp modSp add mod delAnim">
        <pc:chgData name="Evi Kruijer" userId="0af39978-7a4a-49b0-8bce-70804f0fc89e" providerId="ADAL" clId="{58B29806-0CF6-42B8-A51E-040AC2E1B2BB}" dt="2024-10-01T12:36:13.888" v="587" actId="14100"/>
        <pc:sldMkLst>
          <pc:docMk/>
          <pc:sldMk cId="3256971876" sldId="495"/>
        </pc:sldMkLst>
        <pc:spChg chg="mod">
          <ac:chgData name="Evi Kruijer" userId="0af39978-7a4a-49b0-8bce-70804f0fc89e" providerId="ADAL" clId="{58B29806-0CF6-42B8-A51E-040AC2E1B2BB}" dt="2024-10-01T12:34:21.124" v="531" actId="20577"/>
          <ac:spMkLst>
            <pc:docMk/>
            <pc:sldMk cId="3256971876" sldId="495"/>
            <ac:spMk id="2" creationId="{00000000-0000-0000-0000-000000000000}"/>
          </ac:spMkLst>
        </pc:spChg>
        <pc:picChg chg="del">
          <ac:chgData name="Evi Kruijer" userId="0af39978-7a4a-49b0-8bce-70804f0fc89e" providerId="ADAL" clId="{58B29806-0CF6-42B8-A51E-040AC2E1B2BB}" dt="2024-10-01T12:34:14.058" v="509" actId="478"/>
          <ac:picMkLst>
            <pc:docMk/>
            <pc:sldMk cId="3256971876" sldId="495"/>
            <ac:picMk id="3" creationId="{22586976-071E-B22B-70D7-B46C8B3F1E51}"/>
          </ac:picMkLst>
        </pc:picChg>
        <pc:picChg chg="del">
          <ac:chgData name="Evi Kruijer" userId="0af39978-7a4a-49b0-8bce-70804f0fc89e" providerId="ADAL" clId="{58B29806-0CF6-42B8-A51E-040AC2E1B2BB}" dt="2024-10-01T12:34:11.850" v="508" actId="478"/>
          <ac:picMkLst>
            <pc:docMk/>
            <pc:sldMk cId="3256971876" sldId="495"/>
            <ac:picMk id="5" creationId="{93932F0E-58B7-D277-A678-80AE62A57AD9}"/>
          </ac:picMkLst>
        </pc:picChg>
        <pc:picChg chg="add mod modCrop">
          <ac:chgData name="Evi Kruijer" userId="0af39978-7a4a-49b0-8bce-70804f0fc89e" providerId="ADAL" clId="{58B29806-0CF6-42B8-A51E-040AC2E1B2BB}" dt="2024-10-01T12:35:52.771" v="582" actId="1076"/>
          <ac:picMkLst>
            <pc:docMk/>
            <pc:sldMk cId="3256971876" sldId="495"/>
            <ac:picMk id="7" creationId="{A33E4B44-C2C0-8937-C2BB-2373EEF9DE33}"/>
          </ac:picMkLst>
        </pc:picChg>
        <pc:cxnChg chg="add mod">
          <ac:chgData name="Evi Kruijer" userId="0af39978-7a4a-49b0-8bce-70804f0fc89e" providerId="ADAL" clId="{58B29806-0CF6-42B8-A51E-040AC2E1B2BB}" dt="2024-10-01T12:36:13.888" v="587" actId="14100"/>
          <ac:cxnSpMkLst>
            <pc:docMk/>
            <pc:sldMk cId="3256971876" sldId="495"/>
            <ac:cxnSpMk id="8" creationId="{278EF3D7-455A-5650-6E1F-73C529130942}"/>
          </ac:cxnSpMkLst>
        </pc:cxnChg>
      </pc:sldChg>
      <pc:sldChg chg="addSp modSp add mod">
        <pc:chgData name="Evi Kruijer" userId="0af39978-7a4a-49b0-8bce-70804f0fc89e" providerId="ADAL" clId="{58B29806-0CF6-42B8-A51E-040AC2E1B2BB}" dt="2024-10-01T12:36:50.978" v="595" actId="14100"/>
        <pc:sldMkLst>
          <pc:docMk/>
          <pc:sldMk cId="3876863521" sldId="496"/>
        </pc:sldMkLst>
        <pc:spChg chg="mod">
          <ac:chgData name="Evi Kruijer" userId="0af39978-7a4a-49b0-8bce-70804f0fc89e" providerId="ADAL" clId="{58B29806-0CF6-42B8-A51E-040AC2E1B2BB}" dt="2024-10-01T12:34:29.483" v="538" actId="20577"/>
          <ac:spMkLst>
            <pc:docMk/>
            <pc:sldMk cId="3876863521" sldId="496"/>
            <ac:spMk id="2" creationId="{00000000-0000-0000-0000-000000000000}"/>
          </ac:spMkLst>
        </pc:spChg>
        <pc:picChg chg="add mod modCrop">
          <ac:chgData name="Evi Kruijer" userId="0af39978-7a4a-49b0-8bce-70804f0fc89e" providerId="ADAL" clId="{58B29806-0CF6-42B8-A51E-040AC2E1B2BB}" dt="2024-10-01T12:36:39.682" v="592" actId="1076"/>
          <ac:picMkLst>
            <pc:docMk/>
            <pc:sldMk cId="3876863521" sldId="496"/>
            <ac:picMk id="3" creationId="{AB396E00-D12A-D78B-7664-59D889536960}"/>
          </ac:picMkLst>
        </pc:picChg>
        <pc:cxnChg chg="add mod">
          <ac:chgData name="Evi Kruijer" userId="0af39978-7a4a-49b0-8bce-70804f0fc89e" providerId="ADAL" clId="{58B29806-0CF6-42B8-A51E-040AC2E1B2BB}" dt="2024-10-01T12:36:50.978" v="595" actId="14100"/>
          <ac:cxnSpMkLst>
            <pc:docMk/>
            <pc:sldMk cId="3876863521" sldId="496"/>
            <ac:cxnSpMk id="5" creationId="{7CC777BF-DAEF-952D-BB05-5AD159A8C1CE}"/>
          </ac:cxnSpMkLst>
        </pc:cxnChg>
      </pc:sldChg>
      <pc:sldChg chg="addSp modSp add mod">
        <pc:chgData name="Evi Kruijer" userId="0af39978-7a4a-49b0-8bce-70804f0fc89e" providerId="ADAL" clId="{58B29806-0CF6-42B8-A51E-040AC2E1B2BB}" dt="2024-10-01T12:37:21.843" v="605" actId="14100"/>
        <pc:sldMkLst>
          <pc:docMk/>
          <pc:sldMk cId="3558276318" sldId="497"/>
        </pc:sldMkLst>
        <pc:spChg chg="mod">
          <ac:chgData name="Evi Kruijer" userId="0af39978-7a4a-49b0-8bce-70804f0fc89e" providerId="ADAL" clId="{58B29806-0CF6-42B8-A51E-040AC2E1B2BB}" dt="2024-10-01T12:34:39.027" v="544" actId="20577"/>
          <ac:spMkLst>
            <pc:docMk/>
            <pc:sldMk cId="3558276318" sldId="497"/>
            <ac:spMk id="2" creationId="{00000000-0000-0000-0000-000000000000}"/>
          </ac:spMkLst>
        </pc:spChg>
        <pc:picChg chg="add mod modCrop">
          <ac:chgData name="Evi Kruijer" userId="0af39978-7a4a-49b0-8bce-70804f0fc89e" providerId="ADAL" clId="{58B29806-0CF6-42B8-A51E-040AC2E1B2BB}" dt="2024-10-01T12:37:12.188" v="602" actId="1076"/>
          <ac:picMkLst>
            <pc:docMk/>
            <pc:sldMk cId="3558276318" sldId="497"/>
            <ac:picMk id="3" creationId="{94E64990-D9DD-1CE8-E8D4-7FFC7A10820F}"/>
          </ac:picMkLst>
        </pc:picChg>
        <pc:cxnChg chg="add mod">
          <ac:chgData name="Evi Kruijer" userId="0af39978-7a4a-49b0-8bce-70804f0fc89e" providerId="ADAL" clId="{58B29806-0CF6-42B8-A51E-040AC2E1B2BB}" dt="2024-10-01T12:37:21.843" v="605" actId="14100"/>
          <ac:cxnSpMkLst>
            <pc:docMk/>
            <pc:sldMk cId="3558276318" sldId="497"/>
            <ac:cxnSpMk id="5" creationId="{1D935065-5799-2830-CA50-909785E2675D}"/>
          </ac:cxnSpMkLst>
        </pc:cxnChg>
      </pc:sldChg>
      <pc:sldChg chg="addSp modSp add mod">
        <pc:chgData name="Evi Kruijer" userId="0af39978-7a4a-49b0-8bce-70804f0fc89e" providerId="ADAL" clId="{58B29806-0CF6-42B8-A51E-040AC2E1B2BB}" dt="2024-10-01T12:37:32.375" v="608" actId="1076"/>
        <pc:sldMkLst>
          <pc:docMk/>
          <pc:sldMk cId="3018648059" sldId="498"/>
        </pc:sldMkLst>
        <pc:spChg chg="mod">
          <ac:chgData name="Evi Kruijer" userId="0af39978-7a4a-49b0-8bce-70804f0fc89e" providerId="ADAL" clId="{58B29806-0CF6-42B8-A51E-040AC2E1B2BB}" dt="2024-10-01T12:34:46.073" v="549" actId="20577"/>
          <ac:spMkLst>
            <pc:docMk/>
            <pc:sldMk cId="3018648059" sldId="498"/>
            <ac:spMk id="2" creationId="{00000000-0000-0000-0000-000000000000}"/>
          </ac:spMkLst>
        </pc:spChg>
        <pc:picChg chg="add mod">
          <ac:chgData name="Evi Kruijer" userId="0af39978-7a4a-49b0-8bce-70804f0fc89e" providerId="ADAL" clId="{58B29806-0CF6-42B8-A51E-040AC2E1B2BB}" dt="2024-10-01T12:37:32.375" v="608" actId="1076"/>
          <ac:picMkLst>
            <pc:docMk/>
            <pc:sldMk cId="3018648059" sldId="498"/>
            <ac:picMk id="3" creationId="{7A51580C-A19B-ABD6-B66B-9691ABBB9D77}"/>
          </ac:picMkLst>
        </pc:picChg>
      </pc:sldChg>
      <pc:sldChg chg="addSp modSp add mod modAnim">
        <pc:chgData name="Evi Kruijer" userId="0af39978-7a4a-49b0-8bce-70804f0fc89e" providerId="ADAL" clId="{58B29806-0CF6-42B8-A51E-040AC2E1B2BB}" dt="2024-10-01T12:37:43.490" v="611" actId="1076"/>
        <pc:sldMkLst>
          <pc:docMk/>
          <pc:sldMk cId="2194376684" sldId="499"/>
        </pc:sldMkLst>
        <pc:spChg chg="mod">
          <ac:chgData name="Evi Kruijer" userId="0af39978-7a4a-49b0-8bce-70804f0fc89e" providerId="ADAL" clId="{58B29806-0CF6-42B8-A51E-040AC2E1B2BB}" dt="2024-10-01T12:35:11.483" v="577"/>
          <ac:spMkLst>
            <pc:docMk/>
            <pc:sldMk cId="2194376684" sldId="499"/>
            <ac:spMk id="2" creationId="{00000000-0000-0000-0000-000000000000}"/>
          </ac:spMkLst>
        </pc:spChg>
        <pc:picChg chg="add mod">
          <ac:chgData name="Evi Kruijer" userId="0af39978-7a4a-49b0-8bce-70804f0fc89e" providerId="ADAL" clId="{58B29806-0CF6-42B8-A51E-040AC2E1B2BB}" dt="2024-10-01T12:37:43.490" v="611" actId="1076"/>
          <ac:picMkLst>
            <pc:docMk/>
            <pc:sldMk cId="2194376684" sldId="499"/>
            <ac:picMk id="3" creationId="{86A7237B-1F3A-6CE2-084E-F28A400E2668}"/>
          </ac:picMkLst>
        </pc:picChg>
      </pc:sldChg>
      <pc:sldChg chg="new del">
        <pc:chgData name="Evi Kruijer" userId="0af39978-7a4a-49b0-8bce-70804f0fc89e" providerId="ADAL" clId="{58B29806-0CF6-42B8-A51E-040AC2E1B2BB}" dt="2024-10-01T12:40:08.696" v="644" actId="680"/>
        <pc:sldMkLst>
          <pc:docMk/>
          <pc:sldMk cId="1491733482" sldId="500"/>
        </pc:sldMkLst>
      </pc:sldChg>
      <pc:sldChg chg="addSp delSp modSp add mod delAnim">
        <pc:chgData name="Evi Kruijer" userId="0af39978-7a4a-49b0-8bce-70804f0fc89e" providerId="ADAL" clId="{58B29806-0CF6-42B8-A51E-040AC2E1B2BB}" dt="2024-10-01T12:40:50.777" v="694" actId="1076"/>
        <pc:sldMkLst>
          <pc:docMk/>
          <pc:sldMk cId="3965547850" sldId="500"/>
        </pc:sldMkLst>
        <pc:spChg chg="mod">
          <ac:chgData name="Evi Kruijer" userId="0af39978-7a4a-49b0-8bce-70804f0fc89e" providerId="ADAL" clId="{58B29806-0CF6-42B8-A51E-040AC2E1B2BB}" dt="2024-10-01T12:40:19.195" v="683" actId="313"/>
          <ac:spMkLst>
            <pc:docMk/>
            <pc:sldMk cId="3965547850" sldId="500"/>
            <ac:spMk id="2" creationId="{00000000-0000-0000-0000-000000000000}"/>
          </ac:spMkLst>
        </pc:spChg>
        <pc:spChg chg="mod">
          <ac:chgData name="Evi Kruijer" userId="0af39978-7a4a-49b0-8bce-70804f0fc89e" providerId="ADAL" clId="{58B29806-0CF6-42B8-A51E-040AC2E1B2BB}" dt="2024-10-01T12:40:35.476" v="688" actId="2085"/>
          <ac:spMkLst>
            <pc:docMk/>
            <pc:sldMk cId="3965547850" sldId="500"/>
            <ac:spMk id="8" creationId="{ED778BA8-BBA0-32FF-D1F3-A34F4BD3BDB2}"/>
          </ac:spMkLst>
        </pc:spChg>
        <pc:picChg chg="del">
          <ac:chgData name="Evi Kruijer" userId="0af39978-7a4a-49b0-8bce-70804f0fc89e" providerId="ADAL" clId="{58B29806-0CF6-42B8-A51E-040AC2E1B2BB}" dt="2024-10-01T12:40:22.869" v="685" actId="478"/>
          <ac:picMkLst>
            <pc:docMk/>
            <pc:sldMk cId="3965547850" sldId="500"/>
            <ac:picMk id="4" creationId="{C455B448-587C-948C-54E7-E92B11A95923}"/>
          </ac:picMkLst>
        </pc:picChg>
        <pc:picChg chg="add mod">
          <ac:chgData name="Evi Kruijer" userId="0af39978-7a4a-49b0-8bce-70804f0fc89e" providerId="ADAL" clId="{58B29806-0CF6-42B8-A51E-040AC2E1B2BB}" dt="2024-10-01T12:40:50.777" v="694" actId="1076"/>
          <ac:picMkLst>
            <pc:docMk/>
            <pc:sldMk cId="3965547850" sldId="500"/>
            <ac:picMk id="5" creationId="{79F4209D-D6CF-5423-25FE-ECE355D65545}"/>
          </ac:picMkLst>
        </pc:picChg>
        <pc:picChg chg="del">
          <ac:chgData name="Evi Kruijer" userId="0af39978-7a4a-49b0-8bce-70804f0fc89e" providerId="ADAL" clId="{58B29806-0CF6-42B8-A51E-040AC2E1B2BB}" dt="2024-10-01T12:40:21.788" v="684" actId="478"/>
          <ac:picMkLst>
            <pc:docMk/>
            <pc:sldMk cId="3965547850" sldId="500"/>
            <ac:picMk id="6" creationId="{903A4F03-4AAE-2F5E-35B7-DCEE98B0FAE1}"/>
          </ac:picMkLst>
        </pc:picChg>
        <pc:inkChg chg="del">
          <ac:chgData name="Evi Kruijer" userId="0af39978-7a4a-49b0-8bce-70804f0fc89e" providerId="ADAL" clId="{58B29806-0CF6-42B8-A51E-040AC2E1B2BB}" dt="2024-10-01T12:40:46.058" v="692" actId="478"/>
          <ac:inkMkLst>
            <pc:docMk/>
            <pc:sldMk cId="3965547850" sldId="500"/>
            <ac:inkMk id="3" creationId="{FA60F8DA-9D1B-BC10-0E2D-D8FD425FC881}"/>
          </ac:inkMkLst>
        </pc:inkChg>
      </pc:sldChg>
      <pc:sldChg chg="addSp delSp modSp add mod delAnim">
        <pc:chgData name="Evi Kruijer" userId="0af39978-7a4a-49b0-8bce-70804f0fc89e" providerId="ADAL" clId="{58B29806-0CF6-42B8-A51E-040AC2E1B2BB}" dt="2024-10-01T12:45:05.174" v="716" actId="14100"/>
        <pc:sldMkLst>
          <pc:docMk/>
          <pc:sldMk cId="2147316877" sldId="501"/>
        </pc:sldMkLst>
        <pc:spChg chg="mod">
          <ac:chgData name="Evi Kruijer" userId="0af39978-7a4a-49b0-8bce-70804f0fc89e" providerId="ADAL" clId="{58B29806-0CF6-42B8-A51E-040AC2E1B2BB}" dt="2024-10-01T12:44:53.725" v="710" actId="20577"/>
          <ac:spMkLst>
            <pc:docMk/>
            <pc:sldMk cId="2147316877" sldId="501"/>
            <ac:spMk id="2" creationId="{00000000-0000-0000-0000-000000000000}"/>
          </ac:spMkLst>
        </pc:spChg>
        <pc:picChg chg="del">
          <ac:chgData name="Evi Kruijer" userId="0af39978-7a4a-49b0-8bce-70804f0fc89e" providerId="ADAL" clId="{58B29806-0CF6-42B8-A51E-040AC2E1B2BB}" dt="2024-10-01T12:44:56.921" v="712" actId="478"/>
          <ac:picMkLst>
            <pc:docMk/>
            <pc:sldMk cId="2147316877" sldId="501"/>
            <ac:picMk id="3" creationId="{4832739E-84BC-7B4B-0EC7-67EF2E5191C0}"/>
          </ac:picMkLst>
        </pc:picChg>
        <pc:picChg chg="add mod">
          <ac:chgData name="Evi Kruijer" userId="0af39978-7a4a-49b0-8bce-70804f0fc89e" providerId="ADAL" clId="{58B29806-0CF6-42B8-A51E-040AC2E1B2BB}" dt="2024-10-01T12:45:05.174" v="716" actId="14100"/>
          <ac:picMkLst>
            <pc:docMk/>
            <pc:sldMk cId="2147316877" sldId="501"/>
            <ac:picMk id="5" creationId="{1DCB3F51-E617-4DB3-24AF-40B2882F9368}"/>
          </ac:picMkLst>
        </pc:picChg>
        <pc:picChg chg="del">
          <ac:chgData name="Evi Kruijer" userId="0af39978-7a4a-49b0-8bce-70804f0fc89e" providerId="ADAL" clId="{58B29806-0CF6-42B8-A51E-040AC2E1B2BB}" dt="2024-10-01T12:44:56.315" v="711" actId="478"/>
          <ac:picMkLst>
            <pc:docMk/>
            <pc:sldMk cId="2147316877" sldId="501"/>
            <ac:picMk id="7" creationId="{5C042396-5CBF-0907-DAB2-0E4590212010}"/>
          </ac:picMkLst>
        </pc:picChg>
      </pc:sldChg>
      <pc:sldChg chg="addSp delSp modSp add mod delAnim">
        <pc:chgData name="Evi Kruijer" userId="0af39978-7a4a-49b0-8bce-70804f0fc89e" providerId="ADAL" clId="{58B29806-0CF6-42B8-A51E-040AC2E1B2BB}" dt="2024-10-01T12:51:33.350" v="761" actId="1076"/>
        <pc:sldMkLst>
          <pc:docMk/>
          <pc:sldMk cId="2708116455" sldId="502"/>
        </pc:sldMkLst>
        <pc:spChg chg="mod">
          <ac:chgData name="Evi Kruijer" userId="0af39978-7a4a-49b0-8bce-70804f0fc89e" providerId="ADAL" clId="{58B29806-0CF6-42B8-A51E-040AC2E1B2BB}" dt="2024-10-01T12:51:25.397" v="758"/>
          <ac:spMkLst>
            <pc:docMk/>
            <pc:sldMk cId="2708116455" sldId="502"/>
            <ac:spMk id="2" creationId="{00000000-0000-0000-0000-000000000000}"/>
          </ac:spMkLst>
        </pc:spChg>
        <pc:picChg chg="del">
          <ac:chgData name="Evi Kruijer" userId="0af39978-7a4a-49b0-8bce-70804f0fc89e" providerId="ADAL" clId="{58B29806-0CF6-42B8-A51E-040AC2E1B2BB}" dt="2024-10-01T12:51:11.673" v="756" actId="478"/>
          <ac:picMkLst>
            <pc:docMk/>
            <pc:sldMk cId="2708116455" sldId="502"/>
            <ac:picMk id="3" creationId="{EA7E1227-DCD9-40F7-5D07-234E5E44BF31}"/>
          </ac:picMkLst>
        </pc:picChg>
        <pc:picChg chg="del">
          <ac:chgData name="Evi Kruijer" userId="0af39978-7a4a-49b0-8bce-70804f0fc89e" providerId="ADAL" clId="{58B29806-0CF6-42B8-A51E-040AC2E1B2BB}" dt="2024-10-01T12:51:14.796" v="757" actId="478"/>
          <ac:picMkLst>
            <pc:docMk/>
            <pc:sldMk cId="2708116455" sldId="502"/>
            <ac:picMk id="5" creationId="{4E23D1DB-B948-D056-594B-3B41D1EA9CFD}"/>
          </ac:picMkLst>
        </pc:picChg>
        <pc:picChg chg="add mod">
          <ac:chgData name="Evi Kruijer" userId="0af39978-7a4a-49b0-8bce-70804f0fc89e" providerId="ADAL" clId="{58B29806-0CF6-42B8-A51E-040AC2E1B2BB}" dt="2024-10-01T12:51:33.350" v="761" actId="1076"/>
          <ac:picMkLst>
            <pc:docMk/>
            <pc:sldMk cId="2708116455" sldId="502"/>
            <ac:picMk id="7" creationId="{09E35424-0F6E-03DC-A5D1-E6200053AAF9}"/>
          </ac:picMkLst>
        </pc:picChg>
      </pc:sldChg>
      <pc:sldChg chg="addSp delSp modSp add mod">
        <pc:chgData name="Evi Kruijer" userId="0af39978-7a4a-49b0-8bce-70804f0fc89e" providerId="ADAL" clId="{58B29806-0CF6-42B8-A51E-040AC2E1B2BB}" dt="2024-10-01T12:52:10.975" v="780" actId="2085"/>
        <pc:sldMkLst>
          <pc:docMk/>
          <pc:sldMk cId="33224597" sldId="503"/>
        </pc:sldMkLst>
        <pc:spChg chg="mod">
          <ac:chgData name="Evi Kruijer" userId="0af39978-7a4a-49b0-8bce-70804f0fc89e" providerId="ADAL" clId="{58B29806-0CF6-42B8-A51E-040AC2E1B2BB}" dt="2024-10-01T12:51:48.625" v="774" actId="20577"/>
          <ac:spMkLst>
            <pc:docMk/>
            <pc:sldMk cId="33224597" sldId="503"/>
            <ac:spMk id="2" creationId="{00000000-0000-0000-0000-000000000000}"/>
          </ac:spMkLst>
        </pc:spChg>
        <pc:spChg chg="mod">
          <ac:chgData name="Evi Kruijer" userId="0af39978-7a4a-49b0-8bce-70804f0fc89e" providerId="ADAL" clId="{58B29806-0CF6-42B8-A51E-040AC2E1B2BB}" dt="2024-10-01T12:52:10.975" v="780" actId="2085"/>
          <ac:spMkLst>
            <pc:docMk/>
            <pc:sldMk cId="33224597" sldId="503"/>
            <ac:spMk id="6" creationId="{CB075F68-3AE0-1294-60C5-EA31F53C22A6}"/>
          </ac:spMkLst>
        </pc:spChg>
        <pc:picChg chg="add mod">
          <ac:chgData name="Evi Kruijer" userId="0af39978-7a4a-49b0-8bce-70804f0fc89e" providerId="ADAL" clId="{58B29806-0CF6-42B8-A51E-040AC2E1B2BB}" dt="2024-10-01T12:52:00.199" v="778" actId="1076"/>
          <ac:picMkLst>
            <pc:docMk/>
            <pc:sldMk cId="33224597" sldId="503"/>
            <ac:picMk id="3" creationId="{43D2C807-918E-54A2-0C4D-F659A5B3CAC5}"/>
          </ac:picMkLst>
        </pc:picChg>
        <pc:picChg chg="del">
          <ac:chgData name="Evi Kruijer" userId="0af39978-7a4a-49b0-8bce-70804f0fc89e" providerId="ADAL" clId="{58B29806-0CF6-42B8-A51E-040AC2E1B2BB}" dt="2024-10-01T12:51:51.055" v="775" actId="478"/>
          <ac:picMkLst>
            <pc:docMk/>
            <pc:sldMk cId="33224597" sldId="503"/>
            <ac:picMk id="7" creationId="{09E35424-0F6E-03DC-A5D1-E6200053AAF9}"/>
          </ac:picMkLst>
        </pc:picChg>
      </pc:sldChg>
      <pc:sldChg chg="addSp delSp modSp add mod">
        <pc:chgData name="Evi Kruijer" userId="0af39978-7a4a-49b0-8bce-70804f0fc89e" providerId="ADAL" clId="{58B29806-0CF6-42B8-A51E-040AC2E1B2BB}" dt="2024-10-01T12:52:31.850" v="793" actId="1076"/>
        <pc:sldMkLst>
          <pc:docMk/>
          <pc:sldMk cId="3197758472" sldId="504"/>
        </pc:sldMkLst>
        <pc:spChg chg="mod">
          <ac:chgData name="Evi Kruijer" userId="0af39978-7a4a-49b0-8bce-70804f0fc89e" providerId="ADAL" clId="{58B29806-0CF6-42B8-A51E-040AC2E1B2BB}" dt="2024-10-01T12:52:23.052" v="789" actId="20577"/>
          <ac:spMkLst>
            <pc:docMk/>
            <pc:sldMk cId="3197758472" sldId="504"/>
            <ac:spMk id="2" creationId="{00000000-0000-0000-0000-000000000000}"/>
          </ac:spMkLst>
        </pc:spChg>
        <pc:picChg chg="del">
          <ac:chgData name="Evi Kruijer" userId="0af39978-7a4a-49b0-8bce-70804f0fc89e" providerId="ADAL" clId="{58B29806-0CF6-42B8-A51E-040AC2E1B2BB}" dt="2024-10-01T12:52:25.201" v="790" actId="478"/>
          <ac:picMkLst>
            <pc:docMk/>
            <pc:sldMk cId="3197758472" sldId="504"/>
            <ac:picMk id="3" creationId="{43D2C807-918E-54A2-0C4D-F659A5B3CAC5}"/>
          </ac:picMkLst>
        </pc:picChg>
        <pc:picChg chg="add mod">
          <ac:chgData name="Evi Kruijer" userId="0af39978-7a4a-49b0-8bce-70804f0fc89e" providerId="ADAL" clId="{58B29806-0CF6-42B8-A51E-040AC2E1B2BB}" dt="2024-10-01T12:52:31.850" v="793" actId="1076"/>
          <ac:picMkLst>
            <pc:docMk/>
            <pc:sldMk cId="3197758472" sldId="504"/>
            <ac:picMk id="5" creationId="{837438ED-8F23-0501-FD96-8D82D3F456AF}"/>
          </ac:picMkLst>
        </pc:picChg>
      </pc:sldChg>
      <pc:sldChg chg="addSp delSp modSp add mod delAnim">
        <pc:chgData name="Evi Kruijer" userId="0af39978-7a4a-49b0-8bce-70804f0fc89e" providerId="ADAL" clId="{58B29806-0CF6-42B8-A51E-040AC2E1B2BB}" dt="2024-10-01T12:53:31.938" v="840"/>
        <pc:sldMkLst>
          <pc:docMk/>
          <pc:sldMk cId="3292534579" sldId="505"/>
        </pc:sldMkLst>
        <pc:spChg chg="mod">
          <ac:chgData name="Evi Kruijer" userId="0af39978-7a4a-49b0-8bce-70804f0fc89e" providerId="ADAL" clId="{58B29806-0CF6-42B8-A51E-040AC2E1B2BB}" dt="2024-10-01T12:53:09.970" v="811" actId="20577"/>
          <ac:spMkLst>
            <pc:docMk/>
            <pc:sldMk cId="3292534579" sldId="505"/>
            <ac:spMk id="2" creationId="{00000000-0000-0000-0000-000000000000}"/>
          </ac:spMkLst>
        </pc:spChg>
        <pc:spChg chg="mod">
          <ac:chgData name="Evi Kruijer" userId="0af39978-7a4a-49b0-8bce-70804f0fc89e" providerId="ADAL" clId="{58B29806-0CF6-42B8-A51E-040AC2E1B2BB}" dt="2024-10-01T12:52:57.908" v="798" actId="2085"/>
          <ac:spMkLst>
            <pc:docMk/>
            <pc:sldMk cId="3292534579" sldId="505"/>
            <ac:spMk id="7" creationId="{F3D7F4DB-D1A6-1550-CC14-5AA508F53B8F}"/>
          </ac:spMkLst>
        </pc:spChg>
        <pc:picChg chg="del">
          <ac:chgData name="Evi Kruijer" userId="0af39978-7a4a-49b0-8bce-70804f0fc89e" providerId="ADAL" clId="{58B29806-0CF6-42B8-A51E-040AC2E1B2BB}" dt="2024-10-01T12:52:44.586" v="796" actId="478"/>
          <ac:picMkLst>
            <pc:docMk/>
            <pc:sldMk cId="3292534579" sldId="505"/>
            <ac:picMk id="3" creationId="{E57FBCE7-48E5-8D6A-D6CC-40CFC9B9A56E}"/>
          </ac:picMkLst>
        </pc:picChg>
        <pc:picChg chg="del">
          <ac:chgData name="Evi Kruijer" userId="0af39978-7a4a-49b0-8bce-70804f0fc89e" providerId="ADAL" clId="{58B29806-0CF6-42B8-A51E-040AC2E1B2BB}" dt="2024-10-01T12:52:43.985" v="795" actId="478"/>
          <ac:picMkLst>
            <pc:docMk/>
            <pc:sldMk cId="3292534579" sldId="505"/>
            <ac:picMk id="4" creationId="{CEC289C6-A043-DE2D-2F0C-267C142253F1}"/>
          </ac:picMkLst>
        </pc:picChg>
        <pc:picChg chg="add mod">
          <ac:chgData name="Evi Kruijer" userId="0af39978-7a4a-49b0-8bce-70804f0fc89e" providerId="ADAL" clId="{58B29806-0CF6-42B8-A51E-040AC2E1B2BB}" dt="2024-10-01T12:53:31.938" v="840"/>
          <ac:picMkLst>
            <pc:docMk/>
            <pc:sldMk cId="3292534579" sldId="505"/>
            <ac:picMk id="5" creationId="{CFA953DA-5A63-857A-6632-90267827E17C}"/>
          </ac:picMkLst>
        </pc:picChg>
      </pc:sldChg>
      <pc:sldChg chg="addSp delSp modSp add mod modAnim">
        <pc:chgData name="Evi Kruijer" userId="0af39978-7a4a-49b0-8bce-70804f0fc89e" providerId="ADAL" clId="{58B29806-0CF6-42B8-A51E-040AC2E1B2BB}" dt="2024-10-01T12:53:43.401" v="844" actId="1076"/>
        <pc:sldMkLst>
          <pc:docMk/>
          <pc:sldMk cId="3666943435" sldId="506"/>
        </pc:sldMkLst>
        <pc:spChg chg="mod">
          <ac:chgData name="Evi Kruijer" userId="0af39978-7a4a-49b0-8bce-70804f0fc89e" providerId="ADAL" clId="{58B29806-0CF6-42B8-A51E-040AC2E1B2BB}" dt="2024-10-01T12:53:17.120" v="833" actId="20577"/>
          <ac:spMkLst>
            <pc:docMk/>
            <pc:sldMk cId="3666943435" sldId="506"/>
            <ac:spMk id="2" creationId="{00000000-0000-0000-0000-000000000000}"/>
          </ac:spMkLst>
        </pc:spChg>
        <pc:picChg chg="add del mod">
          <ac:chgData name="Evi Kruijer" userId="0af39978-7a4a-49b0-8bce-70804f0fc89e" providerId="ADAL" clId="{58B29806-0CF6-42B8-A51E-040AC2E1B2BB}" dt="2024-10-01T12:53:30.322" v="839" actId="21"/>
          <ac:picMkLst>
            <pc:docMk/>
            <pc:sldMk cId="3666943435" sldId="506"/>
            <ac:picMk id="3" creationId="{CFA953DA-5A63-857A-6632-90267827E17C}"/>
          </ac:picMkLst>
        </pc:picChg>
        <pc:picChg chg="add mod">
          <ac:chgData name="Evi Kruijer" userId="0af39978-7a4a-49b0-8bce-70804f0fc89e" providerId="ADAL" clId="{58B29806-0CF6-42B8-A51E-040AC2E1B2BB}" dt="2024-10-01T12:53:43.401" v="844" actId="1076"/>
          <ac:picMkLst>
            <pc:docMk/>
            <pc:sldMk cId="3666943435" sldId="506"/>
            <ac:picMk id="4" creationId="{A3964495-71B6-0079-1B94-0F8253DDDEB7}"/>
          </ac:picMkLst>
        </pc:picChg>
      </pc:sldChg>
      <pc:sldChg chg="addSp delSp modSp add mod modAnim">
        <pc:chgData name="Evi Kruijer" userId="0af39978-7a4a-49b0-8bce-70804f0fc89e" providerId="ADAL" clId="{58B29806-0CF6-42B8-A51E-040AC2E1B2BB}" dt="2024-10-01T12:54:54.183" v="878" actId="1076"/>
        <pc:sldMkLst>
          <pc:docMk/>
          <pc:sldMk cId="2326782370" sldId="507"/>
        </pc:sldMkLst>
        <pc:spChg chg="mod">
          <ac:chgData name="Evi Kruijer" userId="0af39978-7a4a-49b0-8bce-70804f0fc89e" providerId="ADAL" clId="{58B29806-0CF6-42B8-A51E-040AC2E1B2BB}" dt="2024-10-01T12:53:56.547" v="868" actId="20577"/>
          <ac:spMkLst>
            <pc:docMk/>
            <pc:sldMk cId="2326782370" sldId="507"/>
            <ac:spMk id="2" creationId="{00000000-0000-0000-0000-000000000000}"/>
          </ac:spMkLst>
        </pc:spChg>
        <pc:picChg chg="add del mod">
          <ac:chgData name="Evi Kruijer" userId="0af39978-7a4a-49b0-8bce-70804f0fc89e" providerId="ADAL" clId="{58B29806-0CF6-42B8-A51E-040AC2E1B2BB}" dt="2024-10-01T12:54:06.255" v="872" actId="478"/>
          <ac:picMkLst>
            <pc:docMk/>
            <pc:sldMk cId="2326782370" sldId="507"/>
            <ac:picMk id="3" creationId="{A314DC17-B3AC-0E49-02C6-78A45DFFCBFD}"/>
          </ac:picMkLst>
        </pc:picChg>
        <pc:picChg chg="del">
          <ac:chgData name="Evi Kruijer" userId="0af39978-7a4a-49b0-8bce-70804f0fc89e" providerId="ADAL" clId="{58B29806-0CF6-42B8-A51E-040AC2E1B2BB}" dt="2024-10-01T12:53:58.637" v="869" actId="478"/>
          <ac:picMkLst>
            <pc:docMk/>
            <pc:sldMk cId="2326782370" sldId="507"/>
            <ac:picMk id="4" creationId="{A3964495-71B6-0079-1B94-0F8253DDDEB7}"/>
          </ac:picMkLst>
        </pc:picChg>
        <pc:picChg chg="add mod">
          <ac:chgData name="Evi Kruijer" userId="0af39978-7a4a-49b0-8bce-70804f0fc89e" providerId="ADAL" clId="{58B29806-0CF6-42B8-A51E-040AC2E1B2BB}" dt="2024-10-01T12:54:54.183" v="878" actId="1076"/>
          <ac:picMkLst>
            <pc:docMk/>
            <pc:sldMk cId="2326782370" sldId="507"/>
            <ac:picMk id="6" creationId="{A8FF96EA-9BAC-3F70-FCB4-BE6A6D1A278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245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669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336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151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2672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283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226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997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304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89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136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62BD1-9662-4711-B8CF-FFE4E77F34A0}" type="datetimeFigureOut">
              <a:rPr lang="nl-NL" smtClean="0"/>
              <a:t>4-10-2024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C203-F67A-47F2-9941-2B2517A872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474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image" Target="../media/image4.png"/><Relationship Id="rId5" Type="http://schemas.openxmlformats.org/officeDocument/2006/relationships/image" Target="../media/image100.jpeg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image" Target="../media/image4.png"/><Relationship Id="rId5" Type="http://schemas.openxmlformats.org/officeDocument/2006/relationships/image" Target="../media/image101.jpeg"/><Relationship Id="rId4" Type="http://schemas.openxmlformats.org/officeDocument/2006/relationships/image" Target="../media/image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6" Type="http://schemas.openxmlformats.org/officeDocument/2006/relationships/image" Target="../media/image4.png"/><Relationship Id="rId5" Type="http://schemas.openxmlformats.org/officeDocument/2006/relationships/image" Target="../media/image102.jpeg"/><Relationship Id="rId4" Type="http://schemas.openxmlformats.org/officeDocument/2006/relationships/image" Target="../media/image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6" Type="http://schemas.openxmlformats.org/officeDocument/2006/relationships/image" Target="../media/image4.png"/><Relationship Id="rId5" Type="http://schemas.openxmlformats.org/officeDocument/2006/relationships/image" Target="../media/image103.jpeg"/><Relationship Id="rId4" Type="http://schemas.openxmlformats.org/officeDocument/2006/relationships/image" Target="../media/image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4.png"/><Relationship Id="rId5" Type="http://schemas.openxmlformats.org/officeDocument/2006/relationships/image" Target="../media/image104.jpeg"/><Relationship Id="rId4" Type="http://schemas.openxmlformats.org/officeDocument/2006/relationships/image" Target="../media/image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6" Type="http://schemas.openxmlformats.org/officeDocument/2006/relationships/image" Target="../media/image4.png"/><Relationship Id="rId5" Type="http://schemas.openxmlformats.org/officeDocument/2006/relationships/image" Target="../media/image105.jpeg"/><Relationship Id="rId4" Type="http://schemas.openxmlformats.org/officeDocument/2006/relationships/image" Target="../media/image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4.png"/><Relationship Id="rId4" Type="http://schemas.openxmlformats.org/officeDocument/2006/relationships/image" Target="../media/image106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107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5" Type="http://schemas.openxmlformats.org/officeDocument/2006/relationships/image" Target="../media/image108.jpeg"/><Relationship Id="rId4" Type="http://schemas.openxmlformats.org/officeDocument/2006/relationships/image" Target="../media/image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5" Type="http://schemas.openxmlformats.org/officeDocument/2006/relationships/image" Target="../media/image109.jpeg"/><Relationship Id="rId4" Type="http://schemas.openxmlformats.org/officeDocument/2006/relationships/image" Target="../media/image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110.png"/><Relationship Id="rId4" Type="http://schemas.openxmlformats.org/officeDocument/2006/relationships/image" Target="../media/image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4.png"/><Relationship Id="rId4" Type="http://schemas.openxmlformats.org/officeDocument/2006/relationships/image" Target="../media/image111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4.png"/><Relationship Id="rId4" Type="http://schemas.openxmlformats.org/officeDocument/2006/relationships/image" Target="../media/image112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4.png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6" Type="http://schemas.openxmlformats.org/officeDocument/2006/relationships/image" Target="../media/image113.png"/><Relationship Id="rId5" Type="http://schemas.openxmlformats.org/officeDocument/2006/relationships/image" Target="../media/image6.png"/><Relationship Id="rId4" Type="http://schemas.openxmlformats.org/officeDocument/2006/relationships/customXml" Target="../ink/ink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4.png"/><Relationship Id="rId4" Type="http://schemas.openxmlformats.org/officeDocument/2006/relationships/image" Target="../media/image115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6" Type="http://schemas.openxmlformats.org/officeDocument/2006/relationships/image" Target="../media/image4.png"/><Relationship Id="rId5" Type="http://schemas.openxmlformats.org/officeDocument/2006/relationships/image" Target="../media/image116.jpeg"/><Relationship Id="rId4" Type="http://schemas.openxmlformats.org/officeDocument/2006/relationships/image" Target="../media/image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5" Type="http://schemas.openxmlformats.org/officeDocument/2006/relationships/image" Target="../media/image4.png"/><Relationship Id="rId4" Type="http://schemas.openxmlformats.org/officeDocument/2006/relationships/image" Target="../media/image11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4.png"/><Relationship Id="rId4" Type="http://schemas.openxmlformats.org/officeDocument/2006/relationships/image" Target="../media/image1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6" Type="http://schemas.openxmlformats.org/officeDocument/2006/relationships/image" Target="../media/image4.png"/><Relationship Id="rId5" Type="http://schemas.openxmlformats.org/officeDocument/2006/relationships/image" Target="../media/image119.jpeg"/><Relationship Id="rId4" Type="http://schemas.openxmlformats.org/officeDocument/2006/relationships/image" Target="../media/image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6" Type="http://schemas.openxmlformats.org/officeDocument/2006/relationships/image" Target="../media/image120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6" Type="http://schemas.openxmlformats.org/officeDocument/2006/relationships/image" Target="../media/image121.jpeg"/><Relationship Id="rId5" Type="http://schemas.openxmlformats.org/officeDocument/2006/relationships/image" Target="../media/image6.png"/><Relationship Id="rId4" Type="http://schemas.openxmlformats.org/officeDocument/2006/relationships/customXml" Target="../ink/ink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4.png"/><Relationship Id="rId4" Type="http://schemas.openxmlformats.org/officeDocument/2006/relationships/image" Target="../media/image12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5" Type="http://schemas.openxmlformats.org/officeDocument/2006/relationships/image" Target="../media/image4.png"/><Relationship Id="rId4" Type="http://schemas.openxmlformats.org/officeDocument/2006/relationships/image" Target="../media/image124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5" Type="http://schemas.openxmlformats.org/officeDocument/2006/relationships/image" Target="../media/image4.png"/><Relationship Id="rId4" Type="http://schemas.openxmlformats.org/officeDocument/2006/relationships/image" Target="../media/image12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5" Type="http://schemas.openxmlformats.org/officeDocument/2006/relationships/image" Target="../media/image4.png"/><Relationship Id="rId4" Type="http://schemas.openxmlformats.org/officeDocument/2006/relationships/image" Target="../media/image126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5" Type="http://schemas.openxmlformats.org/officeDocument/2006/relationships/image" Target="../media/image4.png"/><Relationship Id="rId4" Type="http://schemas.openxmlformats.org/officeDocument/2006/relationships/image" Target="../media/image1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4.png"/><Relationship Id="rId4" Type="http://schemas.openxmlformats.org/officeDocument/2006/relationships/image" Target="../media/image12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5" Type="http://schemas.openxmlformats.org/officeDocument/2006/relationships/image" Target="../media/image4.png"/><Relationship Id="rId4" Type="http://schemas.openxmlformats.org/officeDocument/2006/relationships/image" Target="../media/image129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5" Type="http://schemas.openxmlformats.org/officeDocument/2006/relationships/image" Target="../media/image4.png"/><Relationship Id="rId4" Type="http://schemas.openxmlformats.org/officeDocument/2006/relationships/image" Target="../media/image130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5" Type="http://schemas.openxmlformats.org/officeDocument/2006/relationships/image" Target="../media/image4.png"/><Relationship Id="rId4" Type="http://schemas.openxmlformats.org/officeDocument/2006/relationships/image" Target="../media/image131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5" Type="http://schemas.openxmlformats.org/officeDocument/2006/relationships/image" Target="../media/image4.png"/><Relationship Id="rId4" Type="http://schemas.openxmlformats.org/officeDocument/2006/relationships/image" Target="../media/image131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6" Type="http://schemas.openxmlformats.org/officeDocument/2006/relationships/image" Target="../media/image4.png"/><Relationship Id="rId5" Type="http://schemas.openxmlformats.org/officeDocument/2006/relationships/image" Target="../media/image132.jpeg"/><Relationship Id="rId4" Type="http://schemas.openxmlformats.org/officeDocument/2006/relationships/image" Target="../media/image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6" Type="http://schemas.openxmlformats.org/officeDocument/2006/relationships/image" Target="../media/image4.png"/><Relationship Id="rId5" Type="http://schemas.openxmlformats.org/officeDocument/2006/relationships/image" Target="../media/image133.jpeg"/><Relationship Id="rId4" Type="http://schemas.openxmlformats.org/officeDocument/2006/relationships/image" Target="../media/image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6" Type="http://schemas.openxmlformats.org/officeDocument/2006/relationships/image" Target="../media/image4.png"/><Relationship Id="rId5" Type="http://schemas.openxmlformats.org/officeDocument/2006/relationships/image" Target="../media/image134.jpeg"/><Relationship Id="rId4" Type="http://schemas.openxmlformats.org/officeDocument/2006/relationships/image" Target="../media/image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6" Type="http://schemas.openxmlformats.org/officeDocument/2006/relationships/image" Target="../media/image4.png"/><Relationship Id="rId5" Type="http://schemas.openxmlformats.org/officeDocument/2006/relationships/image" Target="../media/image135.jpeg"/><Relationship Id="rId4" Type="http://schemas.openxmlformats.org/officeDocument/2006/relationships/image" Target="../media/image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6" Type="http://schemas.openxmlformats.org/officeDocument/2006/relationships/image" Target="../media/image4.png"/><Relationship Id="rId5" Type="http://schemas.openxmlformats.org/officeDocument/2006/relationships/image" Target="../media/image136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5" Type="http://schemas.openxmlformats.org/officeDocument/2006/relationships/image" Target="../media/image4.png"/><Relationship Id="rId4" Type="http://schemas.openxmlformats.org/officeDocument/2006/relationships/image" Target="../media/image137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6" Type="http://schemas.openxmlformats.org/officeDocument/2006/relationships/image" Target="../media/image4.png"/><Relationship Id="rId5" Type="http://schemas.openxmlformats.org/officeDocument/2006/relationships/image" Target="../media/image138.jpeg"/><Relationship Id="rId4" Type="http://schemas.openxmlformats.org/officeDocument/2006/relationships/image" Target="../media/image2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6" Type="http://schemas.openxmlformats.org/officeDocument/2006/relationships/image" Target="../media/image4.png"/><Relationship Id="rId5" Type="http://schemas.openxmlformats.org/officeDocument/2006/relationships/image" Target="../media/image139.jpeg"/><Relationship Id="rId4" Type="http://schemas.openxmlformats.org/officeDocument/2006/relationships/image" Target="../media/image2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6" Type="http://schemas.openxmlformats.org/officeDocument/2006/relationships/image" Target="../media/image4.png"/><Relationship Id="rId5" Type="http://schemas.openxmlformats.org/officeDocument/2006/relationships/image" Target="../media/image140.jpeg"/><Relationship Id="rId4" Type="http://schemas.openxmlformats.org/officeDocument/2006/relationships/image" Target="../media/image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6" Type="http://schemas.openxmlformats.org/officeDocument/2006/relationships/image" Target="../media/image4.png"/><Relationship Id="rId5" Type="http://schemas.openxmlformats.org/officeDocument/2006/relationships/image" Target="../media/image141.jpeg"/><Relationship Id="rId4" Type="http://schemas.openxmlformats.org/officeDocument/2006/relationships/image" Target="../media/image2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6" Type="http://schemas.openxmlformats.org/officeDocument/2006/relationships/image" Target="../media/image4.png"/><Relationship Id="rId5" Type="http://schemas.openxmlformats.org/officeDocument/2006/relationships/image" Target="../media/image142.jpeg"/><Relationship Id="rId4" Type="http://schemas.openxmlformats.org/officeDocument/2006/relationships/image" Target="../media/image2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6" Type="http://schemas.openxmlformats.org/officeDocument/2006/relationships/image" Target="../media/image4.png"/><Relationship Id="rId5" Type="http://schemas.openxmlformats.org/officeDocument/2006/relationships/image" Target="../media/image143.jpeg"/><Relationship Id="rId4" Type="http://schemas.openxmlformats.org/officeDocument/2006/relationships/image" Target="../media/image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6" Type="http://schemas.openxmlformats.org/officeDocument/2006/relationships/image" Target="../media/image4.png"/><Relationship Id="rId5" Type="http://schemas.openxmlformats.org/officeDocument/2006/relationships/image" Target="../media/image144.jpeg"/><Relationship Id="rId4" Type="http://schemas.openxmlformats.org/officeDocument/2006/relationships/image" Target="../media/image2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6" Type="http://schemas.openxmlformats.org/officeDocument/2006/relationships/image" Target="../media/image4.png"/><Relationship Id="rId5" Type="http://schemas.openxmlformats.org/officeDocument/2006/relationships/image" Target="../media/image145.jpeg"/><Relationship Id="rId4" Type="http://schemas.openxmlformats.org/officeDocument/2006/relationships/image" Target="../media/image2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6" Type="http://schemas.openxmlformats.org/officeDocument/2006/relationships/image" Target="../media/image4.png"/><Relationship Id="rId5" Type="http://schemas.openxmlformats.org/officeDocument/2006/relationships/image" Target="../media/image146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6" Type="http://schemas.openxmlformats.org/officeDocument/2006/relationships/image" Target="../media/image4.png"/><Relationship Id="rId5" Type="http://schemas.openxmlformats.org/officeDocument/2006/relationships/image" Target="../media/image147.jpeg"/><Relationship Id="rId4" Type="http://schemas.openxmlformats.org/officeDocument/2006/relationships/image" Target="../media/image2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6" Type="http://schemas.openxmlformats.org/officeDocument/2006/relationships/image" Target="../media/image4.png"/><Relationship Id="rId5" Type="http://schemas.openxmlformats.org/officeDocument/2006/relationships/image" Target="../media/image148.jpeg"/><Relationship Id="rId4" Type="http://schemas.openxmlformats.org/officeDocument/2006/relationships/image" Target="../media/image2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6" Type="http://schemas.openxmlformats.org/officeDocument/2006/relationships/image" Target="../media/image4.png"/><Relationship Id="rId5" Type="http://schemas.openxmlformats.org/officeDocument/2006/relationships/image" Target="../media/image149.jpeg"/><Relationship Id="rId4" Type="http://schemas.openxmlformats.org/officeDocument/2006/relationships/image" Target="../media/image2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6" Type="http://schemas.openxmlformats.org/officeDocument/2006/relationships/image" Target="../media/image4.png"/><Relationship Id="rId5" Type="http://schemas.openxmlformats.org/officeDocument/2006/relationships/image" Target="../media/image150.png"/><Relationship Id="rId4" Type="http://schemas.openxmlformats.org/officeDocument/2006/relationships/image" Target="../media/image2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6" Type="http://schemas.openxmlformats.org/officeDocument/2006/relationships/image" Target="../media/image4.png"/><Relationship Id="rId5" Type="http://schemas.openxmlformats.org/officeDocument/2006/relationships/image" Target="../media/image150.png"/><Relationship Id="rId4" Type="http://schemas.openxmlformats.org/officeDocument/2006/relationships/image" Target="../media/image2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6" Type="http://schemas.openxmlformats.org/officeDocument/2006/relationships/image" Target="../media/image4.png"/><Relationship Id="rId5" Type="http://schemas.openxmlformats.org/officeDocument/2006/relationships/image" Target="../media/image150.png"/><Relationship Id="rId4" Type="http://schemas.openxmlformats.org/officeDocument/2006/relationships/image" Target="../media/image2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6" Type="http://schemas.openxmlformats.org/officeDocument/2006/relationships/image" Target="../media/image4.png"/><Relationship Id="rId5" Type="http://schemas.openxmlformats.org/officeDocument/2006/relationships/image" Target="../media/image150.png"/><Relationship Id="rId4" Type="http://schemas.openxmlformats.org/officeDocument/2006/relationships/image" Target="../media/image2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6" Type="http://schemas.openxmlformats.org/officeDocument/2006/relationships/image" Target="../media/image4.png"/><Relationship Id="rId5" Type="http://schemas.openxmlformats.org/officeDocument/2006/relationships/image" Target="../media/image151.jpeg"/><Relationship Id="rId4" Type="http://schemas.openxmlformats.org/officeDocument/2006/relationships/image" Target="../media/image2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6" Type="http://schemas.openxmlformats.org/officeDocument/2006/relationships/image" Target="../media/image152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6" Type="http://schemas.openxmlformats.org/officeDocument/2006/relationships/image" Target="../media/image4.png"/><Relationship Id="rId5" Type="http://schemas.openxmlformats.org/officeDocument/2006/relationships/image" Target="../media/image15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jfif"/><Relationship Id="rId5" Type="http://schemas.openxmlformats.org/officeDocument/2006/relationships/image" Target="../media/image6.png"/><Relationship Id="rId4" Type="http://schemas.openxmlformats.org/officeDocument/2006/relationships/customXml" Target="../ink/ink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6" Type="http://schemas.openxmlformats.org/officeDocument/2006/relationships/image" Target="../media/image4.png"/><Relationship Id="rId5" Type="http://schemas.openxmlformats.org/officeDocument/2006/relationships/image" Target="../media/image154.jpeg"/><Relationship Id="rId4" Type="http://schemas.openxmlformats.org/officeDocument/2006/relationships/image" Target="../media/image2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6" Type="http://schemas.openxmlformats.org/officeDocument/2006/relationships/image" Target="../media/image4.png"/><Relationship Id="rId5" Type="http://schemas.openxmlformats.org/officeDocument/2006/relationships/image" Target="../media/image155.jpeg"/><Relationship Id="rId4" Type="http://schemas.openxmlformats.org/officeDocument/2006/relationships/image" Target="../media/image2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6" Type="http://schemas.openxmlformats.org/officeDocument/2006/relationships/image" Target="../media/image4.png"/><Relationship Id="rId5" Type="http://schemas.openxmlformats.org/officeDocument/2006/relationships/image" Target="../media/image156.jpeg"/><Relationship Id="rId4" Type="http://schemas.openxmlformats.org/officeDocument/2006/relationships/image" Target="../media/image2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6" Type="http://schemas.openxmlformats.org/officeDocument/2006/relationships/image" Target="../media/image4.png"/><Relationship Id="rId5" Type="http://schemas.openxmlformats.org/officeDocument/2006/relationships/image" Target="../media/image157.jpeg"/><Relationship Id="rId4" Type="http://schemas.openxmlformats.org/officeDocument/2006/relationships/image" Target="../media/image2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6" Type="http://schemas.openxmlformats.org/officeDocument/2006/relationships/image" Target="../media/image4.png"/><Relationship Id="rId5" Type="http://schemas.openxmlformats.org/officeDocument/2006/relationships/image" Target="../media/image158.jpeg"/><Relationship Id="rId4" Type="http://schemas.openxmlformats.org/officeDocument/2006/relationships/image" Target="../media/image2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6" Type="http://schemas.openxmlformats.org/officeDocument/2006/relationships/image" Target="../media/image4.png"/><Relationship Id="rId5" Type="http://schemas.openxmlformats.org/officeDocument/2006/relationships/image" Target="../media/image159.jpeg"/><Relationship Id="rId4" Type="http://schemas.openxmlformats.org/officeDocument/2006/relationships/image" Target="../media/image2.jpe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6" Type="http://schemas.openxmlformats.org/officeDocument/2006/relationships/image" Target="../media/image4.png"/><Relationship Id="rId5" Type="http://schemas.openxmlformats.org/officeDocument/2006/relationships/image" Target="../media/image160.jpeg"/><Relationship Id="rId4" Type="http://schemas.openxmlformats.org/officeDocument/2006/relationships/image" Target="../media/image2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6" Type="http://schemas.openxmlformats.org/officeDocument/2006/relationships/image" Target="../media/image4.png"/><Relationship Id="rId5" Type="http://schemas.openxmlformats.org/officeDocument/2006/relationships/image" Target="../media/image161.jpeg"/><Relationship Id="rId4" Type="http://schemas.openxmlformats.org/officeDocument/2006/relationships/image" Target="../media/image2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6" Type="http://schemas.openxmlformats.org/officeDocument/2006/relationships/image" Target="../media/image4.png"/><Relationship Id="rId5" Type="http://schemas.openxmlformats.org/officeDocument/2006/relationships/image" Target="../media/image162.jpeg"/><Relationship Id="rId4" Type="http://schemas.openxmlformats.org/officeDocument/2006/relationships/image" Target="../media/image2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5" Type="http://schemas.openxmlformats.org/officeDocument/2006/relationships/image" Target="../media/image4.png"/><Relationship Id="rId4" Type="http://schemas.openxmlformats.org/officeDocument/2006/relationships/image" Target="../media/image1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5" Type="http://schemas.openxmlformats.org/officeDocument/2006/relationships/image" Target="../media/image4.png"/><Relationship Id="rId4" Type="http://schemas.openxmlformats.org/officeDocument/2006/relationships/image" Target="../media/image164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6" Type="http://schemas.openxmlformats.org/officeDocument/2006/relationships/image" Target="../media/image4.png"/><Relationship Id="rId5" Type="http://schemas.openxmlformats.org/officeDocument/2006/relationships/image" Target="../media/image165.jpeg"/><Relationship Id="rId4" Type="http://schemas.openxmlformats.org/officeDocument/2006/relationships/image" Target="../media/image2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6" Type="http://schemas.openxmlformats.org/officeDocument/2006/relationships/image" Target="../media/image4.png"/><Relationship Id="rId5" Type="http://schemas.openxmlformats.org/officeDocument/2006/relationships/image" Target="../media/image166.jpeg"/><Relationship Id="rId4" Type="http://schemas.openxmlformats.org/officeDocument/2006/relationships/image" Target="../media/image2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4.png"/><Relationship Id="rId4" Type="http://schemas.openxmlformats.org/officeDocument/2006/relationships/image" Target="../media/image167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5" Type="http://schemas.openxmlformats.org/officeDocument/2006/relationships/image" Target="../media/image4.png"/><Relationship Id="rId4" Type="http://schemas.openxmlformats.org/officeDocument/2006/relationships/image" Target="../media/image168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6" Type="http://schemas.openxmlformats.org/officeDocument/2006/relationships/image" Target="../media/image4.png"/><Relationship Id="rId5" Type="http://schemas.openxmlformats.org/officeDocument/2006/relationships/image" Target="../media/image169.jpeg"/><Relationship Id="rId4" Type="http://schemas.openxmlformats.org/officeDocument/2006/relationships/image" Target="../media/image2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6" Type="http://schemas.openxmlformats.org/officeDocument/2006/relationships/image" Target="../media/image4.png"/><Relationship Id="rId5" Type="http://schemas.openxmlformats.org/officeDocument/2006/relationships/image" Target="../media/image170.jpeg"/><Relationship Id="rId4" Type="http://schemas.openxmlformats.org/officeDocument/2006/relationships/image" Target="../media/image2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6" Type="http://schemas.openxmlformats.org/officeDocument/2006/relationships/image" Target="../media/image4.png"/><Relationship Id="rId5" Type="http://schemas.openxmlformats.org/officeDocument/2006/relationships/image" Target="../media/image171.jpeg"/><Relationship Id="rId4" Type="http://schemas.openxmlformats.org/officeDocument/2006/relationships/image" Target="../media/image2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6" Type="http://schemas.openxmlformats.org/officeDocument/2006/relationships/image" Target="../media/image4.png"/><Relationship Id="rId5" Type="http://schemas.openxmlformats.org/officeDocument/2006/relationships/image" Target="../media/image172.jpeg"/><Relationship Id="rId4" Type="http://schemas.openxmlformats.org/officeDocument/2006/relationships/image" Target="../media/image2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6" Type="http://schemas.openxmlformats.org/officeDocument/2006/relationships/image" Target="../media/image4.png"/><Relationship Id="rId5" Type="http://schemas.openxmlformats.org/officeDocument/2006/relationships/image" Target="../media/image17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g"/><Relationship Id="rId5" Type="http://schemas.openxmlformats.org/officeDocument/2006/relationships/image" Target="../media/image6.png"/><Relationship Id="rId4" Type="http://schemas.openxmlformats.org/officeDocument/2006/relationships/customXml" Target="../ink/ink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6" Type="http://schemas.openxmlformats.org/officeDocument/2006/relationships/image" Target="../media/image4.png"/><Relationship Id="rId5" Type="http://schemas.openxmlformats.org/officeDocument/2006/relationships/image" Target="../media/image174.PNG"/><Relationship Id="rId4" Type="http://schemas.openxmlformats.org/officeDocument/2006/relationships/image" Target="../media/image2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6" Type="http://schemas.openxmlformats.org/officeDocument/2006/relationships/image" Target="../media/image4.png"/><Relationship Id="rId5" Type="http://schemas.openxmlformats.org/officeDocument/2006/relationships/image" Target="../media/image175.jpeg"/><Relationship Id="rId4" Type="http://schemas.openxmlformats.org/officeDocument/2006/relationships/image" Target="../media/image2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6" Type="http://schemas.openxmlformats.org/officeDocument/2006/relationships/image" Target="../media/image4.png"/><Relationship Id="rId5" Type="http://schemas.openxmlformats.org/officeDocument/2006/relationships/image" Target="../media/image176.png"/><Relationship Id="rId4" Type="http://schemas.openxmlformats.org/officeDocument/2006/relationships/image" Target="../media/image2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6" Type="http://schemas.openxmlformats.org/officeDocument/2006/relationships/image" Target="../media/image4.png"/><Relationship Id="rId5" Type="http://schemas.openxmlformats.org/officeDocument/2006/relationships/image" Target="../media/image177.jpeg"/><Relationship Id="rId4" Type="http://schemas.openxmlformats.org/officeDocument/2006/relationships/image" Target="../media/image2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5" Type="http://schemas.openxmlformats.org/officeDocument/2006/relationships/image" Target="../media/image4.png"/><Relationship Id="rId4" Type="http://schemas.openxmlformats.org/officeDocument/2006/relationships/image" Target="../media/image178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5" Type="http://schemas.openxmlformats.org/officeDocument/2006/relationships/image" Target="../media/image4.png"/><Relationship Id="rId4" Type="http://schemas.openxmlformats.org/officeDocument/2006/relationships/image" Target="../media/image179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6" Type="http://schemas.openxmlformats.org/officeDocument/2006/relationships/image" Target="../media/image4.png"/><Relationship Id="rId5" Type="http://schemas.openxmlformats.org/officeDocument/2006/relationships/image" Target="../media/image180.jpeg"/><Relationship Id="rId4" Type="http://schemas.openxmlformats.org/officeDocument/2006/relationships/image" Target="../media/image2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6" Type="http://schemas.openxmlformats.org/officeDocument/2006/relationships/image" Target="../media/image4.pn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6" Type="http://schemas.openxmlformats.org/officeDocument/2006/relationships/image" Target="../media/image4.png"/><Relationship Id="rId5" Type="http://schemas.openxmlformats.org/officeDocument/2006/relationships/image" Target="../media/image183.jpeg"/><Relationship Id="rId4" Type="http://schemas.openxmlformats.org/officeDocument/2006/relationships/image" Target="../media/image2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6" Type="http://schemas.openxmlformats.org/officeDocument/2006/relationships/image" Target="../media/image4.png"/><Relationship Id="rId5" Type="http://schemas.openxmlformats.org/officeDocument/2006/relationships/image" Target="../media/image184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6" Type="http://schemas.openxmlformats.org/officeDocument/2006/relationships/image" Target="../media/image4.png"/><Relationship Id="rId5" Type="http://schemas.openxmlformats.org/officeDocument/2006/relationships/image" Target="../media/image185.jpeg"/><Relationship Id="rId4" Type="http://schemas.openxmlformats.org/officeDocument/2006/relationships/image" Target="../media/image2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6" Type="http://schemas.openxmlformats.org/officeDocument/2006/relationships/image" Target="../media/image4.png"/><Relationship Id="rId5" Type="http://schemas.openxmlformats.org/officeDocument/2006/relationships/image" Target="../media/image186.jpeg"/><Relationship Id="rId4" Type="http://schemas.openxmlformats.org/officeDocument/2006/relationships/image" Target="../media/image2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5.m4a"/><Relationship Id="rId1" Type="http://schemas.microsoft.com/office/2007/relationships/media" Target="../media/media185.m4a"/><Relationship Id="rId6" Type="http://schemas.openxmlformats.org/officeDocument/2006/relationships/image" Target="../media/image4.png"/><Relationship Id="rId5" Type="http://schemas.openxmlformats.org/officeDocument/2006/relationships/image" Target="../media/image187.PNG"/><Relationship Id="rId4" Type="http://schemas.openxmlformats.org/officeDocument/2006/relationships/image" Target="../media/image2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6.m4a"/><Relationship Id="rId1" Type="http://schemas.microsoft.com/office/2007/relationships/media" Target="../media/media186.m4a"/><Relationship Id="rId5" Type="http://schemas.openxmlformats.org/officeDocument/2006/relationships/image" Target="../media/image4.png"/><Relationship Id="rId4" Type="http://schemas.openxmlformats.org/officeDocument/2006/relationships/image" Target="../media/image188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7.m4a"/><Relationship Id="rId1" Type="http://schemas.microsoft.com/office/2007/relationships/media" Target="../media/media187.m4a"/><Relationship Id="rId6" Type="http://schemas.openxmlformats.org/officeDocument/2006/relationships/image" Target="../media/image4.png"/><Relationship Id="rId5" Type="http://schemas.openxmlformats.org/officeDocument/2006/relationships/image" Target="../media/image189.jpeg"/><Relationship Id="rId4" Type="http://schemas.openxmlformats.org/officeDocument/2006/relationships/image" Target="../media/image2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6" Type="http://schemas.openxmlformats.org/officeDocument/2006/relationships/image" Target="../media/image4.png"/><Relationship Id="rId5" Type="http://schemas.openxmlformats.org/officeDocument/2006/relationships/image" Target="../media/image190.jpeg"/><Relationship Id="rId4" Type="http://schemas.openxmlformats.org/officeDocument/2006/relationships/image" Target="../media/image2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5" Type="http://schemas.openxmlformats.org/officeDocument/2006/relationships/image" Target="../media/image191.png"/><Relationship Id="rId4" Type="http://schemas.openxmlformats.org/officeDocument/2006/relationships/image" Target="../media/image4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5" Type="http://schemas.openxmlformats.org/officeDocument/2006/relationships/image" Target="../media/image192.png"/><Relationship Id="rId4" Type="http://schemas.openxmlformats.org/officeDocument/2006/relationships/image" Target="../media/image4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6" Type="http://schemas.microsoft.com/office/2007/relationships/hdphoto" Target="../media/hdphoto1.wdp"/><Relationship Id="rId5" Type="http://schemas.openxmlformats.org/officeDocument/2006/relationships/image" Target="../media/image193.png"/><Relationship Id="rId4" Type="http://schemas.openxmlformats.org/officeDocument/2006/relationships/image" Target="../media/image2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5" Type="http://schemas.openxmlformats.org/officeDocument/2006/relationships/image" Target="../media/image4.png"/><Relationship Id="rId4" Type="http://schemas.openxmlformats.org/officeDocument/2006/relationships/image" Target="../media/image19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6" Type="http://schemas.openxmlformats.org/officeDocument/2006/relationships/image" Target="../media/image4.png"/><Relationship Id="rId5" Type="http://schemas.openxmlformats.org/officeDocument/2006/relationships/image" Target="../media/image195.jpg"/><Relationship Id="rId4" Type="http://schemas.openxmlformats.org/officeDocument/2006/relationships/image" Target="../media/image2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6" Type="http://schemas.openxmlformats.org/officeDocument/2006/relationships/image" Target="../media/image4.png"/><Relationship Id="rId5" Type="http://schemas.openxmlformats.org/officeDocument/2006/relationships/image" Target="../media/image196.png"/><Relationship Id="rId4" Type="http://schemas.openxmlformats.org/officeDocument/2006/relationships/image" Target="../media/image2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6" Type="http://schemas.openxmlformats.org/officeDocument/2006/relationships/image" Target="../media/image4.png"/><Relationship Id="rId5" Type="http://schemas.openxmlformats.org/officeDocument/2006/relationships/image" Target="../media/image197.png"/><Relationship Id="rId4" Type="http://schemas.openxmlformats.org/officeDocument/2006/relationships/image" Target="../media/image2.jpe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6" Type="http://schemas.openxmlformats.org/officeDocument/2006/relationships/image" Target="../media/image4.png"/><Relationship Id="rId5" Type="http://schemas.openxmlformats.org/officeDocument/2006/relationships/image" Target="../media/image198.jpeg"/><Relationship Id="rId4" Type="http://schemas.openxmlformats.org/officeDocument/2006/relationships/image" Target="../media/image2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5" Type="http://schemas.openxmlformats.org/officeDocument/2006/relationships/image" Target="../media/image4.png"/><Relationship Id="rId4" Type="http://schemas.openxmlformats.org/officeDocument/2006/relationships/image" Target="../media/image199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8.m4a"/><Relationship Id="rId1" Type="http://schemas.microsoft.com/office/2007/relationships/media" Target="../media/media198.m4a"/><Relationship Id="rId5" Type="http://schemas.openxmlformats.org/officeDocument/2006/relationships/image" Target="../media/image4.png"/><Relationship Id="rId4" Type="http://schemas.openxmlformats.org/officeDocument/2006/relationships/image" Target="../media/image200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9.m4a"/><Relationship Id="rId1" Type="http://schemas.microsoft.com/office/2007/relationships/media" Target="../media/media199.m4a"/><Relationship Id="rId5" Type="http://schemas.openxmlformats.org/officeDocument/2006/relationships/image" Target="../media/image4.png"/><Relationship Id="rId4" Type="http://schemas.openxmlformats.org/officeDocument/2006/relationships/image" Target="../media/image201.jpe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0.m4a"/><Relationship Id="rId1" Type="http://schemas.microsoft.com/office/2007/relationships/media" Target="../media/media200.m4a"/><Relationship Id="rId5" Type="http://schemas.openxmlformats.org/officeDocument/2006/relationships/image" Target="../media/image4.png"/><Relationship Id="rId4" Type="http://schemas.openxmlformats.org/officeDocument/2006/relationships/image" Target="../media/image2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5.jpeg"/><Relationship Id="rId5" Type="http://schemas.openxmlformats.org/officeDocument/2006/relationships/image" Target="../media/image6.png"/><Relationship Id="rId4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1.jpeg"/><Relationship Id="rId5" Type="http://schemas.openxmlformats.org/officeDocument/2006/relationships/image" Target="../media/image6.png"/><Relationship Id="rId4" Type="http://schemas.openxmlformats.org/officeDocument/2006/relationships/customXml" Target="../ink/ink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4.png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png"/><Relationship Id="rId5" Type="http://schemas.openxmlformats.org/officeDocument/2006/relationships/image" Target="../media/image62.pn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4.png"/><Relationship Id="rId4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4.png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image" Target="../media/image66.pn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67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4.png"/><Relationship Id="rId5" Type="http://schemas.openxmlformats.org/officeDocument/2006/relationships/image" Target="../media/image68.pn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4.png"/><Relationship Id="rId5" Type="http://schemas.openxmlformats.org/officeDocument/2006/relationships/image" Target="../media/image69.jpe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4.pn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4.png"/><Relationship Id="rId5" Type="http://schemas.openxmlformats.org/officeDocument/2006/relationships/image" Target="../media/image72.pn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4.png"/><Relationship Id="rId4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74.jpe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4.png"/><Relationship Id="rId4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4.png"/><Relationship Id="rId4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4.png"/><Relationship Id="rId4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4.png"/><Relationship Id="rId5" Type="http://schemas.openxmlformats.org/officeDocument/2006/relationships/image" Target="../media/image79.png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4.png"/><Relationship Id="rId5" Type="http://schemas.openxmlformats.org/officeDocument/2006/relationships/image" Target="../media/image80.png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4.png"/><Relationship Id="rId4" Type="http://schemas.openxmlformats.org/officeDocument/2006/relationships/image" Target="../media/image8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4.png"/><Relationship Id="rId4" Type="http://schemas.openxmlformats.org/officeDocument/2006/relationships/image" Target="../media/image8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4.png"/><Relationship Id="rId4" Type="http://schemas.openxmlformats.org/officeDocument/2006/relationships/image" Target="../media/image8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4.png"/><Relationship Id="rId4" Type="http://schemas.openxmlformats.org/officeDocument/2006/relationships/image" Target="../media/image8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4.png"/><Relationship Id="rId4" Type="http://schemas.openxmlformats.org/officeDocument/2006/relationships/image" Target="../media/image85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86.pn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8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90.png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92.png"/><Relationship Id="rId4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93.png"/><Relationship Id="rId4" Type="http://schemas.openxmlformats.org/officeDocument/2006/relationships/image" Target="../media/image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4.png"/><Relationship Id="rId4" Type="http://schemas.openxmlformats.org/officeDocument/2006/relationships/image" Target="../media/image9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4.png"/><Relationship Id="rId4" Type="http://schemas.openxmlformats.org/officeDocument/2006/relationships/image" Target="../media/image9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4.png"/><Relationship Id="rId4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‘Feest’</a:t>
            </a:r>
          </a:p>
          <a:p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18" y="4050729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83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feesthoed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14879F6-6451-A7E7-3525-DC5291DB258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papieren feesthoedjes met pompons Ø8x12 - 8 stuks - 25210110 - HEMA">
            <a:extLst>
              <a:ext uri="{FF2B5EF4-FFF2-40B4-BE49-F238E27FC236}">
                <a16:creationId xmlns:a16="http://schemas.microsoft.com/office/drawing/2014/main" id="{665EB1B5-49F1-1977-F9FB-DE8D195B8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790" y="1750732"/>
            <a:ext cx="3322420" cy="415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2BC015-E294-527E-AF1D-B157FDC94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5968" y="56612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8"/>
    </mc:Choice>
    <mc:Fallback xmlns="">
      <p:transition spd="slow" advTm="3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pepernoten / de kruidnoten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A372D27-DBAB-4692-37C3-397167AFF37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586976-071E-B22B-70D7-B46C8B3F1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47" y="2420812"/>
            <a:ext cx="4036907" cy="279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932F0E-58B7-D277-A678-80AE62A57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4948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"/>
    </mc:Choice>
    <mc:Fallback xmlns="">
      <p:transition spd="slow" advTm="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ruiter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A372D27-DBAB-4692-37C3-397167AFF37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 descr="10 Fun Ways To Spend Time With Kids In Delhi | So Delhi">
            <a:extLst>
              <a:ext uri="{FF2B5EF4-FFF2-40B4-BE49-F238E27FC236}">
                <a16:creationId xmlns:a16="http://schemas.microsoft.com/office/drawing/2014/main" id="{A33E4B44-C2C0-8937-C2BB-2373EEF9D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r="27097"/>
          <a:stretch/>
        </p:blipFill>
        <p:spPr bwMode="auto">
          <a:xfrm>
            <a:off x="3914273" y="1951862"/>
            <a:ext cx="4363453" cy="38168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278EF3D7-455A-5650-6E1F-73C529130942}"/>
              </a:ext>
            </a:extLst>
          </p:cNvPr>
          <p:cNvCxnSpPr>
            <a:cxnSpLocks/>
          </p:cNvCxnSpPr>
          <p:nvPr/>
        </p:nvCxnSpPr>
        <p:spPr>
          <a:xfrm>
            <a:off x="4953000" y="2459009"/>
            <a:ext cx="1142999" cy="346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5AE62E-6D67-09CE-762A-7B84896F2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2417" y="55977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"/>
    </mc:Choice>
    <mc:Fallback xmlns="">
      <p:transition spd="slow" advTm="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teugel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A372D27-DBAB-4692-37C3-397167AFF37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 descr="Horse Reins English at Cheryl Siegel blog">
            <a:extLst>
              <a:ext uri="{FF2B5EF4-FFF2-40B4-BE49-F238E27FC236}">
                <a16:creationId xmlns:a16="http://schemas.microsoft.com/office/drawing/2014/main" id="{AB396E00-D12A-D78B-7664-59D8895369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/>
          <a:stretch/>
        </p:blipFill>
        <p:spPr bwMode="auto">
          <a:xfrm>
            <a:off x="3729789" y="2144379"/>
            <a:ext cx="4732421" cy="31704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7CC777BF-DAEF-952D-BB05-5AD159A8C1CE}"/>
              </a:ext>
            </a:extLst>
          </p:cNvPr>
          <p:cNvCxnSpPr>
            <a:cxnSpLocks/>
          </p:cNvCxnSpPr>
          <p:nvPr/>
        </p:nvCxnSpPr>
        <p:spPr>
          <a:xfrm>
            <a:off x="7042484" y="2534653"/>
            <a:ext cx="320842" cy="11949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68AFFD-59E3-5AF4-FF99-AC575EA55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9339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"/>
    </mc:Choice>
    <mc:Fallback xmlns="">
      <p:transition spd="slow" advTm="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zweep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A372D27-DBAB-4692-37C3-397167AFF37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 descr="Effective Use of Whips and Crops in Horseback Riding">
            <a:extLst>
              <a:ext uri="{FF2B5EF4-FFF2-40B4-BE49-F238E27FC236}">
                <a16:creationId xmlns:a16="http://schemas.microsoft.com/office/drawing/2014/main" id="{94E64990-D9DD-1CE8-E8D4-7FFC7A108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3079"/>
          <a:stretch/>
        </p:blipFill>
        <p:spPr bwMode="auto">
          <a:xfrm>
            <a:off x="3489158" y="1895250"/>
            <a:ext cx="5213683" cy="3804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1D935065-5799-2830-CA50-909785E2675D}"/>
              </a:ext>
            </a:extLst>
          </p:cNvPr>
          <p:cNvCxnSpPr>
            <a:cxnSpLocks/>
          </p:cNvCxnSpPr>
          <p:nvPr/>
        </p:nvCxnSpPr>
        <p:spPr>
          <a:xfrm>
            <a:off x="4206240" y="1354820"/>
            <a:ext cx="519463" cy="14507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6937AE-C326-6096-EBC6-36FC6BA69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570" y="56883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"/>
    </mc:Choice>
    <mc:Fallback xmlns="">
      <p:transition spd="slow" advTm="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hoef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A372D27-DBAB-4692-37C3-397167AFF37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51580C-A19B-ABD6-B66B-9691ABBB9D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r="12626" b="12879"/>
          <a:stretch/>
        </p:blipFill>
        <p:spPr bwMode="auto">
          <a:xfrm>
            <a:off x="4474649" y="1970371"/>
            <a:ext cx="3242701" cy="36924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70C969E-640F-D734-166A-73BEFCAD0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3608" y="5672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"/>
    </mc:Choice>
    <mc:Fallback xmlns="">
      <p:transition spd="slow" advTm="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hoefijzer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A372D27-DBAB-4692-37C3-397167AFF37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 descr="Mustad LiBero hoefijzer - Voor Zijlippen - doos 20 stuks">
            <a:extLst>
              <a:ext uri="{FF2B5EF4-FFF2-40B4-BE49-F238E27FC236}">
                <a16:creationId xmlns:a16="http://schemas.microsoft.com/office/drawing/2014/main" id="{86A7237B-1F3A-6CE2-084E-F28A400E2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276" y="2031934"/>
            <a:ext cx="3685448" cy="363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23B6F3-7133-9681-F7E5-B3495BF81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754" y="5660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"/>
    </mc:Choice>
    <mc:Fallback xmlns="">
      <p:transition spd="slow" advTm="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/>
              <a:t>ozosnel</a:t>
            </a:r>
            <a:r>
              <a:rPr lang="nl-NL" dirty="0"/>
              <a:t> (</a:t>
            </a:r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paard)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41115B1-29E4-7CFF-BCC3-73A11FF52FB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Afbeelding met paard, zoogdier, staand, bruin&#10;&#10;Automatisch gegenereerde beschrijving">
            <a:extLst>
              <a:ext uri="{FF2B5EF4-FFF2-40B4-BE49-F238E27FC236}">
                <a16:creationId xmlns:a16="http://schemas.microsoft.com/office/drawing/2014/main" id="{9276A056-77E0-86B3-1439-F8A495029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42" y="1752649"/>
            <a:ext cx="3560316" cy="4215254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927476-424E-5B01-4A1C-093CD3E08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8315" y="57242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"/>
    </mc:Choice>
    <mc:Fallback xmlns="">
      <p:transition spd="slow" advTm="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stem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8635436-5CAF-7372-EAE1-B977451AA3AA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1C6288-1F37-7BA0-ED72-C6E7BD3EE3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17470"/>
          <a:stretch/>
        </p:blipFill>
        <p:spPr bwMode="auto">
          <a:xfrm>
            <a:off x="3814445" y="1981200"/>
            <a:ext cx="4563110" cy="3624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0C6035-961F-A01F-B26A-2D43BCFAC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3724" y="56081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"/>
    </mc:Choice>
    <mc:Fallback xmlns="">
      <p:transition spd="slow" advTm="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1DD6B43-3391-C957-77B1-0B25FC20D33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juichen</a:t>
            </a:r>
          </a:p>
        </p:txBody>
      </p:sp>
      <p:pic>
        <p:nvPicPr>
          <p:cNvPr id="6" name="Afbeelding 5" descr="Nouveau CLSC et Centre de services ambulatoires à Vaudreuil-Dorion ...">
            <a:extLst>
              <a:ext uri="{FF2B5EF4-FFF2-40B4-BE49-F238E27FC236}">
                <a16:creationId xmlns:a16="http://schemas.microsoft.com/office/drawing/2014/main" id="{95F5DC16-930C-3A79-66BC-DEC825CCA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30" y="1903206"/>
            <a:ext cx="3914140" cy="391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9BB32F-7FE6-DC82-F016-00461DA8C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192" y="55736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"/>
    </mc:Choice>
    <mc:Fallback xmlns="">
      <p:transition spd="slow" advTm="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F288707-B34C-7C3B-8B74-3F02532084D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gillen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1E517A3-ED85-9109-3ADA-93424B5C9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4572" y="5590334"/>
            <a:ext cx="487363" cy="487363"/>
          </a:xfrm>
          <a:prstGeom prst="rect">
            <a:avLst/>
          </a:prstGeom>
        </p:spPr>
      </p:pic>
      <p:pic>
        <p:nvPicPr>
          <p:cNvPr id="4" name="Afbeelding 3" descr="Toddler Screaming: Main Reasons and Ways to Handle It - LittleOneMag">
            <a:extLst>
              <a:ext uri="{FF2B5EF4-FFF2-40B4-BE49-F238E27FC236}">
                <a16:creationId xmlns:a16="http://schemas.microsoft.com/office/drawing/2014/main" id="{5F786C11-ACAC-D13A-7D98-42EBFA5E05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r="12326"/>
          <a:stretch/>
        </p:blipFill>
        <p:spPr bwMode="auto">
          <a:xfrm>
            <a:off x="3687509" y="1797200"/>
            <a:ext cx="4816982" cy="4126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62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"/>
    </mc:Choice>
    <mc:Fallback xmlns="">
      <p:transition spd="slow" advTm="2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dag 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6EDF0F5-AD3E-5EB1-315F-906D719B124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8D2E00-2C04-6A88-0874-647C5F9834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9" t="661" r="3638" b="696"/>
          <a:stretch/>
        </p:blipFill>
        <p:spPr bwMode="auto">
          <a:xfrm>
            <a:off x="5509260" y="1723390"/>
            <a:ext cx="1356761" cy="3944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1F86D65-C1E8-C13B-D847-6DD7F0549713}"/>
              </a:ext>
            </a:extLst>
          </p:cNvPr>
          <p:cNvSpPr/>
          <p:nvPr/>
        </p:nvSpPr>
        <p:spPr>
          <a:xfrm>
            <a:off x="4970089" y="2872741"/>
            <a:ext cx="2286000" cy="47203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A4BA8FE9-3CEE-1A08-AD61-1140E133A706}"/>
              </a:ext>
            </a:extLst>
          </p:cNvPr>
          <p:cNvCxnSpPr/>
          <p:nvPr/>
        </p:nvCxnSpPr>
        <p:spPr>
          <a:xfrm>
            <a:off x="5136279" y="3109319"/>
            <a:ext cx="556260" cy="762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141181-D698-C152-A1F1-698322979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563" y="5599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"/>
    </mc:Choice>
    <mc:Fallback xmlns="">
      <p:transition spd="slow" advTm="2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E45A44D-47A1-C9A9-4718-9728D84BF4F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jammeren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BEC892-F7E8-D3AB-1D8C-327B74268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5969" y="5652518"/>
            <a:ext cx="487363" cy="487363"/>
          </a:xfrm>
          <a:prstGeom prst="rect">
            <a:avLst/>
          </a:prstGeom>
        </p:spPr>
      </p:pic>
      <p:pic>
        <p:nvPicPr>
          <p:cNvPr id="4" name="Afbeelding 3" descr="16,248 Crying Black Child Royalty-Free Photos and Stock Images |  Shutterstock">
            <a:extLst>
              <a:ext uri="{FF2B5EF4-FFF2-40B4-BE49-F238E27FC236}">
                <a16:creationId xmlns:a16="http://schemas.microsoft.com/office/drawing/2014/main" id="{E73DB3EE-407A-AC16-B910-8302A5152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r="5511" b="13214"/>
          <a:stretch/>
        </p:blipFill>
        <p:spPr bwMode="auto">
          <a:xfrm>
            <a:off x="3697705" y="1819031"/>
            <a:ext cx="4796590" cy="4077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523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"/>
    </mc:Choice>
    <mc:Fallback xmlns="">
      <p:transition spd="slow" advTm="2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B1753E27-D48F-9C27-2BE5-153F3AA06791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bulderen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0608B7-D5A4-27A8-470C-FE9EC9CC4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7091" y="5625885"/>
            <a:ext cx="487363" cy="487363"/>
          </a:xfrm>
          <a:prstGeom prst="rect">
            <a:avLst/>
          </a:prstGeom>
        </p:spPr>
      </p:pic>
      <p:pic>
        <p:nvPicPr>
          <p:cNvPr id="4" name="Afbeelding 3" descr="1,031 Angry Child Indian Images, Stock Photos, 3D objects, &amp; Vectors |  Shutterstock">
            <a:extLst>
              <a:ext uri="{FF2B5EF4-FFF2-40B4-BE49-F238E27FC236}">
                <a16:creationId xmlns:a16="http://schemas.microsoft.com/office/drawing/2014/main" id="{858C02D9-BFC1-7FF8-C020-9C57B61992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272"/>
          <a:stretch/>
        </p:blipFill>
        <p:spPr bwMode="auto">
          <a:xfrm>
            <a:off x="4766544" y="1912583"/>
            <a:ext cx="3256548" cy="3895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99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"/>
    </mc:Choice>
    <mc:Fallback xmlns="">
      <p:transition spd="slow" advTm="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geluid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561A58-D396-A90A-FE8E-5CF4A2B1C35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5C83E8-84F9-2FB5-DD97-836728DAE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1378" y="5685800"/>
            <a:ext cx="487363" cy="487363"/>
          </a:xfrm>
          <a:prstGeom prst="rect">
            <a:avLst/>
          </a:prstGeom>
        </p:spPr>
      </p:pic>
      <p:pic>
        <p:nvPicPr>
          <p:cNvPr id="4" name="Afbeelding 3" descr="Geluid van de pc harder of zachter zetten (Windows) | SeniorWeb">
            <a:extLst>
              <a:ext uri="{FF2B5EF4-FFF2-40B4-BE49-F238E27FC236}">
                <a16:creationId xmlns:a16="http://schemas.microsoft.com/office/drawing/2014/main" id="{985A7CFB-18A5-D67E-DFCB-BA533108C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03" y="2166079"/>
            <a:ext cx="3388393" cy="3388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3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"/>
    </mc:Choice>
    <mc:Fallback xmlns="">
      <p:transition spd="slow" advTm="2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gedicht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561A58-D396-A90A-FE8E-5CF4A2B1C35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1000+ images about Versjes on Pinterest | Van, Dit ben ik and Koken">
            <a:extLst>
              <a:ext uri="{FF2B5EF4-FFF2-40B4-BE49-F238E27FC236}">
                <a16:creationId xmlns:a16="http://schemas.microsoft.com/office/drawing/2014/main" id="{6B310CAD-2F56-4AD3-597C-AB7532E58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467" y="1809035"/>
            <a:ext cx="3461067" cy="410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F04F9C-B07C-6C03-EEF6-9578B1283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4746" y="5581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"/>
    </mc:Choice>
    <mc:Fallback xmlns="">
      <p:transition spd="slow" advTm="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rijmwoorden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8561A58-D396-A90A-FE8E-5CF4A2B1C35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* Sint memory: plaatjes en woorden! 1-4 | Knutsel idee sinterklaas ...">
            <a:extLst>
              <a:ext uri="{FF2B5EF4-FFF2-40B4-BE49-F238E27FC236}">
                <a16:creationId xmlns:a16="http://schemas.microsoft.com/office/drawing/2014/main" id="{5E5F8F31-3E9D-6BFD-1691-EFEF4D53F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6" t="72038" r="6033" b="7322"/>
          <a:stretch/>
        </p:blipFill>
        <p:spPr bwMode="auto">
          <a:xfrm>
            <a:off x="3487028" y="2215832"/>
            <a:ext cx="5217944" cy="264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215E65B-2668-2CDF-E43F-06DD98424252}"/>
              </a:ext>
            </a:extLst>
          </p:cNvPr>
          <p:cNvSpPr txBox="1"/>
          <p:nvPr/>
        </p:nvSpPr>
        <p:spPr>
          <a:xfrm>
            <a:off x="3647440" y="4859833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3200" dirty="0">
                <a:solidFill>
                  <a:prstClr val="white"/>
                </a:solidFill>
                <a:latin typeface="SchoolKX_New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zak</a:t>
            </a:r>
            <a:r>
              <a:rPr lang="nl-NL" dirty="0">
                <a:solidFill>
                  <a:prstClr val="black"/>
                </a:solidFill>
                <a:latin typeface="SchoolKX_New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997D650-27ED-CD23-D120-35433938C16E}"/>
              </a:ext>
            </a:extLst>
          </p:cNvPr>
          <p:cNvSpPr txBox="1"/>
          <p:nvPr/>
        </p:nvSpPr>
        <p:spPr>
          <a:xfrm>
            <a:off x="6329680" y="4859833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nl-NL" sz="3200" dirty="0">
                <a:solidFill>
                  <a:prstClr val="white"/>
                </a:solidFill>
                <a:latin typeface="SchoolKX_New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dak</a:t>
            </a:r>
            <a:r>
              <a:rPr lang="nl-NL" dirty="0">
                <a:solidFill>
                  <a:prstClr val="black"/>
                </a:solidFill>
                <a:latin typeface="SchoolKX_New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2CFEAC-BBD9-D991-A7E8-FE41942DE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6990" y="55637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"/>
    </mc:Choice>
    <mc:Fallback xmlns="">
      <p:transition spd="slow" advTm="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rijmen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4681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2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hthoek 8">
            <a:extLst>
              <a:ext uri="{FF2B5EF4-FFF2-40B4-BE49-F238E27FC236}">
                <a16:creationId xmlns:a16="http://schemas.microsoft.com/office/drawing/2014/main" id="{36A12E31-2539-F191-1633-A62C176D68A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6290D3-2656-61B1-57C1-4331F5FEF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804" y="1690690"/>
            <a:ext cx="3650393" cy="20842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39E1857-305D-1D43-EEA9-1DF3D9C69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04" y="3902408"/>
            <a:ext cx="3643569" cy="2173273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09A403-0CC5-BDD6-F1B6-5B0BA2727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80357" y="5588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"/>
    </mc:Choice>
    <mc:Fallback xmlns="">
      <p:transition spd="slow" advTm="2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69A011E-A439-D5A1-75F7-13467C5E6A2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klinken</a:t>
            </a:r>
          </a:p>
        </p:txBody>
      </p:sp>
      <p:pic>
        <p:nvPicPr>
          <p:cNvPr id="6" name="Afbeelding 5" descr="Engels woord klinkt als | Taleninstituut Regina Coeli">
            <a:extLst>
              <a:ext uri="{FF2B5EF4-FFF2-40B4-BE49-F238E27FC236}">
                <a16:creationId xmlns:a16="http://schemas.microsoft.com/office/drawing/2014/main" id="{E241D39D-0001-15C2-149C-D3960553D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979" y="2349611"/>
            <a:ext cx="4522043" cy="3021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D0BBDA-0656-A345-5439-B83E834D8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06990" y="55548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4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"/>
    </mc:Choice>
    <mc:Fallback xmlns="">
      <p:transition spd="slow" advTm="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wedstrijd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F56C28D-4127-3879-44C7-04820620347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laar voor de start - foto van JHMBlom - Sport - Zoom.nl">
            <a:extLst>
              <a:ext uri="{FF2B5EF4-FFF2-40B4-BE49-F238E27FC236}">
                <a16:creationId xmlns:a16="http://schemas.microsoft.com/office/drawing/2014/main" id="{8F7F38D1-5546-FDBC-215B-A823FB85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27" y="2264219"/>
            <a:ext cx="4609147" cy="319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08DA8A-CA4F-268F-12AF-5BC054DCC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9336" y="55637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"/>
    </mc:Choice>
    <mc:Fallback xmlns="">
      <p:transition spd="slow" advTm="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5828AD8-3569-B5D0-C802-4C404B54C2F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winnen</a:t>
            </a:r>
          </a:p>
        </p:txBody>
      </p:sp>
      <p:pic>
        <p:nvPicPr>
          <p:cNvPr id="6" name="Afbeelding 5" descr="Abdi en Gemechu winnen Egmond Halve Marathon [video] | Noordhollandsdagblad">
            <a:extLst>
              <a:ext uri="{FF2B5EF4-FFF2-40B4-BE49-F238E27FC236}">
                <a16:creationId xmlns:a16="http://schemas.microsoft.com/office/drawing/2014/main" id="{FDF63B01-7A91-37BB-57BF-91FF827AE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15" y="2245036"/>
            <a:ext cx="5231771" cy="323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E3FC36-F920-9DB4-2DD7-BB83A32A1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7091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"/>
    </mc:Choice>
    <mc:Fallback xmlns="">
      <p:transition spd="slow" advTm="2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verliezen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E0C26F8-A902-5C37-9D88-39E0DEF9D54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Vrouwen sc Heerenveen verliezen van PEC Zwolle; winst voor  zaalvoetbalvrouwen Libertas - Omrop Fryslân">
            <a:extLst>
              <a:ext uri="{FF2B5EF4-FFF2-40B4-BE49-F238E27FC236}">
                <a16:creationId xmlns:a16="http://schemas.microsoft.com/office/drawing/2014/main" id="{2CFA3381-C9FF-4FAD-B9CE-2E773331B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228" y="2322297"/>
            <a:ext cx="5483544" cy="30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3BE487-86A0-76D2-A4F1-2764F7137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8213" y="5625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7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"/>
    </mc:Choice>
    <mc:Fallback xmlns="">
      <p:transition spd="slow" advTm="1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jaar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314C670-E1A6-836A-013E-81FD013A0FED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4F38F30-3B75-8F3F-AABD-9761EFA91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383" y="1690689"/>
            <a:ext cx="3377415" cy="416757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66A11F-9360-5FA3-712A-ED8220247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1480" y="56145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"/>
    </mc:Choice>
    <mc:Fallback xmlns="">
      <p:transition spd="slow" advTm="3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winnaar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CEDBF9D-29F9-4019-89B1-C454439E168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I showed up! Should kids get trophies just for participating? | The ...">
            <a:extLst>
              <a:ext uri="{FF2B5EF4-FFF2-40B4-BE49-F238E27FC236}">
                <a16:creationId xmlns:a16="http://schemas.microsoft.com/office/drawing/2014/main" id="{C23C17F9-09AB-3C2B-EFFB-E219023479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25919"/>
          <a:stretch/>
        </p:blipFill>
        <p:spPr bwMode="auto">
          <a:xfrm>
            <a:off x="4119563" y="1980697"/>
            <a:ext cx="3952875" cy="3759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67D258-D19F-D504-5074-48FE05A25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5969" y="5608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7"/>
    </mc:Choice>
    <mc:Fallback xmlns="">
      <p:transition spd="slow" advTm="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quiz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D6D99F1-59F5-578D-8165-E31981E78F4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ADF04D-0B08-3699-98FF-72E715DBB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9336" y="5643641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9F98FD4-5E0E-86D4-147A-F26F3DFFA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79" y="2200518"/>
            <a:ext cx="4648041" cy="3177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63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4"/>
    </mc:Choice>
    <mc:Fallback xmlns="">
      <p:transition spd="slow" advTm="2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vals spelen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D778BA8-BBA0-32FF-D1F3-A34F4BD3BDB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4681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2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Kleine valsspelers, wat kun je doen? - Zwangerschapsloket">
            <a:extLst>
              <a:ext uri="{FF2B5EF4-FFF2-40B4-BE49-F238E27FC236}">
                <a16:creationId xmlns:a16="http://schemas.microsoft.com/office/drawing/2014/main" id="{903A4F03-4AAE-2F5E-35B7-DCEE98B0FA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9" r="3905"/>
          <a:stretch/>
        </p:blipFill>
        <p:spPr bwMode="auto">
          <a:xfrm>
            <a:off x="3948430" y="1765826"/>
            <a:ext cx="4295140" cy="418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55B448-587C-948C-54E7-E92B11A95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9497" y="56820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‘meedoen is belangrijker dan winnen’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D778BA8-BBA0-32FF-D1F3-A34F4BD3BDB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School Boys Shaking Hands After A Game Of Chess Stock Photo - Download ...">
            <a:extLst>
              <a:ext uri="{FF2B5EF4-FFF2-40B4-BE49-F238E27FC236}">
                <a16:creationId xmlns:a16="http://schemas.microsoft.com/office/drawing/2014/main" id="{79F4209D-D6CF-5423-25FE-ECE355D65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040" y="1941967"/>
            <a:ext cx="5745919" cy="3836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5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Week 3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126781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hetzelfde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F0EE83E-C556-8C2A-3D43-BCF4C90BDD7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Rotterdamse sokken Centraal Station ICON010 | Het Rotterdams Warenhuis">
            <a:extLst>
              <a:ext uri="{FF2B5EF4-FFF2-40B4-BE49-F238E27FC236}">
                <a16:creationId xmlns:a16="http://schemas.microsoft.com/office/drawing/2014/main" id="{AC94247A-F8C0-812D-7B1B-994906EF4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80" y="1783080"/>
            <a:ext cx="3944620" cy="394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F03F0C-4A0A-F2B7-46E3-211E2C77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7749" y="5712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4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"/>
    </mc:Choice>
    <mc:Fallback xmlns="">
      <p:transition spd="slow" advTm="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anders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FD52242-CC15-87EB-A7E1-DA656C9B3E4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Many Mornings Tutti Frutti by Many Mornings">
            <a:extLst>
              <a:ext uri="{FF2B5EF4-FFF2-40B4-BE49-F238E27FC236}">
                <a16:creationId xmlns:a16="http://schemas.microsoft.com/office/drawing/2014/main" id="{BEA801FA-1C1F-15C4-B1AC-AB455E6EC3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4" r="21044"/>
          <a:stretch/>
        </p:blipFill>
        <p:spPr bwMode="auto">
          <a:xfrm>
            <a:off x="4528819" y="1690690"/>
            <a:ext cx="3134360" cy="4260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714404-567F-1851-EAF4-36E4D5272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0357" y="56347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"/>
    </mc:Choice>
    <mc:Fallback xmlns="">
      <p:transition spd="slow" advTm="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lijken op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60DA3B5-7736-A44C-A976-72BAB360982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10 Honden en baasjes die idioot veel op elkaar lijken | Superlief ...">
            <a:extLst>
              <a:ext uri="{FF2B5EF4-FFF2-40B4-BE49-F238E27FC236}">
                <a16:creationId xmlns:a16="http://schemas.microsoft.com/office/drawing/2014/main" id="{CCDF05EE-EE56-D3F2-51A5-D64862B89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18" y="2143395"/>
            <a:ext cx="4924364" cy="343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0E9C76-0CA9-3091-63C4-4FF3F9A5C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947" y="55771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7"/>
    </mc:Choice>
    <mc:Fallback xmlns="">
      <p:transition spd="slow" advTm="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vergelijken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A222A8D-7246-CAA5-69FD-82D06F226DB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Goede tekst schrijven? Vergelijken werkt, maar doe het wel correct">
            <a:extLst>
              <a:ext uri="{FF2B5EF4-FFF2-40B4-BE49-F238E27FC236}">
                <a16:creationId xmlns:a16="http://schemas.microsoft.com/office/drawing/2014/main" id="{02B81670-BCEC-ADEE-EB57-D9A770DCFA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/>
          <a:stretch/>
        </p:blipFill>
        <p:spPr bwMode="auto">
          <a:xfrm>
            <a:off x="3665014" y="2033838"/>
            <a:ext cx="4861972" cy="3652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7BFF632-850A-EC67-35E2-0B2D81DAE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192" y="5686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2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"/>
    </mc:Choice>
    <mc:Fallback xmlns="">
      <p:transition spd="slow" advTm="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3897ED-5A60-437C-A263-ABB10953F31C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vaak</a:t>
            </a:r>
          </a:p>
        </p:txBody>
      </p:sp>
      <p:pic>
        <p:nvPicPr>
          <p:cNvPr id="5" name="Afbeelding 4" descr="Vers stuk fruit - Kok Cateringservice">
            <a:extLst>
              <a:ext uri="{FF2B5EF4-FFF2-40B4-BE49-F238E27FC236}">
                <a16:creationId xmlns:a16="http://schemas.microsoft.com/office/drawing/2014/main" id="{1DE01C30-37E6-CB84-6FAB-E55666989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768" y="2298740"/>
            <a:ext cx="4782464" cy="312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EDCAC0-FCC0-112C-21DC-586ACADC9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7091" y="56347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"/>
    </mc:Choice>
    <mc:Fallback xmlns="">
      <p:transition spd="slow" advTm="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kalender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9B1EF70-B753-3C63-DCA6-FB04E99FC811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B62F0F-482A-AA14-7867-19013151D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602" y="5652518"/>
            <a:ext cx="487363" cy="487363"/>
          </a:xfrm>
          <a:prstGeom prst="rect">
            <a:avLst/>
          </a:prstGeom>
        </p:spPr>
      </p:pic>
      <p:pic>
        <p:nvPicPr>
          <p:cNvPr id="7" name="Afbeelding 6" descr="Familie weekplanner 2023 | Planner l Kalender | Met stickervel ...">
            <a:extLst>
              <a:ext uri="{FF2B5EF4-FFF2-40B4-BE49-F238E27FC236}">
                <a16:creationId xmlns:a16="http://schemas.microsoft.com/office/drawing/2014/main" id="{E196E09B-B62E-31B5-7842-AFBA1DEB34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r="17297"/>
          <a:stretch/>
        </p:blipFill>
        <p:spPr bwMode="auto">
          <a:xfrm>
            <a:off x="4239127" y="1810469"/>
            <a:ext cx="3713746" cy="3722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13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"/>
    </mc:Choice>
    <mc:Fallback xmlns="">
      <p:transition spd="slow" advTm="2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soms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996C92D-9E43-62C6-00BC-DA0F3E9FF721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Assortiment | Chocolade Taart | Taartenwinkel">
            <a:extLst>
              <a:ext uri="{FF2B5EF4-FFF2-40B4-BE49-F238E27FC236}">
                <a16:creationId xmlns:a16="http://schemas.microsoft.com/office/drawing/2014/main" id="{3A7E9A57-AD79-C998-4E3D-1EB0E52BC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2032000"/>
            <a:ext cx="3568700" cy="35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6C1C37-DE1E-84A9-B0E4-B0BD46F99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3825" y="5629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"/>
    </mc:Choice>
    <mc:Fallback xmlns="">
      <p:transition spd="slow" advTm="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nooit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66028EC-D8AB-9B5D-9C21-8E12DA7CA173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Kleuter Jongen Foto's, Afbeeldingen en Stock Fotografie - 123RF">
            <a:extLst>
              <a:ext uri="{FF2B5EF4-FFF2-40B4-BE49-F238E27FC236}">
                <a16:creationId xmlns:a16="http://schemas.microsoft.com/office/drawing/2014/main" id="{8E53F402-9BF5-5157-BDB6-B8F6DBDDC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59" y="1622151"/>
            <a:ext cx="2988627" cy="4486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160E594-2C08-AB7E-46D4-6A3A4FF1E250}"/>
              </a:ext>
            </a:extLst>
          </p:cNvPr>
          <p:cNvCxnSpPr>
            <a:cxnSpLocks/>
          </p:cNvCxnSpPr>
          <p:nvPr/>
        </p:nvCxnSpPr>
        <p:spPr>
          <a:xfrm>
            <a:off x="4114849" y="1615277"/>
            <a:ext cx="3949849" cy="45616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D248BC5-4C5D-1A08-D177-7366A656BA7C}"/>
              </a:ext>
            </a:extLst>
          </p:cNvPr>
          <p:cNvCxnSpPr>
            <a:cxnSpLocks/>
          </p:cNvCxnSpPr>
          <p:nvPr/>
        </p:nvCxnSpPr>
        <p:spPr>
          <a:xfrm flipH="1">
            <a:off x="4114849" y="1615277"/>
            <a:ext cx="3949849" cy="45616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419D35-DA76-DA44-401E-B1535680F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192" y="5623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"/>
    </mc:Choice>
    <mc:Fallback xmlns="">
      <p:transition spd="slow" advTm="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E975D720-796D-4B20-57E7-2F1A9203900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waar</a:t>
            </a:r>
          </a:p>
        </p:txBody>
      </p:sp>
      <p:pic>
        <p:nvPicPr>
          <p:cNvPr id="3" name="Afbeelding 2" descr="Matras kopen, waar moet u op letten? Matras Factory">
            <a:extLst>
              <a:ext uri="{FF2B5EF4-FFF2-40B4-BE49-F238E27FC236}">
                <a16:creationId xmlns:a16="http://schemas.microsoft.com/office/drawing/2014/main" id="{4087A5E2-0A43-E586-9248-3FDEA2B3B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1927860"/>
            <a:ext cx="3562350" cy="3776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76007C-BDE7-6623-54D8-8AD2C3FF3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804" y="5704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"/>
    </mc:Choice>
    <mc:Fallback xmlns="">
      <p:transition spd="slow" advTm="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37BC36DF-A799-F0C2-41F7-807B0904170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hier</a:t>
            </a:r>
          </a:p>
        </p:txBody>
      </p:sp>
      <p:pic>
        <p:nvPicPr>
          <p:cNvPr id="9" name="Afbeelding 8" descr="Sigrid liet haar dochter van negen jaar vrijwillig uit huis - EO">
            <a:extLst>
              <a:ext uri="{FF2B5EF4-FFF2-40B4-BE49-F238E27FC236}">
                <a16:creationId xmlns:a16="http://schemas.microsoft.com/office/drawing/2014/main" id="{096DE870-B20A-4C0A-BC98-0F27F0692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30" y="2103120"/>
            <a:ext cx="5387340" cy="3591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C50126CF-F199-DCA8-2285-C4C8219054EE}"/>
              </a:ext>
            </a:extLst>
          </p:cNvPr>
          <p:cNvCxnSpPr>
            <a:cxnSpLocks/>
          </p:cNvCxnSpPr>
          <p:nvPr/>
        </p:nvCxnSpPr>
        <p:spPr>
          <a:xfrm>
            <a:off x="7020561" y="4729943"/>
            <a:ext cx="131445" cy="805992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395A17-F1D2-AD70-1896-55014BF89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0128" y="5555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"/>
    </mc:Choice>
    <mc:Fallback xmlns="">
      <p:transition spd="slow" advTm="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745781E-BA62-4B57-FD61-B351F88D19C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daar</a:t>
            </a:r>
          </a:p>
        </p:txBody>
      </p:sp>
      <p:pic>
        <p:nvPicPr>
          <p:cNvPr id="3" name="Afbeelding 2" descr="Sigrid liet haar dochter van negen jaar vrijwillig uit huis - EO">
            <a:extLst>
              <a:ext uri="{FF2B5EF4-FFF2-40B4-BE49-F238E27FC236}">
                <a16:creationId xmlns:a16="http://schemas.microsoft.com/office/drawing/2014/main" id="{3F3D148E-6546-7BF5-2152-F5CF57B9D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30" y="2103120"/>
            <a:ext cx="5387340" cy="35915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31787128-B665-8A9B-00B4-9E2E9A4D0D97}"/>
              </a:ext>
            </a:extLst>
          </p:cNvPr>
          <p:cNvCxnSpPr>
            <a:cxnSpLocks/>
          </p:cNvCxnSpPr>
          <p:nvPr/>
        </p:nvCxnSpPr>
        <p:spPr>
          <a:xfrm flipH="1">
            <a:off x="4582160" y="3952240"/>
            <a:ext cx="1727200" cy="660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BC92AE-A724-E50C-43C3-FD2C60F2B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458" y="56946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3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trouwfeest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D6D99F1-59F5-578D-8165-E31981E78F4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Trouwfeest | De Geestige Put BV">
            <a:extLst>
              <a:ext uri="{FF2B5EF4-FFF2-40B4-BE49-F238E27FC236}">
                <a16:creationId xmlns:a16="http://schemas.microsoft.com/office/drawing/2014/main" id="{1BA76FC4-25E8-EE83-3CE9-C92A4C57A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768" r="17153" b="2442"/>
          <a:stretch/>
        </p:blipFill>
        <p:spPr bwMode="auto">
          <a:xfrm>
            <a:off x="4090512" y="1785528"/>
            <a:ext cx="4010977" cy="4149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7CFD75-593C-B925-DBFD-AFFEA4339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2782" y="56913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"/>
    </mc:Choice>
    <mc:Fallback xmlns="">
      <p:transition spd="slow" advTm="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nieuwjaarsfeest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8DF5C74-E8D7-E2E2-DCA9-F86B9034C5D3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Waar kun je Oud en Nieuw vieren in de Algarve? | Algarve Magazine">
            <a:extLst>
              <a:ext uri="{FF2B5EF4-FFF2-40B4-BE49-F238E27FC236}">
                <a16:creationId xmlns:a16="http://schemas.microsoft.com/office/drawing/2014/main" id="{618FD52F-A41A-B083-A3D5-5F4326A7F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35" y="2188956"/>
            <a:ext cx="4730131" cy="334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D52774-6076-39A6-6943-54630BE15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0749" y="5608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9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4"/>
    </mc:Choice>
    <mc:Fallback xmlns="">
      <p:transition spd="slow" advTm="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Carnaval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994CA9C-7BD9-95FC-648D-F499F05C0048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Waarom drinken we bier tijdens carnaval? - Brouwpunt">
            <a:extLst>
              <a:ext uri="{FF2B5EF4-FFF2-40B4-BE49-F238E27FC236}">
                <a16:creationId xmlns:a16="http://schemas.microsoft.com/office/drawing/2014/main" id="{89719CD5-F07C-E2B4-F28B-1299756E0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23" y="2348556"/>
            <a:ext cx="4542155" cy="302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EE03C1-52D9-C134-8FD6-CADBBB6D7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917" y="568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6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4"/>
    </mc:Choice>
    <mc:Fallback xmlns="">
      <p:transition spd="slow" advTm="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Suikerfeest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351161F-00DD-FA3B-9F03-6B0DCADF219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Moslims vieren Suikerfeest | Overig | bndestem.nl">
            <a:extLst>
              <a:ext uri="{FF2B5EF4-FFF2-40B4-BE49-F238E27FC236}">
                <a16:creationId xmlns:a16="http://schemas.microsoft.com/office/drawing/2014/main" id="{4EC174B1-7A30-D886-4391-2867F0728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543" y="2197713"/>
            <a:ext cx="4780915" cy="332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8D19AE-C336-9515-A72E-B61E0C0BC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315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4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"/>
    </mc:Choice>
    <mc:Fallback xmlns="">
      <p:transition spd="slow" advTm="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/>
              <a:t>Divali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ivali - Vijf dagen licht en zoetigheid - Foodlog">
            <a:extLst>
              <a:ext uri="{FF2B5EF4-FFF2-40B4-BE49-F238E27FC236}">
                <a16:creationId xmlns:a16="http://schemas.microsoft.com/office/drawing/2014/main" id="{83EC3485-FDC5-AC0B-A90E-257B9294E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364" y="1507807"/>
            <a:ext cx="6697272" cy="446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29D53A-EF85-1030-986C-0873F1087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5288" y="6249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6"/>
    </mc:Choice>
    <mc:Fallback xmlns="">
      <p:transition spd="slow" advTm="2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5ADBC40-CAEC-B879-B86B-A5D0D3A98B5C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week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8D2E00-2C04-6A88-0874-647C5F9834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9" t="661" r="3638" b="696"/>
          <a:stretch/>
        </p:blipFill>
        <p:spPr bwMode="auto">
          <a:xfrm>
            <a:off x="5509260" y="1723390"/>
            <a:ext cx="1356761" cy="3944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49BEF7-7140-06DD-FD7C-FA8D0CFEE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930" y="5667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"/>
    </mc:Choice>
    <mc:Fallback xmlns="">
      <p:transition spd="slow" advTm="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728049B0-20D7-83DD-76E0-0BC6621A55C8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ontmoeten</a:t>
            </a:r>
          </a:p>
        </p:txBody>
      </p:sp>
      <p:pic>
        <p:nvPicPr>
          <p:cNvPr id="6" name="Afbeelding 5" descr="Ontmoeten Archieven - Huis van het Kind">
            <a:extLst>
              <a:ext uri="{FF2B5EF4-FFF2-40B4-BE49-F238E27FC236}">
                <a16:creationId xmlns:a16="http://schemas.microsoft.com/office/drawing/2014/main" id="{BC37C810-5EAF-0EF1-BDD3-263E95AF0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58" y="2232603"/>
            <a:ext cx="4439285" cy="325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243410-1E5F-EA68-0BB4-A21D486B2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3825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"/>
    </mc:Choice>
    <mc:Fallback xmlns="">
      <p:transition spd="slow" advTm="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vreemde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B81C194-FCBF-6B9E-9ECC-7C80952F247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Met iemand praten die je niet kent: 9 stappen (met afbeeldingen) - wikiHow">
            <a:extLst>
              <a:ext uri="{FF2B5EF4-FFF2-40B4-BE49-F238E27FC236}">
                <a16:creationId xmlns:a16="http://schemas.microsoft.com/office/drawing/2014/main" id="{4832739E-84BC-7B4B-0EC7-67EF2E5191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b="7732"/>
          <a:stretch/>
        </p:blipFill>
        <p:spPr bwMode="auto">
          <a:xfrm>
            <a:off x="3733800" y="2050892"/>
            <a:ext cx="4724400" cy="3494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042396-5CBF-0907-DAB2-0E4590212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1580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"/>
    </mc:Choice>
    <mc:Fallback xmlns="">
      <p:transition spd="slow" advTm="1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kennis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B81C194-FCBF-6B9E-9ECC-7C80952F247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Wat als je beste vriendin je beste vriend wordt? - Charlie magazine :  Charlie magazine">
            <a:extLst>
              <a:ext uri="{FF2B5EF4-FFF2-40B4-BE49-F238E27FC236}">
                <a16:creationId xmlns:a16="http://schemas.microsoft.com/office/drawing/2014/main" id="{1DCB3F51-E617-4DB3-24AF-40B2882F9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513" y="1863682"/>
            <a:ext cx="6745485" cy="379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06543E-98FE-A7EB-21E6-A91A2293A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0150" y="57080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"/>
    </mc:Choice>
    <mc:Fallback xmlns="">
      <p:transition spd="slow" advTm="1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vriend / de vriendin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C704523-0736-1A6B-1127-40A2D3C95A4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Waarom de ene vriendschap strandt en de andere niet - Happinez">
            <a:extLst>
              <a:ext uri="{FF2B5EF4-FFF2-40B4-BE49-F238E27FC236}">
                <a16:creationId xmlns:a16="http://schemas.microsoft.com/office/drawing/2014/main" id="{B6232F2D-ACD6-A13F-BE69-8C9069156F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" r="10889"/>
          <a:stretch/>
        </p:blipFill>
        <p:spPr bwMode="auto">
          <a:xfrm>
            <a:off x="3754597" y="1875790"/>
            <a:ext cx="4682807" cy="3863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FCECE7-0EDF-953E-D570-3844DAEA9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091" y="5581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4"/>
    </mc:Choice>
    <mc:Fallback xmlns="">
      <p:transition spd="slow" advTm="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gezin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D9BD5BF-5535-4DE9-AB2C-211102CFED2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Meer rust in het gezin | Blog Diana Smidts">
            <a:extLst>
              <a:ext uri="{FF2B5EF4-FFF2-40B4-BE49-F238E27FC236}">
                <a16:creationId xmlns:a16="http://schemas.microsoft.com/office/drawing/2014/main" id="{0C54A917-40A0-92F4-37B8-EF295EB873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/>
          <a:stretch/>
        </p:blipFill>
        <p:spPr bwMode="auto">
          <a:xfrm>
            <a:off x="3843921" y="2211584"/>
            <a:ext cx="4504159" cy="3235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CB1462-34F9-8E3D-3708-950534426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847" y="5679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"/>
    </mc:Choice>
    <mc:Fallback xmlns="">
      <p:transition spd="slow" advTm="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moeder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D4345C2-FD0C-31B1-79FD-DCC4E181429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Moeder- en kindzorg in Afrika onder druk door Covid - PRESSURE">
            <a:extLst>
              <a:ext uri="{FF2B5EF4-FFF2-40B4-BE49-F238E27FC236}">
                <a16:creationId xmlns:a16="http://schemas.microsoft.com/office/drawing/2014/main" id="{1E6D0159-7B5F-21E5-743A-D8C90E4911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6"/>
          <a:stretch/>
        </p:blipFill>
        <p:spPr bwMode="auto">
          <a:xfrm>
            <a:off x="3982376" y="2272030"/>
            <a:ext cx="4227248" cy="30659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AEB4E9-33BB-AE22-F799-881F46F0F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458" y="57110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3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"/>
    </mc:Choice>
    <mc:Fallback xmlns="">
      <p:transition spd="slow" advTm="2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vader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8243EF4-024F-6550-75DA-15E3B84F92ED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VADER Magazine - Eerlijk, puur, &amp; verdiepend over jouw vaderschap">
            <a:extLst>
              <a:ext uri="{FF2B5EF4-FFF2-40B4-BE49-F238E27FC236}">
                <a16:creationId xmlns:a16="http://schemas.microsoft.com/office/drawing/2014/main" id="{B5FF603C-D372-F3A4-7BF8-E785074BF8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366" y="2255003"/>
            <a:ext cx="4553268" cy="318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B58B309-3C1D-14CB-ABCA-3CA01AB12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6069" y="5661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"/>
    </mc:Choice>
    <mc:Fallback xmlns="">
      <p:transition spd="slow" advTm="1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broer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1C38DC6-13CC-46E0-9A3D-36B493CE79DA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Wat kun je doen om spanningen tussen broers en zussen te voorkomen?">
            <a:extLst>
              <a:ext uri="{FF2B5EF4-FFF2-40B4-BE49-F238E27FC236}">
                <a16:creationId xmlns:a16="http://schemas.microsoft.com/office/drawing/2014/main" id="{DEDB9BE8-EBA9-2E82-53BF-9CAA0F8BBC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"/>
          <a:stretch/>
        </p:blipFill>
        <p:spPr bwMode="auto">
          <a:xfrm>
            <a:off x="3629343" y="2109779"/>
            <a:ext cx="4933315" cy="33298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5451A5-B099-9170-1C1A-69BC0F2EDE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315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"/>
    </mc:Choice>
    <mc:Fallback xmlns="">
      <p:transition spd="slow" advTm="1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zus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4438C22-B5EA-67C4-677E-E149EED9B06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Broer en zus maken altijd ruzie - Online-Opvoedhulp">
            <a:extLst>
              <a:ext uri="{FF2B5EF4-FFF2-40B4-BE49-F238E27FC236}">
                <a16:creationId xmlns:a16="http://schemas.microsoft.com/office/drawing/2014/main" id="{35CF65AA-4C37-6EC3-1B4D-7B41D3919E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r="23324"/>
          <a:stretch/>
        </p:blipFill>
        <p:spPr bwMode="auto">
          <a:xfrm>
            <a:off x="4239736" y="1981960"/>
            <a:ext cx="3712528" cy="37566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60BD82-9BF2-D27D-E127-A2D4B8A3F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9436" y="5599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"/>
    </mc:Choice>
    <mc:Fallback xmlns="">
      <p:transition spd="slow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gezinsleden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181A441-5AAD-BBC7-AC66-904A6EA4CCE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Als vluchteling moest de familie Amini helemaal opnieuw beginnen, nu zijn  de 10 (!) gezinsleden succ - Oozo.nl">
            <a:extLst>
              <a:ext uri="{FF2B5EF4-FFF2-40B4-BE49-F238E27FC236}">
                <a16:creationId xmlns:a16="http://schemas.microsoft.com/office/drawing/2014/main" id="{335240D5-74FC-72C9-A562-E188D70E4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8151"/>
          <a:stretch/>
        </p:blipFill>
        <p:spPr bwMode="auto">
          <a:xfrm>
            <a:off x="3903504" y="1995170"/>
            <a:ext cx="4384993" cy="3686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B20216-F007-F703-D8BD-35A149182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091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"/>
    </mc:Choice>
    <mc:Fallback xmlns="">
      <p:transition spd="slow" advTm="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5ADBC40-CAEC-B879-B86B-A5D0D3A98B5C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maand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0D4EB5CF-598C-9C3B-CB34-355FC51698EE}"/>
              </a:ext>
            </a:extLst>
          </p:cNvPr>
          <p:cNvGrpSpPr/>
          <p:nvPr/>
        </p:nvGrpSpPr>
        <p:grpSpPr>
          <a:xfrm>
            <a:off x="4482189" y="1869052"/>
            <a:ext cx="3227621" cy="3982448"/>
            <a:chOff x="4841557" y="1881187"/>
            <a:chExt cx="2508885" cy="3095625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5683EA5B-2505-B67B-9A25-F77BBE749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1557" y="1881187"/>
              <a:ext cx="2508885" cy="3095625"/>
            </a:xfrm>
            <a:prstGeom prst="rect">
              <a:avLst/>
            </a:prstGeom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B89A180-6AFB-77CD-DE23-8DBBB6ADADA0}"/>
                </a:ext>
              </a:extLst>
            </p:cNvPr>
            <p:cNvSpPr/>
            <p:nvPr/>
          </p:nvSpPr>
          <p:spPr>
            <a:xfrm>
              <a:off x="5629274" y="2600324"/>
              <a:ext cx="933450" cy="828675"/>
            </a:xfrm>
            <a:prstGeom prst="rect">
              <a:avLst/>
            </a:prstGeom>
            <a:noFill/>
            <a:ln w="889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</p:grp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626A8B-500A-989C-60C6-0F31BC16E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9022" y="5607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2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"/>
    </mc:Choice>
    <mc:Fallback xmlns="">
      <p:transition spd="slow" advTm="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familie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B0D9B71-51EF-9371-6E9C-21494D41394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Familiefotografie">
            <a:extLst>
              <a:ext uri="{FF2B5EF4-FFF2-40B4-BE49-F238E27FC236}">
                <a16:creationId xmlns:a16="http://schemas.microsoft.com/office/drawing/2014/main" id="{C053F0BC-42EB-834E-4C30-2ABCAFF69A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r="2886"/>
          <a:stretch/>
        </p:blipFill>
        <p:spPr bwMode="auto">
          <a:xfrm>
            <a:off x="3521075" y="2028190"/>
            <a:ext cx="5149850" cy="3721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8FAFAD-C0EC-213C-26B6-4C35C1DC1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9500" y="5670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"/>
    </mc:Choice>
    <mc:Fallback xmlns="">
      <p:transition spd="slow" advTm="2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oma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7D13088-BE65-F4CC-1245-5FAEA43614E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Waarom opa en oma zo belangrijk zijn - Centrum voor Jeugd en Gezin |  Capelle aan den IJssel">
            <a:extLst>
              <a:ext uri="{FF2B5EF4-FFF2-40B4-BE49-F238E27FC236}">
                <a16:creationId xmlns:a16="http://schemas.microsoft.com/office/drawing/2014/main" id="{54C925A4-0AFB-C541-4FD8-5457CAAB1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010" y="2157609"/>
            <a:ext cx="4947473" cy="328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6278B1-7510-5EF4-9499-78A01AFC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4947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"/>
    </mc:Choice>
    <mc:Fallback xmlns="">
      <p:transition spd="slow" advTm="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opa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8609BB8-0BB7-629A-9335-3F5AA000FF4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Oma en opa worden: 'Alles wordt anders' | Goedgezind.be">
            <a:extLst>
              <a:ext uri="{FF2B5EF4-FFF2-40B4-BE49-F238E27FC236}">
                <a16:creationId xmlns:a16="http://schemas.microsoft.com/office/drawing/2014/main" id="{5E7DC69A-D46A-7B5C-0706-8A0FB3153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51" y="2184279"/>
            <a:ext cx="4251098" cy="325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F67EFD-9FA2-4574-8A1E-35EC6A0C1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5868" y="5599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7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"/>
    </mc:Choice>
    <mc:Fallback xmlns="">
      <p:transition spd="slow" advTm="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neef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45600A0-D102-91E6-428D-198F8C3E86D3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DA047E-68F3-3DE5-327E-DB8520FD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85" y="1904684"/>
            <a:ext cx="4768215" cy="37089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2B0434DA-2A44-A1D1-3B4B-0A194C0DCF73}"/>
              </a:ext>
            </a:extLst>
          </p:cNvPr>
          <p:cNvCxnSpPr>
            <a:cxnSpLocks/>
          </p:cNvCxnSpPr>
          <p:nvPr/>
        </p:nvCxnSpPr>
        <p:spPr>
          <a:xfrm flipV="1">
            <a:off x="7843521" y="5314798"/>
            <a:ext cx="320675" cy="659282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4B1BCE-D2A9-F409-227F-D09085C31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2651" y="56444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"/>
    </mc:Choice>
    <mc:Fallback xmlns="">
      <p:transition spd="slow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nicht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6DAE899-27ED-6DF2-402E-0C3AA603B14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DA047E-68F3-3DE5-327E-DB8520FD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85" y="1904684"/>
            <a:ext cx="4768215" cy="37089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A6E64D3-2021-5BEC-5D73-06045B834705}"/>
              </a:ext>
            </a:extLst>
          </p:cNvPr>
          <p:cNvCxnSpPr>
            <a:cxnSpLocks/>
          </p:cNvCxnSpPr>
          <p:nvPr/>
        </p:nvCxnSpPr>
        <p:spPr>
          <a:xfrm flipV="1">
            <a:off x="7152641" y="5284001"/>
            <a:ext cx="320675" cy="659282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E933DF-0FA0-E396-37F3-EDEA66274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5969" y="56996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"/>
    </mc:Choice>
    <mc:Fallback xmlns="">
      <p:transition spd="slow" advTm="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oom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6F9D217-B677-E9CC-97C3-7307D575C7A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DA047E-68F3-3DE5-327E-DB8520FD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85" y="1904684"/>
            <a:ext cx="4768215" cy="37089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EBA33918-66D6-446E-0552-365AB28F5F45}"/>
              </a:ext>
            </a:extLst>
          </p:cNvPr>
          <p:cNvCxnSpPr>
            <a:cxnSpLocks/>
          </p:cNvCxnSpPr>
          <p:nvPr/>
        </p:nvCxnSpPr>
        <p:spPr>
          <a:xfrm flipH="1">
            <a:off x="7801612" y="2428241"/>
            <a:ext cx="184149" cy="866381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586E27-6E3C-9801-4A20-8F998FC53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3774" y="56136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"/>
    </mc:Choice>
    <mc:Fallback xmlns="">
      <p:transition spd="slow" advTm="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tante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A56650E-321F-9222-D8E0-3F5FC94CE64A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DA047E-68F3-3DE5-327E-DB8520FD9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985" y="1904684"/>
            <a:ext cx="4768215" cy="37089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5490DA8F-AC2F-BF75-5EC8-A1FDC31BB7DB}"/>
              </a:ext>
            </a:extLst>
          </p:cNvPr>
          <p:cNvCxnSpPr>
            <a:cxnSpLocks/>
          </p:cNvCxnSpPr>
          <p:nvPr/>
        </p:nvCxnSpPr>
        <p:spPr>
          <a:xfrm flipH="1">
            <a:off x="7054852" y="2392701"/>
            <a:ext cx="184149" cy="866381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219334-A099-3DCC-8B07-C2D1C9CED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3825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"/>
    </mc:Choice>
    <mc:Fallback xmlns="">
      <p:transition spd="slow" advTm="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familieleden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343BD43-EE8F-23AA-179A-06940A35788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Arbre Généalogique Illustration | Vecteur Gratuite">
            <a:extLst>
              <a:ext uri="{FF2B5EF4-FFF2-40B4-BE49-F238E27FC236}">
                <a16:creationId xmlns:a16="http://schemas.microsoft.com/office/drawing/2014/main" id="{22E48E80-CE1A-5C09-5AE5-71F807EBDF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0" b="6783"/>
          <a:stretch/>
        </p:blipFill>
        <p:spPr bwMode="auto">
          <a:xfrm>
            <a:off x="3901440" y="2053590"/>
            <a:ext cx="4389120" cy="3573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DE0FA6-797C-C87E-2D12-D53614D1E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6002" y="56269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7"/>
    </mc:Choice>
    <mc:Fallback xmlns="">
      <p:transition spd="slow" advTm="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kleren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70925BD-AF6F-E446-742A-F1EDD1D3E56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A1D3C9-D0B7-261B-8795-5747E8A0B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3825" y="5594365"/>
            <a:ext cx="487363" cy="487363"/>
          </a:xfrm>
          <a:prstGeom prst="rect">
            <a:avLst/>
          </a:prstGeom>
        </p:spPr>
      </p:pic>
      <p:pic>
        <p:nvPicPr>
          <p:cNvPr id="7" name="Afbeelding 6" descr="Koelzkidz - kinderkleding van de hipste merken uit Scandinavië">
            <a:extLst>
              <a:ext uri="{FF2B5EF4-FFF2-40B4-BE49-F238E27FC236}">
                <a16:creationId xmlns:a16="http://schemas.microsoft.com/office/drawing/2014/main" id="{EBEC966F-0CE9-2213-DF2D-48F9D5A4E8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8" t="18217" b="4458"/>
          <a:stretch/>
        </p:blipFill>
        <p:spPr bwMode="auto">
          <a:xfrm>
            <a:off x="4163169" y="1849454"/>
            <a:ext cx="3865662" cy="4091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65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"/>
    </mc:Choice>
    <mc:Fallback xmlns="">
      <p:transition spd="slow" advTm="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rok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745C738-4643-BC60-D999-313CB012304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Rode rok online shop - Dames rode rokken | Sans-online.nl">
            <a:extLst>
              <a:ext uri="{FF2B5EF4-FFF2-40B4-BE49-F238E27FC236}">
                <a16:creationId xmlns:a16="http://schemas.microsoft.com/office/drawing/2014/main" id="{5B2C1D28-2CE8-6A0D-BEE9-D9BA47C2D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739" y="1578649"/>
            <a:ext cx="3418523" cy="456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7B9C60-5637-EEE3-F67C-1E1C0C6E4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1479" y="5581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"/>
    </mc:Choice>
    <mc:Fallback xmlns="">
      <p:transition spd="slow" advTm="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inpakken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2C87425-BA3E-C867-B32D-27BD42CA24ED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4681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2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Afbeelding met persoon, rood, benen, poseren&#10;&#10;Automatisch gegenereerde beschrijving">
            <a:extLst>
              <a:ext uri="{FF2B5EF4-FFF2-40B4-BE49-F238E27FC236}">
                <a16:creationId xmlns:a16="http://schemas.microsoft.com/office/drawing/2014/main" id="{71C2D767-67E5-6785-B68B-990673B6F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22" y="2095207"/>
            <a:ext cx="4510556" cy="353013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CED55B-FA32-9567-5571-82E697F85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7888" y="5625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"/>
    </mc:Choice>
    <mc:Fallback xmlns="">
      <p:transition spd="slow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jurk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9302BC0-2837-DB74-8C9A-C1B05A160B93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TwoDay dames maxi jurk online bestellen | Scapino">
            <a:extLst>
              <a:ext uri="{FF2B5EF4-FFF2-40B4-BE49-F238E27FC236}">
                <a16:creationId xmlns:a16="http://schemas.microsoft.com/office/drawing/2014/main" id="{8FFBAFFC-1378-E56B-CBFA-891CCAF4B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60" y="1785620"/>
            <a:ext cx="4069080" cy="406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06AF0C-D924-3A0F-46C4-1D58822C9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6012" y="56110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"/>
    </mc:Choice>
    <mc:Fallback xmlns="">
      <p:transition spd="slow" advTm="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T-shirt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E8EA54B-EBCB-7FB2-0460-03E9AACF31AD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B&amp;C heren t-shirt v.a. €2.75 | Grote collectie B&amp;C heren t-shirts. Korting  bij meer - T-shirt plein">
            <a:extLst>
              <a:ext uri="{FF2B5EF4-FFF2-40B4-BE49-F238E27FC236}">
                <a16:creationId xmlns:a16="http://schemas.microsoft.com/office/drawing/2014/main" id="{7830E86F-1080-A3DB-73FF-0C1A55D24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10" y="1743186"/>
            <a:ext cx="4234180" cy="423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A6CAEC-C82A-1AFB-AF50-145B62603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4737" y="5652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"/>
    </mc:Choice>
    <mc:Fallback xmlns="">
      <p:transition spd="slow" advTm="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blouse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4522CC4-6BF6-BC3D-6326-9AB55C2F8EF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Travel blouse fuchsia 202200 - stretchshop.nl">
            <a:extLst>
              <a:ext uri="{FF2B5EF4-FFF2-40B4-BE49-F238E27FC236}">
                <a16:creationId xmlns:a16="http://schemas.microsoft.com/office/drawing/2014/main" id="{91C5586F-FFBF-22A8-5A15-C9D3B08D7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745" y="2065020"/>
            <a:ext cx="4466511" cy="361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342DD9-0CDA-1BAA-C7E9-BA7B19CA5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8112" y="56347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0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"/>
    </mc:Choice>
    <mc:Fallback xmlns="">
      <p:transition spd="slow" advTm="2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hemd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4522CC4-6BF6-BC3D-6326-9AB55C2F8EF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Kinder jongens hemd Zand kopen? Goed en goedkoop | Zeeman">
            <a:extLst>
              <a:ext uri="{FF2B5EF4-FFF2-40B4-BE49-F238E27FC236}">
                <a16:creationId xmlns:a16="http://schemas.microsoft.com/office/drawing/2014/main" id="{BCEF7FC3-C400-4D00-5153-81C0921945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" r="14201"/>
          <a:stretch/>
        </p:blipFill>
        <p:spPr bwMode="auto">
          <a:xfrm>
            <a:off x="4482783" y="1770080"/>
            <a:ext cx="3226435" cy="4180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CAC145-EE4E-680F-40E1-DDDCC2A80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1479" y="5500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5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"/>
    </mc:Choice>
    <mc:Fallback xmlns="">
      <p:transition spd="slow" advTm="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onderbroek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4522CC4-6BF6-BC3D-6326-9AB55C2F8EF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Katoen Jong Meisje Ondergoed Voor Tienermeisjes Slips Kinderen Meisjes  Shorts Slipje Onderbroek 3 10t Van 17,47 € | DHgate">
            <a:extLst>
              <a:ext uri="{FF2B5EF4-FFF2-40B4-BE49-F238E27FC236}">
                <a16:creationId xmlns:a16="http://schemas.microsoft.com/office/drawing/2014/main" id="{A603B7CC-8FB1-C6EB-A471-9EBC2AD23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20" y="1937496"/>
            <a:ext cx="3845560" cy="384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BCB8DF-6974-951B-A6A7-588AD597E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6070" y="5679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7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9"/>
    </mc:Choice>
    <mc:Fallback xmlns="">
      <p:transition spd="slow" advTm="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pyjama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4522CC4-6BF6-BC3D-6326-9AB55C2F8EF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Pyjama (2-dlg. set), bpc bonprix collection">
            <a:extLst>
              <a:ext uri="{FF2B5EF4-FFF2-40B4-BE49-F238E27FC236}">
                <a16:creationId xmlns:a16="http://schemas.microsoft.com/office/drawing/2014/main" id="{CC1A31CB-A6E0-0ACF-2B4F-4F2A5FAB32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7" b="3717"/>
          <a:stretch/>
        </p:blipFill>
        <p:spPr bwMode="auto">
          <a:xfrm>
            <a:off x="4848702" y="1690689"/>
            <a:ext cx="2494597" cy="431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E5F90D-5986-F5B9-1B9A-6D48C1C7D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091" y="57110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"/>
    </mc:Choice>
    <mc:Fallback xmlns="">
      <p:transition spd="slow" advTm="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maillot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493BCE6-AA1C-7913-44BF-321BF50D0E5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Colourful Stripe maillots kids BONNIE DOON 953901">
            <a:extLst>
              <a:ext uri="{FF2B5EF4-FFF2-40B4-BE49-F238E27FC236}">
                <a16:creationId xmlns:a16="http://schemas.microsoft.com/office/drawing/2014/main" id="{6AEDAE60-0496-447F-08CC-995091735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10878"/>
          <a:stretch/>
        </p:blipFill>
        <p:spPr bwMode="auto">
          <a:xfrm>
            <a:off x="4382929" y="1619686"/>
            <a:ext cx="3426143" cy="44163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6BF6E1-DE05-9BEB-99E3-7AB93B2BB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091" y="5670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"/>
    </mc:Choice>
    <mc:Fallback xmlns="">
      <p:transition spd="slow" advTm="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broek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E8500E4-CDE6-9846-EEC7-C43B3F5CDB5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Broek Sara | Norah Dameskleding maat 36 t/m 48">
            <a:extLst>
              <a:ext uri="{FF2B5EF4-FFF2-40B4-BE49-F238E27FC236}">
                <a16:creationId xmlns:a16="http://schemas.microsoft.com/office/drawing/2014/main" id="{B95C7447-E938-570B-F96F-B6C0AB62F2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r="10401" b="10513"/>
          <a:stretch/>
        </p:blipFill>
        <p:spPr bwMode="auto">
          <a:xfrm>
            <a:off x="4682071" y="1607794"/>
            <a:ext cx="2827858" cy="4504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F91643-8CBE-C2D6-03BE-02C442FFC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091" y="5625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"/>
    </mc:Choice>
    <mc:Fallback xmlns="">
      <p:transition spd="slow" advTm="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trui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2DFD808-A27F-F7FE-36B5-2D833BB21CF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Yuki Kidswear | chunky knitted sweater | gold - Kloffies &amp; Koffies">
            <a:extLst>
              <a:ext uri="{FF2B5EF4-FFF2-40B4-BE49-F238E27FC236}">
                <a16:creationId xmlns:a16="http://schemas.microsoft.com/office/drawing/2014/main" id="{9B76447B-5DAB-1E55-E71E-B3FA935A13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35" y="1666716"/>
            <a:ext cx="4392930" cy="439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63ECC0-263E-91E8-4C30-C3011EED9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5049" y="56932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"/>
    </mc:Choice>
    <mc:Fallback xmlns="">
      <p:transition spd="slow" advTm="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dragen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36F1DE4-97EB-FF47-82A7-E7961BE870B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Pantoffels Dames Kind Slippers Mooie Mannen Vrouwen Warm Roze Korting">
            <a:extLst>
              <a:ext uri="{FF2B5EF4-FFF2-40B4-BE49-F238E27FC236}">
                <a16:creationId xmlns:a16="http://schemas.microsoft.com/office/drawing/2014/main" id="{D381999D-BD3D-E699-3178-2055B6863A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90" y="1862566"/>
            <a:ext cx="3995420" cy="399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F106C2-9555-C47C-CD82-B99A943A6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6070" y="56880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3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"/>
    </mc:Choice>
    <mc:Fallback xmlns="">
      <p:transition spd="slow" advTm="1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A1CDEE2-A6DB-3E79-22D5-C0FB50930AB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cadeau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container, cadeaupapier&#10;&#10;Automatisch gegenereerde beschrijving">
            <a:extLst>
              <a:ext uri="{FF2B5EF4-FFF2-40B4-BE49-F238E27FC236}">
                <a16:creationId xmlns:a16="http://schemas.microsoft.com/office/drawing/2014/main" id="{98E89C85-6634-BDF8-4D98-51E0D3A19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84" y="1809780"/>
            <a:ext cx="3403633" cy="4036145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23B132-14EA-27C0-81BB-A7AA7B060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1581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"/>
    </mc:Choice>
    <mc:Fallback xmlns="">
      <p:transition spd="slow" advTm="3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je verkleden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DD2156E-DFEC-FA19-B583-27A58B24DE4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dressforfun - Koene Piraat 140 (9-10y) - verkleedkleding kostuum halloween  verkleden... | bol.com">
            <a:extLst>
              <a:ext uri="{FF2B5EF4-FFF2-40B4-BE49-F238E27FC236}">
                <a16:creationId xmlns:a16="http://schemas.microsoft.com/office/drawing/2014/main" id="{6D3E9C71-5968-217C-FF6D-6A1DEB5D4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05" y="1763501"/>
            <a:ext cx="3300790" cy="41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9D048F-FA20-380D-54CA-D0A60FBB1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969" y="5702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"/>
    </mc:Choice>
    <mc:Fallback xmlns="">
      <p:transition spd="slow" advTm="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verkleedkleren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074C142-3F44-DDE9-1F11-5D32CE3B6FD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MAXISET VERKLEEDKLEREN Carnaval">
            <a:extLst>
              <a:ext uri="{FF2B5EF4-FFF2-40B4-BE49-F238E27FC236}">
                <a16:creationId xmlns:a16="http://schemas.microsoft.com/office/drawing/2014/main" id="{955D0870-C5E4-3004-F39B-2466045FBF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493" y="2148146"/>
            <a:ext cx="4565015" cy="342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E5665BE-AC54-B5FF-C570-8152AD569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1479" y="55835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"/>
    </mc:Choice>
    <mc:Fallback xmlns="">
      <p:transition spd="slow" advTm="2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masker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7A57836-9E19-4D15-B492-A93C975E8C0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Inkleurbare Eenhoorn Maskers - Baker Ross">
            <a:extLst>
              <a:ext uri="{FF2B5EF4-FFF2-40B4-BE49-F238E27FC236}">
                <a16:creationId xmlns:a16="http://schemas.microsoft.com/office/drawing/2014/main" id="{2C541271-D6A5-6F66-D12F-39C871018F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51" y="1870027"/>
            <a:ext cx="3980498" cy="398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1ECF5B-37A7-9BB9-AEFE-91888641E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4947" y="5528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"/>
    </mc:Choice>
    <mc:Fallback xmlns="">
      <p:transition spd="slow" advTm="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8A9DDE2-9046-7F27-8E06-53F2929CE92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doen alsof</a:t>
            </a:r>
          </a:p>
        </p:txBody>
      </p:sp>
      <p:pic>
        <p:nvPicPr>
          <p:cNvPr id="6" name="Afbeelding 5" descr="Waarom ik het doodeng vind als er vriendjes komen spelen">
            <a:extLst>
              <a:ext uri="{FF2B5EF4-FFF2-40B4-BE49-F238E27FC236}">
                <a16:creationId xmlns:a16="http://schemas.microsoft.com/office/drawing/2014/main" id="{7F1CE6B6-51FF-FC9A-465C-464A86BFB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2025929"/>
            <a:ext cx="4616450" cy="366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67FF9A-35DB-632A-9B7A-76562E54E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9169" y="5687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4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"/>
    </mc:Choice>
    <mc:Fallback xmlns="">
      <p:transition spd="slow" advTm="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in het echt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80A4D80-00E1-65D2-D881-83B0225B9B53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piratenschip - ANW (Algemeen Nederlands Woordenboek)">
            <a:extLst>
              <a:ext uri="{FF2B5EF4-FFF2-40B4-BE49-F238E27FC236}">
                <a16:creationId xmlns:a16="http://schemas.microsoft.com/office/drawing/2014/main" id="{B5BB0CC7-A478-64AC-F696-343586118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19" y="2163040"/>
            <a:ext cx="4525963" cy="339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0C48D9-9B03-DF20-175D-FEFF29A53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8162" y="5604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"/>
    </mc:Choice>
    <mc:Fallback xmlns="">
      <p:transition spd="slow" advTm="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goud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63CCC2F-0B2D-FF08-40B0-1A54080B08F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Recordprijs voor goud: 1.573 dollar | Het Nieuwsblad Mobile">
            <a:extLst>
              <a:ext uri="{FF2B5EF4-FFF2-40B4-BE49-F238E27FC236}">
                <a16:creationId xmlns:a16="http://schemas.microsoft.com/office/drawing/2014/main" id="{6123451E-7AB1-69F1-7E58-54CF38AA2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543" y="2067172"/>
            <a:ext cx="4780915" cy="358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682AC3-6610-B778-1193-3C215EDDB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3724" y="56533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1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"/>
    </mc:Choice>
    <mc:Fallback xmlns="">
      <p:transition spd="slow" advTm="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zilver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795E5FB-A37A-9FBD-8044-F9546E1F1F0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Zilver">
            <a:extLst>
              <a:ext uri="{FF2B5EF4-FFF2-40B4-BE49-F238E27FC236}">
                <a16:creationId xmlns:a16="http://schemas.microsoft.com/office/drawing/2014/main" id="{B94C5C01-284E-E57F-93D1-AD496E426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883441"/>
            <a:ext cx="4194175" cy="395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198E34-4A99-D87F-CE37-1C9CB9192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8104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"/>
    </mc:Choice>
    <mc:Fallback xmlns="">
      <p:transition spd="slow" advTm="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kerstbal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BC55AB3-4E1B-7C5C-5412-8C6CCB46F6E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Afbeelding 6" descr="Glazen kerstbal met zebraprint | Brons &amp; zilver | 8 cm | It's all about  Christmas">
            <a:extLst>
              <a:ext uri="{FF2B5EF4-FFF2-40B4-BE49-F238E27FC236}">
                <a16:creationId xmlns:a16="http://schemas.microsoft.com/office/drawing/2014/main" id="{65E1098E-0D07-F3C9-3DDA-FF6FEA68A3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1808480"/>
            <a:ext cx="4053840" cy="405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FEA183-E041-0A4E-5979-06FFE14DB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314" y="5618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7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"/>
    </mc:Choice>
    <mc:Fallback xmlns="">
      <p:transition spd="slow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kerstboom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BC55AB3-4E1B-7C5C-5412-8C6CCB46F6E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De bronafbeelding bekijken">
            <a:extLst>
              <a:ext uri="{FF2B5EF4-FFF2-40B4-BE49-F238E27FC236}">
                <a16:creationId xmlns:a16="http://schemas.microsoft.com/office/drawing/2014/main" id="{A6EE0EC5-43C3-3759-4243-F4D6D679E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728" y="1669109"/>
            <a:ext cx="3852545" cy="438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87C7EF-3D1C-6971-30C6-0D6D5F2BA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3724" y="55640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5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"/>
    </mc:Choice>
    <mc:Fallback xmlns="">
      <p:transition spd="slow" advTm="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kerstklok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7EB62B0-D541-DF90-28F6-D377A814C49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kerstklok - De Mheen">
            <a:extLst>
              <a:ext uri="{FF2B5EF4-FFF2-40B4-BE49-F238E27FC236}">
                <a16:creationId xmlns:a16="http://schemas.microsoft.com/office/drawing/2014/main" id="{770D0774-2F78-D5F4-35FD-A4E243335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790572"/>
            <a:ext cx="4127500" cy="414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AB7150-88D9-A9AA-413C-1608C138C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4948" y="56921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"/>
    </mc:Choice>
    <mc:Fallback xmlns="">
      <p:transition spd="slow" advTm="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uitpakken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4681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2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hthoek 8">
            <a:extLst>
              <a:ext uri="{FF2B5EF4-FFF2-40B4-BE49-F238E27FC236}">
                <a16:creationId xmlns:a16="http://schemas.microsoft.com/office/drawing/2014/main" id="{985A2421-1A07-99B9-D7F9-8268328C94F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Afbeelding met persoon, klein, binnen, meisje&#10;&#10;Automatisch gegenereerde beschrijving">
            <a:extLst>
              <a:ext uri="{FF2B5EF4-FFF2-40B4-BE49-F238E27FC236}">
                <a16:creationId xmlns:a16="http://schemas.microsoft.com/office/drawing/2014/main" id="{00F3E302-0D6A-4FA2-A78A-BD80B7CE13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8"/>
          <a:stretch/>
        </p:blipFill>
        <p:spPr bwMode="auto">
          <a:xfrm>
            <a:off x="4564481" y="1786030"/>
            <a:ext cx="3063039" cy="4148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B407D4-F247-AB27-E931-E039F45D5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7192" y="5690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"/>
    </mc:Choice>
    <mc:Fallback xmlns="">
      <p:transition spd="slow" advTm="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kerstman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F9661AD-ECF3-3BAF-F1F7-8BBE6CC7DA6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AC080D-97FA-1344-8686-22BB251B73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10650"/>
          <a:stretch/>
        </p:blipFill>
        <p:spPr bwMode="auto">
          <a:xfrm>
            <a:off x="4677968" y="1609410"/>
            <a:ext cx="2836064" cy="4506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EE8C93-9E25-486F-44EE-347B318DC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9336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"/>
    </mc:Choice>
    <mc:Fallback xmlns="">
      <p:transition spd="slow" advTm="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Kerstmis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8ADBC25-CC1F-DDAF-8A39-0A04A8B6988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80BEA58-6A9C-9D97-0658-DA1B12632A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13069"/>
          <a:stretch/>
        </p:blipFill>
        <p:spPr bwMode="auto">
          <a:xfrm>
            <a:off x="3980339" y="2048510"/>
            <a:ext cx="4231323" cy="3577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95E0A5-A6E5-C3EA-D8AC-D9F6CCD4E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5451" y="56287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"/>
    </mc:Choice>
    <mc:Fallback xmlns="">
      <p:transition spd="slow" advTm="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kerstlichtjes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F20120A-5367-244C-658D-EA04A935CD3C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0D80367-A92C-6583-7A23-CAFDC5BD8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1870392"/>
            <a:ext cx="4445000" cy="3993492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709B0C-F674-B27F-7DAA-5D6FB6E55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2032" y="56202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"/>
    </mc:Choice>
    <mc:Fallback xmlns="">
      <p:transition spd="slow" advTm="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baby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E0E22C1-53E0-DB2B-4315-AA107B9E93CD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Huid van baby's - Huidhuis">
            <a:extLst>
              <a:ext uri="{FF2B5EF4-FFF2-40B4-BE49-F238E27FC236}">
                <a16:creationId xmlns:a16="http://schemas.microsoft.com/office/drawing/2014/main" id="{E6E2EB1F-F527-5A43-950B-3CE7901A2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2206763"/>
            <a:ext cx="4416425" cy="330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C53422-4265-AEA1-0EDF-808337E87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2602" y="5599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"/>
    </mc:Choice>
    <mc:Fallback xmlns="">
      <p:transition spd="slow" advTm="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breekbaar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B810286-5FBE-4217-DB6B-704F6871284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Wageninger (20) met glas gestoken in café tijdens nieuwjaarsnacht | Foto |  gelderlander.nl">
            <a:extLst>
              <a:ext uri="{FF2B5EF4-FFF2-40B4-BE49-F238E27FC236}">
                <a16:creationId xmlns:a16="http://schemas.microsoft.com/office/drawing/2014/main" id="{94F8D1F6-07E4-BCC3-0DFC-D7C4A9F4D1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r="11690"/>
          <a:stretch/>
        </p:blipFill>
        <p:spPr bwMode="auto">
          <a:xfrm>
            <a:off x="4087971" y="1982776"/>
            <a:ext cx="4016058" cy="3755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4A8C74-C3BC-F803-6C0F-DD4D221B7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9437" y="57377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"/>
    </mc:Choice>
    <mc:Fallback xmlns="">
      <p:transition spd="slow" advTm="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breken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B810286-5FBE-4217-DB6B-704F6871284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Gebroken Kerstballen Stockfoto en meer beelden van Gebroken - Gebroken,  Kerstboomversiering, Rood - iStock">
            <a:extLst>
              <a:ext uri="{FF2B5EF4-FFF2-40B4-BE49-F238E27FC236}">
                <a16:creationId xmlns:a16="http://schemas.microsoft.com/office/drawing/2014/main" id="{E06B7113-D4D7-D4EF-8333-5763B83E9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r="9057"/>
          <a:stretch/>
        </p:blipFill>
        <p:spPr bwMode="auto">
          <a:xfrm>
            <a:off x="3984168" y="1821180"/>
            <a:ext cx="4223664" cy="4102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C015F72-88DC-B4BF-535D-C4C618A32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7366" y="56795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1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"/>
    </mc:Choice>
    <mc:Fallback xmlns="">
      <p:transition spd="slow" advTm="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engel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F376530-814B-03A9-4017-F47FAA55029D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Engel Uit De Hemel Meisje Kostuum ==&gt; Feestkleding365!">
            <a:extLst>
              <a:ext uri="{FF2B5EF4-FFF2-40B4-BE49-F238E27FC236}">
                <a16:creationId xmlns:a16="http://schemas.microsoft.com/office/drawing/2014/main" id="{03FE5933-D6C3-50EA-56BF-9248A4D4A7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57" y="1620977"/>
            <a:ext cx="2626087" cy="447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8355FC-E26F-C793-91B4-4B2F46921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2650" y="56122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"/>
    </mc:Choice>
    <mc:Fallback xmlns="">
      <p:transition spd="slow" advTm="2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glimmen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226F070-0F3B-AEF1-0622-5501A1A0CFA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Disco schoen, glimmend goud – Kees Konings Groothandel">
            <a:extLst>
              <a:ext uri="{FF2B5EF4-FFF2-40B4-BE49-F238E27FC236}">
                <a16:creationId xmlns:a16="http://schemas.microsoft.com/office/drawing/2014/main" id="{C3F1051B-17F8-6273-DFFF-66F0F6A28F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5"/>
          <a:stretch/>
        </p:blipFill>
        <p:spPr bwMode="auto">
          <a:xfrm>
            <a:off x="2778760" y="1831487"/>
            <a:ext cx="3317240" cy="2992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Kerstbal kunststof groot goud Ø25cm">
            <a:extLst>
              <a:ext uri="{FF2B5EF4-FFF2-40B4-BE49-F238E27FC236}">
                <a16:creationId xmlns:a16="http://schemas.microsoft.com/office/drawing/2014/main" id="{2406D2FF-2FAC-9CD6-4DDD-8B859B615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90" y="2910220"/>
            <a:ext cx="3041650" cy="30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6BC51D-5758-C935-D8E1-DFFA1F5B2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2651" y="5782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"/>
    </mc:Choice>
    <mc:Fallback xmlns="">
      <p:transition spd="slow" advTm="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herder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7768249-F5BB-8497-D0B1-67DE2FBF07BD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De herder en zijn schapen — Watchtower ONLINE LIBRARY">
            <a:extLst>
              <a:ext uri="{FF2B5EF4-FFF2-40B4-BE49-F238E27FC236}">
                <a16:creationId xmlns:a16="http://schemas.microsoft.com/office/drawing/2014/main" id="{F20F6101-57D6-A7F8-2F29-9834CEBEC5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r="10075"/>
          <a:stretch/>
        </p:blipFill>
        <p:spPr bwMode="auto">
          <a:xfrm>
            <a:off x="4179570" y="1949132"/>
            <a:ext cx="3832860" cy="3785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56BCAB-085A-6069-5A6A-BAB1B439F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7192" y="56838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"/>
    </mc:Choice>
    <mc:Fallback xmlns="">
      <p:transition spd="slow" advTm="2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kribbe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12419EE-9F9A-7023-3AA1-9435738BD1E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Into Your Hands: Twee kindjes in de kribbe">
            <a:extLst>
              <a:ext uri="{FF2B5EF4-FFF2-40B4-BE49-F238E27FC236}">
                <a16:creationId xmlns:a16="http://schemas.microsoft.com/office/drawing/2014/main" id="{619A8E63-D4C3-E53B-0C61-21E81EEDB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43" y="2128268"/>
            <a:ext cx="4222115" cy="346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1A3ED9-1A1D-6FE6-03FA-F2C53E8FD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916" y="5592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"/>
    </mc:Choice>
    <mc:Fallback xmlns="">
      <p:transition spd="slow" advTm="2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cadeaupapier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C822F25-F836-DA3E-A026-A3586CD3BF0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potlood&#10;&#10;Automatisch gegenereerde beschrijving">
            <a:extLst>
              <a:ext uri="{FF2B5EF4-FFF2-40B4-BE49-F238E27FC236}">
                <a16:creationId xmlns:a16="http://schemas.microsoft.com/office/drawing/2014/main" id="{7B807FE4-8005-2082-79E7-6F3F13F58E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7" r="42895" b="6340"/>
          <a:stretch/>
        </p:blipFill>
        <p:spPr bwMode="auto">
          <a:xfrm>
            <a:off x="4472033" y="1797336"/>
            <a:ext cx="3282114" cy="4131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9E3551-3CA4-0349-F041-BE017CFAC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458" y="568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"/>
    </mc:Choice>
    <mc:Fallback xmlns="">
      <p:transition spd="slow" advTm="3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75793E9-3AA4-EECF-BCE5-6A743ABCAD0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Os - Christipedia">
            <a:extLst>
              <a:ext uri="{FF2B5EF4-FFF2-40B4-BE49-F238E27FC236}">
                <a16:creationId xmlns:a16="http://schemas.microsoft.com/office/drawing/2014/main" id="{11C96AAF-16AC-32FF-F00B-B2DBF729F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151" y="2312011"/>
            <a:ext cx="4437698" cy="309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BD85A5-F6D8-7AAC-1ADD-A134C5614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5917" y="5599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"/>
    </mc:Choice>
    <mc:Fallback xmlns="">
      <p:transition spd="slow" advTm="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stal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BC908F7-9E7B-D112-F7D3-D74C3DA50E73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CAPANNA VUOTA CON PORTA IN GESSO - TRADIZIONALI">
            <a:extLst>
              <a:ext uri="{FF2B5EF4-FFF2-40B4-BE49-F238E27FC236}">
                <a16:creationId xmlns:a16="http://schemas.microsoft.com/office/drawing/2014/main" id="{4FACD861-EB87-A9EE-C185-79EFE86F1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43" y="1961557"/>
            <a:ext cx="5085715" cy="381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0776A0-2F31-4AB7-1329-CB2CC4217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3623" y="564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3"/>
    </mc:Choice>
    <mc:Fallback xmlns="">
      <p:transition spd="slow" advTm="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748DA0D-16B3-FA48-C149-2B89D952442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Afbeelding met illustratie&#10;&#10;Automatisch gegenereerde beschrijving">
            <a:extLst>
              <a:ext uri="{FF2B5EF4-FFF2-40B4-BE49-F238E27FC236}">
                <a16:creationId xmlns:a16="http://schemas.microsoft.com/office/drawing/2014/main" id="{CDF5269C-7E95-2652-22CF-20F58B0AA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31" y="1690689"/>
            <a:ext cx="3919538" cy="423498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76DFDF-3299-5188-D597-C676E403C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846" y="5572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"/>
    </mc:Choice>
    <mc:Fallback xmlns="">
      <p:transition spd="slow" advTm="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geboren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A574484-912B-46E6-A0A5-E283B7ED1D9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Signaleren ontwikkelingsproblemen bij te vroeg geboren kinderen schiet  tekort - Vakblad Vroeg">
            <a:extLst>
              <a:ext uri="{FF2B5EF4-FFF2-40B4-BE49-F238E27FC236}">
                <a16:creationId xmlns:a16="http://schemas.microsoft.com/office/drawing/2014/main" id="{0ACD0721-B11F-8E61-D103-7325CE41C9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49" y="1817956"/>
            <a:ext cx="6147102" cy="408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C266B4-D96B-AD01-A69F-7BDB83603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3869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"/>
    </mc:Choice>
    <mc:Fallback xmlns="">
      <p:transition spd="slow" advTm="2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lamp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1A5C6E9-497A-7BA4-5E48-4F5B303A0EE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LEPOWER Metal Desk Lamp, Eye-Caring Table Lamp, Study Lamps with Flexible  Goose Neck for Bedroom and Office (Sandy Black) - - Amazon.com">
            <a:extLst>
              <a:ext uri="{FF2B5EF4-FFF2-40B4-BE49-F238E27FC236}">
                <a16:creationId xmlns:a16="http://schemas.microsoft.com/office/drawing/2014/main" id="{FA85602B-BB67-9F15-C336-55C6C16CA2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01" y="1644969"/>
            <a:ext cx="4424998" cy="442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5BD3A0-1FE3-7076-EA86-1870F2BEF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0298" y="5510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"/>
    </mc:Choice>
    <mc:Fallback xmlns="">
      <p:transition spd="slow" advTm="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licht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25E7B02-BB9F-CF81-09FA-88C5C9FA6F3A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licht - debijbel.nl">
            <a:extLst>
              <a:ext uri="{FF2B5EF4-FFF2-40B4-BE49-F238E27FC236}">
                <a16:creationId xmlns:a16="http://schemas.microsoft.com/office/drawing/2014/main" id="{B66F7328-2F91-FA6D-BD48-B133FF95F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/>
          <a:stretch/>
        </p:blipFill>
        <p:spPr bwMode="auto">
          <a:xfrm>
            <a:off x="3999230" y="1606529"/>
            <a:ext cx="4193540" cy="4507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2FED52-704F-3ECE-6A05-1FADF0FA6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142" y="56555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"/>
    </mc:Choice>
    <mc:Fallback xmlns="">
      <p:transition spd="slow" advTm="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aandoen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F68A64A-3BC0-507C-BD3A-2F8C63C90D2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997F15-CD1E-B22B-C7ED-E10A5B8DD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2757" y="5452944"/>
            <a:ext cx="487363" cy="487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A22DE04-EC52-4D95-920A-43B5582B73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" r="270"/>
          <a:stretch/>
        </p:blipFill>
        <p:spPr bwMode="auto">
          <a:xfrm>
            <a:off x="3994484" y="1901677"/>
            <a:ext cx="4203031" cy="3917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8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"/>
    </mc:Choice>
    <mc:Fallback xmlns="">
      <p:transition spd="slow" advTm="1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uitdoen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7863F45-A086-86B7-720C-08FEEB5DF2C3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4573CD-3100-2569-7677-A74715ED0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3825" y="5753182"/>
            <a:ext cx="487363" cy="4873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306DFA7-7748-38D0-D2D6-04C051CF06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" r="-82" b="9318"/>
          <a:stretch/>
        </p:blipFill>
        <p:spPr bwMode="auto">
          <a:xfrm>
            <a:off x="4151397" y="1709925"/>
            <a:ext cx="4363452" cy="40432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29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"/>
    </mc:Choice>
    <mc:Fallback xmlns="">
      <p:transition spd="slow" advTm="1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knopje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3F8E9BE-28C7-C38D-045F-695CEB06C54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Het Knopje (@hetknopje) / Twitter">
            <a:extLst>
              <a:ext uri="{FF2B5EF4-FFF2-40B4-BE49-F238E27FC236}">
                <a16:creationId xmlns:a16="http://schemas.microsoft.com/office/drawing/2014/main" id="{8F15F3D1-D031-1445-2DA8-FEA855BAD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0500" l="1750" r="92250">
                        <a14:foregroundMark x1="48000" y1="4000" x2="48000" y2="4000"/>
                        <a14:foregroundMark x1="7250" y1="37250" x2="7250" y2="37250"/>
                        <a14:foregroundMark x1="13750" y1="69500" x2="13750" y2="69500"/>
                        <a14:foregroundMark x1="1750" y1="50000" x2="1750" y2="50000"/>
                        <a14:foregroundMark x1="27000" y1="84500" x2="27000" y2="84500"/>
                        <a14:foregroundMark x1="47000" y1="90500" x2="47000" y2="90500"/>
                        <a14:foregroundMark x1="92250" y1="40250" x2="92250" y2="40250"/>
                        <a14:foregroundMark x1="44500" y1="67500" x2="44500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80" y="2112756"/>
            <a:ext cx="3495040" cy="349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087151-206C-534F-7A5F-612BE82E8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1580" y="5607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7"/>
    </mc:Choice>
    <mc:Fallback xmlns="">
      <p:transition spd="slow" advTm="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drukken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1607A33-CD75-A0BE-9A73-E228DEB5FFE1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Drukken op knoppen: waarom zoveel mensen ze vaker of harder indrukken dan  nodig is - MAX Vandaag">
            <a:extLst>
              <a:ext uri="{FF2B5EF4-FFF2-40B4-BE49-F238E27FC236}">
                <a16:creationId xmlns:a16="http://schemas.microsoft.com/office/drawing/2014/main" id="{8AB87769-90F2-B718-D29A-4DC50A8833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51" y="2254837"/>
            <a:ext cx="5695499" cy="3201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A05B8C-27BA-642E-850A-4B35CD8A1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9335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"/>
    </mc:Choice>
    <mc:Fallback xmlns="">
      <p:transition spd="slow" advTm="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Week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75CDE7E3-9FA0-E3CF-66B2-08112ED8631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duur</a:t>
            </a:r>
          </a:p>
        </p:txBody>
      </p:sp>
      <p:pic>
        <p:nvPicPr>
          <p:cNvPr id="3" name="Afbeelding 2" descr="Paw Patrol Kinderfiets - Jongens - 14 inch -Blauw">
            <a:extLst>
              <a:ext uri="{FF2B5EF4-FFF2-40B4-BE49-F238E27FC236}">
                <a16:creationId xmlns:a16="http://schemas.microsoft.com/office/drawing/2014/main" id="{BA6E9485-0F1D-E4EA-864C-5E7A1DE08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338" y="1916973"/>
            <a:ext cx="4274251" cy="338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52FD3FF-9CD8-0DD8-49C0-1526DCA593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43" y="4783960"/>
            <a:ext cx="1434465" cy="1318260"/>
          </a:xfrm>
          <a:prstGeom prst="rect">
            <a:avLst/>
          </a:prstGeom>
        </p:spPr>
      </p:pic>
      <p:sp>
        <p:nvSpPr>
          <p:cNvPr id="7" name="Tekstvak 217">
            <a:extLst>
              <a:ext uri="{FF2B5EF4-FFF2-40B4-BE49-F238E27FC236}">
                <a16:creationId xmlns:a16="http://schemas.microsoft.com/office/drawing/2014/main" id="{D00B9223-21FB-B972-4F48-06C5010BEE47}"/>
              </a:ext>
            </a:extLst>
          </p:cNvPr>
          <p:cNvSpPr txBox="1">
            <a:spLocks noChangeArrowheads="1"/>
          </p:cNvSpPr>
          <p:nvPr/>
        </p:nvSpPr>
        <p:spPr bwMode="auto">
          <a:xfrm rot="20842317">
            <a:off x="5642906" y="4721107"/>
            <a:ext cx="1325880" cy="67056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€ </a:t>
            </a:r>
            <a:r>
              <a:rPr lang="nl-NL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endParaRPr lang="nl-NL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E6C9AA9-6539-0FBC-7846-397AC0EC7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847" y="5679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kerstverlichting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075F68-3AE0-1294-60C5-EA31F53C22A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Afbeelding met gebouw, licht&#10;&#10;Automatisch gegenereerde beschrijving">
            <a:extLst>
              <a:ext uri="{FF2B5EF4-FFF2-40B4-BE49-F238E27FC236}">
                <a16:creationId xmlns:a16="http://schemas.microsoft.com/office/drawing/2014/main" id="{EA7E1227-DCD9-40F7-5D07-234E5E44BF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r="46372" b="10857"/>
          <a:stretch/>
        </p:blipFill>
        <p:spPr bwMode="auto">
          <a:xfrm>
            <a:off x="4490981" y="1690690"/>
            <a:ext cx="3210038" cy="4391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23D1DB-B948-D056-594B-3B41D1EA9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846" y="5595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"/>
    </mc:Choice>
    <mc:Fallback xmlns="">
      <p:transition spd="slow" advTm="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contact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075F68-3AE0-1294-60C5-EA31F53C22A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9E35424-0F6E-03DC-A5D1-E6200053AA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19" y="2098909"/>
            <a:ext cx="4068762" cy="359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05342A-4E83-D741-B3AE-B753B649F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9806" y="5578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"/>
    </mc:Choice>
    <mc:Fallback xmlns="">
      <p:transition spd="slow" advTm="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contact opnemen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075F68-3AE0-1294-60C5-EA31F53C22A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3D2C807-918E-54A2-0C4D-F659A5B3CA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10" y="1964979"/>
            <a:ext cx="3958289" cy="3491921"/>
          </a:xfrm>
          <a:prstGeom prst="rect">
            <a:avLst/>
          </a:prstGeom>
          <a:noFill/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E9673F-5916-8350-E834-681379FCE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8767" y="5703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"/>
    </mc:Choice>
    <mc:Fallback xmlns="">
      <p:transition spd="slow" advTm="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reageren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075F68-3AE0-1294-60C5-EA31F53C22A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Best Text Message Bubble Illustrations, Royalty-Free Vector Graphics ...">
            <a:extLst>
              <a:ext uri="{FF2B5EF4-FFF2-40B4-BE49-F238E27FC236}">
                <a16:creationId xmlns:a16="http://schemas.microsoft.com/office/drawing/2014/main" id="{837438ED-8F23-0501-FD96-8D82D3F45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35" y="2035852"/>
            <a:ext cx="3859530" cy="385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D56E31-07A7-F452-9910-49E02B58F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4146" y="57225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5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"/>
    </mc:Choice>
    <mc:Fallback xmlns="">
      <p:transition spd="slow" advTm="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gezellig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3D7F4DB-D1A6-1550-CC14-5AA508F53B8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Date of vrienden over de vloer: hoe maak je het thuis gezellig? -  Womentoday.nl">
            <a:extLst>
              <a:ext uri="{FF2B5EF4-FFF2-40B4-BE49-F238E27FC236}">
                <a16:creationId xmlns:a16="http://schemas.microsoft.com/office/drawing/2014/main" id="{E57FBCE7-48E5-8D6A-D6CC-40CFC9B9A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608" y="2143947"/>
            <a:ext cx="4990782" cy="333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C289C6-A043-DE2D-2F0C-267C14225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7039" y="5746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"/>
    </mc:Choice>
    <mc:Fallback xmlns="">
      <p:transition spd="slow" advTm="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vlog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3D7F4DB-D1A6-1550-CC14-5AA508F53B8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9,000+ Child Vlog Stock Photos, Pictures &amp; Royalty-Free Images - iStock">
            <a:extLst>
              <a:ext uri="{FF2B5EF4-FFF2-40B4-BE49-F238E27FC236}">
                <a16:creationId xmlns:a16="http://schemas.microsoft.com/office/drawing/2014/main" id="{CFA953DA-5A63-857A-6632-90267827E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310" y="2050281"/>
            <a:ext cx="5611379" cy="374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86F0A6-7AB6-7DD5-70B4-FC59B43F7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128" y="5547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"/>
    </mc:Choice>
    <mc:Fallback xmlns="">
      <p:transition spd="slow" advTm="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scène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3D7F4DB-D1A6-1550-CC14-5AA508F53B8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Royalty-Free photo: Black film clapper board | PickPik">
            <a:extLst>
              <a:ext uri="{FF2B5EF4-FFF2-40B4-BE49-F238E27FC236}">
                <a16:creationId xmlns:a16="http://schemas.microsoft.com/office/drawing/2014/main" id="{A3964495-71B6-0079-1B94-0F8253DDD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79" y="2085751"/>
            <a:ext cx="3292241" cy="3292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185613-4E93-72E0-7EAE-A23832893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5900" y="56072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"/>
    </mc:Choice>
    <mc:Fallback xmlns="">
      <p:transition spd="slow" advTm="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één minuut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3D7F4DB-D1A6-1550-CC14-5AA508F53B8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8FF96EA-9BAC-3F70-FCB4-BE6A6D1A2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400" y="1826063"/>
            <a:ext cx="4103199" cy="406842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5578D7-5098-C68E-A93B-93079D41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7481" y="5650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"/>
    </mc:Choice>
    <mc:Fallback xmlns="">
      <p:transition spd="slow" advTm="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369FE95-ED24-2BE2-145B-199AE102B37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goedkoop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DDC7C5-FA3B-4D3B-556B-1D7A4DF4A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1479" y="5711013"/>
            <a:ext cx="487363" cy="487363"/>
          </a:xfrm>
          <a:prstGeom prst="rect">
            <a:avLst/>
          </a:prstGeom>
        </p:spPr>
      </p:pic>
      <p:pic>
        <p:nvPicPr>
          <p:cNvPr id="5" name="Afbeelding 4" descr="bol.com | Pop it fidget toy - Tiktok game - Regenboog - Goedkoop ...">
            <a:extLst>
              <a:ext uri="{FF2B5EF4-FFF2-40B4-BE49-F238E27FC236}">
                <a16:creationId xmlns:a16="http://schemas.microsoft.com/office/drawing/2014/main" id="{C957A2A8-07ED-7C8C-F13A-01D87A444F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06" y="2007775"/>
            <a:ext cx="3452495" cy="28424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92">
            <a:extLst>
              <a:ext uri="{FF2B5EF4-FFF2-40B4-BE49-F238E27FC236}">
                <a16:creationId xmlns:a16="http://schemas.microsoft.com/office/drawing/2014/main" id="{7D142698-E1F5-AF5E-F769-6BC536A05A83}"/>
              </a:ext>
            </a:extLst>
          </p:cNvPr>
          <p:cNvSpPr txBox="1">
            <a:spLocks noChangeArrowheads="1"/>
          </p:cNvSpPr>
          <p:nvPr/>
        </p:nvSpPr>
        <p:spPr bwMode="auto">
          <a:xfrm rot="20842317">
            <a:off x="7064126" y="4391638"/>
            <a:ext cx="1068900" cy="917172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defTabSz="457200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€ </a:t>
            </a:r>
            <a:r>
              <a:rPr lang="nl-NL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nl-NL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F1A2EDC-B794-6E72-993B-DA2105AE93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791">
            <a:off x="4233433" y="4564694"/>
            <a:ext cx="1173218" cy="11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6"/>
    </mc:Choice>
    <mc:Fallback xmlns="">
      <p:transition spd="slow" advTm="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19298167-6D4B-5298-F5BB-BC2007FA0ED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ballon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3E0DC94-34F0-B76F-0292-D73B0B1B7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67" y="2063817"/>
            <a:ext cx="3530867" cy="353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C45C41-FE7F-B2A1-9244-5AD9CB577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3825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"/>
    </mc:Choice>
    <mc:Fallback xmlns="">
      <p:transition spd="slow" advTm="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slinger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7B8B8EA-E79E-5D90-7C51-88E7F5C9A6E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Slinger met veelkleurige reuzevlaggen 10 meter: Decoratie,en goedkope ...">
            <a:extLst>
              <a:ext uri="{FF2B5EF4-FFF2-40B4-BE49-F238E27FC236}">
                <a16:creationId xmlns:a16="http://schemas.microsoft.com/office/drawing/2014/main" id="{C8DD8AC5-E5D2-F8C2-38E5-135A20F7F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08" y="1690689"/>
            <a:ext cx="3378585" cy="438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E8EA4C-B72A-5572-96C5-8B286B30F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091" y="5632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"/>
    </mc:Choice>
    <mc:Fallback xmlns="">
      <p:transition spd="slow" advTm="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versieren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1D67F9E-0A09-45A7-86A7-C1C17E91FD98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4681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2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DB35B0B1-EF08-4DC0-34F6-300B6408DF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6127"/>
          <a:stretch/>
        </p:blipFill>
        <p:spPr bwMode="auto">
          <a:xfrm>
            <a:off x="3810097" y="2324255"/>
            <a:ext cx="4427788" cy="307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416B7A-73A9-0570-E918-4BE5C2A67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9437" y="57386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"/>
    </mc:Choice>
    <mc:Fallback xmlns="">
      <p:transition spd="slow" advTm="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F4E06F91-1D7A-EC92-8F9F-2FE0E6DDD883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versiering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Colorful Celebration Confetti And Colorful Flag Transparent Background ...">
            <a:extLst>
              <a:ext uri="{FF2B5EF4-FFF2-40B4-BE49-F238E27FC236}">
                <a16:creationId xmlns:a16="http://schemas.microsoft.com/office/drawing/2014/main" id="{D89B6451-0E3A-D605-4B6E-CF2F26C71D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" b="3322"/>
          <a:stretch/>
        </p:blipFill>
        <p:spPr bwMode="auto">
          <a:xfrm>
            <a:off x="4102092" y="2100312"/>
            <a:ext cx="3987816" cy="3495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025852-7C10-FD42-E69C-4650AD5B0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8213" y="57287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0"/>
    </mc:Choice>
    <mc:Fallback xmlns="">
      <p:transition spd="slow" advTm="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vlag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8ABD16E-A9EB-6EC0-8650-4231205C65F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Zwaaivlag Nederland 76cm">
            <a:extLst>
              <a:ext uri="{FF2B5EF4-FFF2-40B4-BE49-F238E27FC236}">
                <a16:creationId xmlns:a16="http://schemas.microsoft.com/office/drawing/2014/main" id="{04ABA13E-D04C-F550-1C64-28CE8DF3B8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r="9534"/>
          <a:stretch/>
        </p:blipFill>
        <p:spPr bwMode="auto">
          <a:xfrm>
            <a:off x="4224488" y="1927559"/>
            <a:ext cx="3743024" cy="3832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5B41D2-FDC8-3D3C-673E-C4820C454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4947" y="5652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"/>
    </mc:Choice>
    <mc:Fallback xmlns="">
      <p:transition spd="slow" advTm="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2FAA770-3855-ABBB-02E1-0759331CC7B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jarig</a:t>
            </a:r>
          </a:p>
        </p:txBody>
      </p:sp>
      <p:pic>
        <p:nvPicPr>
          <p:cNvPr id="3" name="Afbeelding 2" descr="Jong meisje dragen feest hoed kijken verjaardag cake glimlachen ⬇  Stockfoto, rechtenvrije foto door © monkeybusiness #4778277">
            <a:extLst>
              <a:ext uri="{FF2B5EF4-FFF2-40B4-BE49-F238E27FC236}">
                <a16:creationId xmlns:a16="http://schemas.microsoft.com/office/drawing/2014/main" id="{20DD6A74-2639-2D87-9285-F6A9EB8A9F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10" y="1876497"/>
            <a:ext cx="2659581" cy="3987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1D974B-E94D-A371-B0E8-1ABDA1184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969" y="5620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"/>
    </mc:Choice>
    <mc:Fallback xmlns="">
      <p:transition spd="slow" advTm="2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5DE65D3-6F7A-64B9-0038-4FD80005ECF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op bezoek komen</a:t>
            </a:r>
          </a:p>
        </p:txBody>
      </p:sp>
      <p:pic>
        <p:nvPicPr>
          <p:cNvPr id="6" name="Afbeelding 5" descr="Vrienden Die Met Bezoek Komen Stock Afbeelding - Image of flat, papa:  70039871">
            <a:extLst>
              <a:ext uri="{FF2B5EF4-FFF2-40B4-BE49-F238E27FC236}">
                <a16:creationId xmlns:a16="http://schemas.microsoft.com/office/drawing/2014/main" id="{EBD31601-397C-0D11-DB15-1DE6633AF3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01" y="2259117"/>
            <a:ext cx="4342798" cy="33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F1C2A4-BFF7-7DE7-B806-F4921FCF2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7582" y="5597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9"/>
    </mc:Choice>
    <mc:Fallback xmlns="">
      <p:transition spd="slow" advTm="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visite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B800A10-3790-29F9-425C-ED904B5FCF9C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rienden Die Met Bezoek Komen Stock Afbeelding - Image of flat, papa:  70039871">
            <a:extLst>
              <a:ext uri="{FF2B5EF4-FFF2-40B4-BE49-F238E27FC236}">
                <a16:creationId xmlns:a16="http://schemas.microsoft.com/office/drawing/2014/main" id="{D395F9FE-1CDF-FC76-41A2-49615EFD8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54" y="2185218"/>
            <a:ext cx="4607493" cy="35423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39C13D02-C671-75BD-496A-3BA0EE594220}"/>
              </a:ext>
            </a:extLst>
          </p:cNvPr>
          <p:cNvCxnSpPr>
            <a:cxnSpLocks/>
          </p:cNvCxnSpPr>
          <p:nvPr/>
        </p:nvCxnSpPr>
        <p:spPr>
          <a:xfrm>
            <a:off x="5039361" y="1480008"/>
            <a:ext cx="406399" cy="1004658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301DB3-C7E4-303C-DA96-89F5A5B7B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8112" y="5581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"/>
    </mc:Choice>
    <mc:Fallback xmlns="">
      <p:transition spd="slow" advTm="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876FCA3-4E3B-5388-C7BC-C0106771DF51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liedje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Lessen van Lisa - Muziek">
            <a:extLst>
              <a:ext uri="{FF2B5EF4-FFF2-40B4-BE49-F238E27FC236}">
                <a16:creationId xmlns:a16="http://schemas.microsoft.com/office/drawing/2014/main" id="{891681DC-6F5C-AD5B-46E9-A152E7E3B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795" y="2080477"/>
            <a:ext cx="4150411" cy="365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80944A-B930-B06D-51CF-83669FAC6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5679" y="5617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"/>
    </mc:Choice>
    <mc:Fallback xmlns="">
      <p:transition spd="slow" advTm="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B817ACD3-4EEC-4335-DD80-3F5E3E429573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uitdelen</a:t>
            </a:r>
          </a:p>
        </p:txBody>
      </p:sp>
      <p:pic>
        <p:nvPicPr>
          <p:cNvPr id="6" name="Afbeelding 5" descr="Afbeelding boeken uitdelen . Gratis afbeeldingen om te printen - afb 14745.">
            <a:extLst>
              <a:ext uri="{FF2B5EF4-FFF2-40B4-BE49-F238E27FC236}">
                <a16:creationId xmlns:a16="http://schemas.microsoft.com/office/drawing/2014/main" id="{7FE4A37E-63E4-85A1-C7FD-35E841D88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61" y="1834220"/>
            <a:ext cx="2875113" cy="405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473681-4B26-9AB8-4FEC-384015611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9437" y="56484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"/>
    </mc:Choice>
    <mc:Fallback xmlns="">
      <p:transition spd="slow" advTm="3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vieren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C680419-002C-AB30-3719-48DEC88CC38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4681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2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Mujeres jóvenes con estilo posando en luz de neón | Foto Premium">
            <a:extLst>
              <a:ext uri="{FF2B5EF4-FFF2-40B4-BE49-F238E27FC236}">
                <a16:creationId xmlns:a16="http://schemas.microsoft.com/office/drawing/2014/main" id="{1998DE9A-650C-6421-ED0D-0CB93A83B9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" r="6235"/>
          <a:stretch/>
        </p:blipFill>
        <p:spPr bwMode="auto">
          <a:xfrm>
            <a:off x="4039586" y="1752428"/>
            <a:ext cx="4112828" cy="42156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3BD8A1-6D0F-9DBD-5B4A-BB56A6828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7589" y="57708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"/>
    </mc:Choice>
    <mc:Fallback xmlns="">
      <p:transition spd="slow" advTm="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40C7BA7-B962-E00F-4094-14A0A3DA49B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Sinterklaas / Sint</a:t>
            </a:r>
          </a:p>
        </p:txBody>
      </p:sp>
      <p:pic>
        <p:nvPicPr>
          <p:cNvPr id="3" name="Afbeelding 2" descr="Afbeeldingsresultaat voor sinterklaas tabbert">
            <a:extLst>
              <a:ext uri="{FF2B5EF4-FFF2-40B4-BE49-F238E27FC236}">
                <a16:creationId xmlns:a16="http://schemas.microsoft.com/office/drawing/2014/main" id="{493C4499-0EE2-7E08-C254-E5F5459576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r="7746"/>
          <a:stretch/>
        </p:blipFill>
        <p:spPr bwMode="auto">
          <a:xfrm>
            <a:off x="4764151" y="1484784"/>
            <a:ext cx="2663699" cy="4755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9904E4-F90A-5827-A1D9-33AA6CFE5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6069" y="5702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7"/>
    </mc:Choice>
    <mc:Fallback xmlns="">
      <p:transition spd="slow" advTm="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Piet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87CDB87-4A68-BD24-8879-2970E06B3C2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Minder mensen kiezen voor traditionele Zwarte Piet | NOS">
            <a:extLst>
              <a:ext uri="{FF2B5EF4-FFF2-40B4-BE49-F238E27FC236}">
                <a16:creationId xmlns:a16="http://schemas.microsoft.com/office/drawing/2014/main" id="{649B2AEA-7F86-B747-1676-F4CF4A5E4D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43124"/>
          <a:stretch/>
        </p:blipFill>
        <p:spPr bwMode="auto">
          <a:xfrm>
            <a:off x="4953001" y="1596484"/>
            <a:ext cx="2367755" cy="4533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230D2E-977B-B10D-1E3E-90053EE21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4406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paard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9D251DA-F0D0-A1D0-6EF8-99697B91B03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Afbeelding met paard, zoogdier, staand, bruin&#10;&#10;Automatisch gegenereerde beschrijving">
            <a:extLst>
              <a:ext uri="{FF2B5EF4-FFF2-40B4-BE49-F238E27FC236}">
                <a16:creationId xmlns:a16="http://schemas.microsoft.com/office/drawing/2014/main" id="{963BD39E-D7E8-5B8A-62C3-51186E65A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63" y="1922213"/>
            <a:ext cx="3324475" cy="393587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1DFA6F-1BAC-5330-5824-9056416A2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3724" y="56144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2"/>
    </mc:Choice>
    <mc:Fallback xmlns="">
      <p:transition spd="slow" advTm="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pakjes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E3B420-FB15-49B5-5D9D-0296789600E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8CB2C5C-B6D0-18B0-D4F9-50444E8503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r="-277" b="-3069"/>
          <a:stretch/>
        </p:blipFill>
        <p:spPr bwMode="auto">
          <a:xfrm>
            <a:off x="3803650" y="2221905"/>
            <a:ext cx="4584700" cy="3217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AA3FC2-DE8B-2ACC-9E6D-F1FCE67A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3724" y="55548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"/>
    </mc:Choice>
    <mc:Fallback xmlns="">
      <p:transition spd="slow" advTm="2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pepernoten / de kruidnoten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A372D27-DBAB-4692-37C3-397167AFF37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586976-071E-B22B-70D7-B46C8B3F1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47" y="2420812"/>
            <a:ext cx="4036907" cy="279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932F0E-58B7-D277-A678-80AE62A57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4948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"/>
    </mc:Choice>
    <mc:Fallback xmlns="">
      <p:transition spd="slow" advTm="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Sinterklaasfeest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F421DAD-1D8A-BE24-6067-00108DDCB7ED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Laatste grote stad in Limburg overstag na aankondiging prote... - De  Limburger Mobile">
            <a:extLst>
              <a:ext uri="{FF2B5EF4-FFF2-40B4-BE49-F238E27FC236}">
                <a16:creationId xmlns:a16="http://schemas.microsoft.com/office/drawing/2014/main" id="{C00C5D90-F175-0A32-8269-D43A955B89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70" y="2335112"/>
            <a:ext cx="4480861" cy="2987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1B0875-E060-DAB5-185F-5B7774B78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5969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"/>
    </mc:Choice>
    <mc:Fallback xmlns="">
      <p:transition spd="slow" advTm="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zak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AB6EE10-CBAE-92A9-0D67-CADE84DA349D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 descr="Jute zak met Sinterklaas opdruk 30 x 40 cm">
            <a:extLst>
              <a:ext uri="{FF2B5EF4-FFF2-40B4-BE49-F238E27FC236}">
                <a16:creationId xmlns:a16="http://schemas.microsoft.com/office/drawing/2014/main" id="{D94649C1-8E32-9D46-A087-AFF547F2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54" y="2035146"/>
            <a:ext cx="3645092" cy="364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114C3C-D7C9-5AB8-B1C7-78EB9B70C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3724" y="5655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9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"/>
    </mc:Choice>
    <mc:Fallback xmlns="">
      <p:transition spd="slow" advTm="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3FBD620-1B5F-9908-77A5-9AC4FC7A9271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aanleggen</a:t>
            </a:r>
          </a:p>
        </p:txBody>
      </p:sp>
      <p:pic>
        <p:nvPicPr>
          <p:cNvPr id="6" name="Afbeelding 5" descr="NAUPAR legt uit I Aanmeren en afmeren, wat is het verschil? | NAUPAR">
            <a:extLst>
              <a:ext uri="{FF2B5EF4-FFF2-40B4-BE49-F238E27FC236}">
                <a16:creationId xmlns:a16="http://schemas.microsoft.com/office/drawing/2014/main" id="{0DB0241A-55BE-13D5-147D-60F4709C1A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 r="6041"/>
          <a:stretch/>
        </p:blipFill>
        <p:spPr bwMode="auto">
          <a:xfrm>
            <a:off x="3836654" y="2372019"/>
            <a:ext cx="4518693" cy="2976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063D7BD-46F9-43D0-E939-2AAA33069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7091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"/>
    </mc:Choice>
    <mc:Fallback xmlns="">
      <p:transition spd="slow" advTm="2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35664E7-F517-BDD5-B56C-349544BA80D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meezingen</a:t>
            </a:r>
          </a:p>
        </p:txBody>
      </p:sp>
      <p:pic>
        <p:nvPicPr>
          <p:cNvPr id="6" name="Afbeelding 5" descr="Zangkoor De Kleine Kracht in Meckama State - RTV NOF">
            <a:extLst>
              <a:ext uri="{FF2B5EF4-FFF2-40B4-BE49-F238E27FC236}">
                <a16:creationId xmlns:a16="http://schemas.microsoft.com/office/drawing/2014/main" id="{B95E0DBA-022E-6AEB-4BB6-EDA735731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81" y="2194870"/>
            <a:ext cx="4332220" cy="355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5DD475-640A-1ECB-3F39-F01D86E0E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8296" y="57187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"/>
    </mc:Choice>
    <mc:Fallback xmlns="">
      <p:transition spd="slow" advTm="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kade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5ADD086-339F-751B-2BEF-14BE9454ACA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A8418B-59E2-0BD5-AFFD-4B6D49F7B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243" y="1928225"/>
            <a:ext cx="3771515" cy="3864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3A9809-AE50-45BA-8C7A-CF50A8220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3825" y="57110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"/>
    </mc:Choice>
    <mc:Fallback xmlns="">
      <p:transition spd="slow" advTm="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mijter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18ABEA2-963D-E89F-7533-94A7A3A50BAA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Afbeeldingsresultaat voor mijter sinterklaas">
            <a:extLst>
              <a:ext uri="{FF2B5EF4-FFF2-40B4-BE49-F238E27FC236}">
                <a16:creationId xmlns:a16="http://schemas.microsoft.com/office/drawing/2014/main" id="{D1899502-6D91-DA0E-F793-7D4B08820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60" y="1789147"/>
            <a:ext cx="3059280" cy="414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046CAF-977F-A83F-E5F1-E06E924AD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314" y="56877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"/>
    </mc:Choice>
    <mc:Fallback xmlns="">
      <p:transition spd="slow" advTm="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stoomboot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C12554E-5D96-6205-AAC3-22D61B07ACE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30EF1A-2663-5464-127C-572BE5FF6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8213" y="5625885"/>
            <a:ext cx="487363" cy="487363"/>
          </a:xfrm>
          <a:prstGeom prst="rect">
            <a:avLst/>
          </a:prstGeom>
        </p:spPr>
      </p:pic>
      <p:pic>
        <p:nvPicPr>
          <p:cNvPr id="7" name="Afbeelding 6" descr="Sinterklaas meert Pakjesboot 12 (de échte) aan bij Het Witte Huis ...">
            <a:extLst>
              <a:ext uri="{FF2B5EF4-FFF2-40B4-BE49-F238E27FC236}">
                <a16:creationId xmlns:a16="http://schemas.microsoft.com/office/drawing/2014/main" id="{4161848C-7190-AFB2-B834-2EAB3EE57B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08" r="-10"/>
          <a:stretch/>
        </p:blipFill>
        <p:spPr bwMode="auto">
          <a:xfrm>
            <a:off x="2805576" y="2215356"/>
            <a:ext cx="6386549" cy="35005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13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1"/>
    </mc:Choice>
    <mc:Fallback xmlns="">
      <p:transition spd="slow" advTm="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mobieltje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2355D4F-9C47-0E48-AB12-DC687A6F1BC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Hoe trilt een mobieltje? | Willem Wever">
            <a:extLst>
              <a:ext uri="{FF2B5EF4-FFF2-40B4-BE49-F238E27FC236}">
                <a16:creationId xmlns:a16="http://schemas.microsoft.com/office/drawing/2014/main" id="{81381002-4677-8B80-D220-8CC030E51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87" y="1985817"/>
            <a:ext cx="4611627" cy="3748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8FF37F-6690-D330-5F21-4DFFB9569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5886" y="5608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"/>
    </mc:Choice>
    <mc:Fallback xmlns="">
      <p:transition spd="slow" advTm="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7E91609-CFA2-6047-30B6-D1844641FB2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rinkelen</a:t>
            </a:r>
          </a:p>
        </p:txBody>
      </p:sp>
      <p:pic>
        <p:nvPicPr>
          <p:cNvPr id="6" name="Afbeelding 5" descr="Smartphone of mobiele telefoon rinkelen of bellen illustratie platte  cartoon | Premium Vector">
            <a:extLst>
              <a:ext uri="{FF2B5EF4-FFF2-40B4-BE49-F238E27FC236}">
                <a16:creationId xmlns:a16="http://schemas.microsoft.com/office/drawing/2014/main" id="{4EFAF382-658B-3A49-87A5-F203B7682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370" y="1740646"/>
            <a:ext cx="4239260" cy="423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961476-462C-3970-EEAB-805B73345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5712" y="5736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"/>
    </mc:Choice>
    <mc:Fallback xmlns="">
      <p:transition spd="slow" advTm="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1B30301-B5C1-BED1-7619-8F843C2B0F0A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opnemen</a:t>
            </a:r>
          </a:p>
        </p:txBody>
      </p:sp>
      <p:pic>
        <p:nvPicPr>
          <p:cNvPr id="6" name="Afbeelding 5" descr="Telephone English | Answering a Phone Call | Business English Telephone  Conversation - YouTube">
            <a:extLst>
              <a:ext uri="{FF2B5EF4-FFF2-40B4-BE49-F238E27FC236}">
                <a16:creationId xmlns:a16="http://schemas.microsoft.com/office/drawing/2014/main" id="{9D209B3C-1114-280F-35B9-FE8B07A93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85" y="2199265"/>
            <a:ext cx="4429031" cy="332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536796-1DB7-F26F-ACCE-A986DD93D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6069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6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"/>
    </mc:Choice>
    <mc:Fallback xmlns="">
      <p:transition spd="slow" advTm="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opdracht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C11BDDC-2666-9A7B-4A03-7E58E830321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20B1DA9-7465-7770-296F-23AA14023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780" y="1690690"/>
            <a:ext cx="3097129" cy="4215537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D272029-9FFD-CF3A-6A8A-2618DD9E4000}"/>
              </a:ext>
            </a:extLst>
          </p:cNvPr>
          <p:cNvSpPr/>
          <p:nvPr/>
        </p:nvSpPr>
        <p:spPr>
          <a:xfrm>
            <a:off x="4962780" y="4385723"/>
            <a:ext cx="2962020" cy="99226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DADC353-3F5F-3297-CF45-D145AADD832B}"/>
              </a:ext>
            </a:extLst>
          </p:cNvPr>
          <p:cNvCxnSpPr>
            <a:cxnSpLocks/>
          </p:cNvCxnSpPr>
          <p:nvPr/>
        </p:nvCxnSpPr>
        <p:spPr>
          <a:xfrm>
            <a:off x="3801979" y="3224463"/>
            <a:ext cx="1026695" cy="10266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FC1601-2CD8-C574-8EE7-17383E819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6642" y="56719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"/>
    </mc:Choice>
    <mc:Fallback xmlns="">
      <p:transition spd="slow" advTm="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surprise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C11BDDC-2666-9A7B-4A03-7E58E830321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Afbeelding 7" descr="Sinterklaas knutselen | 40+ Leuke Sinterklaasknutsels om te maken">
            <a:extLst>
              <a:ext uri="{FF2B5EF4-FFF2-40B4-BE49-F238E27FC236}">
                <a16:creationId xmlns:a16="http://schemas.microsoft.com/office/drawing/2014/main" id="{853349F4-5BC9-6D49-512F-AF889BC6A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63" y="1690690"/>
            <a:ext cx="5133473" cy="384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5F8852-1ECD-6F17-9A58-A40B39A4C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9340" y="5741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"/>
    </mc:Choice>
    <mc:Fallback xmlns="">
      <p:transition spd="slow" advTm="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pofbroek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C11BDDC-2666-9A7B-4A03-7E58E830321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49B2953-DD39-41CD-2EEB-1264B0094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45665" r="25764"/>
          <a:stretch/>
        </p:blipFill>
        <p:spPr bwMode="auto">
          <a:xfrm>
            <a:off x="4645393" y="1978200"/>
            <a:ext cx="2901215" cy="3764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DFBE33-9D40-7EFB-79E3-0628C0362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9336" y="5581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"/>
    </mc:Choice>
    <mc:Fallback xmlns="">
      <p:transition spd="slow" advTm="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staf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5A7D2F-5BDD-A300-51BB-ACBACB3C7AB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Afbeeldingsresultaat voor sinterklaas staf">
            <a:extLst>
              <a:ext uri="{FF2B5EF4-FFF2-40B4-BE49-F238E27FC236}">
                <a16:creationId xmlns:a16="http://schemas.microsoft.com/office/drawing/2014/main" id="{4730B43F-9834-E8FE-281F-2D07DA01B2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8" r="32569"/>
          <a:stretch/>
        </p:blipFill>
        <p:spPr bwMode="auto">
          <a:xfrm>
            <a:off x="5286000" y="1733162"/>
            <a:ext cx="1620001" cy="425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6F6282-DD8D-9CE2-C8F1-AF05BA0E6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3825" y="5743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4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"/>
    </mc:Choice>
    <mc:Fallback xmlns="">
      <p:transition spd="slow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zingen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4681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2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Illustratie van het leuke jongen zingen met blij gezicht in cartoon stijl">
            <a:extLst>
              <a:ext uri="{FF2B5EF4-FFF2-40B4-BE49-F238E27FC236}">
                <a16:creationId xmlns:a16="http://schemas.microsoft.com/office/drawing/2014/main" id="{1B359E79-6D91-C7B6-1AFB-8963DF15B9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8" r="16854"/>
          <a:stretch/>
        </p:blipFill>
        <p:spPr bwMode="auto">
          <a:xfrm>
            <a:off x="4649183" y="1896887"/>
            <a:ext cx="2749617" cy="40448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5B1556-3F39-6DF6-65B4-C07E7130C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3724" y="569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"/>
    </mc:Choice>
    <mc:Fallback xmlns="">
      <p:transition spd="slow" advTm="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afvinken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5A7D2F-5BDD-A300-51BB-ACBACB3C7AB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Afbeelding 4" descr="afvinken – Doedertoe – werkplaats voor blijdschap en verbinding">
            <a:extLst>
              <a:ext uri="{FF2B5EF4-FFF2-40B4-BE49-F238E27FC236}">
                <a16:creationId xmlns:a16="http://schemas.microsoft.com/office/drawing/2014/main" id="{48D31C69-8D38-D4FE-42F5-F065EABC4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99" y="1991552"/>
            <a:ext cx="4984401" cy="373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8406DC-F4AF-5779-0279-3F2E26E70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5530" y="5588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"/>
    </mc:Choice>
    <mc:Fallback xmlns="">
      <p:transition spd="slow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verlanglijstje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A4B02B1-A15C-2DEC-0DB1-AD2F5FA7939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9FB366-5549-F019-501D-3E176A032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096" y="5625885"/>
            <a:ext cx="487363" cy="4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42B770-5567-2913-0DA4-2500EC37F7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22" y="1653207"/>
            <a:ext cx="2942156" cy="4414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681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"/>
    </mc:Choice>
    <mc:Fallback xmlns="">
      <p:transition spd="slow" advTm="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407E116-362C-A75D-B0F3-3F2F250E542A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verlegen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4601CD-E75F-AA78-D67D-0DB7A5CF8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1580" y="5578729"/>
            <a:ext cx="487363" cy="487363"/>
          </a:xfrm>
          <a:prstGeom prst="rect">
            <a:avLst/>
          </a:prstGeom>
        </p:spPr>
      </p:pic>
      <p:pic>
        <p:nvPicPr>
          <p:cNvPr id="5" name="Afbeelding 4" descr="gratis Vrouw Die Haar Gezicht Behandelt Stockfoto">
            <a:extLst>
              <a:ext uri="{FF2B5EF4-FFF2-40B4-BE49-F238E27FC236}">
                <a16:creationId xmlns:a16="http://schemas.microsoft.com/office/drawing/2014/main" id="{932F5DF6-46A9-7D07-C3F7-7B0CD22239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r="11418"/>
          <a:stretch/>
        </p:blipFill>
        <p:spPr bwMode="auto">
          <a:xfrm>
            <a:off x="3328737" y="2018483"/>
            <a:ext cx="5534526" cy="3560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435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"/>
    </mc:Choice>
    <mc:Fallback xmlns="">
      <p:transition spd="slow" advTm="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1C51214-70AE-0621-8884-BF97C090558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eigenwijs</a:t>
            </a:r>
          </a:p>
        </p:txBody>
      </p:sp>
      <p:pic>
        <p:nvPicPr>
          <p:cNvPr id="3" name="Afbeelding 2" descr="Like a Stubborn Child - Westminster Consulting">
            <a:extLst>
              <a:ext uri="{FF2B5EF4-FFF2-40B4-BE49-F238E27FC236}">
                <a16:creationId xmlns:a16="http://schemas.microsoft.com/office/drawing/2014/main" id="{8BD3DF93-4B34-5BDA-8C80-FF05B5AF9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r="33815"/>
          <a:stretch/>
        </p:blipFill>
        <p:spPr bwMode="auto">
          <a:xfrm>
            <a:off x="4169477" y="2013682"/>
            <a:ext cx="4032049" cy="3698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7615C5-EECD-51A1-F94B-6450F4D1A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5917" y="56347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"/>
    </mc:Choice>
    <mc:Fallback xmlns="">
      <p:transition spd="slow" advTm="2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2A53CA6-5A46-1682-256A-BFC677E24350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vriendelijk</a:t>
            </a:r>
          </a:p>
        </p:txBody>
      </p:sp>
      <p:pic>
        <p:nvPicPr>
          <p:cNvPr id="3" name="Afbeelding 2" descr="Afbeelding met kleding, buitenshuis, persoon, boom&#10;&#10;Automatisch gegenereerde beschrijving">
            <a:extLst>
              <a:ext uri="{FF2B5EF4-FFF2-40B4-BE49-F238E27FC236}">
                <a16:creationId xmlns:a16="http://schemas.microsoft.com/office/drawing/2014/main" id="{926BADDC-FA1A-440C-03A4-DB35344AF0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33191"/>
          <a:stretch/>
        </p:blipFill>
        <p:spPr bwMode="auto">
          <a:xfrm>
            <a:off x="4249816" y="1748020"/>
            <a:ext cx="3692366" cy="4045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FB6DD5-F66A-0399-7997-7CBEB0B87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649" y="57508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"/>
    </mc:Choice>
    <mc:Fallback xmlns="">
      <p:transition spd="slow" advTm="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B1AB66A-2FE7-3B31-C0BD-F74AFA892DC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onvriendelijk</a:t>
            </a:r>
          </a:p>
        </p:txBody>
      </p:sp>
      <p:pic>
        <p:nvPicPr>
          <p:cNvPr id="3" name="Afbeelding 2" descr="'Klanttevredenheidsonderzoeken zijn onvriendelijk' | CustomerFirst">
            <a:extLst>
              <a:ext uri="{FF2B5EF4-FFF2-40B4-BE49-F238E27FC236}">
                <a16:creationId xmlns:a16="http://schemas.microsoft.com/office/drawing/2014/main" id="{BD668AC3-FBD7-ED0C-6239-AD737C871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r="39365"/>
          <a:stretch/>
        </p:blipFill>
        <p:spPr bwMode="auto">
          <a:xfrm>
            <a:off x="4295416" y="1980180"/>
            <a:ext cx="3601168" cy="3760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E7FD7D-F2A2-D9DE-30B4-06A769185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602" y="5581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3"/>
    </mc:Choice>
    <mc:Fallback xmlns="">
      <p:transition spd="slow" advTm="2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53A84CA-F16F-3E6F-7F29-B0C2B7582C8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ernstig</a:t>
            </a:r>
          </a:p>
        </p:txBody>
      </p:sp>
      <p:pic>
        <p:nvPicPr>
          <p:cNvPr id="3" name="Afbeelding 2" descr="Ernstig - foto van Jaap93 - Straat - Zoom.nl">
            <a:extLst>
              <a:ext uri="{FF2B5EF4-FFF2-40B4-BE49-F238E27FC236}">
                <a16:creationId xmlns:a16="http://schemas.microsoft.com/office/drawing/2014/main" id="{A732CE6B-F15C-0BC9-DE7C-5589C1A64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174" y="2133143"/>
            <a:ext cx="4513653" cy="3454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FFE1AA-428D-E64B-73F8-64662F645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192" y="56073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"/>
    </mc:Choice>
    <mc:Fallback xmlns="">
      <p:transition spd="slow" advTm="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53A84CA-F16F-3E6F-7F29-B0C2B7582C8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type</a:t>
            </a:r>
          </a:p>
        </p:txBody>
      </p:sp>
      <p:pic>
        <p:nvPicPr>
          <p:cNvPr id="5" name="Afbeelding 4" descr="Kids Characters Vector Vector Art &amp; Graphics | freevector.com">
            <a:extLst>
              <a:ext uri="{FF2B5EF4-FFF2-40B4-BE49-F238E27FC236}">
                <a16:creationId xmlns:a16="http://schemas.microsoft.com/office/drawing/2014/main" id="{0E2B20EF-096A-5585-4A3B-DC334B54C8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r="9705"/>
          <a:stretch/>
        </p:blipFill>
        <p:spPr bwMode="auto">
          <a:xfrm>
            <a:off x="4110322" y="1803291"/>
            <a:ext cx="3971356" cy="4126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01E2E2-B985-957E-006A-9E8CC6602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8509" y="56857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"/>
    </mc:Choice>
    <mc:Fallback xmlns="">
      <p:transition spd="slow" advTm="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03468186-3EFA-3FEE-6BA2-F12B70AA088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jezelf voorstellen</a:t>
            </a:r>
          </a:p>
        </p:txBody>
      </p:sp>
      <p:pic>
        <p:nvPicPr>
          <p:cNvPr id="6" name="Afbeelding 5" descr="Jezelf voorstellen, zó doe je dat op een originele manier - Speechen.nl">
            <a:extLst>
              <a:ext uri="{FF2B5EF4-FFF2-40B4-BE49-F238E27FC236}">
                <a16:creationId xmlns:a16="http://schemas.microsoft.com/office/drawing/2014/main" id="{3DA205CD-9ADD-DA2D-7F0A-48375F476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5"/>
          <a:stretch/>
        </p:blipFill>
        <p:spPr bwMode="auto">
          <a:xfrm>
            <a:off x="3684170" y="1962134"/>
            <a:ext cx="4823661" cy="3796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4D7B20-F847-9955-F5F7-29370F906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3825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5"/>
    </mc:Choice>
    <mc:Fallback xmlns="">
      <p:transition spd="slow" advTm="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340C38F7-E8FC-A50F-3623-B151A9102CA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een hand geven</a:t>
            </a:r>
          </a:p>
        </p:txBody>
      </p:sp>
      <p:pic>
        <p:nvPicPr>
          <p:cNvPr id="6" name="Afbeelding 5" descr="Waarom een goede handdruk zo belangrijk is | MT/Sprout">
            <a:extLst>
              <a:ext uri="{FF2B5EF4-FFF2-40B4-BE49-F238E27FC236}">
                <a16:creationId xmlns:a16="http://schemas.microsoft.com/office/drawing/2014/main" id="{52706455-C453-C367-844F-27EE94573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06" y="2314950"/>
            <a:ext cx="4649788" cy="309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10D1FC-0DF5-9CAE-4AA0-D77E6A463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8214" y="57287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"/>
    </mc:Choice>
    <mc:Fallback xmlns="">
      <p:transition spd="slow" advTm="2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verjaardag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A915247-C581-3BB7-92F5-95BAAC9A9E68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descr="Als je kind in de winter jarig is: mama's geven tips voor een leuk  kinderfeest (zonder dat je huis op stelten staat) | Het Nieuwsblad Mobile">
            <a:extLst>
              <a:ext uri="{FF2B5EF4-FFF2-40B4-BE49-F238E27FC236}">
                <a16:creationId xmlns:a16="http://schemas.microsoft.com/office/drawing/2014/main" id="{BFA57B2D-DC0E-2563-01CC-DAA50402A6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52"/>
          <a:stretch/>
        </p:blipFill>
        <p:spPr bwMode="auto">
          <a:xfrm>
            <a:off x="4208947" y="1904632"/>
            <a:ext cx="3774106" cy="3940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C66726-C235-BE0D-C72C-A1892F5A5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458" y="56015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</a:rPr>
              <a:t>Week 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8716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10B770B-EC7A-AB8E-739B-1DC76180A8B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vragen</a:t>
            </a:r>
          </a:p>
        </p:txBody>
      </p:sp>
      <p:pic>
        <p:nvPicPr>
          <p:cNvPr id="6" name="Afbeelding 5" descr="问题讲话泡影 向量例证. 插画 包括有 模板, 调查, 请求, 问题, 智能, 被回答的, 起泡的, 亚洲人 - 34676824">
            <a:extLst>
              <a:ext uri="{FF2B5EF4-FFF2-40B4-BE49-F238E27FC236}">
                <a16:creationId xmlns:a16="http://schemas.microsoft.com/office/drawing/2014/main" id="{2D107988-B9B1-6E77-C51F-39C75402D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52" y="2036743"/>
            <a:ext cx="3541896" cy="35418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78FBD62A-7335-653F-5B1A-8A01B0FFD542}"/>
              </a:ext>
            </a:extLst>
          </p:cNvPr>
          <p:cNvCxnSpPr>
            <a:cxnSpLocks/>
          </p:cNvCxnSpPr>
          <p:nvPr/>
        </p:nvCxnSpPr>
        <p:spPr>
          <a:xfrm>
            <a:off x="6461761" y="2387807"/>
            <a:ext cx="326223" cy="989096"/>
          </a:xfrm>
          <a:prstGeom prst="straightConnector1">
            <a:avLst/>
          </a:prstGeom>
          <a:ln w="1143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D23D4F-859D-D5F4-432D-8B73E33D7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7039" y="5670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F71E9194-A322-CBFB-C824-FEFD7D03B10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antwoorden</a:t>
            </a:r>
          </a:p>
        </p:txBody>
      </p:sp>
      <p:pic>
        <p:nvPicPr>
          <p:cNvPr id="6" name="Afbeelding 5" descr="问题讲话泡影 向量例证. 插画 包括有 模板, 调查, 请求, 问题, 智能, 被回答的, 起泡的, 亚洲人 - 34676824">
            <a:extLst>
              <a:ext uri="{FF2B5EF4-FFF2-40B4-BE49-F238E27FC236}">
                <a16:creationId xmlns:a16="http://schemas.microsoft.com/office/drawing/2014/main" id="{00693EDD-84F0-FE93-CE55-44890E4ED5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052" y="2036743"/>
            <a:ext cx="3541896" cy="35418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F46EF89E-1E8C-3DC1-2D5D-7E8BB01AE8E1}"/>
              </a:ext>
            </a:extLst>
          </p:cNvPr>
          <p:cNvCxnSpPr>
            <a:cxnSpLocks/>
          </p:cNvCxnSpPr>
          <p:nvPr/>
        </p:nvCxnSpPr>
        <p:spPr>
          <a:xfrm flipH="1">
            <a:off x="5892800" y="2387808"/>
            <a:ext cx="568960" cy="1041193"/>
          </a:xfrm>
          <a:prstGeom prst="straightConnector1">
            <a:avLst/>
          </a:prstGeom>
          <a:ln w="1143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C12297-E75E-CB53-A643-4480C2C1D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9437" y="557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"/>
    </mc:Choice>
    <mc:Fallback xmlns="">
      <p:transition spd="slow" advTm="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bedenken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A77B22F-C074-F10D-A3E6-F8AF6395F84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D832E8A-B50D-71E1-3850-8F5F23C6D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49" y="1886204"/>
            <a:ext cx="3334502" cy="3953955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8DF49B-3157-EAE2-0421-C9E189FC6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8213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"/>
    </mc:Choice>
    <mc:Fallback xmlns="">
      <p:transition spd="slow" advTm="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idee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4411B99-F094-1B15-73F2-D13FE6B5B09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35381D6-38DE-A540-1D28-0668BB5FE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64" y="1840290"/>
            <a:ext cx="2815272" cy="3975125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ED7084-EDB7-9A8D-8F1F-323E2C7E2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5969" y="55717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"/>
    </mc:Choice>
    <mc:Fallback xmlns="">
      <p:transition spd="slow" advTm="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overleggen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AB4C3E5-8F04-A715-8DF3-E8CD600329F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F84066A-EEB0-5C8E-13B0-DECFE7318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23" y="2256892"/>
            <a:ext cx="4810154" cy="3206769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7EAFDC-A2BD-605F-165F-90320D250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969" y="5625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"/>
    </mc:Choice>
    <mc:Fallback xmlns="">
      <p:transition spd="slow" advTm="2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bladzijde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5540D91-5551-EB39-5C86-9B0B8D79F00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 title="Afbeelding invoegen...">
            <a:extLst>
              <a:ext uri="{FF2B5EF4-FFF2-40B4-BE49-F238E27FC236}">
                <a16:creationId xmlns:a16="http://schemas.microsoft.com/office/drawing/2014/main" id="{853C1DE3-43F2-D192-7FC3-9D52ADAF70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3"/>
          <a:stretch/>
        </p:blipFill>
        <p:spPr bwMode="auto">
          <a:xfrm>
            <a:off x="4132295" y="2093071"/>
            <a:ext cx="3927410" cy="3534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50A023-05FE-0D0F-7E97-E7EF0DBC7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2551" y="56274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"/>
    </mc:Choice>
    <mc:Fallback xmlns="">
      <p:transition spd="slow" advTm="2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5BA207A9-B784-E9FD-30B2-31422D21698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omslaan</a:t>
            </a:r>
          </a:p>
        </p:txBody>
      </p:sp>
      <p:pic>
        <p:nvPicPr>
          <p:cNvPr id="6" name="Afbeelding 5" descr="Een bladzijde omslaan ⬇ Stockfoto, rechtenvrije foto door © Lighthunter  #39312249">
            <a:extLst>
              <a:ext uri="{FF2B5EF4-FFF2-40B4-BE49-F238E27FC236}">
                <a16:creationId xmlns:a16="http://schemas.microsoft.com/office/drawing/2014/main" id="{955317FF-B259-2D77-1DC9-EF9DFE205F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/>
          <a:stretch/>
        </p:blipFill>
        <p:spPr bwMode="auto">
          <a:xfrm>
            <a:off x="3587115" y="2153929"/>
            <a:ext cx="5017770" cy="3412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4B85C2-B355-9E59-B7D5-18E99C084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4846" y="5652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6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"/>
    </mc:Choice>
    <mc:Fallback xmlns="">
      <p:transition spd="slow" advTm="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regel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6C57F47-F48F-E8E0-AD74-29D32FAE807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4B7F3F9-0BB0-79BF-2426-5FFFB745B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700" y="2067560"/>
            <a:ext cx="4038600" cy="365599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B6354E-0FE3-5CC7-18C8-F5B9986C9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4947" y="5723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"/>
    </mc:Choice>
    <mc:Fallback xmlns="">
      <p:transition spd="slow" advTm="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titel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7B4B91E-0332-420A-7FF9-0D89F14B588F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9EBC8E-9CDF-8269-69C6-B9F572266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947" y="5645273"/>
            <a:ext cx="487363" cy="4873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57F0D46-8819-EBC6-17B1-3D818FC6C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94" y="1732524"/>
            <a:ext cx="4255503" cy="4255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E7968CB2-FED5-CD1F-0116-18D84759A072}"/>
              </a:ext>
            </a:extLst>
          </p:cNvPr>
          <p:cNvCxnSpPr>
            <a:cxnSpLocks/>
          </p:cNvCxnSpPr>
          <p:nvPr/>
        </p:nvCxnSpPr>
        <p:spPr>
          <a:xfrm flipH="1" flipV="1">
            <a:off x="7106653" y="3429000"/>
            <a:ext cx="1110682" cy="1577181"/>
          </a:xfrm>
          <a:prstGeom prst="straightConnector1">
            <a:avLst/>
          </a:prstGeom>
          <a:ln w="1079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5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"/>
    </mc:Choice>
    <mc:Fallback xmlns="">
      <p:transition spd="slow" advTm="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hoera!</a:t>
            </a:r>
          </a:p>
        </p:txBody>
      </p:sp>
      <p:pic>
        <p:nvPicPr>
          <p:cNvPr id="6" name="Afbeelding 5" descr="Er is er één jarig hoera hoera - ADHD-Nederland begeleiding gericht op ...">
            <a:extLst>
              <a:ext uri="{FF2B5EF4-FFF2-40B4-BE49-F238E27FC236}">
                <a16:creationId xmlns:a16="http://schemas.microsoft.com/office/drawing/2014/main" id="{DC17384C-1A4F-8691-C31A-64B90C579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54" y="1690690"/>
            <a:ext cx="4682089" cy="451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BB35D1-A42C-CD3D-3894-95AEB30E8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5288" y="6370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"/>
    </mc:Choice>
    <mc:Fallback xmlns="">
      <p:transition spd="slow" advTm="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kaft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1EA9589-3B9C-EE6B-6696-A27278B1A05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1215AD-0066-1F60-F7EA-F3C1B0FB6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10" y="2259012"/>
            <a:ext cx="5045082" cy="289718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210F1E-5227-D9C3-EBCF-1229612CF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846" y="5599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"/>
    </mc:Choice>
    <mc:Fallback xmlns="">
      <p:transition spd="slow" advTm="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inhoudsopgave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1EA9589-3B9C-EE6B-6696-A27278B1A05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Afbeelding 6" descr="Punkertje - inhoudsopgave -">
            <a:extLst>
              <a:ext uri="{FF2B5EF4-FFF2-40B4-BE49-F238E27FC236}">
                <a16:creationId xmlns:a16="http://schemas.microsoft.com/office/drawing/2014/main" id="{D7D52DFB-FFCC-014F-E208-793B21D062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3" r="-86"/>
          <a:stretch/>
        </p:blipFill>
        <p:spPr bwMode="auto">
          <a:xfrm>
            <a:off x="3433010" y="1918839"/>
            <a:ext cx="5325979" cy="38828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F55F63-63EF-A337-2397-3C5B3E66F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8422" y="5558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"/>
    </mc:Choice>
    <mc:Fallback xmlns="">
      <p:transition spd="slow" advTm="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fotograaf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60FCF1B-EDCB-AB58-BDED-A54B8EB881A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Professioneel fotograaf worden | infobron.nl">
            <a:extLst>
              <a:ext uri="{FF2B5EF4-FFF2-40B4-BE49-F238E27FC236}">
                <a16:creationId xmlns:a16="http://schemas.microsoft.com/office/drawing/2014/main" id="{00E8E8FF-A2AB-CC74-52CA-51B543B37F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3"/>
          <a:stretch/>
        </p:blipFill>
        <p:spPr bwMode="auto">
          <a:xfrm>
            <a:off x="4058602" y="2136641"/>
            <a:ext cx="4336098" cy="33029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1E2CB3-4F43-6331-280A-F3BE842C3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9336" y="5599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"/>
    </mc:Choice>
    <mc:Fallback xmlns="">
      <p:transition spd="slow" advTm="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foto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593CEC5-F89D-099E-BA2C-5F83A0C1FAA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52C2F2-88D6-5637-D003-549282BF1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930400"/>
            <a:ext cx="3911600" cy="39116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320E9B-2CCC-9F18-225C-CB926280A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1581" y="5598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"/>
    </mc:Choice>
    <mc:Fallback xmlns="">
      <p:transition spd="slow" advTm="2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fototoestel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557CE22-E4F7-4527-0600-E1A4217A869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756C124-BA32-8E5D-46A2-96260D141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r="15094"/>
          <a:stretch/>
        </p:blipFill>
        <p:spPr bwMode="auto">
          <a:xfrm>
            <a:off x="3921443" y="2113875"/>
            <a:ext cx="4349115" cy="3492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D3A241-6312-9B2C-30E7-AAACACCA5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6003" y="56066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surprise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557CE22-E4F7-4527-0600-E1A4217A869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Afbeelding 7" descr="Sinterklaas knutselen | 40+ Leuke Sinterklaasknutsels om te maken">
            <a:extLst>
              <a:ext uri="{FF2B5EF4-FFF2-40B4-BE49-F238E27FC236}">
                <a16:creationId xmlns:a16="http://schemas.microsoft.com/office/drawing/2014/main" id="{501D63CC-D0C7-9110-64A9-C10CD308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72" y="1874189"/>
            <a:ext cx="5303056" cy="397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B41E38-C623-C20D-5AAF-054C9FFD5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1198" y="56826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weekend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557CE22-E4F7-4527-0600-E1A4217A8699}"/>
              </a:ext>
            </a:extLst>
          </p:cNvPr>
          <p:cNvSpPr/>
          <p:nvPr/>
        </p:nvSpPr>
        <p:spPr>
          <a:xfrm>
            <a:off x="2168692" y="1496050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64D40C9-AC8C-3158-4EC1-E245F6CB6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89" t="661" r="3638" b="696"/>
          <a:stretch/>
        </p:blipFill>
        <p:spPr bwMode="auto">
          <a:xfrm>
            <a:off x="5403707" y="1757677"/>
            <a:ext cx="1384585" cy="4024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A072339-14F5-6161-C1DA-924DC90E9E8B}"/>
              </a:ext>
            </a:extLst>
          </p:cNvPr>
          <p:cNvSpPr/>
          <p:nvPr/>
        </p:nvSpPr>
        <p:spPr>
          <a:xfrm>
            <a:off x="4634789" y="4523694"/>
            <a:ext cx="2922419" cy="132556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C9C90427-0CFD-FB69-D842-92EC1153965B}"/>
              </a:ext>
            </a:extLst>
          </p:cNvPr>
          <p:cNvCxnSpPr>
            <a:cxnSpLocks/>
          </p:cNvCxnSpPr>
          <p:nvPr/>
        </p:nvCxnSpPr>
        <p:spPr>
          <a:xfrm>
            <a:off x="4235116" y="4523694"/>
            <a:ext cx="1026695" cy="66278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936BCF1-4899-2147-FED8-0072B54CA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0742" y="5605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"/>
    </mc:Choice>
    <mc:Fallback xmlns="">
      <p:transition spd="slow" advTm="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neerleggen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FF6688B-0945-775E-F39A-BE5DBC58BB5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984BAB8-BE1F-1C65-1833-63A6C403F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9" r="24585"/>
          <a:stretch/>
        </p:blipFill>
        <p:spPr bwMode="auto">
          <a:xfrm>
            <a:off x="4247515" y="1690690"/>
            <a:ext cx="3696970" cy="4379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963C08-7C78-5221-1D1C-8EC3291E2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1327" y="5582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"/>
    </mc:Choice>
    <mc:Fallback xmlns="">
      <p:transition spd="slow" advTm="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250D163-FD98-A357-926D-DA519E4E45B1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strooien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5C54EA-1A4B-91AC-BBF2-B9FC22CAC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7091" y="5625885"/>
            <a:ext cx="487363" cy="487363"/>
          </a:xfrm>
          <a:prstGeom prst="rect">
            <a:avLst/>
          </a:prstGeom>
        </p:spPr>
      </p:pic>
      <p:pic>
        <p:nvPicPr>
          <p:cNvPr id="4" name="Afbeelding 3" descr="Visitaal-pictogrammen voor sint en piet, sinterklaas en piet, sinterklaaskado, sinterklaaslied zingen en pepernoten strooien.">
            <a:extLst>
              <a:ext uri="{FF2B5EF4-FFF2-40B4-BE49-F238E27FC236}">
                <a16:creationId xmlns:a16="http://schemas.microsoft.com/office/drawing/2014/main" id="{681E8614-BC25-C6AA-BEA7-2C5B927EE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4" t="57574" r="35682"/>
          <a:stretch/>
        </p:blipFill>
        <p:spPr bwMode="auto">
          <a:xfrm>
            <a:off x="4179633" y="1968405"/>
            <a:ext cx="3832734" cy="3657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961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"/>
    </mc:Choice>
    <mc:Fallback xmlns="">
      <p:transition spd="slow" advTm="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7AA7AE5-878F-E734-F2AF-30889EB22E9C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gooien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9AB6E05-8B33-2812-5D35-4E3B8EE263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56" y="1769180"/>
            <a:ext cx="2775489" cy="418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F361FF-5040-0E4A-1136-AC337B140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458" y="564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"/>
    </mc:Choice>
    <mc:Fallback xmlns="">
      <p:transition spd="slow" advTm="1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807FA29-A781-F39F-5314-378029B913A1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Песнь дня рождения Afbeeldingen, stockfoto's en afbeeldingen van Песнь дня  рождения">
            <a:extLst>
              <a:ext uri="{FF2B5EF4-FFF2-40B4-BE49-F238E27FC236}">
                <a16:creationId xmlns:a16="http://schemas.microsoft.com/office/drawing/2014/main" id="{8FA330A8-0062-BCEF-D02A-D154825A0D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0" b="3455"/>
          <a:stretch/>
        </p:blipFill>
        <p:spPr bwMode="auto">
          <a:xfrm>
            <a:off x="4567789" y="1703069"/>
            <a:ext cx="3056422" cy="4060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5ED3241-2797-B7B1-832F-E8A2E6735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091" y="57531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7"/>
    </mc:Choice>
    <mc:Fallback xmlns="">
      <p:transition spd="slow" advTm="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E0C3C8E-0733-8ED7-8577-1554F13F39B2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smijten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545A49-F146-7F23-9885-66B857037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766672"/>
            <a:ext cx="4692650" cy="418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CBB897-DDCB-AFF0-F963-639064875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9336" y="5710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"/>
    </mc:Choice>
    <mc:Fallback xmlns="">
      <p:transition spd="slow" advTm="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pepernoten / de kruidnoten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A372D27-DBAB-4692-37C3-397167AFF37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2586976-071E-B22B-70D7-B46C8B3F1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47" y="2420812"/>
            <a:ext cx="4036907" cy="279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3932F0E-58B7-D277-A678-80AE62A57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4948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"/>
    </mc:Choice>
    <mc:Fallback xmlns="">
      <p:transition spd="slow" advTm="6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41E6065-97C3-DE78-3E2A-DAF6F3D5BF23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aantal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08CCB9C-121A-D4BC-3F1F-BC9915DAB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1" y="2523173"/>
            <a:ext cx="4208598" cy="231790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E36C41-B08D-1973-CFDD-0BD0D83A8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458" y="54660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"/>
    </mc:Choice>
    <mc:Fallback xmlns="">
      <p:transition spd="slow" advTm="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7B787CF-4D27-0FDA-A10C-D5F03109FF5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verdelen</a:t>
            </a:r>
          </a:p>
        </p:txBody>
      </p:sp>
      <p:pic>
        <p:nvPicPr>
          <p:cNvPr id="6" name="Afbeelding 5" descr="Begrippen; verdelen en splitsen">
            <a:extLst>
              <a:ext uri="{FF2B5EF4-FFF2-40B4-BE49-F238E27FC236}">
                <a16:creationId xmlns:a16="http://schemas.microsoft.com/office/drawing/2014/main" id="{D37976B8-12DD-9F4A-F238-A5A34B790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99" y="1480008"/>
            <a:ext cx="4060603" cy="46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BB1583-4281-10BF-B279-4679F219C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3825" y="5618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"/>
    </mc:Choice>
    <mc:Fallback xmlns="">
      <p:transition spd="slow" advTm="2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meeste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4F51BEC-3782-22EA-231D-48D1576A1849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EA42226-D2ED-88C3-F345-5314A8B50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28" y="1615948"/>
            <a:ext cx="3399473" cy="442380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AD646D-0F09-A187-7C3E-29A70FFA4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9978" y="5552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8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"/>
    </mc:Choice>
    <mc:Fallback xmlns="">
      <p:transition spd="slow" advTm="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minste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8BDDB40-5CFE-06C1-8017-5A1D6DBF754C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5963D0-A04D-8D51-C079-0B83A9CAA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63" y="1959239"/>
            <a:ext cx="3013075" cy="3737226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6606DE-D988-E985-30AE-0BAA9AC7E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2702" y="5696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2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"/>
    </mc:Choice>
    <mc:Fallback xmlns="">
      <p:transition spd="slow" advTm="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7F4D24A-C4BD-F33F-86D5-BAF4560FC53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evenveel</a:t>
            </a:r>
          </a:p>
        </p:txBody>
      </p:sp>
      <p:pic>
        <p:nvPicPr>
          <p:cNvPr id="3" name="Afbeelding 2" descr="Groepjes maken - eerlijk delen">
            <a:extLst>
              <a:ext uri="{FF2B5EF4-FFF2-40B4-BE49-F238E27FC236}">
                <a16:creationId xmlns:a16="http://schemas.microsoft.com/office/drawing/2014/main" id="{82F96EFD-3D8E-35FC-A449-3310BDEC34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61" r="32563"/>
          <a:stretch/>
        </p:blipFill>
        <p:spPr bwMode="auto">
          <a:xfrm>
            <a:off x="3440108" y="2491137"/>
            <a:ext cx="5311784" cy="2530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81796F-6793-021E-04E8-F93D388A6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1480" y="564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"/>
    </mc:Choice>
    <mc:Fallback xmlns="">
      <p:transition spd="slow" advTm="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7F4D24A-C4BD-F33F-86D5-BAF4560FC53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spijt hebben</a:t>
            </a:r>
          </a:p>
        </p:txBody>
      </p:sp>
      <p:pic>
        <p:nvPicPr>
          <p:cNvPr id="5" name="Afbeelding 4" descr="70+ Child Broken Vase Stock Photos, Pictures &amp; Royalty-Free Images - iStock  | Child broken glass, Child lie, Living room">
            <a:extLst>
              <a:ext uri="{FF2B5EF4-FFF2-40B4-BE49-F238E27FC236}">
                <a16:creationId xmlns:a16="http://schemas.microsoft.com/office/drawing/2014/main" id="{50C4E452-C6A4-D69C-3752-A6D7B49D8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63" y="1610370"/>
            <a:ext cx="2999874" cy="449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AF9E2D-1A75-6BFA-D05E-2EA05E724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6474" y="56228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"/>
    </mc:Choice>
    <mc:Fallback xmlns="">
      <p:transition spd="slow" advTm="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7F4D24A-C4BD-F33F-86D5-BAF4560FC53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excuses aanbieden</a:t>
            </a:r>
          </a:p>
        </p:txBody>
      </p:sp>
      <p:pic>
        <p:nvPicPr>
          <p:cNvPr id="3" name="Afbeelding 2" descr="1,067 Apology Education Images, Stock Photos, 3D objects, &amp; Vectors |  Shutterstock">
            <a:extLst>
              <a:ext uri="{FF2B5EF4-FFF2-40B4-BE49-F238E27FC236}">
                <a16:creationId xmlns:a16="http://schemas.microsoft.com/office/drawing/2014/main" id="{12C548F9-92F4-5C08-0229-01E997DE1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t="14430" r="3948" b="14073"/>
          <a:stretch/>
        </p:blipFill>
        <p:spPr bwMode="auto">
          <a:xfrm>
            <a:off x="3818021" y="2253033"/>
            <a:ext cx="4555958" cy="3406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84C567D8-385F-636A-7C12-CC971E1342A4}"/>
              </a:ext>
            </a:extLst>
          </p:cNvPr>
          <p:cNvSpPr/>
          <p:nvPr/>
        </p:nvSpPr>
        <p:spPr>
          <a:xfrm flipH="1">
            <a:off x="3818021" y="2366712"/>
            <a:ext cx="1162050" cy="552450"/>
          </a:xfrm>
          <a:prstGeom prst="wedgeEllipseCallout">
            <a:avLst>
              <a:gd name="adj1" fmla="val -27132"/>
              <a:gd name="adj2" fmla="val 12112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2000" kern="10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sorry!</a:t>
            </a:r>
            <a:endParaRPr lang="nl-NL" sz="11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440CD0-FB73-16C2-4AA3-2DF14CB19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856" y="5676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"/>
    </mc:Choice>
    <mc:Fallback xmlns="">
      <p:transition spd="slow" advTm="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7F4D24A-C4BD-F33F-86D5-BAF4560FC53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vergeving krijgen</a:t>
            </a:r>
          </a:p>
        </p:txBody>
      </p:sp>
      <p:pic>
        <p:nvPicPr>
          <p:cNvPr id="3" name="Afbeelding 2" descr="Happy Multicultural Kids Shaking Hands Outside Free Stock Photo and Image  301424224">
            <a:extLst>
              <a:ext uri="{FF2B5EF4-FFF2-40B4-BE49-F238E27FC236}">
                <a16:creationId xmlns:a16="http://schemas.microsoft.com/office/drawing/2014/main" id="{7E89D59B-D02D-30CB-2E25-07FC940A81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r="10193"/>
          <a:stretch/>
        </p:blipFill>
        <p:spPr bwMode="auto">
          <a:xfrm>
            <a:off x="3938838" y="1952625"/>
            <a:ext cx="4314324" cy="3845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8B052F-1707-8546-8E87-32730C4AE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0706" y="56826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4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"/>
    </mc:Choice>
    <mc:Fallback xmlns="">
      <p:transition spd="slow" advTm="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F17F3F7-E3EC-12F4-0EA5-049FA71D9A47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toeter</a:t>
            </a:r>
          </a:p>
        </p:txBody>
      </p:sp>
      <p:pic>
        <p:nvPicPr>
          <p:cNvPr id="1026" name="Picture 2" descr="1x stuks gekleurde feest verjaardag toeter 35 cm | Fun en Feest">
            <a:extLst>
              <a:ext uri="{FF2B5EF4-FFF2-40B4-BE49-F238E27FC236}">
                <a16:creationId xmlns:a16="http://schemas.microsoft.com/office/drawing/2014/main" id="{D3DD2575-7B70-F53C-E8EE-30BB6CBE9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01" y="1977273"/>
            <a:ext cx="3744798" cy="374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55CABC-8C8F-3F90-7A05-A62B54E26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7091" y="5625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"/>
    </mc:Choice>
    <mc:Fallback xmlns="">
      <p:transition spd="slow" advTm="2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7F4D24A-C4BD-F33F-86D5-BAF4560FC53E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stout</a:t>
            </a:r>
          </a:p>
        </p:txBody>
      </p:sp>
      <p:pic>
        <p:nvPicPr>
          <p:cNvPr id="5" name="Afbeelding 4" descr="Whoops! One adorable dog was the picture of innocence even with the ruined toilet roll still hanging from its mouth">
            <a:extLst>
              <a:ext uri="{FF2B5EF4-FFF2-40B4-BE49-F238E27FC236}">
                <a16:creationId xmlns:a16="http://schemas.microsoft.com/office/drawing/2014/main" id="{DE06101B-147E-A364-8B9A-8706939CB4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r="-51" b="8333"/>
          <a:stretch/>
        </p:blipFill>
        <p:spPr bwMode="auto">
          <a:xfrm>
            <a:off x="3839498" y="1802500"/>
            <a:ext cx="4513004" cy="4115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150814-6D34-4962-1DE2-6DE4020CE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3607" y="57696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3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"/>
    </mc:Choice>
    <mc:Fallback xmlns="">
      <p:transition spd="slow" advTm="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gevoel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3107897-49B8-13BE-A026-36096665C46B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09D0DB-7715-C4E7-AFB6-02A148E2C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9437" y="5728440"/>
            <a:ext cx="487363" cy="487363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D114BFBA-B1EA-0A13-FA17-8710E1A4269B}"/>
              </a:ext>
            </a:extLst>
          </p:cNvPr>
          <p:cNvGrpSpPr/>
          <p:nvPr/>
        </p:nvGrpSpPr>
        <p:grpSpPr>
          <a:xfrm>
            <a:off x="4269038" y="2012950"/>
            <a:ext cx="3653924" cy="3715490"/>
            <a:chOff x="0" y="0"/>
            <a:chExt cx="2527300" cy="2832100"/>
          </a:xfrm>
        </p:grpSpPr>
        <p:pic>
          <p:nvPicPr>
            <p:cNvPr id="8" name="Afbeelding 7" descr="Sad Crying Face Emoticon">
              <a:extLst>
                <a:ext uri="{FF2B5EF4-FFF2-40B4-BE49-F238E27FC236}">
                  <a16:creationId xmlns:a16="http://schemas.microsoft.com/office/drawing/2014/main" id="{351D5FAA-5421-DFD6-1F44-11776E78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800" y="1879600"/>
              <a:ext cx="952500" cy="95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Afbeelding 8" descr="Blushing Happy Face Emoji Printable - Printable Emojis Clipart - Full ...">
              <a:extLst>
                <a:ext uri="{FF2B5EF4-FFF2-40B4-BE49-F238E27FC236}">
                  <a16:creationId xmlns:a16="http://schemas.microsoft.com/office/drawing/2014/main" id="{FC935B5A-5DD2-0F12-DC51-0D41FF71B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00" y="0"/>
              <a:ext cx="952500" cy="95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Afbeelding 9" descr="Anoyed Emoji Png - Png-stock.com">
              <a:extLst>
                <a:ext uri="{FF2B5EF4-FFF2-40B4-BE49-F238E27FC236}">
                  <a16:creationId xmlns:a16="http://schemas.microsoft.com/office/drawing/2014/main" id="{D100066D-877C-4B31-4DE6-ADCDB2381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27000"/>
              <a:ext cx="975360" cy="1019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Afbeelding 10" descr="Emoji PNG Vector Images with Transparent background - TransparentPNG">
              <a:extLst>
                <a:ext uri="{FF2B5EF4-FFF2-40B4-BE49-F238E27FC236}">
                  <a16:creationId xmlns:a16="http://schemas.microsoft.com/office/drawing/2014/main" id="{8846E9CD-5750-7F29-44B9-E94D52679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9540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4749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"/>
    </mc:Choice>
    <mc:Fallback xmlns="">
      <p:transition spd="slow" advTm="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blij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10EA3C6-21E8-FCC1-DB0F-E520D8F0F83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785827-5E6B-AD4D-5E8C-2B7D5B813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9235" y="5528231"/>
            <a:ext cx="487363" cy="487363"/>
          </a:xfrm>
          <a:prstGeom prst="rect">
            <a:avLst/>
          </a:prstGeom>
        </p:spPr>
      </p:pic>
      <p:pic>
        <p:nvPicPr>
          <p:cNvPr id="5" name="Afbeelding 4" descr="Blushing Happy Face Emoji Printable - Printable Emojis Clipart - Full ...">
            <a:extLst>
              <a:ext uri="{FF2B5EF4-FFF2-40B4-BE49-F238E27FC236}">
                <a16:creationId xmlns:a16="http://schemas.microsoft.com/office/drawing/2014/main" id="{1960F14B-5D1C-550D-9732-8A7BFC8D52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999" y="2232246"/>
            <a:ext cx="3334001" cy="3334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4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"/>
    </mc:Choice>
    <mc:Fallback xmlns="">
      <p:transition spd="slow" advTm="2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verdrietig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665B636-392D-606C-4020-AC73AFC3DC44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26F0A7-2F07-BE4D-29E0-0CF5FC4DC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6069" y="5688029"/>
            <a:ext cx="487363" cy="487363"/>
          </a:xfrm>
          <a:prstGeom prst="rect">
            <a:avLst/>
          </a:prstGeom>
        </p:spPr>
      </p:pic>
      <p:pic>
        <p:nvPicPr>
          <p:cNvPr id="6" name="Afbeelding 5" descr="Sad Crying Face Emoticon">
            <a:extLst>
              <a:ext uri="{FF2B5EF4-FFF2-40B4-BE49-F238E27FC236}">
                <a16:creationId xmlns:a16="http://schemas.microsoft.com/office/drawing/2014/main" id="{72636799-10F7-915D-0416-74B11BBF9B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950" y="1990441"/>
            <a:ext cx="3562099" cy="3562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6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"/>
    </mc:Choice>
    <mc:Fallback xmlns="">
      <p:transition spd="slow" advTm="2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boos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76ABA29-122E-3B72-3604-0EB0EE12EF55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8720DF-CE2B-57C5-D8FD-BF96960B8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6987" y="5729678"/>
            <a:ext cx="487363" cy="487363"/>
          </a:xfrm>
          <a:prstGeom prst="rect">
            <a:avLst/>
          </a:prstGeom>
        </p:spPr>
      </p:pic>
      <p:pic>
        <p:nvPicPr>
          <p:cNvPr id="5" name="Afbeelding 4" descr="Anoyed Emoji Png - Png-stock.com">
            <a:extLst>
              <a:ext uri="{FF2B5EF4-FFF2-40B4-BE49-F238E27FC236}">
                <a16:creationId xmlns:a16="http://schemas.microsoft.com/office/drawing/2014/main" id="{7105B74A-598E-CE46-A5D1-1D10E96957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30" y="1939297"/>
            <a:ext cx="3628740" cy="3790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7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"/>
    </mc:Choice>
    <mc:Fallback xmlns="">
      <p:transition spd="slow" advTm="1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woest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0291BAC-B343-AF83-92E0-6EA1A82C1E2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C18186-EBC6-CC88-D802-EDB2D38D1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2513" y="5571352"/>
            <a:ext cx="487363" cy="487363"/>
          </a:xfrm>
          <a:prstGeom prst="rect">
            <a:avLst/>
          </a:prstGeom>
        </p:spPr>
      </p:pic>
      <p:pic>
        <p:nvPicPr>
          <p:cNvPr id="4" name="Afbeelding 3" descr="Emoji PNG Vector Images with Transparent background - TransparentPNG">
            <a:extLst>
              <a:ext uri="{FF2B5EF4-FFF2-40B4-BE49-F238E27FC236}">
                <a16:creationId xmlns:a16="http://schemas.microsoft.com/office/drawing/2014/main" id="{1EE9168A-C9F4-7F6B-2BC1-BE31CCD3D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78" y="1623781"/>
            <a:ext cx="4472990" cy="4472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2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"/>
    </mc:Choice>
    <mc:Fallback xmlns="">
      <p:transition spd="slow" advTm="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ritme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41115B1-29E4-7CFF-BCC3-73A11FF52FB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fbeelding 5" descr="Music Together of San Francisco - Rhythm Kids Levels 1 &amp; 2">
            <a:extLst>
              <a:ext uri="{FF2B5EF4-FFF2-40B4-BE49-F238E27FC236}">
                <a16:creationId xmlns:a16="http://schemas.microsoft.com/office/drawing/2014/main" id="{38767A9A-EA9E-6F52-4D8C-EF86693B48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3" r="1417"/>
          <a:stretch/>
        </p:blipFill>
        <p:spPr bwMode="auto">
          <a:xfrm>
            <a:off x="3914275" y="2228850"/>
            <a:ext cx="4700336" cy="3149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54FBA2-05E1-FE5C-A307-D7D890E52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8449" y="5597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"/>
    </mc:Choice>
    <mc:Fallback xmlns="">
      <p:transition spd="slow" advTm="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melodie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41115B1-29E4-7CFF-BCC3-73A11FF52FB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Violin Choir II | String School">
            <a:extLst>
              <a:ext uri="{FF2B5EF4-FFF2-40B4-BE49-F238E27FC236}">
                <a16:creationId xmlns:a16="http://schemas.microsoft.com/office/drawing/2014/main" id="{78F08F9A-9E17-2A2F-4D42-277003FC4A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r="-819"/>
          <a:stretch/>
        </p:blipFill>
        <p:spPr bwMode="auto">
          <a:xfrm>
            <a:off x="3922294" y="1690690"/>
            <a:ext cx="4347411" cy="4209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BF76F2-B63F-C1D2-87F9-A5EECC876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6428" y="5656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"/>
    </mc:Choice>
    <mc:Fallback xmlns="">
      <p:transition spd="slow" advTm="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toon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41115B1-29E4-7CFF-BCC3-73A11FF52FB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Diversify Your Life: Piano Lessons with Neighbour Note">
            <a:extLst>
              <a:ext uri="{FF2B5EF4-FFF2-40B4-BE49-F238E27FC236}">
                <a16:creationId xmlns:a16="http://schemas.microsoft.com/office/drawing/2014/main" id="{F214DB78-31AB-34F8-D9CD-1F781399C9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" r="8742"/>
          <a:stretch/>
        </p:blipFill>
        <p:spPr bwMode="auto">
          <a:xfrm>
            <a:off x="3163667" y="2133512"/>
            <a:ext cx="5864665" cy="35171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phic 5" descr="Muzieknoten silhouet">
            <a:extLst>
              <a:ext uri="{FF2B5EF4-FFF2-40B4-BE49-F238E27FC236}">
                <a16:creationId xmlns:a16="http://schemas.microsoft.com/office/drawing/2014/main" id="{3CB8C3A9-E963-AD21-FD44-FBA32AF53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8365" y="2348370"/>
            <a:ext cx="1404025" cy="1404025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113C9B-B016-EFA0-1491-41C45037B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4477" y="56507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"/>
    </mc:Choice>
    <mc:Fallback xmlns="">
      <p:transition spd="slow" advTm="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das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41115B1-29E4-7CFF-BCC3-73A11FF52FB6}"/>
              </a:ext>
            </a:extLst>
          </p:cNvPr>
          <p:cNvSpPr/>
          <p:nvPr/>
        </p:nvSpPr>
        <p:spPr>
          <a:xfrm>
            <a:off x="2152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Afbeelding 3" descr="Kleine Das | Leesdas Lettervos Boekentas wiki | Fandom">
            <a:extLst>
              <a:ext uri="{FF2B5EF4-FFF2-40B4-BE49-F238E27FC236}">
                <a16:creationId xmlns:a16="http://schemas.microsoft.com/office/drawing/2014/main" id="{662D3380-C539-0CCC-EE99-2E73963020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/>
          <a:stretch/>
        </p:blipFill>
        <p:spPr bwMode="auto">
          <a:xfrm>
            <a:off x="3932458" y="2028822"/>
            <a:ext cx="4327084" cy="36649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38315C-84EB-BDD0-3404-FB630BFD9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5899" y="5617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"/>
    </mc:Choice>
    <mc:Fallback xmlns="">
      <p:transition spd="slow" advTm="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250E75-07B3-4976-81EC-2AD26500F3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F74DCF-01E2-41C3-B8CF-7DA0B24B44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560120-ABAE-473A-8116-3A214FCF0490}">
  <ds:schemaRefs>
    <ds:schemaRef ds:uri="http://purl.org/dc/terms/"/>
    <ds:schemaRef ds:uri="http://purl.org/dc/elements/1.1/"/>
    <ds:schemaRef ds:uri="http://purl.org/dc/dcmitype/"/>
    <ds:schemaRef ds:uri="2c6b88fd-cdb9-4555-b96c-5b041ec73ee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bf5450b-4da8-4325-98be-37eb624cc67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380</Words>
  <Application>Microsoft Office PowerPoint</Application>
  <PresentationFormat>Breedbeeld</PresentationFormat>
  <Paragraphs>212</Paragraphs>
  <Slides>207</Slides>
  <Notes>0</Notes>
  <HiddenSlides>0</HiddenSlides>
  <MMClips>202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207</vt:i4>
      </vt:variant>
    </vt:vector>
  </HeadingPairs>
  <TitlesOfParts>
    <vt:vector size="214" baseType="lpstr">
      <vt:lpstr>Aptos</vt:lpstr>
      <vt:lpstr>Arial</vt:lpstr>
      <vt:lpstr>Calibri</vt:lpstr>
      <vt:lpstr>Calibri Light</vt:lpstr>
      <vt:lpstr>SchoolKX_New</vt:lpstr>
      <vt:lpstr>Wingdings</vt:lpstr>
      <vt:lpstr>1_Kantoorthema</vt:lpstr>
      <vt:lpstr>PowerPoint-presentatie</vt:lpstr>
      <vt:lpstr>PowerPoint-presentatie</vt:lpstr>
      <vt:lpstr>lhet liedje</vt:lpstr>
      <vt:lpstr>meezingen</vt:lpstr>
      <vt:lpstr>zingen</vt:lpstr>
      <vt:lpstr>de verjaardag </vt:lpstr>
      <vt:lpstr>hoera!</vt:lpstr>
      <vt:lpstr>lhet feest</vt:lpstr>
      <vt:lpstr>de toeter</vt:lpstr>
      <vt:lpstr>de feesthoed </vt:lpstr>
      <vt:lpstr>de dag  </vt:lpstr>
      <vt:lpstr>lhet jaar</vt:lpstr>
      <vt:lpstr>de kalender </vt:lpstr>
      <vt:lpstr>de week</vt:lpstr>
      <vt:lpstr>de maand</vt:lpstr>
      <vt:lpstr>inpakken</vt:lpstr>
      <vt:lpstr>lhet cadeau</vt:lpstr>
      <vt:lpstr>uitpakken</vt:lpstr>
      <vt:lpstr>lhet cadeaupapier</vt:lpstr>
      <vt:lpstr>duur</vt:lpstr>
      <vt:lpstr>goedkoop</vt:lpstr>
      <vt:lpstr>de ballon </vt:lpstr>
      <vt:lpstr>de slinger </vt:lpstr>
      <vt:lpstr>versieren</vt:lpstr>
      <vt:lpstr>de versiering</vt:lpstr>
      <vt:lpstr>de vlag </vt:lpstr>
      <vt:lpstr>jarig</vt:lpstr>
      <vt:lpstr>op bezoek komen</vt:lpstr>
      <vt:lpstr>de visite</vt:lpstr>
      <vt:lpstr>uitdelen</vt:lpstr>
      <vt:lpstr>vieren</vt:lpstr>
      <vt:lpstr>Sinterklaas / Sint</vt:lpstr>
      <vt:lpstr>Piet</vt:lpstr>
      <vt:lpstr>lhet paard</vt:lpstr>
      <vt:lpstr>de pakjes</vt:lpstr>
      <vt:lpstr>de pepernoten / de kruidnoten</vt:lpstr>
      <vt:lpstr>lhet Sinterklaasfeest</vt:lpstr>
      <vt:lpstr>de zak</vt:lpstr>
      <vt:lpstr>aanleggen</vt:lpstr>
      <vt:lpstr>de kade</vt:lpstr>
      <vt:lpstr>de mijter </vt:lpstr>
      <vt:lpstr>de stoomboot </vt:lpstr>
      <vt:lpstr>lhet mobieltje</vt:lpstr>
      <vt:lpstr>rinkelen</vt:lpstr>
      <vt:lpstr>opnemen</vt:lpstr>
      <vt:lpstr>de opdracht</vt:lpstr>
      <vt:lpstr>de surprise</vt:lpstr>
      <vt:lpstr>de pofbroek</vt:lpstr>
      <vt:lpstr>de staf </vt:lpstr>
      <vt:lpstr>afvinken </vt:lpstr>
      <vt:lpstr>lhet verlanglijstje</vt:lpstr>
      <vt:lpstr>verlegen</vt:lpstr>
      <vt:lpstr>eigenwijs</vt:lpstr>
      <vt:lpstr>vriendelijk</vt:lpstr>
      <vt:lpstr>onvriendelijk</vt:lpstr>
      <vt:lpstr>ernstig</vt:lpstr>
      <vt:lpstr>lhet type</vt:lpstr>
      <vt:lpstr>jezelf voorstellen</vt:lpstr>
      <vt:lpstr>een hand geven</vt:lpstr>
      <vt:lpstr>PowerPoint-presentatie</vt:lpstr>
      <vt:lpstr>vragen</vt:lpstr>
      <vt:lpstr>antwoorden</vt:lpstr>
      <vt:lpstr>bedenken</vt:lpstr>
      <vt:lpstr>lhet idee</vt:lpstr>
      <vt:lpstr>overleggen</vt:lpstr>
      <vt:lpstr>de bladzijde </vt:lpstr>
      <vt:lpstr>omslaan</vt:lpstr>
      <vt:lpstr>de regel </vt:lpstr>
      <vt:lpstr>de titel</vt:lpstr>
      <vt:lpstr>de kaft</vt:lpstr>
      <vt:lpstr>de inhoudsopgave</vt:lpstr>
      <vt:lpstr>de fotograaf </vt:lpstr>
      <vt:lpstr>de foto </vt:lpstr>
      <vt:lpstr>lhet fototoestel</vt:lpstr>
      <vt:lpstr>de surprise</vt:lpstr>
      <vt:lpstr>lhet weekend</vt:lpstr>
      <vt:lpstr>neerleggen</vt:lpstr>
      <vt:lpstr>strooien</vt:lpstr>
      <vt:lpstr>gooien</vt:lpstr>
      <vt:lpstr>smijten</vt:lpstr>
      <vt:lpstr>de pepernoten / de kruidnoten</vt:lpstr>
      <vt:lpstr>lhet aantal</vt:lpstr>
      <vt:lpstr>verdelen</vt:lpstr>
      <vt:lpstr>de meeste </vt:lpstr>
      <vt:lpstr>de minste</vt:lpstr>
      <vt:lpstr>evenveel</vt:lpstr>
      <vt:lpstr>spijt hebben</vt:lpstr>
      <vt:lpstr>excuses aanbieden</vt:lpstr>
      <vt:lpstr>vergeving krijgen</vt:lpstr>
      <vt:lpstr>stout</vt:lpstr>
      <vt:lpstr>lhet gevoel</vt:lpstr>
      <vt:lpstr>blij</vt:lpstr>
      <vt:lpstr>verdrietig</vt:lpstr>
      <vt:lpstr>boos</vt:lpstr>
      <vt:lpstr>woest</vt:lpstr>
      <vt:lpstr>lhet ritme</vt:lpstr>
      <vt:lpstr>de melodie</vt:lpstr>
      <vt:lpstr>de toon</vt:lpstr>
      <vt:lpstr>de das</vt:lpstr>
      <vt:lpstr>de pepernoten / de kruidnoten</vt:lpstr>
      <vt:lpstr>de ruiter</vt:lpstr>
      <vt:lpstr>de teugel</vt:lpstr>
      <vt:lpstr>de zweep</vt:lpstr>
      <vt:lpstr>de hoef</vt:lpstr>
      <vt:lpstr>lhet hoefijzer</vt:lpstr>
      <vt:lpstr>ozosnel (lhet paard)</vt:lpstr>
      <vt:lpstr>de stem </vt:lpstr>
      <vt:lpstr>juichen</vt:lpstr>
      <vt:lpstr>gillen</vt:lpstr>
      <vt:lpstr>jammeren</vt:lpstr>
      <vt:lpstr>bulderen</vt:lpstr>
      <vt:lpstr>lhet geluid</vt:lpstr>
      <vt:lpstr>lhet gedicht</vt:lpstr>
      <vt:lpstr>de rijmwoorden</vt:lpstr>
      <vt:lpstr>rijmen</vt:lpstr>
      <vt:lpstr>klinken</vt:lpstr>
      <vt:lpstr>de wedstrijd </vt:lpstr>
      <vt:lpstr>winnen</vt:lpstr>
      <vt:lpstr>verliezen</vt:lpstr>
      <vt:lpstr>de winnaar </vt:lpstr>
      <vt:lpstr>de quiz </vt:lpstr>
      <vt:lpstr>vals spelen</vt:lpstr>
      <vt:lpstr>‘meedoen is belangrijker dan winnen’</vt:lpstr>
      <vt:lpstr>PowerPoint-presentatie</vt:lpstr>
      <vt:lpstr>hetzelfde</vt:lpstr>
      <vt:lpstr>anders</vt:lpstr>
      <vt:lpstr>lijken op</vt:lpstr>
      <vt:lpstr>vergelijken</vt:lpstr>
      <vt:lpstr>vaak</vt:lpstr>
      <vt:lpstr>soms</vt:lpstr>
      <vt:lpstr>nooit</vt:lpstr>
      <vt:lpstr>waar</vt:lpstr>
      <vt:lpstr>hier</vt:lpstr>
      <vt:lpstr>daar</vt:lpstr>
      <vt:lpstr>lhet trouwfeest</vt:lpstr>
      <vt:lpstr>lhet nieuwjaarsfeest</vt:lpstr>
      <vt:lpstr>lhet Carnaval</vt:lpstr>
      <vt:lpstr>lhet Suikerfeest</vt:lpstr>
      <vt:lpstr>Divali</vt:lpstr>
      <vt:lpstr>ontmoeten</vt:lpstr>
      <vt:lpstr>de vreemde</vt:lpstr>
      <vt:lpstr>de kennis</vt:lpstr>
      <vt:lpstr>de vriend / de vriendin </vt:lpstr>
      <vt:lpstr>lhet gezin</vt:lpstr>
      <vt:lpstr>de moeder </vt:lpstr>
      <vt:lpstr>de vader </vt:lpstr>
      <vt:lpstr>de broer </vt:lpstr>
      <vt:lpstr>de zus </vt:lpstr>
      <vt:lpstr>de gezinsleden </vt:lpstr>
      <vt:lpstr>de familie </vt:lpstr>
      <vt:lpstr>de oma </vt:lpstr>
      <vt:lpstr>de opa</vt:lpstr>
      <vt:lpstr>de neef </vt:lpstr>
      <vt:lpstr>de nicht </vt:lpstr>
      <vt:lpstr>de oom </vt:lpstr>
      <vt:lpstr>de tante </vt:lpstr>
      <vt:lpstr>de familieleden </vt:lpstr>
      <vt:lpstr>de kleren</vt:lpstr>
      <vt:lpstr>de rok </vt:lpstr>
      <vt:lpstr>de jurk </vt:lpstr>
      <vt:lpstr>lhet T-shirt</vt:lpstr>
      <vt:lpstr>de blouse </vt:lpstr>
      <vt:lpstr>lhet hemd</vt:lpstr>
      <vt:lpstr>de onderbroek</vt:lpstr>
      <vt:lpstr>de pyjama</vt:lpstr>
      <vt:lpstr>de maillot </vt:lpstr>
      <vt:lpstr>de broek</vt:lpstr>
      <vt:lpstr>de trui</vt:lpstr>
      <vt:lpstr>dragen</vt:lpstr>
      <vt:lpstr>je verkleden</vt:lpstr>
      <vt:lpstr>de verkleedkleren </vt:lpstr>
      <vt:lpstr>lhet masker</vt:lpstr>
      <vt:lpstr>doen alsof</vt:lpstr>
      <vt:lpstr>in het echt</vt:lpstr>
      <vt:lpstr>goud</vt:lpstr>
      <vt:lpstr>zilver</vt:lpstr>
      <vt:lpstr>de kerstbal</vt:lpstr>
      <vt:lpstr>de kerstboom</vt:lpstr>
      <vt:lpstr>de kerstklok</vt:lpstr>
      <vt:lpstr>de kerstman </vt:lpstr>
      <vt:lpstr>Kerstmis</vt:lpstr>
      <vt:lpstr>de kerstlichtjes </vt:lpstr>
      <vt:lpstr>de baby </vt:lpstr>
      <vt:lpstr>breekbaar</vt:lpstr>
      <vt:lpstr>breken</vt:lpstr>
      <vt:lpstr>de engel </vt:lpstr>
      <vt:lpstr>glimmen</vt:lpstr>
      <vt:lpstr>de herder</vt:lpstr>
      <vt:lpstr>de kribbe </vt:lpstr>
      <vt:lpstr>de os</vt:lpstr>
      <vt:lpstr>de stal</vt:lpstr>
      <vt:lpstr>de ster</vt:lpstr>
      <vt:lpstr>geboren</vt:lpstr>
      <vt:lpstr>de lamp </vt:lpstr>
      <vt:lpstr>lhet licht</vt:lpstr>
      <vt:lpstr>aandoen</vt:lpstr>
      <vt:lpstr>uitdoen</vt:lpstr>
      <vt:lpstr>lhet knopje</vt:lpstr>
      <vt:lpstr>drukken</vt:lpstr>
      <vt:lpstr>de kerstverlichting </vt:lpstr>
      <vt:lpstr>lhet contact</vt:lpstr>
      <vt:lpstr>contact opnemen</vt:lpstr>
      <vt:lpstr>reageren</vt:lpstr>
      <vt:lpstr>gezellig</vt:lpstr>
      <vt:lpstr>de vlog</vt:lpstr>
      <vt:lpstr>de scène</vt:lpstr>
      <vt:lpstr>één minuut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Evi Kruijer</dc:creator>
  <cp:lastModifiedBy>Willemijn Gerritsen</cp:lastModifiedBy>
  <cp:revision>1</cp:revision>
  <dcterms:created xsi:type="dcterms:W3CDTF">2024-10-01T09:40:40Z</dcterms:created>
  <dcterms:modified xsi:type="dcterms:W3CDTF">2024-10-04T12:44:20Z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