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322" r:id="rId9"/>
    <p:sldId id="323" r:id="rId10"/>
    <p:sldId id="346" r:id="rId11"/>
    <p:sldId id="347" r:id="rId12"/>
    <p:sldId id="348" r:id="rId13"/>
    <p:sldId id="349" r:id="rId14"/>
    <p:sldId id="350" r:id="rId15"/>
    <p:sldId id="263" r:id="rId16"/>
    <p:sldId id="264" r:id="rId17"/>
    <p:sldId id="266" r:id="rId18"/>
    <p:sldId id="267" r:id="rId19"/>
    <p:sldId id="351" r:id="rId20"/>
    <p:sldId id="414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5" r:id="rId35"/>
    <p:sldId id="366" r:id="rId36"/>
    <p:sldId id="367" r:id="rId37"/>
    <p:sldId id="368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78" r:id="rId48"/>
    <p:sldId id="379" r:id="rId49"/>
    <p:sldId id="380" r:id="rId50"/>
    <p:sldId id="381" r:id="rId51"/>
    <p:sldId id="415" r:id="rId52"/>
    <p:sldId id="382" r:id="rId53"/>
    <p:sldId id="383" r:id="rId54"/>
    <p:sldId id="384" r:id="rId55"/>
    <p:sldId id="385" r:id="rId56"/>
    <p:sldId id="386" r:id="rId57"/>
    <p:sldId id="387" r:id="rId58"/>
    <p:sldId id="388" r:id="rId59"/>
    <p:sldId id="389" r:id="rId60"/>
    <p:sldId id="390" r:id="rId61"/>
    <p:sldId id="391" r:id="rId62"/>
    <p:sldId id="392" r:id="rId63"/>
    <p:sldId id="393" r:id="rId64"/>
    <p:sldId id="394" r:id="rId65"/>
    <p:sldId id="395" r:id="rId66"/>
    <p:sldId id="396" r:id="rId67"/>
    <p:sldId id="397" r:id="rId68"/>
    <p:sldId id="398" r:id="rId69"/>
    <p:sldId id="399" r:id="rId70"/>
    <p:sldId id="400" r:id="rId71"/>
    <p:sldId id="401" r:id="rId72"/>
    <p:sldId id="402" r:id="rId73"/>
    <p:sldId id="403" r:id="rId74"/>
    <p:sldId id="404" r:id="rId75"/>
    <p:sldId id="405" r:id="rId76"/>
    <p:sldId id="406" r:id="rId77"/>
    <p:sldId id="407" r:id="rId78"/>
    <p:sldId id="408" r:id="rId79"/>
    <p:sldId id="409" r:id="rId80"/>
    <p:sldId id="416" r:id="rId81"/>
    <p:sldId id="410" r:id="rId82"/>
    <p:sldId id="411" r:id="rId83"/>
    <p:sldId id="412" r:id="rId84"/>
    <p:sldId id="413" r:id="rId8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235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732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89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222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9186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562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4005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0352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565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9436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712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D6055-6CD4-4AC1-B729-CD45E5947BD5}" type="datetimeFigureOut">
              <a:rPr lang="nl-NL" smtClean="0"/>
              <a:t>25-2-2021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04EAE-7A1B-4628-A06F-14388FFBCA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645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7.gif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0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3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.png"/><Relationship Id="rId5" Type="http://schemas.openxmlformats.org/officeDocument/2006/relationships/image" Target="../media/image32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.png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5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.png"/><Relationship Id="rId5" Type="http://schemas.openxmlformats.org/officeDocument/2006/relationships/image" Target="../media/image36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3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.png"/><Relationship Id="rId5" Type="http://schemas.openxmlformats.org/officeDocument/2006/relationships/image" Target="../media/image39.jpe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40.png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.png"/><Relationship Id="rId5" Type="http://schemas.openxmlformats.org/officeDocument/2006/relationships/image" Target="../media/image43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3.png"/><Relationship Id="rId5" Type="http://schemas.openxmlformats.org/officeDocument/2006/relationships/image" Target="../media/image44.jpeg"/><Relationship Id="rId4" Type="http://schemas.openxmlformats.org/officeDocument/2006/relationships/image" Target="../media/image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3.png"/><Relationship Id="rId5" Type="http://schemas.openxmlformats.org/officeDocument/2006/relationships/image" Target="../media/image45.jpeg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3.png"/><Relationship Id="rId5" Type="http://schemas.openxmlformats.org/officeDocument/2006/relationships/image" Target="../media/image46.jpeg"/><Relationship Id="rId4" Type="http://schemas.openxmlformats.org/officeDocument/2006/relationships/image" Target="../media/image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3.png"/><Relationship Id="rId5" Type="http://schemas.openxmlformats.org/officeDocument/2006/relationships/image" Target="../media/image47.jpeg"/><Relationship Id="rId4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48.jpeg"/><Relationship Id="rId5" Type="http://schemas.openxmlformats.org/officeDocument/2006/relationships/hyperlink" Target="http://www.google.nl/imgres?q=in+de+hoek+staan+straf&amp;hl=nl&amp;gbv=2&amp;biw=1920&amp;bih=817&amp;tbm=isch&amp;tbnid=Fm3_0Aqlw4ghkM:&amp;imgrefurl=http://nl.123rf.com/photo_8755988_kleine-kind-jongen-muur-hoek-straf-staande.html&amp;docid=8iQYmmHRZt7ssM&amp;imgurl=http://us.123rf.com/400wm/400/400/ia64/ia641102/ia64110200008/8755988-kleine-kind-jongen-muur-hoek-straf-staande.jpg&amp;w=267&amp;h=400&amp;ei=mlDfT6-eKMWu8QPcuZiZCw&amp;zoom=1&amp;iact=hc&amp;vpx=592&amp;vpy=209&amp;dur=913&amp;hovh=275&amp;hovw=183&amp;tx=104&amp;ty=147&amp;sig=101633186458560759114&amp;page=1&amp;tbnh=107&amp;tbnw=73&amp;start=0&amp;ndsp=63&amp;ved=1t:429,r:18,s:0,i:124" TargetMode="External"/><Relationship Id="rId4" Type="http://schemas.openxmlformats.org/officeDocument/2006/relationships/image" Target="../media/image1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3.png"/><Relationship Id="rId5" Type="http://schemas.openxmlformats.org/officeDocument/2006/relationships/image" Target="../media/image49.jpeg"/><Relationship Id="rId4" Type="http://schemas.openxmlformats.org/officeDocument/2006/relationships/image" Target="../media/image1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3.png"/><Relationship Id="rId5" Type="http://schemas.openxmlformats.org/officeDocument/2006/relationships/image" Target="../media/image50.jpeg"/><Relationship Id="rId4" Type="http://schemas.openxmlformats.org/officeDocument/2006/relationships/image" Target="../media/image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3.png"/><Relationship Id="rId5" Type="http://schemas.openxmlformats.org/officeDocument/2006/relationships/image" Target="../media/image51.jpeg"/><Relationship Id="rId4" Type="http://schemas.openxmlformats.org/officeDocument/2006/relationships/image" Target="../media/image1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3.png"/><Relationship Id="rId5" Type="http://schemas.openxmlformats.org/officeDocument/2006/relationships/image" Target="../media/image52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0.mp4"/><Relationship Id="rId1" Type="http://schemas.microsoft.com/office/2007/relationships/media" Target="../media/media40.mp4"/><Relationship Id="rId5" Type="http://schemas.openxmlformats.org/officeDocument/2006/relationships/image" Target="../media/image25.png"/><Relationship Id="rId4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1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3.png"/><Relationship Id="rId5" Type="http://schemas.openxmlformats.org/officeDocument/2006/relationships/image" Target="../media/image59.jpeg"/><Relationship Id="rId4" Type="http://schemas.openxmlformats.org/officeDocument/2006/relationships/image" Target="../media/image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3.png"/><Relationship Id="rId5" Type="http://schemas.openxmlformats.org/officeDocument/2006/relationships/image" Target="../media/image61.jpeg"/><Relationship Id="rId4" Type="http://schemas.openxmlformats.org/officeDocument/2006/relationships/image" Target="../media/image1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3.png"/><Relationship Id="rId5" Type="http://schemas.openxmlformats.org/officeDocument/2006/relationships/image" Target="../media/image62.jpeg"/><Relationship Id="rId4" Type="http://schemas.openxmlformats.org/officeDocument/2006/relationships/image" Target="../media/image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3.png"/><Relationship Id="rId5" Type="http://schemas.openxmlformats.org/officeDocument/2006/relationships/image" Target="../media/image63.jpeg"/><Relationship Id="rId4" Type="http://schemas.openxmlformats.org/officeDocument/2006/relationships/image" Target="../media/image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3.png"/><Relationship Id="rId5" Type="http://schemas.openxmlformats.org/officeDocument/2006/relationships/image" Target="../media/image64.jpeg"/><Relationship Id="rId4" Type="http://schemas.openxmlformats.org/officeDocument/2006/relationships/image" Target="../media/image1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3.png"/><Relationship Id="rId5" Type="http://schemas.openxmlformats.org/officeDocument/2006/relationships/image" Target="../media/image65.jpeg"/><Relationship Id="rId4" Type="http://schemas.openxmlformats.org/officeDocument/2006/relationships/image" Target="../media/image1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3.png"/><Relationship Id="rId5" Type="http://schemas.openxmlformats.org/officeDocument/2006/relationships/image" Target="../media/image66.jpeg"/><Relationship Id="rId4" Type="http://schemas.openxmlformats.org/officeDocument/2006/relationships/image" Target="../media/image1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3.png"/><Relationship Id="rId5" Type="http://schemas.openxmlformats.org/officeDocument/2006/relationships/image" Target="../media/image67.jpeg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3.png"/><Relationship Id="rId5" Type="http://schemas.openxmlformats.org/officeDocument/2006/relationships/image" Target="../media/image68.jpeg"/><Relationship Id="rId4" Type="http://schemas.openxmlformats.org/officeDocument/2006/relationships/image" Target="../media/image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3.png"/><Relationship Id="rId5" Type="http://schemas.openxmlformats.org/officeDocument/2006/relationships/image" Target="../media/image69.jpeg"/><Relationship Id="rId4" Type="http://schemas.openxmlformats.org/officeDocument/2006/relationships/image" Target="../media/image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3.png"/><Relationship Id="rId5" Type="http://schemas.openxmlformats.org/officeDocument/2006/relationships/image" Target="../media/image70.jpeg"/><Relationship Id="rId4" Type="http://schemas.openxmlformats.org/officeDocument/2006/relationships/image" Target="../media/image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71.jpeg"/><Relationship Id="rId5" Type="http://schemas.openxmlformats.org/officeDocument/2006/relationships/hyperlink" Target="http://www.google.nl/imgres?q=brief&amp;hl=nl&amp;tbo=d&amp;biw=1366&amp;bih=641&amp;tbm=isch&amp;tbnid=RrZaT2aWpmrdBM:&amp;imgrefurl=http://nl.123rf.com/photo_5433758_vlinder-met-brief-achtergrond-illustratie.html&amp;docid=iNjA2cJqMOS7jM&amp;imgurl=http://us.123rf.com/400wm/400/400/drillinginthedark/drillinginthedark0908/drillinginthedark090800156/5433758-vlinder-met-brief-achtergrond-illustratie.jpg&amp;w=777&amp;h=1200&amp;ei=S6DNUJWMKLHD0AW8xoHwDA&amp;zoom=1&amp;iact=hc&amp;vpx=507&amp;vpy=238&amp;dur=5299&amp;hovh=279&amp;hovw=181&amp;tx=138&amp;ty=254&amp;sig=101512615782951327573&amp;page=3&amp;tbnh=140&amp;tbnw=91&amp;start=76&amp;ndsp=43&amp;ved=1t:429,r:90,s:0,i:425" TargetMode="External"/><Relationship Id="rId4" Type="http://schemas.openxmlformats.org/officeDocument/2006/relationships/image" Target="../media/image6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3.png"/><Relationship Id="rId5" Type="http://schemas.openxmlformats.org/officeDocument/2006/relationships/image" Target="../media/image72.jpeg"/><Relationship Id="rId4" Type="http://schemas.openxmlformats.org/officeDocument/2006/relationships/image" Target="../media/image6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3.png"/><Relationship Id="rId5" Type="http://schemas.openxmlformats.org/officeDocument/2006/relationships/image" Target="../media/image73.jpeg"/><Relationship Id="rId4" Type="http://schemas.openxmlformats.org/officeDocument/2006/relationships/image" Target="../media/image6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3.png"/><Relationship Id="rId5" Type="http://schemas.openxmlformats.org/officeDocument/2006/relationships/image" Target="../media/image74.png"/><Relationship Id="rId4" Type="http://schemas.openxmlformats.org/officeDocument/2006/relationships/image" Target="../media/image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2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3.png"/><Relationship Id="rId5" Type="http://schemas.openxmlformats.org/officeDocument/2006/relationships/image" Target="../media/image77.jpeg"/><Relationship Id="rId4" Type="http://schemas.openxmlformats.org/officeDocument/2006/relationships/image" Target="../media/image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0.mp4"/><Relationship Id="rId1" Type="http://schemas.microsoft.com/office/2007/relationships/media" Target="../media/media60.mp4"/><Relationship Id="rId5" Type="http://schemas.openxmlformats.org/officeDocument/2006/relationships/image" Target="../media/image25.png"/><Relationship Id="rId4" Type="http://schemas.openxmlformats.org/officeDocument/2006/relationships/image" Target="../media/image7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7772400" cy="2691730"/>
          </a:xfrm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 </a:t>
            </a:r>
            <a:br>
              <a:rPr lang="nl-NL" b="1" dirty="0">
                <a:latin typeface="Century Gothic" panose="020B0502020202020204" pitchFamily="34" charset="0"/>
              </a:rPr>
            </a:br>
            <a:r>
              <a:rPr lang="nl-NL" b="1">
                <a:latin typeface="Century Gothic" panose="020B0502020202020204" pitchFamily="34" charset="0"/>
              </a:rPr>
              <a:t>C2 M6</a:t>
            </a:r>
            <a:endParaRPr lang="nl-NL" b="1" dirty="0">
              <a:latin typeface="Century Gothic" panose="020B0502020202020204" pitchFamily="34" charset="0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3568" y="3573016"/>
            <a:ext cx="7776864" cy="2376264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dag 1</a:t>
            </a:r>
          </a:p>
        </p:txBody>
      </p:sp>
    </p:spTree>
    <p:extLst>
      <p:ext uri="{BB962C8B-B14F-4D97-AF65-F5344CB8AC3E}">
        <p14:creationId xmlns:p14="http://schemas.microsoft.com/office/powerpoint/2010/main" val="4030331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trein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ijdelijke aanduiding voor inhoud 3" descr="trei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6768752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10791F-B707-42D8-A00E-B2E0BD647A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582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vakantie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oplus.nu/wp-content/uploads/2011/02/vakantie1-1023x68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6" y="1772816"/>
            <a:ext cx="511256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A817E5-8562-4030-BF7E-7D14D4FFA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6275" y="541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5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vliegtuig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c73-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39620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541C10-7928-4894-9140-AF6E4BC05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267" y="5474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7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wiel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epwinkel.net/images/birdy%20wiel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739620"/>
            <a:ext cx="4536503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C79AAB-22C3-499B-8807-7E32CB076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012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zoen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ratis-e-cards.nl/contents/media/kusje_verjaardag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51661"/>
            <a:ext cx="4176464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58CE51-58E4-49A9-A5A8-1173368E22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440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denken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nl.dreamstime.com/het-denken-emoticon-thumb1556380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74" y="1772815"/>
            <a:ext cx="4392488" cy="4248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EC113E9-7BBF-4766-A00F-C7D744EA43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6276" y="54651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7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zich verheugen op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755576" y="1410962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nl.dreamstime.com/verheugen-zich-van-het-meisje-wint-thumb394216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470" y="1771003"/>
            <a:ext cx="6264696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ED08D77-41B2-40BC-8F9E-D1CDE5B5E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949" y="5640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19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vrolijk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rolijk-meisj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90317"/>
            <a:ext cx="4464496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A91B2D-738B-4589-B82A-B9FD37CB5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298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druk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Schiphol_162965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90317"/>
            <a:ext cx="5796644" cy="394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0FE0FC8-951F-434A-92F4-5318C639D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957" y="5309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</a:t>
            </a:r>
            <a:r>
              <a:rPr lang="nl-NL"/>
              <a:t>van de dag </a:t>
            </a:r>
            <a:r>
              <a:rPr lang="nl-NL" dirty="0"/>
              <a:t>1: </a:t>
            </a:r>
            <a:br>
              <a:rPr lang="nl-NL" dirty="0"/>
            </a:br>
            <a:r>
              <a:rPr lang="nl-NL" dirty="0"/>
              <a:t>zich verheugen op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755576" y="1628800"/>
            <a:ext cx="7632848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http://nl.dreamstime.com/verheugen-zich-van-het-meisje-wint-thumb394216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2204864"/>
            <a:ext cx="6070600" cy="3941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4943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moeder</a:t>
            </a:r>
            <a:endParaRPr lang="nl-NL" dirty="0"/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http://us.123rf.com/400wm/400/400/anatols/anatols1105/anatols110500123/9587645-mama-zoenen-sweet-baby-boy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782479"/>
            <a:ext cx="345638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09DA037-691E-44D2-A40A-830097ED77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6068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4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dag 1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2M6D1 Opa Wanja komt naar Nederl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364088" y="949271"/>
            <a:ext cx="476250" cy="4683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40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6\portret cursus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4264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6\C2 M6 D1 Opa Wanja komt naar Nederland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834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5" name="Tijdelijke aanduiding voor inhoud 4" descr="D:\M.N. Origineel\MN origineel\MN cursus 2 origineel\cd2\module 6\C2 M6 D1 Opa Wanja komt naar Nederland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789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6\C2 M6 D1 Opa Wanja komt naar Nederland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978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1</a:t>
            </a:r>
          </a:p>
        </p:txBody>
      </p:sp>
      <p:pic>
        <p:nvPicPr>
          <p:cNvPr id="4" name="Tijdelijke aanduiding voor inhoud 3" descr="D:\M.N. Origineel\MN origineel\MN cursus 2 origineel\cd2\module 6\C2 M6 D1 Opa Wanja komt naar Nederland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839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sz="4900" b="1" dirty="0">
                <a:latin typeface="Century Gothic" panose="020B0502020202020204" pitchFamily="34" charset="0"/>
              </a:rPr>
              <a:t/>
            </a:r>
            <a:br>
              <a:rPr lang="nl-NL" sz="4900" b="1" dirty="0">
                <a:latin typeface="Century Gothic" panose="020B0502020202020204" pitchFamily="34" charset="0"/>
              </a:rPr>
            </a:br>
            <a:r>
              <a:rPr lang="nl-NL" sz="4900" b="1" dirty="0">
                <a:latin typeface="Century Gothic" panose="020B0502020202020204" pitchFamily="34" charset="0"/>
              </a:rPr>
              <a:t>de woordkaarten van </a:t>
            </a:r>
            <a:r>
              <a:rPr lang="nl-NL" b="1" dirty="0">
                <a:latin typeface="Century Gothic" panose="020B0502020202020204" pitchFamily="34" charset="0"/>
              </a:rPr>
              <a:t/>
            </a:r>
            <a:br>
              <a:rPr lang="nl-NL" b="1" dirty="0">
                <a:latin typeface="Century Gothic" panose="020B0502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2</a:t>
            </a:r>
          </a:p>
        </p:txBody>
      </p:sp>
    </p:spTree>
    <p:extLst>
      <p:ext uri="{BB962C8B-B14F-4D97-AF65-F5344CB8AC3E}">
        <p14:creationId xmlns:p14="http://schemas.microsoft.com/office/powerpoint/2010/main" val="1045885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meisjes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iniemen%20Meisjes%20A%20003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16832"/>
            <a:ext cx="4536504" cy="396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4FD653A-DDA3-44A8-96F0-45A38BDF3F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4045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4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jongens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ongensu1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7525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CD84EB7-0445-446A-9B06-145D22BE4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029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1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boek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0532-boek-binnenwerk_we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752528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BF48A47-7B7E-442F-8BEE-5C7F4A0C4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7353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9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vader</a:t>
            </a:r>
            <a:endParaRPr lang="nl-NL" dirty="0"/>
          </a:p>
        </p:txBody>
      </p:sp>
      <p:pic>
        <p:nvPicPr>
          <p:cNvPr id="8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 descr="http://us.123rf.com/400wm/400/400/goodluz/goodluz1101/goodluz110101376/8973709-kinderen-een-kus-geven-aan-hun-pap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16832"/>
            <a:ext cx="6120679" cy="396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08E975-90E9-4095-81F7-3DB99635F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223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gum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Gummetj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5472608" cy="4176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3E02CE-7B13-4175-BF1A-8B5B1CEF5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9192" y="5408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414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schrift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boefjes.nu/images/products/~diversen_101.jpg?width=500&amp;height=50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54461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1E0F955-242D-4E64-8299-C48633BE5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5464" y="54535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pen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439248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7CFD663-1F1B-4BCC-87FC-1CB0B19BCD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359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6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overal</a:t>
            </a:r>
            <a:endParaRPr lang="nl-NL" dirty="0"/>
          </a:p>
        </p:txBody>
      </p:sp>
      <p:pic>
        <p:nvPicPr>
          <p:cNvPr id="9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0348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988840"/>
            <a:ext cx="4896543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0F04D44-3CB7-41D6-B0D3-265A855FB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5576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nergens</a:t>
            </a:r>
            <a:endParaRPr lang="nl-NL" dirty="0"/>
          </a:p>
        </p:txBody>
      </p:sp>
      <p:pic>
        <p:nvPicPr>
          <p:cNvPr id="11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6a00d414389bb23c7f00e398bd35000003-320p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88840"/>
            <a:ext cx="4248471" cy="3744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0BA019-7EFF-4176-A017-5963F3C467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9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2:</a:t>
            </a:r>
            <a:br>
              <a:rPr lang="nl-NL" dirty="0"/>
            </a:br>
            <a:r>
              <a:rPr lang="nl-NL" dirty="0"/>
              <a:t>nergens en overal</a:t>
            </a:r>
          </a:p>
        </p:txBody>
      </p:sp>
      <p:pic>
        <p:nvPicPr>
          <p:cNvPr id="4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412776"/>
            <a:ext cx="8046156" cy="47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6a00d414389bb23c7f00e398bd35000003-320pi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553638" cy="2665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C0348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3715434" cy="25344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4516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nl-NL" b="1" dirty="0">
                <a:latin typeface="Century Gothic" panose="020B0502020202020204" pitchFamily="34" charset="0"/>
              </a:rPr>
              <a:t/>
            </a:r>
            <a:br>
              <a:rPr lang="nl-NL" b="1" dirty="0">
                <a:latin typeface="Century Gothic" panose="020B0502020202020204" pitchFamily="34" charset="0"/>
              </a:rPr>
            </a:br>
            <a:r>
              <a:rPr lang="nl-NL" sz="4900" b="1" dirty="0">
                <a:latin typeface="Century Gothic" panose="020B0502020202020204" pitchFamily="34" charset="0"/>
              </a:rPr>
              <a:t>de woordkaarten van </a:t>
            </a:r>
            <a:br>
              <a:rPr lang="nl-NL" sz="4900" b="1" dirty="0">
                <a:latin typeface="Century Gothic" panose="020B0502020202020204" pitchFamily="34" charset="0"/>
              </a:rPr>
            </a:br>
            <a:endParaRPr lang="nl-NL" sz="49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3</a:t>
            </a:r>
          </a:p>
        </p:txBody>
      </p:sp>
    </p:spTree>
    <p:extLst>
      <p:ext uri="{BB962C8B-B14F-4D97-AF65-F5344CB8AC3E}">
        <p14:creationId xmlns:p14="http://schemas.microsoft.com/office/powerpoint/2010/main" val="42725499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familie</a:t>
            </a:r>
            <a:endParaRPr lang="nl-NL" dirty="0"/>
          </a:p>
        </p:txBody>
      </p:sp>
      <p:pic>
        <p:nvPicPr>
          <p:cNvPr id="4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amili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44824"/>
            <a:ext cx="676875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1F600E-9954-4909-BD0E-545187CC7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808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5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kin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zoeaureliebeautyblog.files.wordpress.com/2010/08/prive-xd-00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3367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AAB08D-F59D-4F67-9524-47C4E01DA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163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4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kust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a_her_kust_i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2087"/>
            <a:ext cx="532859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D94E9ED-5463-44A8-B08F-14AF2C36C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6348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iedereen</a:t>
            </a:r>
            <a:endParaRPr lang="nl-NL" dirty="0"/>
          </a:p>
        </p:txBody>
      </p:sp>
      <p:pic>
        <p:nvPicPr>
          <p:cNvPr id="8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edereen-op-aard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72816"/>
            <a:ext cx="460851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800F49F-9AF6-471E-A5AD-04038F15A9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693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6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strand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p-Sicilie-strand_balestrate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6192688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F76768-F609-4813-8B60-411821DA0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213" y="55615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3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verjaardag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us.123rf.com/400wm/400/400/lenm/lenm1106/lenm110600181/9707267-illustratie-van-een-groep-tieners-het-uitdelen-van-verjaardag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44824"/>
            <a:ext cx="4032448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A8F79E-50BE-4082-B2D7-C5634D66B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1478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schommel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joopengelen.nl/images/speel/paula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32048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A2E3D95-167B-493B-B375-8AEE862BBC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4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vuur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static.nationalgeographic.nl/pictures/genjUserPhotoPicture/original/35/15/14/vuur-10-1415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4824"/>
            <a:ext cx="5400600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B65D7A-D911-48CC-8EC1-B3F697C6F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947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1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aansteken</a:t>
            </a:r>
            <a:endParaRPr lang="nl-NL" dirty="0"/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lowimpactman.files.wordpress.com/2008/06/lucifer.jpg?w=351&amp;h=18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554" y="1772816"/>
            <a:ext cx="4752528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51FB2D3-CC72-488D-89DC-D4DBA173B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125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in de hoek staan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3.gstatic.com/images?q=tbn:ANd9GcRqaGbD_O77ZtRlsoDZjB3gW3jMcPFIh-VE996K2v3S5I2mQ4XunA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773916"/>
            <a:ext cx="3024336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1E9338-2324-447F-9894-C24BDF90B1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349" y="5517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5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lol hebben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ema-avond-11-aug-200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795977"/>
            <a:ext cx="3744416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9E51EF3-FD7D-44E1-882B-3B75DA6B95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410" y="55675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73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ruzie maken</a:t>
            </a:r>
            <a:endParaRPr lang="nl-NL" dirty="0"/>
          </a:p>
        </p:txBody>
      </p:sp>
      <p:pic>
        <p:nvPicPr>
          <p:cNvPr id="7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t2.gstatic.com/images?q=tbn:ANd9GcSU400yuUPAC0Y0d45bbWMtx__5uTR_hw1PmrBtwnCUaadx-5uswpTkPlCfTQ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61206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9F1464-B11B-48D5-804E-C131A728F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3177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schommelen</a:t>
            </a:r>
            <a:endParaRPr lang="nl-NL" dirty="0"/>
          </a:p>
        </p:txBody>
      </p:sp>
      <p:pic>
        <p:nvPicPr>
          <p:cNvPr id="10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fbeelding 11" descr="http://fileexplorer.kompan.com/fetchfile.aspx?id=37326&amp;ps=ProductWebImag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518" y="1844825"/>
            <a:ext cx="5400600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F0330E-DD3F-41B0-AA8D-A67BEFC5E3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340" y="55892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6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5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uitglijden</a:t>
            </a:r>
            <a:endParaRPr lang="nl-NL" dirty="0"/>
          </a:p>
        </p:txBody>
      </p:sp>
      <p:pic>
        <p:nvPicPr>
          <p:cNvPr id="10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uitglijd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582" y="1736812"/>
            <a:ext cx="4248472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F72C5F-3C58-4F99-948A-E2F975A9A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96" y="5689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bloem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inside-out.nu/files/mooie-bloem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72816"/>
            <a:ext cx="561662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757990-347D-4CF6-BB5F-68E50ED524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3943" y="541578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5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woord van de dag 3:</a:t>
            </a:r>
            <a:br>
              <a:rPr lang="nl-NL" dirty="0"/>
            </a:br>
            <a:r>
              <a:rPr lang="nl-NL" dirty="0"/>
              <a:t>lol hebben</a:t>
            </a:r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83568" y="1628800"/>
            <a:ext cx="784887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hema-avond-11-aug-200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16832"/>
            <a:ext cx="4180696" cy="4320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9863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Het verhaal dag 3</a:t>
            </a:r>
            <a:br>
              <a:rPr lang="nl-NL" dirty="0"/>
            </a:br>
            <a:r>
              <a:rPr lang="nl-NL" dirty="0"/>
              <a:t>Klik op </a:t>
            </a:r>
          </a:p>
        </p:txBody>
      </p:sp>
      <p:pic>
        <p:nvPicPr>
          <p:cNvPr id="5" name="C2M6D3 Igor viert zijn verjaardag op het str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37446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67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6\C2 M6 D3 igors verjaardag strand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405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6\C2 M6 D3 igors verjaardag strand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684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5" name="Tijdelijke aanduiding voor inhoud 4" descr="D:\M.N. Origineel\MN origineel\MN cursus 2 origineel\cd2\module 6\C2 M6 D3 igors verjaardag strand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8278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3</a:t>
            </a:r>
          </a:p>
        </p:txBody>
      </p:sp>
      <p:pic>
        <p:nvPicPr>
          <p:cNvPr id="4" name="Tijdelijke aanduiding voor inhoud 3" descr="D:\M.N. Origineel\MN origineel\MN cursus 2 origineel\cd2\module 6\C2 M6 D3 igors verjaardag strand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38" y="1600200"/>
            <a:ext cx="638912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1932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4</a:t>
            </a:r>
          </a:p>
        </p:txBody>
      </p:sp>
    </p:spTree>
    <p:extLst>
      <p:ext uri="{BB962C8B-B14F-4D97-AF65-F5344CB8AC3E}">
        <p14:creationId xmlns:p14="http://schemas.microsoft.com/office/powerpoint/2010/main" val="33962786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boksen</a:t>
            </a:r>
            <a:endParaRPr lang="nl-NL" dirty="0"/>
          </a:p>
        </p:txBody>
      </p:sp>
      <p:pic>
        <p:nvPicPr>
          <p:cNvPr id="8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 descr="http://www.google.nl/url?source=imglanding&amp;ct=img&amp;q=http://www.sportgeschiedenis.nl/userfiles/Delibas.jpg&amp;sa=X&amp;ei=XlLfT6zlEYyE8gPp0MS9Cw&amp;ved=0CAwQ8wc&amp;usg=AFQjCNGTQLk11DB_L74tmkGGxXkm2o2PUA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68446"/>
            <a:ext cx="597666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0E1A01-ED9D-4665-B59D-2CBB21DA8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109" y="54834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fietsen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desampan.nl/uploads/wysiwyg/fotos_arrangement/fietsers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61662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3D522C7-3C10-4DF8-898A-08D9E369A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5703" y="5497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gymmen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nldata.nl/laurentius/willibrord/cgi-oic/pagedb.exe/..%5C..%5Cdocumenten%5C100826%20Gymmen%20in%20groep%203%5Cgym%2001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0808"/>
            <a:ext cx="5472608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585410-7927-40D0-894C-2CC67B0C4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3410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7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koffer(s)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offer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3" t="6669" r="5254" b="6669"/>
          <a:stretch/>
        </p:blipFill>
        <p:spPr bwMode="auto">
          <a:xfrm>
            <a:off x="2195736" y="1772816"/>
            <a:ext cx="4824536" cy="4104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C66A2DC-8FE7-45B3-A513-DF8D9C302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6285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4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lezen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spoe.nl/media/images/lezend_kind.jpg&amp;sa=X&amp;ei=_VLfT-brI4TN8QP6lqirCw&amp;ved=0CAsQ8wc&amp;usg=AFQjCNH2WM8NKCqM71_q8zaQaoFdQc9J7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772816"/>
            <a:ext cx="4968552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898C77-0758-4895-AE59-50E7108A4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523" y="54119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raden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hermanvis.nl/cms/wp-content/uploads/Plan-bedenken.jpeg&amp;sa=X&amp;ei=oVPfT4qUO86r8QOWqu2RCw&amp;ved=0CAsQ8wc&amp;usg=AFQjCNFuixxXq7O-Ab2nr8V5euW6yM7cjw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72816"/>
            <a:ext cx="432048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02A7D8-4417-495F-BEB1-EBE186CEC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900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2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skeeleren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0599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94" y="1772816"/>
            <a:ext cx="5832647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409BBB1-DF18-4381-B238-653700CB17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270" y="5461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8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(met poppen) spelen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op_bed_spelen_002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400600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FED0161-1425-4C10-8403-D1EE0F5BC1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349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tekenen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google.nl/url?source=imglanding&amp;ct=img&amp;q=http://www.boek.net/images/opgroeien-met-tekenend-de-vos-9789021337661-4-1-image&amp;sa=X&amp;ei=VVTfT9i7H8bF8gOd0OGwCw&amp;ved=0CAwQ8wc&amp;usg=AFQjCNHZzPGiQc0NmtsvDGi2ek_IxSrtm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5"/>
          <a:stretch/>
        </p:blipFill>
        <p:spPr bwMode="auto">
          <a:xfrm>
            <a:off x="2556590" y="1848660"/>
            <a:ext cx="4104456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AB12B9-945F-46F9-B3E7-38FF05450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6046" y="544522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voetballen</a:t>
            </a:r>
            <a:endParaRPr lang="nl-NL" dirty="0"/>
          </a:p>
        </p:txBody>
      </p:sp>
      <p:pic>
        <p:nvPicPr>
          <p:cNvPr id="4" name="Picture 2" descr="http://vermiljoenshop.be/646-thickbox/boordstof-rood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1714500" y="2036743"/>
            <a:ext cx="5715000" cy="36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vermiljoenshop.be/646-thickbox/boordstof-roo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"/>
          <a:stretch/>
        </p:blipFill>
        <p:spPr bwMode="auto">
          <a:xfrm>
            <a:off x="611560" y="1412776"/>
            <a:ext cx="799451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fbeelding 5" descr="http://www.ona53.nl/Data/ONA53/Modules/TekstPagina/Front/images/Nieuws/Peter_Wisgerhof_jp_1059552b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184576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8DD986E-AE04-4A5A-9000-83CA940ECE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629" y="5445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30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leuk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 descr="http://www.google.nl/url?source=imglanding&amp;ct=img&amp;q=http://familiebruins.punt.nl/upload/leuk2520paard9ki.jpg&amp;sa=X&amp;ei=KS_qT-bCJsqu0QXJ1bFl&amp;ved=0CAkQ8wc4QQ&amp;usg=AFQjCNHGA9Ft3RwoBTimlS690liWTPo19A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1826321"/>
            <a:ext cx="3384376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DB35AF-0984-45A1-975F-0D4D1B12C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930" y="52815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3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niet leuk</a:t>
            </a:r>
            <a:endParaRPr lang="nl-NL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 descr="http://www.gelderlander.nl/multimedia/archive/01900/lekke_bal_1900848a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04821"/>
            <a:ext cx="4752528" cy="40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CA1B1D-9081-4F9E-8F27-BAEEF5B76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2289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7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het woord van de dag 4: leuk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00200"/>
            <a:ext cx="792088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 descr="http://www.google.nl/url?source=imglanding&amp;ct=img&amp;q=http://familiebruins.punt.nl/upload/leuk2520paard9ki.jpg&amp;sa=X&amp;ei=KS_qT-bCJsqu0QXJ1bFl&amp;ved=0CAkQ8wc4QQ&amp;usg=AFQjCNHGA9Ft3RwoBTimlS690liWTPo19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76" y="1988840"/>
            <a:ext cx="3384376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508652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taalfuncties van dag 4: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/>
              <a:t>Een mening geven:</a:t>
            </a:r>
          </a:p>
          <a:p>
            <a:pPr lvl="0"/>
            <a:r>
              <a:rPr lang="nl-NL" dirty="0"/>
              <a:t>Ik vind het (juist) leuk</a:t>
            </a:r>
          </a:p>
          <a:p>
            <a:pPr lvl="0"/>
            <a:r>
              <a:rPr lang="nl-NL" dirty="0"/>
              <a:t>Ik vind het (helemaal) niet leuk</a:t>
            </a:r>
          </a:p>
          <a:p>
            <a:r>
              <a:rPr lang="nl-NL" dirty="0"/>
              <a:t> </a:t>
            </a:r>
          </a:p>
          <a:p>
            <a:r>
              <a:rPr lang="nl-NL" dirty="0"/>
              <a:t>Iets bevestigen/ tegenspreken:</a:t>
            </a:r>
          </a:p>
          <a:p>
            <a:pPr lvl="0"/>
            <a:r>
              <a:rPr lang="nl-NL" dirty="0"/>
              <a:t>Ik vind het juist wel leuk</a:t>
            </a:r>
          </a:p>
          <a:p>
            <a:pPr lvl="0"/>
            <a:r>
              <a:rPr lang="nl-NL" dirty="0"/>
              <a:t>Ik vind het helemaal niet leuk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325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hoed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blues%20brother%20hoed%20zwar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00808"/>
            <a:ext cx="453650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779558-2954-4500-8537-EFC24842D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8293" y="54089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woordkaarten van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4400" b="1" dirty="0">
                <a:latin typeface="Century Gothic" panose="020B0502020202020204" pitchFamily="34" charset="0"/>
              </a:rPr>
              <a:t>dag 5</a:t>
            </a:r>
          </a:p>
        </p:txBody>
      </p:sp>
    </p:spTree>
    <p:extLst>
      <p:ext uri="{BB962C8B-B14F-4D97-AF65-F5344CB8AC3E}">
        <p14:creationId xmlns:p14="http://schemas.microsoft.com/office/powerpoint/2010/main" val="7907509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meneer</a:t>
            </a:r>
            <a:endParaRPr lang="nl-NL" dirty="0"/>
          </a:p>
        </p:txBody>
      </p:sp>
      <p:pic>
        <p:nvPicPr>
          <p:cNvPr id="7" name="Picture 2" descr="http://www.pimpmijnbakfiets.nl/image/cache/data/patronen/geel-500x5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2368248" y="1620329"/>
            <a:ext cx="4407503" cy="44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pimpmijnbakfiets.nl/image/cache/data/patronen/geel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2207" r="3667" b="3605"/>
          <a:stretch/>
        </p:blipFill>
        <p:spPr bwMode="auto">
          <a:xfrm>
            <a:off x="611560" y="1484784"/>
            <a:ext cx="7920880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neer%20aart!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71643"/>
            <a:ext cx="273630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EE5C9B4-610C-4907-8E4A-EC03A3D37D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4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flat</a:t>
            </a:r>
            <a:endParaRPr lang="nl-NL" dirty="0"/>
          </a:p>
        </p:txBody>
      </p:sp>
      <p:pic>
        <p:nvPicPr>
          <p:cNvPr id="8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LAT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5616624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9FBB834-2E28-46DF-BAE8-0473C12873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704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3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brief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t2.gstatic.com/images?q=tbn:ANd9GcR5CXsQfsdLG5kAXmnxCLtJOWfgIX2S76PEQhxFyVYjzikXTkSS">
            <a:hlinkClick r:id="rId5"/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628800"/>
            <a:ext cx="3240360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39BC5D0-A81D-4585-B00A-92623256E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20" y="53732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washand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http://www.bureaubewust.nl/_clientfiles/artikelen/l_lc%20washand%20blauw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/>
          <a:stretch/>
        </p:blipFill>
        <p:spPr bwMode="auto">
          <a:xfrm>
            <a:off x="2699792" y="1700809"/>
            <a:ext cx="3403773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5B12CDE-D11F-45E0-AC83-A3DD968F8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584" y="5390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2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tandenborstel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Tandenborste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700" y="1739620"/>
            <a:ext cx="5400600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AC314A-E917-4470-83DA-D05448848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93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65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de telefoon</a:t>
            </a:r>
            <a:endParaRPr lang="nl-NL" dirty="0"/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fysic-dect-telefoon-fx-3900-(111637)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1628800"/>
            <a:ext cx="4392488" cy="4320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34A1A4D-6F94-4D46-9DC1-79C21E071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592" y="54396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65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achteruit-vooruit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NUT_299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3168352" cy="3888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fbeelding 6" descr="http://3.bp.blogspot.com/-MsC7qqJs_3s/Td_8qdPPAgI/AAAAAAAAAHg/i3QdGyFknM0/s1600/eerste+meters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14897"/>
            <a:ext cx="3043019" cy="384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0A1947A-1BAC-44BE-9B6F-C366B054E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50" y="55290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9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droevig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http://www.columbusmagazine.nl/images/user_images13/23a53/23a5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256584" cy="4104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388465-E8DC-452E-B7B8-9F24B7149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6003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>
                <a:latin typeface="Century Gothic" panose="020B0502020202020204" pitchFamily="34" charset="0"/>
              </a:rPr>
              <a:t>droevig</a:t>
            </a:r>
            <a:endParaRPr lang="nl-NL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 descr="http://www.columbusmagazine.nl/images/user_images13/23a53/23a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5256584" cy="4104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792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pak</a:t>
            </a:r>
          </a:p>
        </p:txBody>
      </p:sp>
      <p:pic>
        <p:nvPicPr>
          <p:cNvPr id="4" name="Tijdelijke aanduiding voor inhoud 3" descr="http://upload.wikimedia.org/wikipedia/commons/thumb/4/49/Toothpasteonbrush.jpg/800px-Toothpasteonbrush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284984"/>
            <a:ext cx="2277687" cy="15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kostuum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58" y="1703616"/>
            <a:ext cx="3240360" cy="4248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3E95FC5-9C1E-4797-9627-B51D7CE73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592" y="54183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8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Het verhaal van dag 5</a:t>
            </a:r>
            <a:br>
              <a:rPr lang="nl-NL" dirty="0" smtClean="0"/>
            </a:br>
            <a:r>
              <a:rPr lang="nl-NL" dirty="0" smtClean="0"/>
              <a:t>Klik op </a:t>
            </a:r>
            <a:endParaRPr lang="nl-NL" dirty="0"/>
          </a:p>
        </p:txBody>
      </p:sp>
      <p:pic>
        <p:nvPicPr>
          <p:cNvPr id="5" name="C2M6D5 Opa Wanja gaat terug naar Rusla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5750" y="1600200"/>
            <a:ext cx="6034088" cy="4525963"/>
          </a:xfrm>
        </p:spPr>
      </p:pic>
      <p:pic>
        <p:nvPicPr>
          <p:cNvPr id="4" name="Afbeelding 3" descr="C:\Users\G.tenKlooster\AppData\Local\Microsoft\Windows\INetCache\Content.MSO\8E53A42E.tmp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70815"/>
            <a:ext cx="476250" cy="3594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7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5</a:t>
            </a:r>
          </a:p>
        </p:txBody>
      </p:sp>
      <p:pic>
        <p:nvPicPr>
          <p:cNvPr id="4" name="Tijdelijke aanduiding voor inhoud 3" descr="D:\M.N. Origineel\MN origineel\MN cursus 2 origineel\cd2\module 6\C2 M6 D5 terug naar rusland 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2054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5</a:t>
            </a:r>
          </a:p>
        </p:txBody>
      </p:sp>
      <p:pic>
        <p:nvPicPr>
          <p:cNvPr id="4" name="Tijdelijke aanduiding voor inhoud 3" descr="D:\M.N. Origineel\MN origineel\MN cursus 2 origineel\cd2\module 6\C2 M6 D5 terug naar rusland 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6955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5</a:t>
            </a:r>
          </a:p>
        </p:txBody>
      </p:sp>
      <p:pic>
        <p:nvPicPr>
          <p:cNvPr id="5" name="Tijdelijke aanduiding voor inhoud 4" descr="D:\M.N. Origineel\MN origineel\MN cursus 2 origineel\cd2\module 6\C2 M6 D5 terug naar rusland 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8050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 verhaalplaten van dag 5</a:t>
            </a:r>
          </a:p>
        </p:txBody>
      </p:sp>
      <p:pic>
        <p:nvPicPr>
          <p:cNvPr id="4" name="Tijdelijke aanduiding voor inhoud 3" descr="D:\M.N. Origineel\MN origineel\MN cursus 2 origineel\cd2\module 6\C2 M6 D5 terug naar rusland 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3" y="1600200"/>
            <a:ext cx="3199973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898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b="1" dirty="0" err="1">
                <a:latin typeface="Century Gothic" panose="020B0502020202020204" pitchFamily="34" charset="0"/>
              </a:rPr>
              <a:t>het</a:t>
            </a:r>
            <a:r>
              <a:rPr lang="nl-NL" b="1" dirty="0">
                <a:latin typeface="Century Gothic" panose="020B0502020202020204" pitchFamily="34" charset="0"/>
              </a:rPr>
              <a:t> station</a:t>
            </a:r>
            <a:endParaRPr lang="nl-NL" dirty="0"/>
          </a:p>
        </p:txBody>
      </p:sp>
      <p:pic>
        <p:nvPicPr>
          <p:cNvPr id="5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onpaintstore.nl/images/product_images/thumbnail_RAL802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8393"/>
            <a:ext cx="7920880" cy="48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entraal_station_antwerpen_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176464" cy="4176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B13A0F7-7866-47A6-95A3-DC0038EA4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600" y="53899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70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304</Words>
  <Application>Microsoft Office PowerPoint</Application>
  <PresentationFormat>Diavoorstelling (4:3)</PresentationFormat>
  <Paragraphs>97</Paragraphs>
  <Slides>84</Slides>
  <Notes>0</Notes>
  <HiddenSlides>0</HiddenSlides>
  <MMClips>60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84</vt:i4>
      </vt:variant>
    </vt:vector>
  </HeadingPairs>
  <TitlesOfParts>
    <vt:vector size="89" baseType="lpstr">
      <vt:lpstr>Arial</vt:lpstr>
      <vt:lpstr>Calibri</vt:lpstr>
      <vt:lpstr>Century Gothic</vt:lpstr>
      <vt:lpstr>Wingdings</vt:lpstr>
      <vt:lpstr>Kantoorthema</vt:lpstr>
      <vt:lpstr>de woordkaarten van  C2 M6</vt:lpstr>
      <vt:lpstr>de moeder</vt:lpstr>
      <vt:lpstr>de vader</vt:lpstr>
      <vt:lpstr>iedereen</vt:lpstr>
      <vt:lpstr>de bloem</vt:lpstr>
      <vt:lpstr>de koffer(s)</vt:lpstr>
      <vt:lpstr>de hoed</vt:lpstr>
      <vt:lpstr>lhet pak</vt:lpstr>
      <vt:lpstr>lhet station</vt:lpstr>
      <vt:lpstr>de trein</vt:lpstr>
      <vt:lpstr>de vakantie</vt:lpstr>
      <vt:lpstr>lhet vliegtuig</vt:lpstr>
      <vt:lpstr>lhet wiel</vt:lpstr>
      <vt:lpstr>de zoen</vt:lpstr>
      <vt:lpstr>denken</vt:lpstr>
      <vt:lpstr>zich verheugen op</vt:lpstr>
      <vt:lpstr>vrolijk</vt:lpstr>
      <vt:lpstr>druk</vt:lpstr>
      <vt:lpstr>Het woord van de dag 1:  zich verheugen op</vt:lpstr>
      <vt:lpstr>Het verhaal dag 1 Klik op </vt:lpstr>
      <vt:lpstr>de verhaalplaten van dag 1</vt:lpstr>
      <vt:lpstr>de verhaalplaten van dag 1</vt:lpstr>
      <vt:lpstr>de verhaalplaten van dag 1</vt:lpstr>
      <vt:lpstr>de verhaalplaten van dag 1</vt:lpstr>
      <vt:lpstr>de verhaalplaten van dag 1</vt:lpstr>
      <vt:lpstr> de woordkaarten van  </vt:lpstr>
      <vt:lpstr>de meisjes</vt:lpstr>
      <vt:lpstr>de jongens</vt:lpstr>
      <vt:lpstr>lhet boek</vt:lpstr>
      <vt:lpstr>de gum</vt:lpstr>
      <vt:lpstr>lhet schrift</vt:lpstr>
      <vt:lpstr>de pen</vt:lpstr>
      <vt:lpstr>overal</vt:lpstr>
      <vt:lpstr>nergens</vt:lpstr>
      <vt:lpstr>het woord van de dag 2: nergens en overal</vt:lpstr>
      <vt:lpstr> de woordkaarten van  </vt:lpstr>
      <vt:lpstr>de familie</vt:lpstr>
      <vt:lpstr>de kin</vt:lpstr>
      <vt:lpstr>de kust</vt:lpstr>
      <vt:lpstr>lhet strand</vt:lpstr>
      <vt:lpstr>de verjaardag</vt:lpstr>
      <vt:lpstr>de schommel</vt:lpstr>
      <vt:lpstr>lhet vuur</vt:lpstr>
      <vt:lpstr>aansteken</vt:lpstr>
      <vt:lpstr>in de hoek staan</vt:lpstr>
      <vt:lpstr>lol hebben</vt:lpstr>
      <vt:lpstr>ruzie maken</vt:lpstr>
      <vt:lpstr>schommelen</vt:lpstr>
      <vt:lpstr>uitglijden</vt:lpstr>
      <vt:lpstr>het woord van de dag 3: lol hebben</vt:lpstr>
      <vt:lpstr>Het verhaal dag 3 Klik op </vt:lpstr>
      <vt:lpstr>de verhaalplaten van dag 3</vt:lpstr>
      <vt:lpstr>de verhaalplaten van dag 3</vt:lpstr>
      <vt:lpstr>de verhaalplaten van dag 3</vt:lpstr>
      <vt:lpstr>de verhaalplaten van dag 3</vt:lpstr>
      <vt:lpstr>de woordkaarten van</vt:lpstr>
      <vt:lpstr>boksen</vt:lpstr>
      <vt:lpstr>fietsen</vt:lpstr>
      <vt:lpstr>gymmen</vt:lpstr>
      <vt:lpstr>lezen</vt:lpstr>
      <vt:lpstr>raden</vt:lpstr>
      <vt:lpstr>skeeleren</vt:lpstr>
      <vt:lpstr>(met poppen) spelen</vt:lpstr>
      <vt:lpstr>tekenen</vt:lpstr>
      <vt:lpstr>voetballen</vt:lpstr>
      <vt:lpstr>leuk</vt:lpstr>
      <vt:lpstr>niet leuk</vt:lpstr>
      <vt:lpstr>het woord van de dag 4: leuk</vt:lpstr>
      <vt:lpstr>de taalfuncties van dag 4:</vt:lpstr>
      <vt:lpstr>de woordkaarten van</vt:lpstr>
      <vt:lpstr>de meneer</vt:lpstr>
      <vt:lpstr>de flat</vt:lpstr>
      <vt:lpstr>de brief</vt:lpstr>
      <vt:lpstr>de washand</vt:lpstr>
      <vt:lpstr>de tandenborstel</vt:lpstr>
      <vt:lpstr>de telefoon</vt:lpstr>
      <vt:lpstr>achteruit-vooruit</vt:lpstr>
      <vt:lpstr>droevig</vt:lpstr>
      <vt:lpstr>droevig</vt:lpstr>
      <vt:lpstr>Het verhaal van dag 5 Klik op </vt:lpstr>
      <vt:lpstr>de verhaalplaten van dag 5</vt:lpstr>
      <vt:lpstr>de verhaalplaten van dag 5</vt:lpstr>
      <vt:lpstr>de verhaalplaten van dag 5</vt:lpstr>
      <vt:lpstr>de verhaalplaten van dag 5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woordkaarten van  C2 M4</dc:title>
  <dc:creator>Gebruiker</dc:creator>
  <cp:lastModifiedBy>Gabriëlle ten Klooster</cp:lastModifiedBy>
  <cp:revision>42</cp:revision>
  <dcterms:created xsi:type="dcterms:W3CDTF">2015-06-28T19:48:57Z</dcterms:created>
  <dcterms:modified xsi:type="dcterms:W3CDTF">2021-02-25T08:57:18Z</dcterms:modified>
  <cp:contentStatus>Definitief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