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22" r:id="rId9"/>
    <p:sldId id="323" r:id="rId10"/>
    <p:sldId id="346" r:id="rId11"/>
    <p:sldId id="347" r:id="rId12"/>
    <p:sldId id="348" r:id="rId13"/>
    <p:sldId id="349" r:id="rId14"/>
    <p:sldId id="350" r:id="rId15"/>
    <p:sldId id="263" r:id="rId16"/>
    <p:sldId id="264" r:id="rId17"/>
    <p:sldId id="266" r:id="rId18"/>
    <p:sldId id="267" r:id="rId19"/>
    <p:sldId id="351" r:id="rId20"/>
    <p:sldId id="414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415" r:id="rId52"/>
    <p:sldId id="382" r:id="rId53"/>
    <p:sldId id="383" r:id="rId54"/>
    <p:sldId id="384" r:id="rId55"/>
    <p:sldId id="385" r:id="rId56"/>
    <p:sldId id="386" r:id="rId57"/>
    <p:sldId id="387" r:id="rId58"/>
    <p:sldId id="388" r:id="rId59"/>
    <p:sldId id="389" r:id="rId60"/>
    <p:sldId id="390" r:id="rId61"/>
    <p:sldId id="391" r:id="rId62"/>
    <p:sldId id="392" r:id="rId63"/>
    <p:sldId id="393" r:id="rId64"/>
    <p:sldId id="394" r:id="rId65"/>
    <p:sldId id="395" r:id="rId66"/>
    <p:sldId id="396" r:id="rId67"/>
    <p:sldId id="397" r:id="rId68"/>
    <p:sldId id="398" r:id="rId69"/>
    <p:sldId id="399" r:id="rId70"/>
    <p:sldId id="400" r:id="rId71"/>
    <p:sldId id="401" r:id="rId72"/>
    <p:sldId id="402" r:id="rId73"/>
    <p:sldId id="403" r:id="rId74"/>
    <p:sldId id="404" r:id="rId75"/>
    <p:sldId id="405" r:id="rId76"/>
    <p:sldId id="406" r:id="rId77"/>
    <p:sldId id="407" r:id="rId78"/>
    <p:sldId id="408" r:id="rId79"/>
    <p:sldId id="409" r:id="rId80"/>
    <p:sldId id="416" r:id="rId81"/>
    <p:sldId id="410" r:id="rId82"/>
    <p:sldId id="411" r:id="rId83"/>
    <p:sldId id="412" r:id="rId84"/>
    <p:sldId id="413" r:id="rId8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23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32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1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62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00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65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4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12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64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gif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8.jpeg"/><Relationship Id="rId5" Type="http://schemas.openxmlformats.org/officeDocument/2006/relationships/hyperlink" Target="http://www.google.nl/imgres?q=in+de+hoek+staan+straf&amp;hl=nl&amp;gbv=2&amp;biw=1920&amp;bih=817&amp;tbm=isch&amp;tbnid=Fm3_0Aqlw4ghkM:&amp;imgrefurl=http://nl.123rf.com/photo_8755988_kleine-kind-jongen-muur-hoek-straf-staande.html&amp;docid=8iQYmmHRZt7ssM&amp;imgurl=http://us.123rf.com/400wm/400/400/ia64/ia641102/ia64110200008/8755988-kleine-kind-jongen-muur-hoek-straf-staande.jpg&amp;w=267&amp;h=400&amp;ei=mlDfT6-eKMWu8QPcuZiZCw&amp;zoom=1&amp;iact=hc&amp;vpx=592&amp;vpy=209&amp;dur=913&amp;hovh=275&amp;hovw=183&amp;tx=104&amp;ty=147&amp;sig=101633186458560759114&amp;page=1&amp;tbnh=107&amp;tbnw=73&amp;start=0&amp;ndsp=63&amp;ved=1t:429,r:18,s:0,i:124" TargetMode="External"/><Relationship Id="rId4" Type="http://schemas.openxmlformats.org/officeDocument/2006/relationships/image" Target="../media/image1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0.mp4"/><Relationship Id="rId1" Type="http://schemas.microsoft.com/office/2007/relationships/media" Target="../media/media40.mp4"/><Relationship Id="rId5" Type="http://schemas.openxmlformats.org/officeDocument/2006/relationships/image" Target="../media/image25.png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1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1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2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2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71.jpeg"/><Relationship Id="rId5" Type="http://schemas.openxmlformats.org/officeDocument/2006/relationships/hyperlink" Target="http://www.google.nl/imgres?q=brief&amp;hl=nl&amp;tbo=d&amp;biw=1366&amp;bih=641&amp;tbm=isch&amp;tbnid=RrZaT2aWpmrdBM:&amp;imgrefurl=http://nl.123rf.com/photo_5433758_vlinder-met-brief-achtergrond-illustratie.html&amp;docid=iNjA2cJqMOS7jM&amp;imgurl=http://us.123rf.com/400wm/400/400/drillinginthedark/drillinginthedark0908/drillinginthedark090800156/5433758-vlinder-met-brief-achtergrond-illustratie.jpg&amp;w=777&amp;h=1200&amp;ei=S6DNUJWMKLHD0AW8xoHwDA&amp;zoom=1&amp;iact=hc&amp;vpx=507&amp;vpy=238&amp;dur=5299&amp;hovh=279&amp;hovw=181&amp;tx=138&amp;ty=254&amp;sig=101512615782951327573&amp;page=3&amp;tbnh=140&amp;tbnw=91&amp;start=76&amp;ndsp=43&amp;ved=1t:429,r:90,s:0,i:425" TargetMode="External"/><Relationship Id="rId4" Type="http://schemas.openxmlformats.org/officeDocument/2006/relationships/image" Target="../media/image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4.png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2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2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jpeg"/><Relationship Id="rId5" Type="http://schemas.openxmlformats.org/officeDocument/2006/relationships/image" Target="../media/image6.jpeg"/><Relationship Id="rId4" Type="http://schemas.openxmlformats.org/officeDocument/2006/relationships/image" Target="../media/image10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0.mp4"/><Relationship Id="rId1" Type="http://schemas.microsoft.com/office/2007/relationships/media" Target="../media/media60.mp4"/><Relationship Id="rId5" Type="http://schemas.openxmlformats.org/officeDocument/2006/relationships/image" Target="../media/image25.png"/><Relationship Id="rId4" Type="http://schemas.openxmlformats.org/officeDocument/2006/relationships/image" Target="../media/image78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 </a:t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b="1">
                <a:latin typeface="Century Gothic" panose="020B0502020202020204" pitchFamily="34" charset="0"/>
              </a:rPr>
              <a:t>C2 M6</a:t>
            </a:r>
            <a:endParaRPr lang="nl-NL" b="1" dirty="0">
              <a:latin typeface="Century Gothic" panose="020B050202020202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37626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4030331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trein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trei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76875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10791F-B707-42D8-A00E-B2E0BD647A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582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vakantie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oplus.nu/wp-content/uploads/2011/02/vakantie1-1023x6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72816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817E5-8562-4030-BF7E-7D14D4FFA9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275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vliegtuig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jc73-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39620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541C10-7928-4894-9140-AF6E4BC05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267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7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wiel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epwinkel.net/images/birdy%20wie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39620"/>
            <a:ext cx="453650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C79AAB-22C3-499B-8807-7E32CB076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7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zoen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atis-e-cards.nl/contents/media/kusje_verjaardag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51661"/>
            <a:ext cx="417646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58CE51-58E4-49A9-A5A8-1173368E2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0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denken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nl.dreamstime.com/het-denken-emoticon-thumb1556380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574" y="1772815"/>
            <a:ext cx="439248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C113E9-7BBF-4766-A00F-C7D744EA4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4651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zich verheugen op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55576" y="141096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nl.dreamstime.com/verheugen-zich-van-het-meisje-wint-thumb394216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70" y="1771003"/>
            <a:ext cx="626469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D08D77-41B2-40BC-8F9E-D1CDE5B5E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949" y="56401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vrolijk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rolijk-meis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90317"/>
            <a:ext cx="4464496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A91B2D-738B-4589-B82A-B9FD37CB5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2987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druk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chiphol_162965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90317"/>
            <a:ext cx="5796644" cy="394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FE0FC8-951F-434A-92F4-5318C639D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957" y="5309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3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</a:t>
            </a:r>
            <a:r>
              <a:rPr lang="nl-NL"/>
              <a:t>van de dag </a:t>
            </a:r>
            <a:r>
              <a:rPr lang="nl-NL" dirty="0"/>
              <a:t>1: </a:t>
            </a:r>
            <a:br>
              <a:rPr lang="nl-NL" dirty="0"/>
            </a:br>
            <a:r>
              <a:rPr lang="nl-NL" dirty="0"/>
              <a:t>zich verheugen op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55576" y="1628800"/>
            <a:ext cx="763284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nl.dreamstime.com/verheugen-zich-van-het-meisje-wint-thumb394216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2204864"/>
            <a:ext cx="6070600" cy="3941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943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moeder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us.123rf.com/400wm/400/400/anatols/anatols1105/anatols110500123/9587645-mama-zoenen-sweet-baby-boy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82479"/>
            <a:ext cx="34563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9DA037-691E-44D2-A40A-830097ED7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068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2M6D1 Opa Wanja komt naar Nederlan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64088" y="949271"/>
            <a:ext cx="476250" cy="468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40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6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4264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6\C2 M6 D1 Opa Wanja komt naar Nederlan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834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D:\M.N. Origineel\MN origineel\MN cursus 2 origineel\cd2\module 6\C2 M6 D1 Opa Wanja komt naar Nederlan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789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6\C2 M6 D1 Opa Wanja komt naar Nederlan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7978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6\C2 M6 D1 Opa Wanja komt naar Nederlan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2839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sz="4900" b="1" dirty="0">
                <a:latin typeface="Century Gothic" panose="020B0502020202020204" pitchFamily="34" charset="0"/>
              </a:rPr>
              <a:t/>
            </a:r>
            <a:br>
              <a:rPr lang="nl-NL" sz="4900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1045885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meisjes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iniemen%20Meisjes%20A%20003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16832"/>
            <a:ext cx="4536504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FD653A-DDA3-44A8-96F0-45A38BDF3F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04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4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jongens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jongensu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D84EB7-0445-446A-9B06-145D22BE47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029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1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boek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0532-boek-binnenwerk_we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F48A47-7B7E-442F-8BEE-5C7F4A0C4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7353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9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vader</a:t>
            </a:r>
            <a:endParaRPr lang="nl-NL" dirty="0"/>
          </a:p>
        </p:txBody>
      </p:sp>
      <p:pic>
        <p:nvPicPr>
          <p:cNvPr id="8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 descr="http://us.123rf.com/400wm/400/400/goodluz/goodluz1101/goodluz110101376/8973709-kinderen-een-kus-geven-aan-hun-pap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6120679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08E975-90E9-4095-81F7-3DB99635F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222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gum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ummet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3E02CE-7B13-4175-BF1A-8B5B1CEF5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192" y="5408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1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schrift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oefjes.nu/images/products/~diversen_101.jpg?width=500&amp;height=50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54461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E0F955-242D-4E64-8299-C48633BE5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4535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9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9248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CFD663-1F1B-4BCC-87FC-1CB0B19BC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359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overal</a:t>
            </a:r>
            <a:endParaRPr lang="nl-NL" dirty="0"/>
          </a:p>
        </p:txBody>
      </p:sp>
      <p:pic>
        <p:nvPicPr>
          <p:cNvPr id="9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0348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896543" cy="374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F04D44-3CB7-41D6-B0D3-265A855FB0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257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6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nergens</a:t>
            </a:r>
            <a:endParaRPr lang="nl-NL" dirty="0"/>
          </a:p>
        </p:txBody>
      </p:sp>
      <p:pic>
        <p:nvPicPr>
          <p:cNvPr id="11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6a00d414389bb23c7f00e398bd35000003-320p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4248471" cy="374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0BA019-7EFF-4176-A017-5963F3C46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2:</a:t>
            </a:r>
            <a:br>
              <a:rPr lang="nl-NL" dirty="0"/>
            </a:br>
            <a:r>
              <a:rPr lang="nl-NL" dirty="0"/>
              <a:t>nergens en overal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2776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6a00d414389bb23c7f00e398bd35000003-320p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553638" cy="266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C0348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3715434" cy="2534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516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br>
              <a:rPr lang="nl-NL" sz="4900" b="1" dirty="0">
                <a:latin typeface="Century Gothic" panose="020B0502020202020204" pitchFamily="34" charset="0"/>
              </a:rPr>
            </a:br>
            <a:endParaRPr lang="nl-NL" sz="49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42725499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familie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amili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76875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1F600E-9954-4909-BD0E-545187CC7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808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5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zoeaureliebeautyblog.files.wordpress.com/2010/08/prive-xd-00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3367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AAB08D-F59D-4F67-9524-47C4E01DAA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63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kust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za_her_kust_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2087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94E9ED-5463-44A8-B08F-14AF2C36CF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48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iedereen</a:t>
            </a:r>
            <a:endParaRPr lang="nl-NL" dirty="0"/>
          </a:p>
        </p:txBody>
      </p:sp>
      <p:pic>
        <p:nvPicPr>
          <p:cNvPr id="8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edereen-op-aard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00F49F-9AF6-471E-A5AD-04038F15A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693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strand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p-Sicilie-strand_balestrate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192688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F76768-F609-4813-8B60-411821DA00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213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verjaardag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123rf.com/400wm/400/400/lenm/lenm1106/lenm110600181/9707267-illustratie-van-een-groep-tieners-het-uitdelen-van-verjaarda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403244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A8F79E-50BE-4082-B2D7-C5634D66B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47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5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schommel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joopengelen.nl/images/speel/paul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2E3D95-167B-493B-B375-8AEE862BB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4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vuur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nationalgeographic.nl/pictures/genjUserPhotoPicture/original/35/15/14/vuur-10-1415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0060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B65D7A-D911-48CC-8EC1-B3F697C6F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1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aansteken</a:t>
            </a:r>
            <a:endParaRPr lang="nl-NL" dirty="0"/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lowimpactman.files.wordpress.com/2008/06/lucifer.jpg?w=351&amp;h=18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54" y="1772816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1FB2D3-CC72-488D-89DC-D4DBA173B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12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in de hoek staan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RqaGbD_O77ZtRlsoDZjB3gW3jMcPFIh-VE996K2v3S5I2mQ4Xun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3916"/>
            <a:ext cx="30243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1E9338-2324-447F-9894-C24BDF90B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934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5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lol hebben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hema-avond-11-aug-200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95977"/>
            <a:ext cx="37444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E51EF3-FD7D-44E1-882B-3B75DA6B9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3410" y="55675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3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ruzie maken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SU400yuUPAC0Y0d45bbWMtx__5uTR_hw1PmrBtwnCUaadx-5uswpTkPlCfT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1206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9F1464-B11B-48D5-804E-C131A728FE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1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schommelen</a:t>
            </a:r>
            <a:endParaRPr lang="nl-NL" dirty="0"/>
          </a:p>
        </p:txBody>
      </p:sp>
      <p:pic>
        <p:nvPicPr>
          <p:cNvPr id="10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 descr="http://fileexplorer.kompan.com/fetchfile.aspx?id=37326&amp;ps=ProductWebIma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18" y="1844825"/>
            <a:ext cx="54006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F0330E-DD3F-41B0-AA8D-A67BEFC5E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34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6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uitglijden</a:t>
            </a:r>
            <a:endParaRPr lang="nl-NL" dirty="0"/>
          </a:p>
        </p:txBody>
      </p:sp>
      <p:pic>
        <p:nvPicPr>
          <p:cNvPr id="10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uitglijd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82" y="1736812"/>
            <a:ext cx="4248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F72C5F-3C58-4F99-948A-E2F975A9A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09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4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bloem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nside-out.nu/files/mooie-bloe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757990-347D-4CF6-BB5F-68E50ED52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3" y="54157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</a:t>
            </a:r>
            <a:br>
              <a:rPr lang="nl-NL" dirty="0"/>
            </a:br>
            <a:r>
              <a:rPr lang="nl-NL" dirty="0"/>
              <a:t>lol hebben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628800"/>
            <a:ext cx="78488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ema-avond-11-aug-200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418069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8635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verhaal dag 3</a:t>
            </a:r>
            <a:br>
              <a:rPr lang="nl-NL" dirty="0"/>
            </a:br>
            <a:r>
              <a:rPr lang="nl-NL" dirty="0"/>
              <a:t>Klik op </a:t>
            </a:r>
          </a:p>
        </p:txBody>
      </p:sp>
      <p:pic>
        <p:nvPicPr>
          <p:cNvPr id="5" name="C2M6D3 Igor viert zijn verjaardag op het stran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37446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67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6\C2 M6 D3 igors verjaardag stran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4055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6\C2 M6 D3 igors verjaardag stran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6849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D:\M.N. Origineel\MN origineel\MN cursus 2 origineel\cd2\module 6\C2 M6 D3 igors verjaardag stran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78278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6\C2 M6 D3 igors verjaardag stran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01932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3962786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boksen</a:t>
            </a:r>
            <a:endParaRPr lang="nl-NL" dirty="0"/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www.google.nl/url?source=imglanding&amp;ct=img&amp;q=http://www.sportgeschiedenis.nl/userfiles/Delibas.jpg&amp;sa=X&amp;ei=XlLfT6zlEYyE8gPp0MS9Cw&amp;ved=0CAwQ8wc&amp;usg=AFQjCNGTQLk11DB_L74tmkGGxXkm2o2PU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68446"/>
            <a:ext cx="597666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0E1A01-ED9D-4665-B59D-2CBB21DA8B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109" y="54834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0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fietsen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esampan.nl/uploads/wysiwyg/fotos_arrangement/fietser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6166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D522C7-3C10-4DF8-898A-08D9E369A4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703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2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gymmen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ldata.nl/laurentius/willibrord/cgi-oic/pagedb.exe/..%5C..%5Cdocumenten%5C100826%20Gymmen%20in%20groep%203%5Cgym%200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585410-7927-40D0-894C-2CC67B0C4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3410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7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koffer(s)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offer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" t="6669" r="5254" b="6669"/>
          <a:stretch/>
        </p:blipFill>
        <p:spPr bwMode="auto">
          <a:xfrm>
            <a:off x="2195736" y="1772816"/>
            <a:ext cx="48245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66A2DC-8FE7-45B3-A513-DF8D9C302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lezen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poe.nl/media/images/lezend_kind.jpg&amp;sa=X&amp;ei=_VLfT-brI4TN8QP6lqirCw&amp;ved=0CAsQ8wc&amp;usg=AFQjCNH2WM8NKCqM71_q8zaQaoFdQc9J7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898C77-0758-4895-AE59-50E7108A4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523" y="54119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1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raden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hermanvis.nl/cms/wp-content/uploads/Plan-bedenken.jpeg&amp;sa=X&amp;ei=oVPfT4qUO86r8QOWqu2RCw&amp;ved=0CAsQ8wc&amp;usg=AFQjCNFuixxXq7O-Ab2nr8V5euW6yM7cj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02A7D8-4417-495F-BEB1-EBE186CEC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900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2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5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skeeleren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sc0599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494" y="1772816"/>
            <a:ext cx="583264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09BBB1-DF18-4381-B238-653700CB17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27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8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(met poppen) spelen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p_bed_spelen_00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400600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ED0161-1425-4C10-8403-D1EE0F5BC1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2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tekenen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boek.net/images/opgroeien-met-tekenend-de-vos-9789021337661-4-1-image&amp;sa=X&amp;ei=VVTfT9i7H8bF8gOd0OGwCw&amp;ved=0CAwQ8wc&amp;usg=AFQjCNHZzPGiQc0NmtsvDGi2ek_IxSrtm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5"/>
          <a:stretch/>
        </p:blipFill>
        <p:spPr bwMode="auto">
          <a:xfrm>
            <a:off x="2556590" y="1848660"/>
            <a:ext cx="410445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AB12B9-945F-46F9-B3E7-38FF054501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04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3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voetballen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ona53.nl/Data/ONA53/Modules/TekstPagina/Front/images/Nieuws/Peter_Wisgerhof_jp_1059552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8457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DD986E-AE04-4A5A-9000-83CA940EC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629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0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leuk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 descr="http://www.google.nl/url?source=imglanding&amp;ct=img&amp;q=http://familiebruins.punt.nl/upload/leuk2520paard9ki.jpg&amp;sa=X&amp;ei=KS_qT-bCJsqu0QXJ1bFl&amp;ved=0CAkQ8wc4QQ&amp;usg=AFQjCNHGA9Ft3RwoBTimlS690liWTPo19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826321"/>
            <a:ext cx="3384376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DB35AF-0984-45A1-975F-0D4D1B12C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281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3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niet leuk</a:t>
            </a:r>
            <a:endParaRPr lang="nl-NL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www.gelderlander.nl/multimedia/archive/01900/lekke_bal_1900848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4821"/>
            <a:ext cx="4752528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CA1B1D-9081-4F9E-8F27-BAEEF5B76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7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leuk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79208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google.nl/url?source=imglanding&amp;ct=img&amp;q=http://familiebruins.punt.nl/upload/leuk2520paard9ki.jpg&amp;sa=X&amp;ei=KS_qT-bCJsqu0QXJ1bFl&amp;ved=0CAkQ8wc4QQ&amp;usg=AFQjCNHGA9Ft3RwoBTimlS690liWTPo19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376" y="1988840"/>
            <a:ext cx="3384376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0865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dag 4: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/>
              <a:t>Een mening geven:</a:t>
            </a:r>
          </a:p>
          <a:p>
            <a:pPr lvl="0"/>
            <a:r>
              <a:rPr lang="nl-NL" dirty="0"/>
              <a:t>Ik vind het (juist) leuk</a:t>
            </a:r>
          </a:p>
          <a:p>
            <a:pPr lvl="0"/>
            <a:r>
              <a:rPr lang="nl-NL" dirty="0"/>
              <a:t>Ik vind het (helemaal) niet leuk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Iets bevestigen/ tegenspreken:</a:t>
            </a:r>
          </a:p>
          <a:p>
            <a:pPr lvl="0"/>
            <a:r>
              <a:rPr lang="nl-NL" dirty="0"/>
              <a:t>Ik vind het juist wel leuk</a:t>
            </a:r>
          </a:p>
          <a:p>
            <a:pPr lvl="0"/>
            <a:r>
              <a:rPr lang="nl-NL" dirty="0"/>
              <a:t>Ik vind het helemaal niet leuk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325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hoed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lues%20brother%20hoed%20zwar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5365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779558-2954-4500-8537-EFC24842D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08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790750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meneer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eneer%20aart!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71643"/>
            <a:ext cx="27363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E5C9B4-610C-4907-8E4A-EC03A3D37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4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flat</a:t>
            </a:r>
            <a:endParaRPr lang="nl-NL" dirty="0"/>
          </a:p>
        </p:txBody>
      </p:sp>
      <p:pic>
        <p:nvPicPr>
          <p:cNvPr id="8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LAT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FBB834-2E28-46DF-BAE8-0473C1287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70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3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brief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2.gstatic.com/images?q=tbn:ANd9GcR5CXsQfsdLG5kAXmnxCLtJOWfgIX2S76PEQhxFyVYjzikXTkSS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24036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9BC5D0-A81D-4585-B00A-92623256E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2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washand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bureaubewust.nl/_clientfiles/artikelen/l_lc%20washand%20blauw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/>
          <a:stretch/>
        </p:blipFill>
        <p:spPr bwMode="auto">
          <a:xfrm>
            <a:off x="2699792" y="1700809"/>
            <a:ext cx="3403773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B12CDE-D11F-45E0-AC83-A3DD968F8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390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2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tandenborstel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andenborst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39620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AC314A-E917-4470-83DA-D054488486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6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telefoon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ysic-dect-telefoon-fx-3900-(111637)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628800"/>
            <a:ext cx="439248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4A1A4D-6F94-4D46-9DC1-79C21E071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5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achteruit-vooruit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NUT_299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316835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3.bp.blogspot.com/-MsC7qqJs_3s/Td_8qdPPAgI/AAAAAAAAAHg/i3QdGyFknM0/s1600/eerste+meter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14897"/>
            <a:ext cx="3043019" cy="384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A1947A-1BAC-44BE-9B6F-C366B054E2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3250" y="55290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9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droevig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ttp://www.columbusmagazine.nl/images/user_images13/23a53/23a5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25658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388465-E8DC-452E-B7B8-9F24B7149E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003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9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droevig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ttp://www.columbusmagazine.nl/images/user_images13/23a53/23a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256584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792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pak</a:t>
            </a:r>
          </a:p>
        </p:txBody>
      </p:sp>
      <p:pic>
        <p:nvPicPr>
          <p:cNvPr id="4" name="Tijdelijke aanduiding voor inhoud 3" descr="http://upload.wikimedia.org/wikipedia/commons/thumb/4/49/Toothpasteonbrush.jpg/800px-Toothpasteonbrush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4984"/>
            <a:ext cx="2277687" cy="1517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ostuum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58" y="1703616"/>
            <a:ext cx="324036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E95FC5-9C1E-4797-9627-B51D7CE73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5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2M6D5 Opa Wanja gaat terug naar Ruslan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70815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679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5</a:t>
            </a:r>
          </a:p>
        </p:txBody>
      </p:sp>
      <p:pic>
        <p:nvPicPr>
          <p:cNvPr id="4" name="Tijdelijke aanduiding voor inhoud 3" descr="D:\M.N. Origineel\MN origineel\MN cursus 2 origineel\cd2\module 6\C2 M6 D5 terug naar ruslan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2054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5</a:t>
            </a:r>
          </a:p>
        </p:txBody>
      </p:sp>
      <p:pic>
        <p:nvPicPr>
          <p:cNvPr id="4" name="Tijdelijke aanduiding voor inhoud 3" descr="D:\M.N. Origineel\MN origineel\MN cursus 2 origineel\cd2\module 6\C2 M6 D5 terug naar ruslan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6955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5</a:t>
            </a:r>
          </a:p>
        </p:txBody>
      </p:sp>
      <p:pic>
        <p:nvPicPr>
          <p:cNvPr id="5" name="Tijdelijke aanduiding voor inhoud 4" descr="D:\M.N. Origineel\MN origineel\MN cursus 2 origineel\cd2\module 6\C2 M6 D5 terug naar ruslan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08050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5</a:t>
            </a:r>
          </a:p>
        </p:txBody>
      </p:sp>
      <p:pic>
        <p:nvPicPr>
          <p:cNvPr id="4" name="Tijdelijke aanduiding voor inhoud 3" descr="D:\M.N. Origineel\MN origineel\MN cursus 2 origineel\cd2\module 6\C2 M6 D5 terug naar ruslan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898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station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entraal_station_antwerpen_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7646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13A0F7-7866-47A6-95A3-DC0038EA4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304</Words>
  <Application>Microsoft Office PowerPoint</Application>
  <PresentationFormat>Diavoorstelling (4:3)</PresentationFormat>
  <Paragraphs>97</Paragraphs>
  <Slides>84</Slides>
  <Notes>0</Notes>
  <HiddenSlides>0</HiddenSlides>
  <MMClips>60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84</vt:i4>
      </vt:variant>
    </vt:vector>
  </HeadingPairs>
  <TitlesOfParts>
    <vt:vector size="89" baseType="lpstr">
      <vt:lpstr>Arial</vt:lpstr>
      <vt:lpstr>Calibri</vt:lpstr>
      <vt:lpstr>Century Gothic</vt:lpstr>
      <vt:lpstr>Wingdings</vt:lpstr>
      <vt:lpstr>Kantoorthema</vt:lpstr>
      <vt:lpstr>de woordkaarten van  C2 M6</vt:lpstr>
      <vt:lpstr>de moeder</vt:lpstr>
      <vt:lpstr>de vader</vt:lpstr>
      <vt:lpstr>iedereen</vt:lpstr>
      <vt:lpstr>de bloem</vt:lpstr>
      <vt:lpstr>de koffer(s)</vt:lpstr>
      <vt:lpstr>de hoed</vt:lpstr>
      <vt:lpstr>lhet pak</vt:lpstr>
      <vt:lpstr>lhet station</vt:lpstr>
      <vt:lpstr>de trein</vt:lpstr>
      <vt:lpstr>de vakantie</vt:lpstr>
      <vt:lpstr>lhet vliegtuig</vt:lpstr>
      <vt:lpstr>lhet wiel</vt:lpstr>
      <vt:lpstr>de zoen</vt:lpstr>
      <vt:lpstr>denken</vt:lpstr>
      <vt:lpstr>zich verheugen op</vt:lpstr>
      <vt:lpstr>vrolijk</vt:lpstr>
      <vt:lpstr>druk</vt:lpstr>
      <vt:lpstr>Het woord van de dag 1:  zich verheugen op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 de woordkaarten van  </vt:lpstr>
      <vt:lpstr>de meisjes</vt:lpstr>
      <vt:lpstr>de jongens</vt:lpstr>
      <vt:lpstr>lhet boek</vt:lpstr>
      <vt:lpstr>de gum</vt:lpstr>
      <vt:lpstr>lhet schrift</vt:lpstr>
      <vt:lpstr>de pen</vt:lpstr>
      <vt:lpstr>overal</vt:lpstr>
      <vt:lpstr>nergens</vt:lpstr>
      <vt:lpstr>het woord van de dag 2: nergens en overal</vt:lpstr>
      <vt:lpstr> de woordkaarten van  </vt:lpstr>
      <vt:lpstr>de familie</vt:lpstr>
      <vt:lpstr>de kin</vt:lpstr>
      <vt:lpstr>de kust</vt:lpstr>
      <vt:lpstr>lhet strand</vt:lpstr>
      <vt:lpstr>de verjaardag</vt:lpstr>
      <vt:lpstr>de schommel</vt:lpstr>
      <vt:lpstr>lhet vuur</vt:lpstr>
      <vt:lpstr>aansteken</vt:lpstr>
      <vt:lpstr>in de hoek staan</vt:lpstr>
      <vt:lpstr>lol hebben</vt:lpstr>
      <vt:lpstr>ruzie maken</vt:lpstr>
      <vt:lpstr>schommelen</vt:lpstr>
      <vt:lpstr>uitglijden</vt:lpstr>
      <vt:lpstr>het woord van de dag 3: lol hebben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boksen</vt:lpstr>
      <vt:lpstr>fietsen</vt:lpstr>
      <vt:lpstr>gymmen</vt:lpstr>
      <vt:lpstr>lezen</vt:lpstr>
      <vt:lpstr>raden</vt:lpstr>
      <vt:lpstr>skeeleren</vt:lpstr>
      <vt:lpstr>(met poppen) spelen</vt:lpstr>
      <vt:lpstr>tekenen</vt:lpstr>
      <vt:lpstr>voetballen</vt:lpstr>
      <vt:lpstr>leuk</vt:lpstr>
      <vt:lpstr>niet leuk</vt:lpstr>
      <vt:lpstr>het woord van de dag 4: leuk</vt:lpstr>
      <vt:lpstr>de taalfuncties van dag 4:</vt:lpstr>
      <vt:lpstr>de woordkaarten van</vt:lpstr>
      <vt:lpstr>de meneer</vt:lpstr>
      <vt:lpstr>de flat</vt:lpstr>
      <vt:lpstr>de brief</vt:lpstr>
      <vt:lpstr>de washand</vt:lpstr>
      <vt:lpstr>de tandenborstel</vt:lpstr>
      <vt:lpstr>de telefoon</vt:lpstr>
      <vt:lpstr>achteruit-vooruit</vt:lpstr>
      <vt:lpstr>droevig</vt:lpstr>
      <vt:lpstr>droevig</vt:lpstr>
      <vt:lpstr>Het verhaal van dag 5 Klik op </vt:lpstr>
      <vt:lpstr>de verhaalplaten van dag 5</vt:lpstr>
      <vt:lpstr>de verhaalplaten van dag 5</vt:lpstr>
      <vt:lpstr>de verhaalplaten van dag 5</vt:lpstr>
      <vt:lpstr>de verhaalplaten van dag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C2 M4</dc:title>
  <dc:creator>Gebruiker</dc:creator>
  <cp:lastModifiedBy>Gabriëlle ten Klooster</cp:lastModifiedBy>
  <cp:revision>42</cp:revision>
  <dcterms:created xsi:type="dcterms:W3CDTF">2015-06-28T19:48:57Z</dcterms:created>
  <dcterms:modified xsi:type="dcterms:W3CDTF">2021-02-25T08:57:18Z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