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347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48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7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4EEB-F865-46BC-8BEF-9CE63C17226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0383-BD4F-4896-A786-65765716D9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786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4EEB-F865-46BC-8BEF-9CE63C17226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0383-BD4F-4896-A786-65765716D9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4EEB-F865-46BC-8BEF-9CE63C17226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0383-BD4F-4896-A786-65765716D9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417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4EEB-F865-46BC-8BEF-9CE63C17226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0383-BD4F-4896-A786-65765716D9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161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4EEB-F865-46BC-8BEF-9CE63C17226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0383-BD4F-4896-A786-65765716D9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9229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4EEB-F865-46BC-8BEF-9CE63C17226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0383-BD4F-4896-A786-65765716D9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39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4EEB-F865-46BC-8BEF-9CE63C17226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0383-BD4F-4896-A786-65765716D9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4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4EEB-F865-46BC-8BEF-9CE63C17226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0383-BD4F-4896-A786-65765716D9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012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4EEB-F865-46BC-8BEF-9CE63C17226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0383-BD4F-4896-A786-65765716D9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570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4EEB-F865-46BC-8BEF-9CE63C17226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0383-BD4F-4896-A786-65765716D9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29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4EEB-F865-46BC-8BEF-9CE63C17226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0383-BD4F-4896-A786-65765716D9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91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34EEB-F865-46BC-8BEF-9CE63C17226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40383-BD4F-4896-A786-65765716D9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41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62.gif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2.mp4"/><Relationship Id="rId1" Type="http://schemas.microsoft.com/office/2007/relationships/media" Target="../media/media52.mp4"/><Relationship Id="rId5" Type="http://schemas.openxmlformats.org/officeDocument/2006/relationships/image" Target="../media/image20.png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72.jpeg"/><Relationship Id="rId5" Type="http://schemas.openxmlformats.org/officeDocument/2006/relationships/hyperlink" Target="http://www.google.nl/imgres?q=brood&amp;hl=nl&amp;gbv=2&amp;biw=1920&amp;bih=817&amp;tbm=isch&amp;tbnid=zh90Utd8htrq6M:&amp;imgrefurl=http://stockfotografie.clubs.nl/nieuws/detail/747765_thema-brood&amp;docid=-JJWtzMzARadAM&amp;imgurl=http://www.clubs.nl/ClubsData/376147/incoming/brood.jpg&amp;w=234&amp;h=344&amp;ei=w-LmT5r8Esfk8QO68NipCg&amp;zoom=1&amp;iact=hc&amp;vpx=781&amp;vpy=344&amp;dur=809&amp;hovh=272&amp;hovw=185&amp;tx=107&amp;ty=128&amp;sig=101633186458560759114&amp;page=1&amp;tbnh=118&amp;tbnw=80&amp;start=0&amp;ndsp=61&amp;ved=1t:429,r:32,s:0,i:235" TargetMode="External"/><Relationship Id="rId4" Type="http://schemas.openxmlformats.org/officeDocument/2006/relationships/image" Target="../media/image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73.png"/><Relationship Id="rId4" Type="http://schemas.openxmlformats.org/officeDocument/2006/relationships/image" Target="../media/image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74.jpeg"/><Relationship Id="rId4" Type="http://schemas.openxmlformats.org/officeDocument/2006/relationships/image" Target="../media/image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75.jpeg"/><Relationship Id="rId5" Type="http://schemas.openxmlformats.org/officeDocument/2006/relationships/hyperlink" Target="http://www.google.nl/imgres?q=slaan&amp;hl=nl&amp;gbv=2&amp;biw=1920&amp;bih=817&amp;tbm=isch&amp;tbnid=MPGJB63XWtdP9M:&amp;imgrefurl=http://www.schoolplaten.com/kleurplaat-slaan-i13463.html&amp;docid=3vtfZyLeV6X15M&amp;imgurl=http://www.schoolplaten.com/slaan-t13463.jpg&amp;w=283&amp;h=283&amp;ei=DeTmT8uSJsf28gOn5qS8Cg&amp;zoom=1&amp;iact=hc&amp;vpx=428&amp;vpy=146&amp;dur=3706&amp;hovh=225&amp;hovw=225&amp;tx=95&amp;ty=135&amp;sig=101633186458560759114&amp;page=1&amp;tbnh=90&amp;tbnw=94&amp;start=0&amp;ndsp=66&amp;ved=1t:429,r:3,s:0,i:131" TargetMode="External"/><Relationship Id="rId4" Type="http://schemas.openxmlformats.org/officeDocument/2006/relationships/image" Target="../media/image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76.png"/><Relationship Id="rId4" Type="http://schemas.openxmlformats.org/officeDocument/2006/relationships/image" Target="../media/image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image" Target="../media/image77.jpeg"/><Relationship Id="rId4" Type="http://schemas.openxmlformats.org/officeDocument/2006/relationships/image" Target="../media/image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image" Target="../media/image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image" Target="../media/image1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79.jpeg"/><Relationship Id="rId4" Type="http://schemas.openxmlformats.org/officeDocument/2006/relationships/image" Target="../media/image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3.png"/><Relationship Id="rId5" Type="http://schemas.openxmlformats.org/officeDocument/2006/relationships/image" Target="../media/image80.jpeg"/><Relationship Id="rId4" Type="http://schemas.openxmlformats.org/officeDocument/2006/relationships/image" Target="../media/image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3.png"/><Relationship Id="rId5" Type="http://schemas.openxmlformats.org/officeDocument/2006/relationships/image" Target="../media/image81.png"/><Relationship Id="rId4" Type="http://schemas.openxmlformats.org/officeDocument/2006/relationships/image" Target="../media/image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3.png"/><Relationship Id="rId5" Type="http://schemas.openxmlformats.org/officeDocument/2006/relationships/image" Target="../media/image82.jpeg"/><Relationship Id="rId4" Type="http://schemas.openxmlformats.org/officeDocument/2006/relationships/image" Target="../media/image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3.png"/><Relationship Id="rId5" Type="http://schemas.openxmlformats.org/officeDocument/2006/relationships/image" Target="../media/image83.jpeg"/><Relationship Id="rId4" Type="http://schemas.openxmlformats.org/officeDocument/2006/relationships/image" Target="../media/image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3.png"/><Relationship Id="rId5" Type="http://schemas.openxmlformats.org/officeDocument/2006/relationships/image" Target="../media/image84.jpeg"/><Relationship Id="rId4" Type="http://schemas.openxmlformats.org/officeDocument/2006/relationships/image" Target="../media/image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3.png"/><Relationship Id="rId5" Type="http://schemas.openxmlformats.org/officeDocument/2006/relationships/image" Target="../media/image85.jpeg"/><Relationship Id="rId4" Type="http://schemas.openxmlformats.org/officeDocument/2006/relationships/image" Target="../media/image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3.png"/><Relationship Id="rId5" Type="http://schemas.openxmlformats.org/officeDocument/2006/relationships/image" Target="../media/image86.jpeg"/><Relationship Id="rId4" Type="http://schemas.openxmlformats.org/officeDocument/2006/relationships/image" Target="../media/image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3.png"/><Relationship Id="rId5" Type="http://schemas.openxmlformats.org/officeDocument/2006/relationships/image" Target="../media/image87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3.png"/><Relationship Id="rId5" Type="http://schemas.openxmlformats.org/officeDocument/2006/relationships/image" Target="../media/image88.jpeg"/><Relationship Id="rId4" Type="http://schemas.openxmlformats.org/officeDocument/2006/relationships/image" Target="../media/image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3.png"/><Relationship Id="rId5" Type="http://schemas.openxmlformats.org/officeDocument/2006/relationships/image" Target="../media/image89.jpeg"/><Relationship Id="rId4" Type="http://schemas.openxmlformats.org/officeDocument/2006/relationships/image" Target="../media/image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 woordkaarten </a:t>
            </a:r>
            <a:br>
              <a:rPr lang="nl-NL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nl-NL" b="1" dirty="0">
                <a:solidFill>
                  <a:srgbClr val="0070C0"/>
                </a:solidFill>
                <a:latin typeface="Century Gothic" panose="020B0502020202020204" pitchFamily="34" charset="0"/>
              </a:rPr>
              <a:t>van cursus1 module 7</a:t>
            </a:r>
          </a:p>
        </p:txBody>
      </p:sp>
      <p:sp>
        <p:nvSpPr>
          <p:cNvPr id="5" name="SMARTInkShape-3"/>
          <p:cNvSpPr/>
          <p:nvPr>
            <p:custDataLst>
              <p:tags r:id="rId1"/>
            </p:custDataLst>
          </p:nvPr>
        </p:nvSpPr>
        <p:spPr>
          <a:xfrm>
            <a:off x="6598920" y="5539740"/>
            <a:ext cx="38101" cy="53341"/>
          </a:xfrm>
          <a:custGeom>
            <a:avLst/>
            <a:gdLst/>
            <a:ahLst/>
            <a:cxnLst/>
            <a:rect l="0" t="0" r="0" b="0"/>
            <a:pathLst>
              <a:path w="38101" h="53341">
                <a:moveTo>
                  <a:pt x="0" y="0"/>
                </a:moveTo>
                <a:lnTo>
                  <a:pt x="0" y="0"/>
                </a:lnTo>
                <a:lnTo>
                  <a:pt x="26184" y="36658"/>
                </a:lnTo>
                <a:lnTo>
                  <a:pt x="38100" y="5334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1977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hard-zacht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eluidsterkt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60523"/>
            <a:ext cx="2952327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geluidsterkte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22"/>
          <a:stretch/>
        </p:blipFill>
        <p:spPr bwMode="auto">
          <a:xfrm>
            <a:off x="4212202" y="4653136"/>
            <a:ext cx="3960198" cy="118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geluidsterkte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99"/>
          <a:stretch/>
        </p:blipFill>
        <p:spPr bwMode="auto">
          <a:xfrm>
            <a:off x="4212202" y="1682305"/>
            <a:ext cx="3960198" cy="101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D7C198-B0CD-4CC8-B554-9F10B741F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926" y="55397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langzaam-snel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Trage Vectoren, Illustraties En Clipart - 123R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051720" y="2174919"/>
            <a:ext cx="5544616" cy="319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008EB5-C6D1-48E2-83FA-6B8267999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736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1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nieuw-oud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821453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4"/>
          <a:stretch/>
        </p:blipFill>
        <p:spPr bwMode="auto">
          <a:xfrm>
            <a:off x="971600" y="1700808"/>
            <a:ext cx="338437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eiken%20oud%20schip%20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3421484" cy="254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FCB0E3-F84A-432D-856B-EE2B36D04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473" y="5348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5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langs (het water)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ooie wandelroutes langs het water | ANW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0848"/>
            <a:ext cx="653636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59C6DD-1B94-42D9-890C-52D317E35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174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2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tegen (een muur)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chende Jonge Man Casual Gekleed Staan ??tegen Een Gel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44824"/>
            <a:ext cx="2713484" cy="40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325E36-9E32-4DF3-82C8-EE4013853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716" y="52502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6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woord van de dag 1: dansen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406991" y="1377798"/>
            <a:ext cx="8341473" cy="51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appy boy and girl dancing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8"/>
          <a:stretch/>
        </p:blipFill>
        <p:spPr bwMode="auto">
          <a:xfrm>
            <a:off x="1547664" y="1772816"/>
            <a:ext cx="6120680" cy="42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348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5" name="C1M7D1 De nieuwe r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4" name="Afbeelding 3" descr="C:\Users\G.tenKlooster\AppData\Local\Microsoft\Windows\INetCache\Content.MSO\8A130624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5615"/>
            <a:ext cx="49149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62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1 origineel\MN-Cursus-1-Tapes\module 1\verhaalplaat hoofdpersonen cursus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594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dirty="0"/>
          </a:p>
        </p:txBody>
      </p:sp>
      <p:pic>
        <p:nvPicPr>
          <p:cNvPr id="4" name="Tijdelijke aanduiding voor inhoud 3" descr="F:\Mondeling Nederlands\M.N. Origineel\MN origineel\MN cursus 1 origineel\MN-Cursus-1-Tapes\module 7\platen dag 1\C1,M7,D1 de nieuwe rok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378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dirty="0"/>
          </a:p>
        </p:txBody>
      </p:sp>
      <p:pic>
        <p:nvPicPr>
          <p:cNvPr id="4" name="Tijdelijke aanduiding voor inhoud 3" descr="F:\Mondeling Nederlands\M.N. Origineel\MN origineel\MN cursus 1 origineel\MN-Cursus-1-Tapes\module 7\platen dag 1\C1,M7,D1 de nieuwe rok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267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2"/>
          <p:cNvSpPr txBox="1">
            <a:spLocks/>
          </p:cNvSpPr>
          <p:nvPr/>
        </p:nvSpPr>
        <p:spPr>
          <a:xfrm>
            <a:off x="1371600" y="2708920"/>
            <a:ext cx="6400800" cy="1190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44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nl-NL" sz="5700" b="1" dirty="0">
                <a:solidFill>
                  <a:srgbClr val="0070C0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1094582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dirty="0"/>
          </a:p>
        </p:txBody>
      </p:sp>
      <p:pic>
        <p:nvPicPr>
          <p:cNvPr id="4" name="Tijdelijke aanduiding voor inhoud 3" descr="F:\Mondeling Nederlands\M.N. Origineel\MN origineel\MN cursus 1 origineel\MN-Cursus-1-Tapes\module 7\platen dag 1\C1,M7,D1 de nieuwe rok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806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5" name="Tijdelijke aanduiding voor inhoud 4" descr="F:\Mondeling Nederlands\M.N. Origineel\MN origineel\MN cursus 1 origineel\MN-Cursus-1-Tapes\module 7\platen dag 1\C1,M7,D1 de nieuwe rok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246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88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44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nl-NL" sz="4400" b="1" dirty="0">
                <a:solidFill>
                  <a:srgbClr val="0070C0"/>
                </a:solidFill>
                <a:latin typeface="+mj-lt"/>
              </a:rPr>
              <a:t>dag 2</a:t>
            </a:r>
          </a:p>
        </p:txBody>
      </p:sp>
      <p:sp>
        <p:nvSpPr>
          <p:cNvPr id="4" name="SMARTInkShape-2"/>
          <p:cNvSpPr/>
          <p:nvPr>
            <p:custDataLst>
              <p:tags r:id="rId1"/>
            </p:custDataLst>
          </p:nvPr>
        </p:nvSpPr>
        <p:spPr>
          <a:xfrm>
            <a:off x="5364480" y="6408420"/>
            <a:ext cx="7621" cy="1"/>
          </a:xfrm>
          <a:custGeom>
            <a:avLst/>
            <a:gdLst/>
            <a:ahLst/>
            <a:cxnLst/>
            <a:rect l="0" t="0" r="0" b="0"/>
            <a:pathLst>
              <a:path w="7621" h="1">
                <a:moveTo>
                  <a:pt x="0" y="0"/>
                </a:moveTo>
                <a:lnTo>
                  <a:pt x="0" y="0"/>
                </a:lnTo>
                <a:lnTo>
                  <a:pt x="7620" y="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1221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beker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prelogopedie.nl/gewone%20beker.JPG&amp;sa=X&amp;ei=v87mT8THA8XP0QWN07iUCQ&amp;ved=0CAwQ8wc&amp;usg=AFQjCNGvOKieRFjPCGAR1evHEM4_ZeY1b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8"/>
            <a:ext cx="360040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7ACE3E-FE67-46F1-866B-E34A0BF14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632" y="54694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1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bord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mok2give.nl/Cat/custom/images/groepen/Servies/Borden/360x270/r6431-pannenkoeken-bord-30-cm.jpg&amp;sa=X&amp;ei=C8_mT-fVNKjE0QW1-fyYCQ&amp;ved=0CAwQ8wc&amp;usg=AFQjCNHMTUGEtJnLy4TsnKboHsbEL1Ds4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824535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E0BD40A-6B0E-4D23-8767-5D6D26738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3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boter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lles over boter, is het gezond? - Monique van der Vlo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19" y="1844824"/>
            <a:ext cx="5640561" cy="37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B8798B-019A-42E8-A309-0A853B5FD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35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drinken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ommaaropzomer hashtag on Twitt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r="17499"/>
          <a:stretch/>
        </p:blipFill>
        <p:spPr bwMode="auto">
          <a:xfrm>
            <a:off x="3321170" y="1553320"/>
            <a:ext cx="2553419" cy="45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AACF38-89AB-47E7-A2B5-9782F94B4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eten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agliatelle met zalm | Barbara Kookt &amp; Proef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69336"/>
            <a:ext cx="495604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332418-24F2-434F-B100-33EFCE731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4371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8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kip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yummyinmytummy.nl/images/2010/01/Geroosterde-kip-034.jpg&amp;sa=X&amp;ei=0NDmT_WSLouN0wXEsP2GCQ&amp;ved=0CAwQ8wc&amp;usg=AFQjCNEWbigGH3dMeoZ-jsr3Fu-DZlmsZ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040560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B88A01-4EA1-4AA4-980D-4972FBE73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7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koffie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hardhoofd.com/wp-content/uploads/2010/03/koffie_kopje.jpg&amp;sa=X&amp;ei=KtHmT4X1FYeo0QWf6OH3CA&amp;ved=0CA0Q8wc&amp;usg=AFQjCNHUsd1krD4NTLVa1ODQlWhYxdMxm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6064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D87BF2-CD88-4CB7-B2EB-D925E9828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02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beer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l.com | Beer 100 cm - Knuffeldi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14588"/>
            <a:ext cx="3024336" cy="442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CC5CC2-55BC-449F-B916-E60870E61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537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6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lepel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lepel.nl/lepel.jpg&amp;sa=X&amp;ei=ktHmT_rYGKet0QX5tcDxCA&amp;ved=0CAsQ8wc&amp;usg=AFQjCNG_pNyge6lndeeCCyR4Sa6vjAzGq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9"/>
            <a:ext cx="453650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0A78AF-2545-4B44-B465-7E8CE81C7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2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limonade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et grote limonadesiropen-review - Monique van der Vlo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80898"/>
            <a:ext cx="3220430" cy="42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CB7C88-331C-45B4-A594-D95A2E4F0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020" y="54874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7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mes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dille-kamille.nl/image/146a3ed4b04f/800/800/mes-porto-roestvrij-staal-23-cm.jpg&amp;sa=X&amp;ei=iNLmT4b2Eaml0QWouOSsAg&amp;ved=0CAwQ8wc4Qw&amp;usg=AFQjCNGph_22o473uzUMISEYAGhbAvTp7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403244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D2E86E-9910-48DA-9339-2F9B7849D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305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0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patat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evabosgraaf.files.wordpress.com/2011/09/patat-friet.jpg&amp;sa=X&amp;ei=0tLmT4XICsir0QWkpuWfCQ&amp;ved=0CAsQ8wc&amp;usg=AFQjCNH9YGxZ2vGpzgC_GxqicpO59uRwR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824535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7C05FC9-FD03-4717-9125-4F5DB09A5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6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rijst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Zo halveer je het aantal calorieën als je rijst bereidt - Culinair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1613"/>
            <a:ext cx="5544616" cy="369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C7F3290-519F-482F-A815-4444CC0E0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517" y="54992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6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thee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heeglas - 25 cl | Da's leuk van Xen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16700"/>
            <a:ext cx="4422304" cy="44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2B5D0F-EC3B-4293-8E07-693832D5E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632" y="55516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9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orel op bord - Dish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04514"/>
            <a:ext cx="5069210" cy="44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2C95C4-A240-4E25-88B2-1552A4B0D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4495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2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vlees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Blijf slank met varkenshaas - Shake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60848"/>
            <a:ext cx="5422975" cy="37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61A456-D956-42BE-90D9-F7E2E99BA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voedsel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Voedingsdriehoeken: zoek de verschillen | EOS Wetenscha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" b="8205"/>
          <a:stretch/>
        </p:blipFill>
        <p:spPr bwMode="auto">
          <a:xfrm>
            <a:off x="2483768" y="1646547"/>
            <a:ext cx="4624398" cy="436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7729A3-C507-45F9-BAB5-FB3E167DC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42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4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vork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smak.be/tentoonstellingen_afbeeldingen/vork_mailbaar_web.jpg&amp;sa=X&amp;ei=ZtXmT-ngMIeB8gOm_dy6Cg&amp;ved=0CAwQ8wc&amp;usg=AFQjCNGPUhn1c0n1ZlsquyWcJWyJBRmY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1700808"/>
            <a:ext cx="309634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F6D830-4116-4226-B1C6-C2A9CE04F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4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knop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farm7.staticflickr.com/6175/6207993043_1f02ac3fb4_z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38" y="1875236"/>
            <a:ext cx="5256584" cy="3905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266A12-7C1D-4926-BF67-3E93A9445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954" y="54371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Kinderopvang Engeltjes: kinderdagverblijf in Den Haag en Rotterd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r="50000"/>
          <a:stretch/>
        </p:blipFill>
        <p:spPr bwMode="auto">
          <a:xfrm>
            <a:off x="2682815" y="1575048"/>
            <a:ext cx="352942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9176F6-FA4A-4859-B461-9CF6139AA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600" y="5657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9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proeven</a:t>
            </a:r>
          </a:p>
        </p:txBody>
      </p:sp>
      <p:pic>
        <p:nvPicPr>
          <p:cNvPr id="8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Leer je baby proeven | Voedingscentr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2785"/>
            <a:ext cx="6173074" cy="28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F8DDCC-BEE9-48A9-880D-BF0DFB76D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276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7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lekker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Smaak Vectoren, Illustraties En Clipart - 123R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99966"/>
            <a:ext cx="3741142" cy="374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CD4BF5-509D-4DD5-99FD-713EB3D47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vies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Geen fan van groente? Geef je genen dan maar de schuld, want aa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62771"/>
            <a:ext cx="4966389" cy="361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6633F7-F62C-4E9E-A8E8-04444E5AD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4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2: </a:t>
            </a:r>
            <a:br>
              <a:rPr lang="nl-NL" b="1" dirty="0"/>
            </a:br>
            <a:r>
              <a:rPr lang="nl-NL" b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/>
              <a:t>het</a:t>
            </a:r>
            <a:r>
              <a:rPr lang="nl-NL" b="1" dirty="0"/>
              <a:t> eten en het drinken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352928" cy="49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agliatelle met zalm | Barbara Kookt &amp; Proe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ommaaropzomer hashtag on Twit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r="17499"/>
          <a:stretch/>
        </p:blipFill>
        <p:spPr bwMode="auto">
          <a:xfrm>
            <a:off x="5868144" y="2102664"/>
            <a:ext cx="2230070" cy="397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24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204863"/>
            <a:ext cx="8229600" cy="17281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4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nl-NL" sz="4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1578812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wip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eeltoestellen en buitenspeelgoed bij Outdoor Toys Krimpe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41914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19DDAB-4A81-4227-979C-FA877AD18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297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0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glijbaan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lijbaan 2,50 meter - AVO Speeltoestell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2816"/>
            <a:ext cx="3240360" cy="432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89D78D-B13C-4F98-82B3-B86645890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208" y="5479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8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kar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olderka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47260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515D45-2748-4D9D-A264-7D112A08E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klimrek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nijha.nl/cache/paragraphs/zwaaien_in_klimrek(1)_800x60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96855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6A52790-5F77-4872-9B55-E81E2C202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095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0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cd-speler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cheaptronics.nl/10501-22670-home/konig-radio-cd-speler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320480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E418A7-82CE-4EE2-95AF-B47C8AEF2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399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3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speeltuin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peeltuin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54461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060E82-6D76-445C-9799-62F41BF4C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8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springtouw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pringtouw Skiprope Met Teller - Andere - Fu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4320479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409F18-51FB-45B3-9ACA-F19BDC033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624" y="56059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1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durven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peelgarnituur - Ring met trapeze - M.Smi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36812"/>
            <a:ext cx="424847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6BDC1B-5077-4D34-BEBC-45295244B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194" y="56697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duwen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ok-garage.nl/images/auto-duw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1206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3EDC55-13EA-48F2-9BEA-C480984BF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zin hebben in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itchen of Health: But I'm Still Hungry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664" y="1614946"/>
            <a:ext cx="4054308" cy="449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B17A74-5674-45FF-A890-AB5ADF4BC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308" y="5619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5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julian_klimre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799"/>
            <a:ext cx="3600400" cy="446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E327F9-0353-4E98-B4E6-FCC664F2B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349" y="5598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2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trekken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Niños jugando tira y afloja | Foto Grat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75085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E8AE0F8-37DF-4698-8F72-0AF1159DF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964" y="5603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(armen)wijd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Nijmeegs initiatief samenvirusvrij: armen spreiden tegen corona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99234"/>
            <a:ext cx="4248472" cy="414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D4CFB6D-9403-441B-A354-3CF12B03F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naar beneden/omlaag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Pictogram Trap omlaag | Pictogram, Pictogrammen, Symbol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6685"/>
            <a:ext cx="3847703" cy="384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409C19-E2BF-4CBA-8F2C-2B3600468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556" y="54605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5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naar boven/omhoog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Pictogram Trap omhoog | Pictogram, Pictogrammen, Symbol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6685"/>
            <a:ext cx="3847703" cy="384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38BF65-5A01-43EF-A0BD-E52921BF3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8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muziek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UZIE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45638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6C4CB4-A0A5-46A7-8A4F-043360989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1640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8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 en neer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Bert en Ernie (aan het wippen) | Animatie, Them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4176464" cy="392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318AB3-3989-43B8-AA19-3A46E5A9C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202" y="54127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0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vanmorgen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92888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Schooltijden - Bloei, skoalle foar de miensk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Schooltijden - Bloei, skoalle foar de mienski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1270" name="Picture 6" descr="Half past eight: Imágenes y fotos libres de derech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2145C3-3B6F-4387-9C83-4424DE63E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72" y="52015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2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vanmiddag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1" y="1600200"/>
            <a:ext cx="72339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92888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Clock Face Analog Signal Analog Watch Digital Clock, PN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60848"/>
            <a:ext cx="4909745" cy="359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771B16-66C2-4FE6-8664-075787DEC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649" y="54096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8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3: de speeltuin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4909"/>
            <a:ext cx="813690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peeltuin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95" y="1844824"/>
            <a:ext cx="6176010" cy="3919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5526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	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6" name="C1M7D3 In de speeltu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8A130624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46163"/>
            <a:ext cx="49149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99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dirty="0"/>
          </a:p>
        </p:txBody>
      </p:sp>
      <p:pic>
        <p:nvPicPr>
          <p:cNvPr id="5" name="Tijdelijke aanduiding voor inhoud 4" descr="F:\Mondeling Nederlands\M.N. Origineel\MN origineel\MN cursus 1 origineel\MN-Cursus-1-Tapes\module 7\platen dag 3\C1,M7, D3 in de speeltuin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91" y="1600200"/>
            <a:ext cx="31988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876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dirty="0"/>
          </a:p>
        </p:txBody>
      </p:sp>
      <p:pic>
        <p:nvPicPr>
          <p:cNvPr id="5" name="Tijdelijke aanduiding voor inhoud 4" descr="F:\Mondeling Nederlands\M.N. Origineel\MN origineel\MN cursus 1 origineel\MN-Cursus-1-Tapes\module 7\platen dag 3\C1,M7, D3 in de speeltuin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1810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dirty="0"/>
          </a:p>
        </p:txBody>
      </p:sp>
      <p:pic>
        <p:nvPicPr>
          <p:cNvPr id="5" name="Tijdelijke aanduiding voor inhoud 4" descr="F:\Mondeling Nederlands\M.N. Origineel\MN origineel\MN cursus 1 origineel\MN-Cursus-1-Tapes\module 7\platen dag 3\C1,M7, D3 in de speeltuin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0953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F:\Mondeling Nederlands\M.N. Origineel\MN origineel\MN cursus 1 origineel\MN-Cursus-1-Tapes\module 7\platen dag 3\C1,M7, D3 in de speeltuin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3090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132855"/>
            <a:ext cx="8229600" cy="15121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nl-NL" sz="44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nl-NL" sz="4400" b="1" dirty="0">
                <a:solidFill>
                  <a:srgbClr val="0070C0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390335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rok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lngr.nl/products/images/Limar_90156_RokKort_Groen_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345638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780589F-FCD0-4B6C-A314-4C75E5933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636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lamp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hopcandelabra.com/media/catalog/product/cache/1/image/5e06319eda06f020e43594a9c230972d/c/e/ceylon-lamp-yellow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7"/>
            <a:ext cx="4248472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92FE25-833A-41FB-B581-C3FCBB7BF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301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1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brood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t0.gstatic.com/images?q=tbn:ANd9GcR0hics2tz3eJ7tzjPMnlvKj1DiEjMtt1Dhb292WtM_eIJ7jrcm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1727060"/>
            <a:ext cx="2952327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B49F5FD-F2A2-41E3-84F9-8C0F2C877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3019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4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touw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empex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396044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D632C9-2CFC-4A36-9F27-7FC13C232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305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vuist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ngen-vuis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968551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F7AD72-4E77-431F-9A50-05D228DA6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407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5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slaan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1.gstatic.com/images?q=tbn:ANd9GcTOuORazdxcLdfxSm2faVo4XjYXOjpVZzQ45ua3yN7ZgC7SW6mK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96855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5DCCCB-D982-4945-AAEA-2F888BD21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604" y="5482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2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1.bp.blogspot.com/_6u_T1v--tE4/TVEMIJc_PwI/AAAAAAAAA6U/iEeRkVUW_2I/s1600/vragen.png&amp;sa=X&amp;ei=5eTmT5mFKo-78gPHofzyDw&amp;ved=0CAwQ8wc&amp;usg=AFQjCNHqGMi_rCjA5cHUWUwYVM7geC_ju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32048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0D28EB-C2DF-4FFD-A69A-028A3899B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558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gillen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Pictogram Gillen+krzyczec | Picto, Éducation spécialisée, Éduc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54" y="1628800"/>
            <a:ext cx="4248472" cy="42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D62BF2-7769-4BA7-ACE4-827A1A36A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276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smal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www.grenenstunter.nl/boekenk_st2.jpg&amp;sa=X&amp;ei=ReXmT-eGBYrT8gOauOCwCg&amp;ved=0CAwQ8wc&amp;usg=AFQjCNH_VoJC0LS3Cocv0TpWR43Pw57LCQ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0"/>
          <a:stretch/>
        </p:blipFill>
        <p:spPr bwMode="auto">
          <a:xfrm>
            <a:off x="4067944" y="2060848"/>
            <a:ext cx="1296144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1D977E-E3D9-44D0-A68B-2A2DD2C45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5874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breed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45102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http://www.google.nl/url?source=imglanding&amp;ct=img&amp;q=http://www.grenenstunter.nl/boekenk_st2.jpg&amp;sa=X&amp;ei=ReXmT-eGBYrT8gOauOCwCg&amp;ved=0CAwQ8wc&amp;usg=AFQjCNH_VoJC0LS3Cocv0TpWR43Pw57LCQ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16"/>
          <a:stretch/>
        </p:blipFill>
        <p:spPr bwMode="auto">
          <a:xfrm>
            <a:off x="3275856" y="1988840"/>
            <a:ext cx="2232248" cy="394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6C487A-7E76-4198-95B3-BE516CB97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190" y="54642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6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4: </a:t>
            </a:r>
            <a:br>
              <a:rPr lang="nl-NL" b="1" dirty="0"/>
            </a:br>
            <a:r>
              <a:rPr lang="nl-NL" b="1" dirty="0"/>
              <a:t>breed en smal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82089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http://www.google.nl/url?source=imglanding&amp;ct=img&amp;q=http://www.grenenstunter.nl/boekenk_st2.jpg&amp;sa=X&amp;ei=ReXmT-eGBYrT8gOauOCwCg&amp;ved=0CAwQ8wc&amp;usg=AFQjCNH_VoJC0LS3Cocv0TpWR43Pw57LCQ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29772"/>
            <a:ext cx="3456384" cy="3945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121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dansen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appy boy and girl dancing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8"/>
          <a:stretch/>
        </p:blipFill>
        <p:spPr bwMode="auto">
          <a:xfrm>
            <a:off x="2195736" y="2019025"/>
            <a:ext cx="5256584" cy="368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6E3DDF-EEA2-4BDD-B9F7-B1A6C5977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349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204863"/>
            <a:ext cx="8229600" cy="1008113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nl-NL" sz="44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nl-NL" sz="11000" b="1" dirty="0">
                <a:solidFill>
                  <a:srgbClr val="0070C0"/>
                </a:solidFill>
                <a:latin typeface="+mj-lt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32263877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aardbei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nternet zo zwaar als aardbei | De Mor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5680531" cy="320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7AC5CA-6D6E-4DD2-A52E-1D8036B77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1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deeg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www.google.nl/url?source=imglanding&amp;ct=img&amp;q=http://farm3.static.flickr.com/2537/4140921392_752d941b14.jpg&amp;sa=X&amp;ei=R-fmT4diiJ7yA-ifvNkK&amp;ved=0CAwQ8wc&amp;usg=AFQjCNFOJcY_JQSKwFswdh6d9blRuBv02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47260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D8A595-5217-45E3-A28C-D60D12B11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742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ei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it is hoe de hiphopscene het wereld record ei op Instagram wild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147" y="1730336"/>
            <a:ext cx="4421593" cy="419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5972191-CFFF-47C0-9C2C-0E3C1BFAC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447" y="54992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5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hap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Leven in Mareeba – deel 1 | De Knigg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26"/>
          <a:stretch/>
        </p:blipFill>
        <p:spPr bwMode="auto">
          <a:xfrm>
            <a:off x="1907704" y="1584298"/>
            <a:ext cx="4234304" cy="448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87BB0B-EEB5-43FF-863E-2456B0C5F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319" y="5584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meel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recipes.sanoma.be/images/libelle-lekker/q100/w600/h450/4627/meel.jpg&amp;sa=X&amp;ei=ZOjmT7j7Dczq8QOvwdGYCg&amp;ved=0CAsQ8wc&amp;usg=AFQjCNELF-lxvsloiseHO1gRf2Ea4q_9O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616624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3118CB-7668-4A58-A024-BDD3DE35D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943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7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oven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WHIRLPOOL Inbouw oven AKZ96290I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84727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E876A5-C3CE-403A-924D-7556BEA2B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195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slagroom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Recept stevige slagro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r="22143"/>
          <a:stretch/>
        </p:blipFill>
        <p:spPr bwMode="auto">
          <a:xfrm>
            <a:off x="2613804" y="2144319"/>
            <a:ext cx="3916392" cy="336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EDDAC2-0341-4B70-A94A-4A7885455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638" y="55113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suiker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vita-info.nl/wp-content/uploads/2011/01/suiker.jpg&amp;sa=X&amp;ei=benmT9vwOYfR8gO7_aDNCg&amp;ved=0CAsQ8wc&amp;usg=AFQjCNHUwLNfModrcgrHzKCopQ4DKTRAe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5252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544DEAA-FEC8-47F5-A935-841949E20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4495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taart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Aardbeientaart - Luchtige taart met verse aardbeien - Leuke recept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72200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79A89E-561C-488A-9048-CC6261C7E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942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2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zingen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leurplaat zingen. Gratis kleurplaten om te printen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5415558" cy="383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158697-048A-45E7-AE8B-4E2308E85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317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6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bakken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Worteltaart recept - alleen bij Gift Avenue zo lekker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8475"/>
            <a:ext cx="5354960" cy="402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7DCB79-547A-45B1-A64B-9C47C85FF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475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3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nodig hebben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Spontan backen – so lassen sich Backzutaten ersetzen | Kauf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53395"/>
            <a:ext cx="6770381" cy="401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4EBA17-215B-43DD-8554-7270D3AF3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944" y="57687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3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woord van de dag 5: de taart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6916"/>
            <a:ext cx="8352927" cy="49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ardbeientaart - Luchtige taart met verse aardbeien - Leuke recept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88" y="1988840"/>
            <a:ext cx="722000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4964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272</Words>
  <Application>Microsoft Office PowerPoint</Application>
  <PresentationFormat>Diavoorstelling (4:3)</PresentationFormat>
  <Paragraphs>97</Paragraphs>
  <Slides>92</Slides>
  <Notes>0</Notes>
  <HiddenSlides>0</HiddenSlides>
  <MMClips>72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92</vt:i4>
      </vt:variant>
    </vt:vector>
  </HeadingPairs>
  <TitlesOfParts>
    <vt:vector size="97" baseType="lpstr">
      <vt:lpstr>Arial</vt:lpstr>
      <vt:lpstr>Calibri</vt:lpstr>
      <vt:lpstr>Century Gothic</vt:lpstr>
      <vt:lpstr>Wingdings</vt:lpstr>
      <vt:lpstr>Kantoorthema</vt:lpstr>
      <vt:lpstr>de woordkaarten  van cursus1 module 7</vt:lpstr>
      <vt:lpstr>PowerPoint-presentatie</vt:lpstr>
      <vt:lpstr>de beer</vt:lpstr>
      <vt:lpstr>de knop</vt:lpstr>
      <vt:lpstr>de cd-speler</vt:lpstr>
      <vt:lpstr>de muziek</vt:lpstr>
      <vt:lpstr>de rok</vt:lpstr>
      <vt:lpstr>dansen</vt:lpstr>
      <vt:lpstr>zingen</vt:lpstr>
      <vt:lpstr>hard-zacht</vt:lpstr>
      <vt:lpstr>langzaam-snel</vt:lpstr>
      <vt:lpstr>nieuw-oud</vt:lpstr>
      <vt:lpstr>langs (het water)</vt:lpstr>
      <vt:lpstr>tegen (een muur)</vt:lpstr>
      <vt:lpstr>het woord van de dag 1: dansen</vt:lpstr>
      <vt:lpstr>Het verhaal dag 1 Klik op </vt:lpstr>
      <vt:lpstr> de verhaalplaten van dag 1 </vt:lpstr>
      <vt:lpstr> de verhaalplaten van dag 1 </vt:lpstr>
      <vt:lpstr> de verhaalplaten van dag 1 </vt:lpstr>
      <vt:lpstr> de verhaalplaten van dag 1 </vt:lpstr>
      <vt:lpstr> de verhaalplaten van dag 1 </vt:lpstr>
      <vt:lpstr>PowerPoint-presentatie</vt:lpstr>
      <vt:lpstr>de beker</vt:lpstr>
      <vt:lpstr>het bord</vt:lpstr>
      <vt:lpstr>de boter</vt:lpstr>
      <vt:lpstr>het drinken</vt:lpstr>
      <vt:lpstr>het eten</vt:lpstr>
      <vt:lpstr>de kip</vt:lpstr>
      <vt:lpstr>de koffie</vt:lpstr>
      <vt:lpstr>de lepel</vt:lpstr>
      <vt:lpstr>de limonade</vt:lpstr>
      <vt:lpstr>het mes</vt:lpstr>
      <vt:lpstr>de patat</vt:lpstr>
      <vt:lpstr>de rijst</vt:lpstr>
      <vt:lpstr>de thee</vt:lpstr>
      <vt:lpstr>de vis</vt:lpstr>
      <vt:lpstr>het vlees</vt:lpstr>
      <vt:lpstr>het voedsel</vt:lpstr>
      <vt:lpstr>de vork</vt:lpstr>
      <vt:lpstr>eten</vt:lpstr>
      <vt:lpstr>proeven</vt:lpstr>
      <vt:lpstr>lekker</vt:lpstr>
      <vt:lpstr>vies</vt:lpstr>
      <vt:lpstr>het woord van de dag 2:  lhet eten en het drinken</vt:lpstr>
      <vt:lpstr>PowerPoint-presentatie</vt:lpstr>
      <vt:lpstr>de wip</vt:lpstr>
      <vt:lpstr>de glijbaan</vt:lpstr>
      <vt:lpstr>de kar</vt:lpstr>
      <vt:lpstr>het klimrek</vt:lpstr>
      <vt:lpstr>de speeltuin</vt:lpstr>
      <vt:lpstr>het springtouw</vt:lpstr>
      <vt:lpstr>durven</vt:lpstr>
      <vt:lpstr>duwen</vt:lpstr>
      <vt:lpstr>zin hebben in</vt:lpstr>
      <vt:lpstr>klimmen</vt:lpstr>
      <vt:lpstr>trekken</vt:lpstr>
      <vt:lpstr>(armen)wijd</vt:lpstr>
      <vt:lpstr>naar beneden/omlaag</vt:lpstr>
      <vt:lpstr>naar boven/omhoog</vt:lpstr>
      <vt:lpstr>op en neer</vt:lpstr>
      <vt:lpstr>vanmorgen</vt:lpstr>
      <vt:lpstr>vanmiddag</vt:lpstr>
      <vt:lpstr>het woord van de dag 3: de speeltuin</vt:lpstr>
      <vt:lpstr>Het verhaal dag 3  Klik op </vt:lpstr>
      <vt:lpstr> de verhaalplaten van dag 3 </vt:lpstr>
      <vt:lpstr> de verhaalplaten van dag 3 </vt:lpstr>
      <vt:lpstr> de verhaalplaten van dag 3 </vt:lpstr>
      <vt:lpstr> de verhaalplaten van dag 3 </vt:lpstr>
      <vt:lpstr>PowerPoint-presentatie</vt:lpstr>
      <vt:lpstr>de lamp</vt:lpstr>
      <vt:lpstr>het brood</vt:lpstr>
      <vt:lpstr>het touw</vt:lpstr>
      <vt:lpstr>de vuist</vt:lpstr>
      <vt:lpstr>slaan</vt:lpstr>
      <vt:lpstr>vragen</vt:lpstr>
      <vt:lpstr>gillen</vt:lpstr>
      <vt:lpstr>smal</vt:lpstr>
      <vt:lpstr>breed</vt:lpstr>
      <vt:lpstr>het woord van de dag 4:  breed en smal</vt:lpstr>
      <vt:lpstr>PowerPoint-presentatie</vt:lpstr>
      <vt:lpstr>de aardbei</vt:lpstr>
      <vt:lpstr>het deeg</vt:lpstr>
      <vt:lpstr>het ei</vt:lpstr>
      <vt:lpstr>de hap</vt:lpstr>
      <vt:lpstr>het meel</vt:lpstr>
      <vt:lpstr>de oven</vt:lpstr>
      <vt:lpstr>de slagroom</vt:lpstr>
      <vt:lpstr>de suiker</vt:lpstr>
      <vt:lpstr>de taart</vt:lpstr>
      <vt:lpstr>bakken</vt:lpstr>
      <vt:lpstr>nodig hebben</vt:lpstr>
      <vt:lpstr>het woord van de dag 5: de taart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 van C1 M7</dc:title>
  <dc:creator>Gebruiker</dc:creator>
  <cp:lastModifiedBy>Gabriëlle ten Klooster</cp:lastModifiedBy>
  <cp:revision>58</cp:revision>
  <dcterms:created xsi:type="dcterms:W3CDTF">2015-06-22T08:09:37Z</dcterms:created>
  <dcterms:modified xsi:type="dcterms:W3CDTF">2021-02-18T14:25:38Z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