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432" r:id="rId5"/>
    <p:sldId id="466" r:id="rId6"/>
    <p:sldId id="271" r:id="rId7"/>
    <p:sldId id="467" r:id="rId8"/>
    <p:sldId id="468" r:id="rId9"/>
    <p:sldId id="262" r:id="rId10"/>
    <p:sldId id="469" r:id="rId11"/>
    <p:sldId id="470" r:id="rId12"/>
    <p:sldId id="471" r:id="rId13"/>
    <p:sldId id="472" r:id="rId14"/>
    <p:sldId id="266" r:id="rId15"/>
    <p:sldId id="473" r:id="rId16"/>
    <p:sldId id="474" r:id="rId17"/>
    <p:sldId id="475" r:id="rId18"/>
    <p:sldId id="476" r:id="rId19"/>
    <p:sldId id="258" r:id="rId20"/>
    <p:sldId id="477" r:id="rId21"/>
    <p:sldId id="478" r:id="rId22"/>
    <p:sldId id="479" r:id="rId23"/>
    <p:sldId id="480" r:id="rId24"/>
    <p:sldId id="481" r:id="rId25"/>
    <p:sldId id="482" r:id="rId26"/>
    <p:sldId id="483" r:id="rId27"/>
    <p:sldId id="484" r:id="rId28"/>
    <p:sldId id="485" r:id="rId29"/>
    <p:sldId id="486" r:id="rId30"/>
    <p:sldId id="487" r:id="rId31"/>
    <p:sldId id="488" r:id="rId32"/>
    <p:sldId id="489" r:id="rId33"/>
    <p:sldId id="490" r:id="rId34"/>
    <p:sldId id="491" r:id="rId35"/>
    <p:sldId id="492" r:id="rId36"/>
    <p:sldId id="493" r:id="rId37"/>
    <p:sldId id="494" r:id="rId38"/>
    <p:sldId id="495" r:id="rId39"/>
    <p:sldId id="496" r:id="rId40"/>
    <p:sldId id="497" r:id="rId41"/>
    <p:sldId id="498" r:id="rId42"/>
    <p:sldId id="499" r:id="rId43"/>
    <p:sldId id="500" r:id="rId44"/>
    <p:sldId id="501" r:id="rId45"/>
    <p:sldId id="502" r:id="rId46"/>
    <p:sldId id="504" r:id="rId47"/>
    <p:sldId id="505" r:id="rId48"/>
    <p:sldId id="506" r:id="rId49"/>
    <p:sldId id="507" r:id="rId50"/>
    <p:sldId id="508" r:id="rId51"/>
    <p:sldId id="509" r:id="rId52"/>
    <p:sldId id="511" r:id="rId53"/>
    <p:sldId id="510" r:id="rId54"/>
    <p:sldId id="268" r:id="rId55"/>
    <p:sldId id="626" r:id="rId56"/>
    <p:sldId id="515" r:id="rId57"/>
    <p:sldId id="512" r:id="rId58"/>
    <p:sldId id="513" r:id="rId59"/>
    <p:sldId id="514" r:id="rId60"/>
    <p:sldId id="269" r:id="rId61"/>
    <p:sldId id="516" r:id="rId62"/>
    <p:sldId id="517" r:id="rId63"/>
    <p:sldId id="519" r:id="rId64"/>
    <p:sldId id="521" r:id="rId65"/>
    <p:sldId id="522" r:id="rId66"/>
    <p:sldId id="523" r:id="rId67"/>
    <p:sldId id="524" r:id="rId68"/>
    <p:sldId id="525" r:id="rId69"/>
    <p:sldId id="526" r:id="rId70"/>
    <p:sldId id="527" r:id="rId71"/>
    <p:sldId id="528" r:id="rId72"/>
    <p:sldId id="529" r:id="rId73"/>
    <p:sldId id="530" r:id="rId74"/>
    <p:sldId id="531" r:id="rId75"/>
    <p:sldId id="532" r:id="rId76"/>
    <p:sldId id="533" r:id="rId77"/>
    <p:sldId id="534" r:id="rId78"/>
    <p:sldId id="535" r:id="rId79"/>
    <p:sldId id="536" r:id="rId80"/>
    <p:sldId id="537" r:id="rId81"/>
    <p:sldId id="538" r:id="rId82"/>
    <p:sldId id="539" r:id="rId83"/>
    <p:sldId id="540" r:id="rId84"/>
    <p:sldId id="541" r:id="rId85"/>
    <p:sldId id="543" r:id="rId86"/>
    <p:sldId id="544" r:id="rId87"/>
    <p:sldId id="545" r:id="rId88"/>
    <p:sldId id="546" r:id="rId89"/>
    <p:sldId id="547" r:id="rId90"/>
    <p:sldId id="548" r:id="rId91"/>
    <p:sldId id="549" r:id="rId92"/>
    <p:sldId id="550" r:id="rId93"/>
    <p:sldId id="627" r:id="rId94"/>
    <p:sldId id="551" r:id="rId95"/>
    <p:sldId id="552" r:id="rId96"/>
    <p:sldId id="553" r:id="rId97"/>
    <p:sldId id="554" r:id="rId98"/>
    <p:sldId id="555" r:id="rId99"/>
    <p:sldId id="556" r:id="rId100"/>
    <p:sldId id="557" r:id="rId101"/>
    <p:sldId id="558" r:id="rId102"/>
    <p:sldId id="559" r:id="rId103"/>
    <p:sldId id="560" r:id="rId104"/>
    <p:sldId id="561" r:id="rId105"/>
    <p:sldId id="562" r:id="rId106"/>
    <p:sldId id="563" r:id="rId107"/>
    <p:sldId id="566" r:id="rId108"/>
    <p:sldId id="567" r:id="rId109"/>
    <p:sldId id="568" r:id="rId110"/>
    <p:sldId id="569" r:id="rId111"/>
    <p:sldId id="570" r:id="rId112"/>
    <p:sldId id="571" r:id="rId113"/>
    <p:sldId id="573" r:id="rId114"/>
    <p:sldId id="574" r:id="rId115"/>
    <p:sldId id="575" r:id="rId116"/>
    <p:sldId id="576" r:id="rId117"/>
    <p:sldId id="578" r:id="rId118"/>
    <p:sldId id="579" r:id="rId119"/>
    <p:sldId id="580" r:id="rId120"/>
    <p:sldId id="582" r:id="rId121"/>
    <p:sldId id="583" r:id="rId122"/>
    <p:sldId id="581" r:id="rId123"/>
    <p:sldId id="584" r:id="rId124"/>
    <p:sldId id="585" r:id="rId125"/>
    <p:sldId id="586" r:id="rId126"/>
    <p:sldId id="587" r:id="rId127"/>
    <p:sldId id="588" r:id="rId128"/>
    <p:sldId id="589" r:id="rId129"/>
    <p:sldId id="591" r:id="rId130"/>
    <p:sldId id="590" r:id="rId131"/>
    <p:sldId id="592" r:id="rId132"/>
    <p:sldId id="593" r:id="rId133"/>
    <p:sldId id="594" r:id="rId134"/>
    <p:sldId id="595" r:id="rId135"/>
    <p:sldId id="596" r:id="rId136"/>
    <p:sldId id="598" r:id="rId137"/>
    <p:sldId id="597" r:id="rId138"/>
    <p:sldId id="599" r:id="rId139"/>
    <p:sldId id="600" r:id="rId140"/>
    <p:sldId id="601" r:id="rId141"/>
    <p:sldId id="602" r:id="rId142"/>
    <p:sldId id="605" r:id="rId143"/>
    <p:sldId id="603" r:id="rId144"/>
    <p:sldId id="604" r:id="rId145"/>
    <p:sldId id="606" r:id="rId146"/>
    <p:sldId id="607" r:id="rId147"/>
    <p:sldId id="608" r:id="rId148"/>
    <p:sldId id="609" r:id="rId149"/>
    <p:sldId id="610" r:id="rId150"/>
    <p:sldId id="611" r:id="rId151"/>
    <p:sldId id="612" r:id="rId152"/>
    <p:sldId id="613" r:id="rId153"/>
    <p:sldId id="614" r:id="rId154"/>
    <p:sldId id="615" r:id="rId155"/>
    <p:sldId id="616" r:id="rId156"/>
    <p:sldId id="617" r:id="rId157"/>
    <p:sldId id="618" r:id="rId158"/>
    <p:sldId id="619" r:id="rId159"/>
    <p:sldId id="620" r:id="rId160"/>
    <p:sldId id="621" r:id="rId161"/>
    <p:sldId id="622" r:id="rId162"/>
    <p:sldId id="623" r:id="rId163"/>
    <p:sldId id="624" r:id="rId164"/>
    <p:sldId id="625" r:id="rId16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DF94030-F0D2-4BB7-97ED-AADB38DBAC03}" v="35" dt="2024-07-11T13:50:21.14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5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microsoft.com/office/2016/11/relationships/changesInfo" Target="changesInfos/changesInfo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microsoft.com/office/2015/10/relationships/revisionInfo" Target="revisionInfo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6" Type="http://schemas.openxmlformats.org/officeDocument/2006/relationships/slide" Target="slides/slide12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era Babaren" userId="S::v.babaren@taalcentrumalmere.nl::6d5c32b0-7fe4-4112-bc87-4c87543ab9db" providerId="AD" clId="Web-{4B849FAC-BF2A-2296-5E49-6F674118FBEE}"/>
    <pc:docChg chg="modSld">
      <pc:chgData name="Vera Babaren" userId="S::v.babaren@taalcentrumalmere.nl::6d5c32b0-7fe4-4112-bc87-4c87543ab9db" providerId="AD" clId="Web-{4B849FAC-BF2A-2296-5E49-6F674118FBEE}" dt="2024-04-10T13:07:24.595" v="0" actId="1076"/>
      <pc:docMkLst>
        <pc:docMk/>
      </pc:docMkLst>
      <pc:sldChg chg="modSp">
        <pc:chgData name="Vera Babaren" userId="S::v.babaren@taalcentrumalmere.nl::6d5c32b0-7fe4-4112-bc87-4c87543ab9db" providerId="AD" clId="Web-{4B849FAC-BF2A-2296-5E49-6F674118FBEE}" dt="2024-04-10T13:07:24.595" v="0" actId="1076"/>
        <pc:sldMkLst>
          <pc:docMk/>
          <pc:sldMk cId="1101756983" sldId="487"/>
        </pc:sldMkLst>
        <pc:picChg chg="mod">
          <ac:chgData name="Vera Babaren" userId="S::v.babaren@taalcentrumalmere.nl::6d5c32b0-7fe4-4112-bc87-4c87543ab9db" providerId="AD" clId="Web-{4B849FAC-BF2A-2296-5E49-6F674118FBEE}" dt="2024-04-10T13:07:24.595" v="0" actId="1076"/>
          <ac:picMkLst>
            <pc:docMk/>
            <pc:sldMk cId="1101756983" sldId="487"/>
            <ac:picMk id="3" creationId="{2CCF101C-2F31-6C48-462B-CA4CECE6D523}"/>
          </ac:picMkLst>
        </pc:picChg>
      </pc:sldChg>
    </pc:docChg>
  </pc:docChgLst>
  <pc:docChgLst>
    <pc:chgData name="Floor de Bruin" userId="d1c5b670-a1b7-49da-b2e8-c82be91a578e" providerId="ADAL" clId="{947A4567-30A1-4AD3-B663-66A5E2B24E75}"/>
    <pc:docChg chg="custSel delSld modSld sldOrd">
      <pc:chgData name="Floor de Bruin" userId="d1c5b670-a1b7-49da-b2e8-c82be91a578e" providerId="ADAL" clId="{947A4567-30A1-4AD3-B663-66A5E2B24E75}" dt="2024-04-04T07:41:12.318" v="11" actId="47"/>
      <pc:docMkLst>
        <pc:docMk/>
      </pc:docMkLst>
      <pc:sldChg chg="addSp delSp modSp mod">
        <pc:chgData name="Floor de Bruin" userId="d1c5b670-a1b7-49da-b2e8-c82be91a578e" providerId="ADAL" clId="{947A4567-30A1-4AD3-B663-66A5E2B24E75}" dt="2024-04-04T07:40:18.988" v="8"/>
        <pc:sldMkLst>
          <pc:docMk/>
          <pc:sldMk cId="1571270790" sldId="499"/>
        </pc:sldMkLst>
        <pc:spChg chg="mod">
          <ac:chgData name="Floor de Bruin" userId="d1c5b670-a1b7-49da-b2e8-c82be91a578e" providerId="ADAL" clId="{947A4567-30A1-4AD3-B663-66A5E2B24E75}" dt="2024-04-04T07:40:18.988" v="8"/>
          <ac:spMkLst>
            <pc:docMk/>
            <pc:sldMk cId="1571270790" sldId="499"/>
            <ac:spMk id="2" creationId="{00000000-0000-0000-0000-000000000000}"/>
          </ac:spMkLst>
        </pc:spChg>
        <pc:spChg chg="add mod ord">
          <ac:chgData name="Floor de Bruin" userId="d1c5b670-a1b7-49da-b2e8-c82be91a578e" providerId="ADAL" clId="{947A4567-30A1-4AD3-B663-66A5E2B24E75}" dt="2024-04-04T07:40:11.767" v="7" actId="171"/>
          <ac:spMkLst>
            <pc:docMk/>
            <pc:sldMk cId="1571270790" sldId="499"/>
            <ac:spMk id="5" creationId="{404146CD-365D-D570-255D-9D4A4115A0B0}"/>
          </ac:spMkLst>
        </pc:spChg>
        <pc:spChg chg="del">
          <ac:chgData name="Floor de Bruin" userId="d1c5b670-a1b7-49da-b2e8-c82be91a578e" providerId="ADAL" clId="{947A4567-30A1-4AD3-B663-66A5E2B24E75}" dt="2024-04-04T07:40:08.532" v="4" actId="478"/>
          <ac:spMkLst>
            <pc:docMk/>
            <pc:sldMk cId="1571270790" sldId="499"/>
            <ac:spMk id="7" creationId="{F47EDC32-C2E8-28CB-52D0-1534BAD195EA}"/>
          </ac:spMkLst>
        </pc:spChg>
      </pc:sldChg>
      <pc:sldChg chg="addSp delSp modSp mod">
        <pc:chgData name="Floor de Bruin" userId="d1c5b670-a1b7-49da-b2e8-c82be91a578e" providerId="ADAL" clId="{947A4567-30A1-4AD3-B663-66A5E2B24E75}" dt="2024-03-18T13:12:39.446" v="3" actId="1076"/>
        <pc:sldMkLst>
          <pc:docMk/>
          <pc:sldMk cId="602209130" sldId="510"/>
        </pc:sldMkLst>
        <pc:picChg chg="del">
          <ac:chgData name="Floor de Bruin" userId="d1c5b670-a1b7-49da-b2e8-c82be91a578e" providerId="ADAL" clId="{947A4567-30A1-4AD3-B663-66A5E2B24E75}" dt="2024-03-18T13:12:36.339" v="1" actId="478"/>
          <ac:picMkLst>
            <pc:docMk/>
            <pc:sldMk cId="602209130" sldId="510"/>
            <ac:picMk id="3" creationId="{FA51F3D2-2408-5D90-B2F0-D20AD7136F46}"/>
          </ac:picMkLst>
        </pc:picChg>
        <pc:picChg chg="del">
          <ac:chgData name="Floor de Bruin" userId="d1c5b670-a1b7-49da-b2e8-c82be91a578e" providerId="ADAL" clId="{947A4567-30A1-4AD3-B663-66A5E2B24E75}" dt="2024-03-18T13:12:35.959" v="0" actId="478"/>
          <ac:picMkLst>
            <pc:docMk/>
            <pc:sldMk cId="602209130" sldId="510"/>
            <ac:picMk id="4" creationId="{0A52F80F-F638-EC6C-1CD7-E748C7CEB950}"/>
          </ac:picMkLst>
        </pc:picChg>
        <pc:picChg chg="add mod">
          <ac:chgData name="Floor de Bruin" userId="d1c5b670-a1b7-49da-b2e8-c82be91a578e" providerId="ADAL" clId="{947A4567-30A1-4AD3-B663-66A5E2B24E75}" dt="2024-03-18T13:12:39.446" v="3" actId="1076"/>
          <ac:picMkLst>
            <pc:docMk/>
            <pc:sldMk cId="602209130" sldId="510"/>
            <ac:picMk id="8" creationId="{DCAED1F9-9C71-2FA1-64BB-3A25605DA20B}"/>
          </ac:picMkLst>
        </pc:picChg>
      </pc:sldChg>
      <pc:sldChg chg="ord">
        <pc:chgData name="Floor de Bruin" userId="d1c5b670-a1b7-49da-b2e8-c82be91a578e" providerId="ADAL" clId="{947A4567-30A1-4AD3-B663-66A5E2B24E75}" dt="2024-04-04T07:40:47.339" v="10"/>
        <pc:sldMkLst>
          <pc:docMk/>
          <pc:sldMk cId="4046251079" sldId="511"/>
        </pc:sldMkLst>
      </pc:sldChg>
      <pc:sldChg chg="del">
        <pc:chgData name="Floor de Bruin" userId="d1c5b670-a1b7-49da-b2e8-c82be91a578e" providerId="ADAL" clId="{947A4567-30A1-4AD3-B663-66A5E2B24E75}" dt="2024-04-04T07:41:12.318" v="11" actId="47"/>
        <pc:sldMkLst>
          <pc:docMk/>
          <pc:sldMk cId="2223104975" sldId="518"/>
        </pc:sldMkLst>
      </pc:sldChg>
    </pc:docChg>
  </pc:docChgLst>
  <pc:docChgLst>
    <pc:chgData name="Willemijn Gerritsen" userId="8aa5d691-83b3-4c6f-b406-da0a76de7bd5" providerId="ADAL" clId="{BD131113-465E-40FD-90AE-170033AEE463}"/>
    <pc:docChg chg="undo custSel delSld modSld">
      <pc:chgData name="Willemijn Gerritsen" userId="8aa5d691-83b3-4c6f-b406-da0a76de7bd5" providerId="ADAL" clId="{BD131113-465E-40FD-90AE-170033AEE463}" dt="2024-03-22T10:18:37.631" v="200" actId="1076"/>
      <pc:docMkLst>
        <pc:docMk/>
      </pc:docMkLst>
      <pc:sldChg chg="modSp mod">
        <pc:chgData name="Willemijn Gerritsen" userId="8aa5d691-83b3-4c6f-b406-da0a76de7bd5" providerId="ADAL" clId="{BD131113-465E-40FD-90AE-170033AEE463}" dt="2024-03-22T09:10:49.149" v="14" actId="1076"/>
        <pc:sldMkLst>
          <pc:docMk/>
          <pc:sldMk cId="1883047808" sldId="258"/>
        </pc:sldMkLst>
        <pc:picChg chg="mod">
          <ac:chgData name="Willemijn Gerritsen" userId="8aa5d691-83b3-4c6f-b406-da0a76de7bd5" providerId="ADAL" clId="{BD131113-465E-40FD-90AE-170033AEE463}" dt="2024-03-22T09:10:49.149" v="14" actId="1076"/>
          <ac:picMkLst>
            <pc:docMk/>
            <pc:sldMk cId="1883047808" sldId="258"/>
            <ac:picMk id="4" creationId="{5C85EA35-2348-105A-A934-0B0440F99070}"/>
          </ac:picMkLst>
        </pc:picChg>
      </pc:sldChg>
      <pc:sldChg chg="modSp mod">
        <pc:chgData name="Willemijn Gerritsen" userId="8aa5d691-83b3-4c6f-b406-da0a76de7bd5" providerId="ADAL" clId="{BD131113-465E-40FD-90AE-170033AEE463}" dt="2024-03-22T09:08:31.043" v="3" actId="1076"/>
        <pc:sldMkLst>
          <pc:docMk/>
          <pc:sldMk cId="3987355527" sldId="262"/>
        </pc:sldMkLst>
        <pc:picChg chg="mod">
          <ac:chgData name="Willemijn Gerritsen" userId="8aa5d691-83b3-4c6f-b406-da0a76de7bd5" providerId="ADAL" clId="{BD131113-465E-40FD-90AE-170033AEE463}" dt="2024-03-22T09:08:31.043" v="3" actId="1076"/>
          <ac:picMkLst>
            <pc:docMk/>
            <pc:sldMk cId="3987355527" sldId="262"/>
            <ac:picMk id="4" creationId="{1BF1A40D-F6DF-D80B-DED3-C61921C51230}"/>
          </ac:picMkLst>
        </pc:picChg>
      </pc:sldChg>
      <pc:sldChg chg="modSp mod">
        <pc:chgData name="Willemijn Gerritsen" userId="8aa5d691-83b3-4c6f-b406-da0a76de7bd5" providerId="ADAL" clId="{BD131113-465E-40FD-90AE-170033AEE463}" dt="2024-03-22T09:09:52.465" v="9" actId="1076"/>
        <pc:sldMkLst>
          <pc:docMk/>
          <pc:sldMk cId="98783771" sldId="266"/>
        </pc:sldMkLst>
        <pc:picChg chg="mod">
          <ac:chgData name="Willemijn Gerritsen" userId="8aa5d691-83b3-4c6f-b406-da0a76de7bd5" providerId="ADAL" clId="{BD131113-465E-40FD-90AE-170033AEE463}" dt="2024-03-22T09:09:52.465" v="9" actId="1076"/>
          <ac:picMkLst>
            <pc:docMk/>
            <pc:sldMk cId="98783771" sldId="266"/>
            <ac:picMk id="7" creationId="{2D16E791-C746-723C-81A5-3885A947B354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1:06.777" v="64" actId="1076"/>
        <pc:sldMkLst>
          <pc:docMk/>
          <pc:sldMk cId="2911387961" sldId="268"/>
        </pc:sldMkLst>
        <pc:picChg chg="mod">
          <ac:chgData name="Willemijn Gerritsen" userId="8aa5d691-83b3-4c6f-b406-da0a76de7bd5" providerId="ADAL" clId="{BD131113-465E-40FD-90AE-170033AEE463}" dt="2024-03-22T09:21:06.777" v="64" actId="1076"/>
          <ac:picMkLst>
            <pc:docMk/>
            <pc:sldMk cId="2911387961" sldId="268"/>
            <ac:picMk id="4" creationId="{A2E5C5BF-D99D-A8F8-E7B1-71C12AAD1E70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3:03.151" v="69" actId="1076"/>
        <pc:sldMkLst>
          <pc:docMk/>
          <pc:sldMk cId="3840939140" sldId="269"/>
        </pc:sldMkLst>
        <pc:picChg chg="mod">
          <ac:chgData name="Willemijn Gerritsen" userId="8aa5d691-83b3-4c6f-b406-da0a76de7bd5" providerId="ADAL" clId="{BD131113-465E-40FD-90AE-170033AEE463}" dt="2024-03-22T09:23:03.151" v="69" actId="1076"/>
          <ac:picMkLst>
            <pc:docMk/>
            <pc:sldMk cId="3840939140" sldId="269"/>
            <ac:picMk id="3" creationId="{35FDC4DE-1A00-A085-07DA-5A06086F2DD8}"/>
          </ac:picMkLst>
        </pc:picChg>
      </pc:sldChg>
      <pc:sldChg chg="modSp mod">
        <pc:chgData name="Willemijn Gerritsen" userId="8aa5d691-83b3-4c6f-b406-da0a76de7bd5" providerId="ADAL" clId="{BD131113-465E-40FD-90AE-170033AEE463}" dt="2024-03-22T09:07:57.822" v="0" actId="1076"/>
        <pc:sldMkLst>
          <pc:docMk/>
          <pc:sldMk cId="3698517271" sldId="271"/>
        </pc:sldMkLst>
        <pc:picChg chg="mod">
          <ac:chgData name="Willemijn Gerritsen" userId="8aa5d691-83b3-4c6f-b406-da0a76de7bd5" providerId="ADAL" clId="{BD131113-465E-40FD-90AE-170033AEE463}" dt="2024-03-22T09:07:57.822" v="0" actId="1076"/>
          <ac:picMkLst>
            <pc:docMk/>
            <pc:sldMk cId="3698517271" sldId="271"/>
            <ac:picMk id="5" creationId="{D9CF2A01-EC38-B31C-5AD0-4A9E33D7AA5A}"/>
          </ac:picMkLst>
        </pc:picChg>
      </pc:sldChg>
      <pc:sldChg chg="modSp mod">
        <pc:chgData name="Willemijn Gerritsen" userId="8aa5d691-83b3-4c6f-b406-da0a76de7bd5" providerId="ADAL" clId="{BD131113-465E-40FD-90AE-170033AEE463}" dt="2024-03-22T09:08:08.751" v="1" actId="1076"/>
        <pc:sldMkLst>
          <pc:docMk/>
          <pc:sldMk cId="1198887869" sldId="467"/>
        </pc:sldMkLst>
        <pc:picChg chg="mod">
          <ac:chgData name="Willemijn Gerritsen" userId="8aa5d691-83b3-4c6f-b406-da0a76de7bd5" providerId="ADAL" clId="{BD131113-465E-40FD-90AE-170033AEE463}" dt="2024-03-22T09:08:08.751" v="1" actId="1076"/>
          <ac:picMkLst>
            <pc:docMk/>
            <pc:sldMk cId="1198887869" sldId="467"/>
            <ac:picMk id="5" creationId="{D5899BEB-63CC-3609-702C-0470C19C559C}"/>
          </ac:picMkLst>
        </pc:picChg>
      </pc:sldChg>
      <pc:sldChg chg="modSp mod">
        <pc:chgData name="Willemijn Gerritsen" userId="8aa5d691-83b3-4c6f-b406-da0a76de7bd5" providerId="ADAL" clId="{BD131113-465E-40FD-90AE-170033AEE463}" dt="2024-03-22T09:08:21.346" v="2" actId="1076"/>
        <pc:sldMkLst>
          <pc:docMk/>
          <pc:sldMk cId="3613939083" sldId="468"/>
        </pc:sldMkLst>
        <pc:picChg chg="mod">
          <ac:chgData name="Willemijn Gerritsen" userId="8aa5d691-83b3-4c6f-b406-da0a76de7bd5" providerId="ADAL" clId="{BD131113-465E-40FD-90AE-170033AEE463}" dt="2024-03-22T09:08:21.346" v="2" actId="1076"/>
          <ac:picMkLst>
            <pc:docMk/>
            <pc:sldMk cId="3613939083" sldId="468"/>
            <ac:picMk id="5" creationId="{802C0D87-4E25-FF46-5897-F0557A85E6C6}"/>
          </ac:picMkLst>
        </pc:picChg>
      </pc:sldChg>
      <pc:sldChg chg="modSp mod">
        <pc:chgData name="Willemijn Gerritsen" userId="8aa5d691-83b3-4c6f-b406-da0a76de7bd5" providerId="ADAL" clId="{BD131113-465E-40FD-90AE-170033AEE463}" dt="2024-03-22T09:09:04.267" v="4" actId="1076"/>
        <pc:sldMkLst>
          <pc:docMk/>
          <pc:sldMk cId="2258018003" sldId="469"/>
        </pc:sldMkLst>
        <pc:picChg chg="mod">
          <ac:chgData name="Willemijn Gerritsen" userId="8aa5d691-83b3-4c6f-b406-da0a76de7bd5" providerId="ADAL" clId="{BD131113-465E-40FD-90AE-170033AEE463}" dt="2024-03-22T09:09:04.267" v="4" actId="1076"/>
          <ac:picMkLst>
            <pc:docMk/>
            <pc:sldMk cId="2258018003" sldId="469"/>
            <ac:picMk id="5" creationId="{D5898693-6D48-9BBD-4EFF-2F288327D6A3}"/>
          </ac:picMkLst>
        </pc:picChg>
      </pc:sldChg>
      <pc:sldChg chg="modSp mod">
        <pc:chgData name="Willemijn Gerritsen" userId="8aa5d691-83b3-4c6f-b406-da0a76de7bd5" providerId="ADAL" clId="{BD131113-465E-40FD-90AE-170033AEE463}" dt="2024-03-22T09:09:15.227" v="5" actId="1076"/>
        <pc:sldMkLst>
          <pc:docMk/>
          <pc:sldMk cId="3746788712" sldId="470"/>
        </pc:sldMkLst>
        <pc:picChg chg="mod">
          <ac:chgData name="Willemijn Gerritsen" userId="8aa5d691-83b3-4c6f-b406-da0a76de7bd5" providerId="ADAL" clId="{BD131113-465E-40FD-90AE-170033AEE463}" dt="2024-03-22T09:09:15.227" v="5" actId="1076"/>
          <ac:picMkLst>
            <pc:docMk/>
            <pc:sldMk cId="3746788712" sldId="470"/>
            <ac:picMk id="5" creationId="{F9B3DD4B-45B2-6CCA-2893-A4671CC9A5F9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09:09:34.190" v="7" actId="1076"/>
        <pc:sldMkLst>
          <pc:docMk/>
          <pc:sldMk cId="2230617199" sldId="471"/>
        </pc:sldMkLst>
        <pc:picChg chg="del">
          <ac:chgData name="Willemijn Gerritsen" userId="8aa5d691-83b3-4c6f-b406-da0a76de7bd5" providerId="ADAL" clId="{BD131113-465E-40FD-90AE-170033AEE463}" dt="2024-03-22T09:09:25.940" v="6" actId="478"/>
          <ac:picMkLst>
            <pc:docMk/>
            <pc:sldMk cId="2230617199" sldId="471"/>
            <ac:picMk id="5" creationId="{B989E605-E808-2FB8-F653-96EC57D5A1F3}"/>
          </ac:picMkLst>
        </pc:picChg>
        <pc:picChg chg="mod">
          <ac:chgData name="Willemijn Gerritsen" userId="8aa5d691-83b3-4c6f-b406-da0a76de7bd5" providerId="ADAL" clId="{BD131113-465E-40FD-90AE-170033AEE463}" dt="2024-03-22T09:09:34.190" v="7" actId="1076"/>
          <ac:picMkLst>
            <pc:docMk/>
            <pc:sldMk cId="2230617199" sldId="471"/>
            <ac:picMk id="8" creationId="{021BEF5A-3DC1-3B96-E6A2-BFC20997041B}"/>
          </ac:picMkLst>
        </pc:picChg>
      </pc:sldChg>
      <pc:sldChg chg="modSp mod">
        <pc:chgData name="Willemijn Gerritsen" userId="8aa5d691-83b3-4c6f-b406-da0a76de7bd5" providerId="ADAL" clId="{BD131113-465E-40FD-90AE-170033AEE463}" dt="2024-03-22T09:09:43.930" v="8" actId="1076"/>
        <pc:sldMkLst>
          <pc:docMk/>
          <pc:sldMk cId="4105260222" sldId="472"/>
        </pc:sldMkLst>
        <pc:picChg chg="mod">
          <ac:chgData name="Willemijn Gerritsen" userId="8aa5d691-83b3-4c6f-b406-da0a76de7bd5" providerId="ADAL" clId="{BD131113-465E-40FD-90AE-170033AEE463}" dt="2024-03-22T09:09:43.930" v="8" actId="1076"/>
          <ac:picMkLst>
            <pc:docMk/>
            <pc:sldMk cId="4105260222" sldId="472"/>
            <ac:picMk id="5" creationId="{1FC04E5B-BA42-98B7-B081-68B7945EBF2F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0:05.643" v="10" actId="1076"/>
        <pc:sldMkLst>
          <pc:docMk/>
          <pc:sldMk cId="1989350255" sldId="473"/>
        </pc:sldMkLst>
        <pc:picChg chg="mod">
          <ac:chgData name="Willemijn Gerritsen" userId="8aa5d691-83b3-4c6f-b406-da0a76de7bd5" providerId="ADAL" clId="{BD131113-465E-40FD-90AE-170033AEE463}" dt="2024-03-22T09:10:05.643" v="10" actId="1076"/>
          <ac:picMkLst>
            <pc:docMk/>
            <pc:sldMk cId="1989350255" sldId="473"/>
            <ac:picMk id="4" creationId="{381BE641-DC03-08F9-E69F-25B0CCA7E564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0:15.135" v="11" actId="1076"/>
        <pc:sldMkLst>
          <pc:docMk/>
          <pc:sldMk cId="809725914" sldId="474"/>
        </pc:sldMkLst>
        <pc:picChg chg="mod">
          <ac:chgData name="Willemijn Gerritsen" userId="8aa5d691-83b3-4c6f-b406-da0a76de7bd5" providerId="ADAL" clId="{BD131113-465E-40FD-90AE-170033AEE463}" dt="2024-03-22T09:10:15.135" v="11" actId="1076"/>
          <ac:picMkLst>
            <pc:docMk/>
            <pc:sldMk cId="809725914" sldId="474"/>
            <ac:picMk id="8" creationId="{98D3E8EB-C040-4DC0-2172-C4F29E7803D5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0:29.984" v="12" actId="1076"/>
        <pc:sldMkLst>
          <pc:docMk/>
          <pc:sldMk cId="556885652" sldId="475"/>
        </pc:sldMkLst>
        <pc:picChg chg="mod">
          <ac:chgData name="Willemijn Gerritsen" userId="8aa5d691-83b3-4c6f-b406-da0a76de7bd5" providerId="ADAL" clId="{BD131113-465E-40FD-90AE-170033AEE463}" dt="2024-03-22T09:10:29.984" v="12" actId="1076"/>
          <ac:picMkLst>
            <pc:docMk/>
            <pc:sldMk cId="556885652" sldId="475"/>
            <ac:picMk id="8" creationId="{E8763FDE-2281-35D4-247C-AD12B7252879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0:38.194" v="13" actId="1076"/>
        <pc:sldMkLst>
          <pc:docMk/>
          <pc:sldMk cId="3970326471" sldId="476"/>
        </pc:sldMkLst>
        <pc:picChg chg="mod">
          <ac:chgData name="Willemijn Gerritsen" userId="8aa5d691-83b3-4c6f-b406-da0a76de7bd5" providerId="ADAL" clId="{BD131113-465E-40FD-90AE-170033AEE463}" dt="2024-03-22T09:10:38.194" v="13" actId="1076"/>
          <ac:picMkLst>
            <pc:docMk/>
            <pc:sldMk cId="3970326471" sldId="476"/>
            <ac:picMk id="7" creationId="{ADCBA5E2-4DFE-53C8-CD49-843C8C57A030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1:00.566" v="15" actId="1076"/>
        <pc:sldMkLst>
          <pc:docMk/>
          <pc:sldMk cId="2891673374" sldId="477"/>
        </pc:sldMkLst>
        <pc:picChg chg="mod">
          <ac:chgData name="Willemijn Gerritsen" userId="8aa5d691-83b3-4c6f-b406-da0a76de7bd5" providerId="ADAL" clId="{BD131113-465E-40FD-90AE-170033AEE463}" dt="2024-03-22T09:11:00.566" v="15" actId="1076"/>
          <ac:picMkLst>
            <pc:docMk/>
            <pc:sldMk cId="2891673374" sldId="477"/>
            <ac:picMk id="5" creationId="{FB5AE060-DA0A-6F66-C3A1-DDC934147ADE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1:11.073" v="16" actId="1076"/>
        <pc:sldMkLst>
          <pc:docMk/>
          <pc:sldMk cId="3800151490" sldId="478"/>
        </pc:sldMkLst>
        <pc:picChg chg="mod">
          <ac:chgData name="Willemijn Gerritsen" userId="8aa5d691-83b3-4c6f-b406-da0a76de7bd5" providerId="ADAL" clId="{BD131113-465E-40FD-90AE-170033AEE463}" dt="2024-03-22T09:11:11.073" v="16" actId="1076"/>
          <ac:picMkLst>
            <pc:docMk/>
            <pc:sldMk cId="3800151490" sldId="478"/>
            <ac:picMk id="6" creationId="{81920D8F-9A71-DBC5-BB2B-0892D40F4829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1:19.211" v="17" actId="1076"/>
        <pc:sldMkLst>
          <pc:docMk/>
          <pc:sldMk cId="1557272501" sldId="479"/>
        </pc:sldMkLst>
        <pc:picChg chg="mod">
          <ac:chgData name="Willemijn Gerritsen" userId="8aa5d691-83b3-4c6f-b406-da0a76de7bd5" providerId="ADAL" clId="{BD131113-465E-40FD-90AE-170033AEE463}" dt="2024-03-22T09:11:19.211" v="17" actId="1076"/>
          <ac:picMkLst>
            <pc:docMk/>
            <pc:sldMk cId="1557272501" sldId="479"/>
            <ac:picMk id="4" creationId="{B01C21B9-5346-A577-032D-50CB847AC8DA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1:32.524" v="18" actId="1076"/>
        <pc:sldMkLst>
          <pc:docMk/>
          <pc:sldMk cId="1081282072" sldId="480"/>
        </pc:sldMkLst>
        <pc:picChg chg="mod">
          <ac:chgData name="Willemijn Gerritsen" userId="8aa5d691-83b3-4c6f-b406-da0a76de7bd5" providerId="ADAL" clId="{BD131113-465E-40FD-90AE-170033AEE463}" dt="2024-03-22T09:11:32.524" v="18" actId="1076"/>
          <ac:picMkLst>
            <pc:docMk/>
            <pc:sldMk cId="1081282072" sldId="480"/>
            <ac:picMk id="8" creationId="{D502F539-DD02-735E-EBA9-FB13CFFB0DEB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1:43.393" v="19" actId="1076"/>
        <pc:sldMkLst>
          <pc:docMk/>
          <pc:sldMk cId="1081114943" sldId="481"/>
        </pc:sldMkLst>
        <pc:picChg chg="mod">
          <ac:chgData name="Willemijn Gerritsen" userId="8aa5d691-83b3-4c6f-b406-da0a76de7bd5" providerId="ADAL" clId="{BD131113-465E-40FD-90AE-170033AEE463}" dt="2024-03-22T09:11:43.393" v="19" actId="1076"/>
          <ac:picMkLst>
            <pc:docMk/>
            <pc:sldMk cId="1081114943" sldId="481"/>
            <ac:picMk id="5" creationId="{4CACFC46-4B24-5FF2-864F-63C8B07DB91B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09:12:15.393" v="22" actId="1076"/>
        <pc:sldMkLst>
          <pc:docMk/>
          <pc:sldMk cId="2829573355" sldId="482"/>
        </pc:sldMkLst>
        <pc:picChg chg="del mod">
          <ac:chgData name="Willemijn Gerritsen" userId="8aa5d691-83b3-4c6f-b406-da0a76de7bd5" providerId="ADAL" clId="{BD131113-465E-40FD-90AE-170033AEE463}" dt="2024-03-22T09:12:05.350" v="21" actId="478"/>
          <ac:picMkLst>
            <pc:docMk/>
            <pc:sldMk cId="2829573355" sldId="482"/>
            <ac:picMk id="4" creationId="{24D4BEB4-154E-56FB-02BF-559D614C86B8}"/>
          </ac:picMkLst>
        </pc:picChg>
        <pc:picChg chg="mod">
          <ac:chgData name="Willemijn Gerritsen" userId="8aa5d691-83b3-4c6f-b406-da0a76de7bd5" providerId="ADAL" clId="{BD131113-465E-40FD-90AE-170033AEE463}" dt="2024-03-22T09:12:15.393" v="22" actId="1076"/>
          <ac:picMkLst>
            <pc:docMk/>
            <pc:sldMk cId="2829573355" sldId="482"/>
            <ac:picMk id="5" creationId="{35B463CC-7793-84B8-7780-D07F516B1B6F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2:25.463" v="23" actId="1076"/>
        <pc:sldMkLst>
          <pc:docMk/>
          <pc:sldMk cId="2162961627" sldId="483"/>
        </pc:sldMkLst>
        <pc:picChg chg="mod">
          <ac:chgData name="Willemijn Gerritsen" userId="8aa5d691-83b3-4c6f-b406-da0a76de7bd5" providerId="ADAL" clId="{BD131113-465E-40FD-90AE-170033AEE463}" dt="2024-03-22T09:12:25.463" v="23" actId="1076"/>
          <ac:picMkLst>
            <pc:docMk/>
            <pc:sldMk cId="2162961627" sldId="483"/>
            <ac:picMk id="5" creationId="{0D8D6A7C-CF87-7989-EC57-53DBE79DB26B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2:36.805" v="24" actId="1076"/>
        <pc:sldMkLst>
          <pc:docMk/>
          <pc:sldMk cId="2265126721" sldId="484"/>
        </pc:sldMkLst>
        <pc:picChg chg="mod">
          <ac:chgData name="Willemijn Gerritsen" userId="8aa5d691-83b3-4c6f-b406-da0a76de7bd5" providerId="ADAL" clId="{BD131113-465E-40FD-90AE-170033AEE463}" dt="2024-03-22T09:12:36.805" v="24" actId="1076"/>
          <ac:picMkLst>
            <pc:docMk/>
            <pc:sldMk cId="2265126721" sldId="484"/>
            <ac:picMk id="9" creationId="{58C71E1C-E247-59BD-BEA5-B99EFBE0F46F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2:52.523" v="25" actId="1076"/>
        <pc:sldMkLst>
          <pc:docMk/>
          <pc:sldMk cId="2352634541" sldId="485"/>
        </pc:sldMkLst>
        <pc:picChg chg="mod">
          <ac:chgData name="Willemijn Gerritsen" userId="8aa5d691-83b3-4c6f-b406-da0a76de7bd5" providerId="ADAL" clId="{BD131113-465E-40FD-90AE-170033AEE463}" dt="2024-03-22T09:12:52.523" v="25" actId="1076"/>
          <ac:picMkLst>
            <pc:docMk/>
            <pc:sldMk cId="2352634541" sldId="485"/>
            <ac:picMk id="4" creationId="{4A3D6202-B6D7-68C3-0CA7-322D7815AAAE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3:03.033" v="26" actId="1076"/>
        <pc:sldMkLst>
          <pc:docMk/>
          <pc:sldMk cId="2150578964" sldId="486"/>
        </pc:sldMkLst>
        <pc:picChg chg="mod">
          <ac:chgData name="Willemijn Gerritsen" userId="8aa5d691-83b3-4c6f-b406-da0a76de7bd5" providerId="ADAL" clId="{BD131113-465E-40FD-90AE-170033AEE463}" dt="2024-03-22T09:13:03.033" v="26" actId="1076"/>
          <ac:picMkLst>
            <pc:docMk/>
            <pc:sldMk cId="2150578964" sldId="486"/>
            <ac:picMk id="5" creationId="{15393304-E306-9484-A8BB-B8448424EC44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3:12.537" v="27" actId="1076"/>
        <pc:sldMkLst>
          <pc:docMk/>
          <pc:sldMk cId="1101756983" sldId="487"/>
        </pc:sldMkLst>
        <pc:picChg chg="mod">
          <ac:chgData name="Willemijn Gerritsen" userId="8aa5d691-83b3-4c6f-b406-da0a76de7bd5" providerId="ADAL" clId="{BD131113-465E-40FD-90AE-170033AEE463}" dt="2024-03-22T09:13:12.537" v="27" actId="1076"/>
          <ac:picMkLst>
            <pc:docMk/>
            <pc:sldMk cId="1101756983" sldId="487"/>
            <ac:picMk id="5" creationId="{07F3DAB6-4A09-B860-3C00-0674A8B8161D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3:22.571" v="28" actId="1076"/>
        <pc:sldMkLst>
          <pc:docMk/>
          <pc:sldMk cId="834508806" sldId="488"/>
        </pc:sldMkLst>
        <pc:picChg chg="mod">
          <ac:chgData name="Willemijn Gerritsen" userId="8aa5d691-83b3-4c6f-b406-da0a76de7bd5" providerId="ADAL" clId="{BD131113-465E-40FD-90AE-170033AEE463}" dt="2024-03-22T09:13:22.571" v="28" actId="1076"/>
          <ac:picMkLst>
            <pc:docMk/>
            <pc:sldMk cId="834508806" sldId="488"/>
            <ac:picMk id="5" creationId="{F1AD530B-1A23-9052-AFB3-32A568A30EB3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3:35.130" v="29" actId="1076"/>
        <pc:sldMkLst>
          <pc:docMk/>
          <pc:sldMk cId="2279397649" sldId="489"/>
        </pc:sldMkLst>
        <pc:picChg chg="mod">
          <ac:chgData name="Willemijn Gerritsen" userId="8aa5d691-83b3-4c6f-b406-da0a76de7bd5" providerId="ADAL" clId="{BD131113-465E-40FD-90AE-170033AEE463}" dt="2024-03-22T09:13:35.130" v="29" actId="1076"/>
          <ac:picMkLst>
            <pc:docMk/>
            <pc:sldMk cId="2279397649" sldId="489"/>
            <ac:picMk id="5" creationId="{6435BE97-739A-12BB-6A42-9A95D734BAB7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3:45.102" v="30" actId="1076"/>
        <pc:sldMkLst>
          <pc:docMk/>
          <pc:sldMk cId="2190083302" sldId="490"/>
        </pc:sldMkLst>
        <pc:picChg chg="mod">
          <ac:chgData name="Willemijn Gerritsen" userId="8aa5d691-83b3-4c6f-b406-da0a76de7bd5" providerId="ADAL" clId="{BD131113-465E-40FD-90AE-170033AEE463}" dt="2024-03-22T09:13:45.102" v="30" actId="1076"/>
          <ac:picMkLst>
            <pc:docMk/>
            <pc:sldMk cId="2190083302" sldId="490"/>
            <ac:picMk id="5" creationId="{2352BF03-A3DB-3CD1-DFC6-C7181B3D47B9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4:03.603" v="31" actId="1076"/>
        <pc:sldMkLst>
          <pc:docMk/>
          <pc:sldMk cId="1955652734" sldId="491"/>
        </pc:sldMkLst>
        <pc:picChg chg="mod">
          <ac:chgData name="Willemijn Gerritsen" userId="8aa5d691-83b3-4c6f-b406-da0a76de7bd5" providerId="ADAL" clId="{BD131113-465E-40FD-90AE-170033AEE463}" dt="2024-03-22T09:14:03.603" v="31" actId="1076"/>
          <ac:picMkLst>
            <pc:docMk/>
            <pc:sldMk cId="1955652734" sldId="491"/>
            <ac:picMk id="5" creationId="{3559DCAD-0585-0AD6-AFBE-7D45AADED496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4:25.714" v="34" actId="1076"/>
        <pc:sldMkLst>
          <pc:docMk/>
          <pc:sldMk cId="3316322528" sldId="492"/>
        </pc:sldMkLst>
        <pc:picChg chg="mod">
          <ac:chgData name="Willemijn Gerritsen" userId="8aa5d691-83b3-4c6f-b406-da0a76de7bd5" providerId="ADAL" clId="{BD131113-465E-40FD-90AE-170033AEE463}" dt="2024-03-22T09:14:25.714" v="34" actId="1076"/>
          <ac:picMkLst>
            <pc:docMk/>
            <pc:sldMk cId="3316322528" sldId="492"/>
            <ac:picMk id="9" creationId="{01C80712-E0C3-CF9F-FA07-DDFF7D87FF69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4:36.657" v="35" actId="1076"/>
        <pc:sldMkLst>
          <pc:docMk/>
          <pc:sldMk cId="1951919030" sldId="493"/>
        </pc:sldMkLst>
        <pc:picChg chg="mod">
          <ac:chgData name="Willemijn Gerritsen" userId="8aa5d691-83b3-4c6f-b406-da0a76de7bd5" providerId="ADAL" clId="{BD131113-465E-40FD-90AE-170033AEE463}" dt="2024-03-22T09:14:36.657" v="35" actId="1076"/>
          <ac:picMkLst>
            <pc:docMk/>
            <pc:sldMk cId="1951919030" sldId="493"/>
            <ac:picMk id="5" creationId="{AF0724B9-FFFA-5A6E-CE5E-D87C6075B1A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4:48.745" v="36" actId="1076"/>
        <pc:sldMkLst>
          <pc:docMk/>
          <pc:sldMk cId="213010591" sldId="494"/>
        </pc:sldMkLst>
        <pc:picChg chg="mod">
          <ac:chgData name="Willemijn Gerritsen" userId="8aa5d691-83b3-4c6f-b406-da0a76de7bd5" providerId="ADAL" clId="{BD131113-465E-40FD-90AE-170033AEE463}" dt="2024-03-22T09:14:48.745" v="36" actId="1076"/>
          <ac:picMkLst>
            <pc:docMk/>
            <pc:sldMk cId="213010591" sldId="494"/>
            <ac:picMk id="4" creationId="{DD49BB2A-A526-5A82-2D41-56E829D88441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5:12.303" v="37" actId="1076"/>
        <pc:sldMkLst>
          <pc:docMk/>
          <pc:sldMk cId="1823004110" sldId="495"/>
        </pc:sldMkLst>
        <pc:picChg chg="mod">
          <ac:chgData name="Willemijn Gerritsen" userId="8aa5d691-83b3-4c6f-b406-da0a76de7bd5" providerId="ADAL" clId="{BD131113-465E-40FD-90AE-170033AEE463}" dt="2024-03-22T09:15:12.303" v="37" actId="1076"/>
          <ac:picMkLst>
            <pc:docMk/>
            <pc:sldMk cId="1823004110" sldId="495"/>
            <ac:picMk id="4" creationId="{89EB3228-B358-F01E-CBDF-553BF45358F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5:20.045" v="38" actId="1076"/>
        <pc:sldMkLst>
          <pc:docMk/>
          <pc:sldMk cId="166482092" sldId="496"/>
        </pc:sldMkLst>
        <pc:picChg chg="mod">
          <ac:chgData name="Willemijn Gerritsen" userId="8aa5d691-83b3-4c6f-b406-da0a76de7bd5" providerId="ADAL" clId="{BD131113-465E-40FD-90AE-170033AEE463}" dt="2024-03-22T09:15:20.045" v="38" actId="1076"/>
          <ac:picMkLst>
            <pc:docMk/>
            <pc:sldMk cId="166482092" sldId="496"/>
            <ac:picMk id="5" creationId="{7528F821-6A15-48CF-5CB1-6ABFF0F02A2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5:29.155" v="39" actId="1076"/>
        <pc:sldMkLst>
          <pc:docMk/>
          <pc:sldMk cId="2756208484" sldId="497"/>
        </pc:sldMkLst>
        <pc:picChg chg="mod">
          <ac:chgData name="Willemijn Gerritsen" userId="8aa5d691-83b3-4c6f-b406-da0a76de7bd5" providerId="ADAL" clId="{BD131113-465E-40FD-90AE-170033AEE463}" dt="2024-03-22T09:15:29.155" v="39" actId="1076"/>
          <ac:picMkLst>
            <pc:docMk/>
            <pc:sldMk cId="2756208484" sldId="497"/>
            <ac:picMk id="4" creationId="{7559865F-0C08-B379-E417-5B5721218764}"/>
          </ac:picMkLst>
        </pc:picChg>
      </pc:sldChg>
      <pc:sldChg chg="addSp delSp modSp mod">
        <pc:chgData name="Willemijn Gerritsen" userId="8aa5d691-83b3-4c6f-b406-da0a76de7bd5" providerId="ADAL" clId="{BD131113-465E-40FD-90AE-170033AEE463}" dt="2024-03-22T09:17:20.666" v="46" actId="1076"/>
        <pc:sldMkLst>
          <pc:docMk/>
          <pc:sldMk cId="936659307" sldId="498"/>
        </pc:sldMkLst>
        <pc:spChg chg="mod">
          <ac:chgData name="Willemijn Gerritsen" userId="8aa5d691-83b3-4c6f-b406-da0a76de7bd5" providerId="ADAL" clId="{BD131113-465E-40FD-90AE-170033AEE463}" dt="2024-03-22T09:16:26.111" v="40"/>
          <ac:spMkLst>
            <pc:docMk/>
            <pc:sldMk cId="936659307" sldId="498"/>
            <ac:spMk id="2" creationId="{00000000-0000-0000-0000-000000000000}"/>
          </ac:spMkLst>
        </pc:spChg>
        <pc:spChg chg="add mod">
          <ac:chgData name="Willemijn Gerritsen" userId="8aa5d691-83b3-4c6f-b406-da0a76de7bd5" providerId="ADAL" clId="{BD131113-465E-40FD-90AE-170033AEE463}" dt="2024-03-22T09:16:31.645" v="41"/>
          <ac:spMkLst>
            <pc:docMk/>
            <pc:sldMk cId="936659307" sldId="498"/>
            <ac:spMk id="4" creationId="{C78DC819-FD45-1E0F-A231-A2B406C62B84}"/>
          </ac:spMkLst>
        </pc:spChg>
        <pc:spChg chg="add mod ord">
          <ac:chgData name="Willemijn Gerritsen" userId="8aa5d691-83b3-4c6f-b406-da0a76de7bd5" providerId="ADAL" clId="{BD131113-465E-40FD-90AE-170033AEE463}" dt="2024-03-22T09:16:36.592" v="44" actId="167"/>
          <ac:spMkLst>
            <pc:docMk/>
            <pc:sldMk cId="936659307" sldId="498"/>
            <ac:spMk id="5" creationId="{DAEC9D5A-4F29-B79C-559D-4B91095E9A58}"/>
          </ac:spMkLst>
        </pc:spChg>
        <pc:spChg chg="del">
          <ac:chgData name="Willemijn Gerritsen" userId="8aa5d691-83b3-4c6f-b406-da0a76de7bd5" providerId="ADAL" clId="{BD131113-465E-40FD-90AE-170033AEE463}" dt="2024-03-22T09:16:40.331" v="45" actId="478"/>
          <ac:spMkLst>
            <pc:docMk/>
            <pc:sldMk cId="936659307" sldId="498"/>
            <ac:spMk id="6" creationId="{EF488DEB-B2F9-9482-1D60-EACEC342F6C9}"/>
          </ac:spMkLst>
        </pc:spChg>
        <pc:spChg chg="del">
          <ac:chgData name="Willemijn Gerritsen" userId="8aa5d691-83b3-4c6f-b406-da0a76de7bd5" providerId="ADAL" clId="{BD131113-465E-40FD-90AE-170033AEE463}" dt="2024-03-22T09:16:33.763" v="42" actId="478"/>
          <ac:spMkLst>
            <pc:docMk/>
            <pc:sldMk cId="936659307" sldId="498"/>
            <ac:spMk id="7" creationId="{F47EDC32-C2E8-28CB-52D0-1534BAD195EA}"/>
          </ac:spMkLst>
        </pc:spChg>
        <pc:picChg chg="mod">
          <ac:chgData name="Willemijn Gerritsen" userId="8aa5d691-83b3-4c6f-b406-da0a76de7bd5" providerId="ADAL" clId="{BD131113-465E-40FD-90AE-170033AEE463}" dt="2024-03-22T09:17:20.666" v="46" actId="1076"/>
          <ac:picMkLst>
            <pc:docMk/>
            <pc:sldMk cId="936659307" sldId="498"/>
            <ac:picMk id="8" creationId="{209B33BF-1C9B-70F3-9ABD-02AF1C7514C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7:39.155" v="47" actId="1076"/>
        <pc:sldMkLst>
          <pc:docMk/>
          <pc:sldMk cId="1571270790" sldId="499"/>
        </pc:sldMkLst>
        <pc:picChg chg="mod">
          <ac:chgData name="Willemijn Gerritsen" userId="8aa5d691-83b3-4c6f-b406-da0a76de7bd5" providerId="ADAL" clId="{BD131113-465E-40FD-90AE-170033AEE463}" dt="2024-03-22T09:17:39.155" v="47" actId="1076"/>
          <ac:picMkLst>
            <pc:docMk/>
            <pc:sldMk cId="1571270790" sldId="499"/>
            <ac:picMk id="4" creationId="{1B0F4C3D-D487-3371-7490-6DB22DF5008F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7:47.956" v="48" actId="1076"/>
        <pc:sldMkLst>
          <pc:docMk/>
          <pc:sldMk cId="1010110012" sldId="500"/>
        </pc:sldMkLst>
        <pc:picChg chg="mod">
          <ac:chgData name="Willemijn Gerritsen" userId="8aa5d691-83b3-4c6f-b406-da0a76de7bd5" providerId="ADAL" clId="{BD131113-465E-40FD-90AE-170033AEE463}" dt="2024-03-22T09:17:47.956" v="48" actId="1076"/>
          <ac:picMkLst>
            <pc:docMk/>
            <pc:sldMk cId="1010110012" sldId="500"/>
            <ac:picMk id="5" creationId="{FFF795F3-1C95-9C4F-439A-CFAE7CA92357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8:05.125" v="49" actId="1076"/>
        <pc:sldMkLst>
          <pc:docMk/>
          <pc:sldMk cId="894994842" sldId="501"/>
        </pc:sldMkLst>
        <pc:picChg chg="mod">
          <ac:chgData name="Willemijn Gerritsen" userId="8aa5d691-83b3-4c6f-b406-da0a76de7bd5" providerId="ADAL" clId="{BD131113-465E-40FD-90AE-170033AEE463}" dt="2024-03-22T09:18:05.125" v="49" actId="1076"/>
          <ac:picMkLst>
            <pc:docMk/>
            <pc:sldMk cId="894994842" sldId="501"/>
            <ac:picMk id="5" creationId="{CA9F9BDE-E4D8-33D1-85D1-981268D93F11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8:14.421" v="50" actId="1076"/>
        <pc:sldMkLst>
          <pc:docMk/>
          <pc:sldMk cId="3022390932" sldId="502"/>
        </pc:sldMkLst>
        <pc:picChg chg="mod">
          <ac:chgData name="Willemijn Gerritsen" userId="8aa5d691-83b3-4c6f-b406-da0a76de7bd5" providerId="ADAL" clId="{BD131113-465E-40FD-90AE-170033AEE463}" dt="2024-03-22T09:18:14.421" v="50" actId="1076"/>
          <ac:picMkLst>
            <pc:docMk/>
            <pc:sldMk cId="3022390932" sldId="502"/>
            <ac:picMk id="5" creationId="{FACFA897-14EF-1915-0EE9-6DD65572EC2E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8:23.456" v="51" actId="1076"/>
        <pc:sldMkLst>
          <pc:docMk/>
          <pc:sldMk cId="29162578" sldId="503"/>
        </pc:sldMkLst>
        <pc:picChg chg="mod">
          <ac:chgData name="Willemijn Gerritsen" userId="8aa5d691-83b3-4c6f-b406-da0a76de7bd5" providerId="ADAL" clId="{BD131113-465E-40FD-90AE-170033AEE463}" dt="2024-03-22T09:18:23.456" v="51" actId="1076"/>
          <ac:picMkLst>
            <pc:docMk/>
            <pc:sldMk cId="29162578" sldId="503"/>
            <ac:picMk id="5" creationId="{7DC10815-78F6-0EB0-B4D5-5531026FC33F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8:32.368" v="52" actId="1076"/>
        <pc:sldMkLst>
          <pc:docMk/>
          <pc:sldMk cId="2280301760" sldId="504"/>
        </pc:sldMkLst>
        <pc:picChg chg="mod">
          <ac:chgData name="Willemijn Gerritsen" userId="8aa5d691-83b3-4c6f-b406-da0a76de7bd5" providerId="ADAL" clId="{BD131113-465E-40FD-90AE-170033AEE463}" dt="2024-03-22T09:18:32.368" v="52" actId="1076"/>
          <ac:picMkLst>
            <pc:docMk/>
            <pc:sldMk cId="2280301760" sldId="504"/>
            <ac:picMk id="5" creationId="{6709561A-C26E-721D-EF04-A27EA72909C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8:42.327" v="53" actId="1076"/>
        <pc:sldMkLst>
          <pc:docMk/>
          <pc:sldMk cId="1457103875" sldId="505"/>
        </pc:sldMkLst>
        <pc:picChg chg="mod">
          <ac:chgData name="Willemijn Gerritsen" userId="8aa5d691-83b3-4c6f-b406-da0a76de7bd5" providerId="ADAL" clId="{BD131113-465E-40FD-90AE-170033AEE463}" dt="2024-03-22T09:18:42.327" v="53" actId="1076"/>
          <ac:picMkLst>
            <pc:docMk/>
            <pc:sldMk cId="1457103875" sldId="505"/>
            <ac:picMk id="5" creationId="{5B61931C-A678-0E2E-4309-C3323B66CCB9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09:19:00.359" v="56" actId="1076"/>
        <pc:sldMkLst>
          <pc:docMk/>
          <pc:sldMk cId="339632894" sldId="506"/>
        </pc:sldMkLst>
        <pc:picChg chg="del mod">
          <ac:chgData name="Willemijn Gerritsen" userId="8aa5d691-83b3-4c6f-b406-da0a76de7bd5" providerId="ADAL" clId="{BD131113-465E-40FD-90AE-170033AEE463}" dt="2024-03-22T09:18:51.866" v="55" actId="478"/>
          <ac:picMkLst>
            <pc:docMk/>
            <pc:sldMk cId="339632894" sldId="506"/>
            <ac:picMk id="5" creationId="{22316CF5-CE40-B489-A0B1-861C955EB922}"/>
          </ac:picMkLst>
        </pc:picChg>
        <pc:picChg chg="mod">
          <ac:chgData name="Willemijn Gerritsen" userId="8aa5d691-83b3-4c6f-b406-da0a76de7bd5" providerId="ADAL" clId="{BD131113-465E-40FD-90AE-170033AEE463}" dt="2024-03-22T09:19:00.359" v="56" actId="1076"/>
          <ac:picMkLst>
            <pc:docMk/>
            <pc:sldMk cId="339632894" sldId="506"/>
            <ac:picMk id="7" creationId="{D5762F05-1504-0DBE-CA46-C20CB7FEF7F1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9:08.707" v="57" actId="1076"/>
        <pc:sldMkLst>
          <pc:docMk/>
          <pc:sldMk cId="1576108233" sldId="507"/>
        </pc:sldMkLst>
        <pc:picChg chg="mod">
          <ac:chgData name="Willemijn Gerritsen" userId="8aa5d691-83b3-4c6f-b406-da0a76de7bd5" providerId="ADAL" clId="{BD131113-465E-40FD-90AE-170033AEE463}" dt="2024-03-22T09:19:08.707" v="57" actId="1076"/>
          <ac:picMkLst>
            <pc:docMk/>
            <pc:sldMk cId="1576108233" sldId="507"/>
            <ac:picMk id="5" creationId="{87676C61-C4ED-01A7-A3A1-B273FCBB9C3E}"/>
          </ac:picMkLst>
        </pc:picChg>
      </pc:sldChg>
      <pc:sldChg chg="modSp mod">
        <pc:chgData name="Willemijn Gerritsen" userId="8aa5d691-83b3-4c6f-b406-da0a76de7bd5" providerId="ADAL" clId="{BD131113-465E-40FD-90AE-170033AEE463}" dt="2024-03-22T09:19:18.281" v="58" actId="1076"/>
        <pc:sldMkLst>
          <pc:docMk/>
          <pc:sldMk cId="34449702" sldId="508"/>
        </pc:sldMkLst>
        <pc:picChg chg="mod">
          <ac:chgData name="Willemijn Gerritsen" userId="8aa5d691-83b3-4c6f-b406-da0a76de7bd5" providerId="ADAL" clId="{BD131113-465E-40FD-90AE-170033AEE463}" dt="2024-03-22T09:19:18.281" v="58" actId="1076"/>
          <ac:picMkLst>
            <pc:docMk/>
            <pc:sldMk cId="34449702" sldId="508"/>
            <ac:picMk id="5" creationId="{8E4F5D80-72D5-4AC5-0873-8215896425AF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09:20:08.585" v="61" actId="1076"/>
        <pc:sldMkLst>
          <pc:docMk/>
          <pc:sldMk cId="2784116441" sldId="509"/>
        </pc:sldMkLst>
        <pc:picChg chg="del mod">
          <ac:chgData name="Willemijn Gerritsen" userId="8aa5d691-83b3-4c6f-b406-da0a76de7bd5" providerId="ADAL" clId="{BD131113-465E-40FD-90AE-170033AEE463}" dt="2024-03-22T09:19:56.866" v="60" actId="478"/>
          <ac:picMkLst>
            <pc:docMk/>
            <pc:sldMk cId="2784116441" sldId="509"/>
            <ac:picMk id="5" creationId="{041C9907-A0AD-7C23-F17F-3BEBBB1CCFFC}"/>
          </ac:picMkLst>
        </pc:picChg>
        <pc:picChg chg="mod">
          <ac:chgData name="Willemijn Gerritsen" userId="8aa5d691-83b3-4c6f-b406-da0a76de7bd5" providerId="ADAL" clId="{BD131113-465E-40FD-90AE-170033AEE463}" dt="2024-03-22T09:20:08.585" v="61" actId="1076"/>
          <ac:picMkLst>
            <pc:docMk/>
            <pc:sldMk cId="2784116441" sldId="509"/>
            <ac:picMk id="7" creationId="{B98594A5-CE91-006E-B199-E3FE5F197B0E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0:19.974" v="62" actId="1076"/>
        <pc:sldMkLst>
          <pc:docMk/>
          <pc:sldMk cId="602209130" sldId="510"/>
        </pc:sldMkLst>
        <pc:picChg chg="mod">
          <ac:chgData name="Willemijn Gerritsen" userId="8aa5d691-83b3-4c6f-b406-da0a76de7bd5" providerId="ADAL" clId="{BD131113-465E-40FD-90AE-170033AEE463}" dt="2024-03-22T09:20:19.974" v="62" actId="1076"/>
          <ac:picMkLst>
            <pc:docMk/>
            <pc:sldMk cId="602209130" sldId="510"/>
            <ac:picMk id="3" creationId="{115F7202-4B3F-4928-832F-D2D4E04AA189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0:31.427" v="63" actId="1076"/>
        <pc:sldMkLst>
          <pc:docMk/>
          <pc:sldMk cId="4046251079" sldId="511"/>
        </pc:sldMkLst>
        <pc:picChg chg="mod">
          <ac:chgData name="Willemijn Gerritsen" userId="8aa5d691-83b3-4c6f-b406-da0a76de7bd5" providerId="ADAL" clId="{BD131113-465E-40FD-90AE-170033AEE463}" dt="2024-03-22T09:20:31.427" v="63" actId="1076"/>
          <ac:picMkLst>
            <pc:docMk/>
            <pc:sldMk cId="4046251079" sldId="511"/>
            <ac:picMk id="4" creationId="{96A23209-AF9F-6ED4-A088-2907B5C14278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2:34.978" v="66" actId="1076"/>
        <pc:sldMkLst>
          <pc:docMk/>
          <pc:sldMk cId="1643815238" sldId="512"/>
        </pc:sldMkLst>
        <pc:picChg chg="mod">
          <ac:chgData name="Willemijn Gerritsen" userId="8aa5d691-83b3-4c6f-b406-da0a76de7bd5" providerId="ADAL" clId="{BD131113-465E-40FD-90AE-170033AEE463}" dt="2024-03-22T09:22:34.978" v="66" actId="1076"/>
          <ac:picMkLst>
            <pc:docMk/>
            <pc:sldMk cId="1643815238" sldId="512"/>
            <ac:picMk id="5" creationId="{17EA552A-63A2-92CB-967B-41C1C915552D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2:44.465" v="67" actId="1076"/>
        <pc:sldMkLst>
          <pc:docMk/>
          <pc:sldMk cId="321805874" sldId="513"/>
        </pc:sldMkLst>
        <pc:picChg chg="mod">
          <ac:chgData name="Willemijn Gerritsen" userId="8aa5d691-83b3-4c6f-b406-da0a76de7bd5" providerId="ADAL" clId="{BD131113-465E-40FD-90AE-170033AEE463}" dt="2024-03-22T09:22:44.465" v="67" actId="1076"/>
          <ac:picMkLst>
            <pc:docMk/>
            <pc:sldMk cId="321805874" sldId="513"/>
            <ac:picMk id="5" creationId="{3CF5BB62-AC56-6220-167F-C470E9C4D47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2:53.209" v="68" actId="1076"/>
        <pc:sldMkLst>
          <pc:docMk/>
          <pc:sldMk cId="1261364653" sldId="514"/>
        </pc:sldMkLst>
        <pc:picChg chg="mod">
          <ac:chgData name="Willemijn Gerritsen" userId="8aa5d691-83b3-4c6f-b406-da0a76de7bd5" providerId="ADAL" clId="{BD131113-465E-40FD-90AE-170033AEE463}" dt="2024-03-22T09:22:53.209" v="68" actId="1076"/>
          <ac:picMkLst>
            <pc:docMk/>
            <pc:sldMk cId="1261364653" sldId="514"/>
            <ac:picMk id="5" creationId="{363D6013-A60C-5012-9FB3-3449DAF5BE3D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1:18.243" v="65" actId="1076"/>
        <pc:sldMkLst>
          <pc:docMk/>
          <pc:sldMk cId="2072184615" sldId="515"/>
        </pc:sldMkLst>
        <pc:picChg chg="mod">
          <ac:chgData name="Willemijn Gerritsen" userId="8aa5d691-83b3-4c6f-b406-da0a76de7bd5" providerId="ADAL" clId="{BD131113-465E-40FD-90AE-170033AEE463}" dt="2024-03-22T09:21:18.243" v="65" actId="1076"/>
          <ac:picMkLst>
            <pc:docMk/>
            <pc:sldMk cId="2072184615" sldId="515"/>
            <ac:picMk id="5" creationId="{79143E3E-E5A3-E549-BB33-E0EA9CABF75D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3:12.356" v="70" actId="1076"/>
        <pc:sldMkLst>
          <pc:docMk/>
          <pc:sldMk cId="2767019686" sldId="516"/>
        </pc:sldMkLst>
        <pc:picChg chg="mod">
          <ac:chgData name="Willemijn Gerritsen" userId="8aa5d691-83b3-4c6f-b406-da0a76de7bd5" providerId="ADAL" clId="{BD131113-465E-40FD-90AE-170033AEE463}" dt="2024-03-22T09:23:12.356" v="70" actId="1076"/>
          <ac:picMkLst>
            <pc:docMk/>
            <pc:sldMk cId="2767019686" sldId="516"/>
            <ac:picMk id="4" creationId="{4E0EBB28-CA4C-B67B-3EF5-22DAF271B150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3:22.957" v="71" actId="1076"/>
        <pc:sldMkLst>
          <pc:docMk/>
          <pc:sldMk cId="2745837032" sldId="517"/>
        </pc:sldMkLst>
        <pc:picChg chg="mod">
          <ac:chgData name="Willemijn Gerritsen" userId="8aa5d691-83b3-4c6f-b406-da0a76de7bd5" providerId="ADAL" clId="{BD131113-465E-40FD-90AE-170033AEE463}" dt="2024-03-22T09:23:22.957" v="71" actId="1076"/>
          <ac:picMkLst>
            <pc:docMk/>
            <pc:sldMk cId="2745837032" sldId="517"/>
            <ac:picMk id="4" creationId="{74842E90-F694-C04A-8BA5-898B5E942196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3:43.624" v="72" actId="1076"/>
        <pc:sldMkLst>
          <pc:docMk/>
          <pc:sldMk cId="2223104975" sldId="518"/>
        </pc:sldMkLst>
        <pc:picChg chg="mod">
          <ac:chgData name="Willemijn Gerritsen" userId="8aa5d691-83b3-4c6f-b406-da0a76de7bd5" providerId="ADAL" clId="{BD131113-465E-40FD-90AE-170033AEE463}" dt="2024-03-22T09:23:43.624" v="72" actId="1076"/>
          <ac:picMkLst>
            <pc:docMk/>
            <pc:sldMk cId="2223104975" sldId="518"/>
            <ac:picMk id="5" creationId="{92F0A8A1-3DE0-2FEC-F6A0-0BBA2DB7172A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3:52.276" v="73" actId="1076"/>
        <pc:sldMkLst>
          <pc:docMk/>
          <pc:sldMk cId="2244488238" sldId="519"/>
        </pc:sldMkLst>
        <pc:picChg chg="mod">
          <ac:chgData name="Willemijn Gerritsen" userId="8aa5d691-83b3-4c6f-b406-da0a76de7bd5" providerId="ADAL" clId="{BD131113-465E-40FD-90AE-170033AEE463}" dt="2024-03-22T09:23:52.276" v="73" actId="1076"/>
          <ac:picMkLst>
            <pc:docMk/>
            <pc:sldMk cId="2244488238" sldId="519"/>
            <ac:picMk id="5" creationId="{FD968ACC-D704-3B66-F090-CA5ADE4EEF97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4:02.215" v="74" actId="1076"/>
        <pc:sldMkLst>
          <pc:docMk/>
          <pc:sldMk cId="532073081" sldId="520"/>
        </pc:sldMkLst>
        <pc:picChg chg="mod">
          <ac:chgData name="Willemijn Gerritsen" userId="8aa5d691-83b3-4c6f-b406-da0a76de7bd5" providerId="ADAL" clId="{BD131113-465E-40FD-90AE-170033AEE463}" dt="2024-03-22T09:24:02.215" v="74" actId="1076"/>
          <ac:picMkLst>
            <pc:docMk/>
            <pc:sldMk cId="532073081" sldId="520"/>
            <ac:picMk id="5" creationId="{7F384BDB-23DD-FA9B-29C7-77D527204D1C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4:11.494" v="75" actId="1076"/>
        <pc:sldMkLst>
          <pc:docMk/>
          <pc:sldMk cId="4065746373" sldId="521"/>
        </pc:sldMkLst>
        <pc:picChg chg="mod">
          <ac:chgData name="Willemijn Gerritsen" userId="8aa5d691-83b3-4c6f-b406-da0a76de7bd5" providerId="ADAL" clId="{BD131113-465E-40FD-90AE-170033AEE463}" dt="2024-03-22T09:24:11.494" v="75" actId="1076"/>
          <ac:picMkLst>
            <pc:docMk/>
            <pc:sldMk cId="4065746373" sldId="521"/>
            <ac:picMk id="3" creationId="{72D6CE92-706D-FDE4-FFC6-CC9469474705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4:19.661" v="76" actId="1076"/>
        <pc:sldMkLst>
          <pc:docMk/>
          <pc:sldMk cId="4217171820" sldId="522"/>
        </pc:sldMkLst>
        <pc:picChg chg="mod">
          <ac:chgData name="Willemijn Gerritsen" userId="8aa5d691-83b3-4c6f-b406-da0a76de7bd5" providerId="ADAL" clId="{BD131113-465E-40FD-90AE-170033AEE463}" dt="2024-03-22T09:24:19.661" v="76" actId="1076"/>
          <ac:picMkLst>
            <pc:docMk/>
            <pc:sldMk cId="4217171820" sldId="522"/>
            <ac:picMk id="3" creationId="{51F3F83B-502C-5CC5-4C32-F8787D9256D3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4:28.560" v="77" actId="1076"/>
        <pc:sldMkLst>
          <pc:docMk/>
          <pc:sldMk cId="917989366" sldId="523"/>
        </pc:sldMkLst>
        <pc:picChg chg="mod">
          <ac:chgData name="Willemijn Gerritsen" userId="8aa5d691-83b3-4c6f-b406-da0a76de7bd5" providerId="ADAL" clId="{BD131113-465E-40FD-90AE-170033AEE463}" dt="2024-03-22T09:24:28.560" v="77" actId="1076"/>
          <ac:picMkLst>
            <pc:docMk/>
            <pc:sldMk cId="917989366" sldId="523"/>
            <ac:picMk id="3" creationId="{EF9BF373-C3F1-8A10-5120-6AE6641C35A8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09:24:48.791" v="79" actId="1076"/>
        <pc:sldMkLst>
          <pc:docMk/>
          <pc:sldMk cId="840747401" sldId="524"/>
        </pc:sldMkLst>
        <pc:picChg chg="del">
          <ac:chgData name="Willemijn Gerritsen" userId="8aa5d691-83b3-4c6f-b406-da0a76de7bd5" providerId="ADAL" clId="{BD131113-465E-40FD-90AE-170033AEE463}" dt="2024-03-22T09:24:39.019" v="78" actId="478"/>
          <ac:picMkLst>
            <pc:docMk/>
            <pc:sldMk cId="840747401" sldId="524"/>
            <ac:picMk id="5" creationId="{16D92A05-EE05-7770-48D7-EB0FA3D329EB}"/>
          </ac:picMkLst>
        </pc:picChg>
        <pc:picChg chg="mod">
          <ac:chgData name="Willemijn Gerritsen" userId="8aa5d691-83b3-4c6f-b406-da0a76de7bd5" providerId="ADAL" clId="{BD131113-465E-40FD-90AE-170033AEE463}" dt="2024-03-22T09:24:48.791" v="79" actId="1076"/>
          <ac:picMkLst>
            <pc:docMk/>
            <pc:sldMk cId="840747401" sldId="524"/>
            <ac:picMk id="9" creationId="{C8300B84-0CFC-3C0B-8F6D-B5EE3903E62A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5:05.097" v="80" actId="1076"/>
        <pc:sldMkLst>
          <pc:docMk/>
          <pc:sldMk cId="3572673778" sldId="525"/>
        </pc:sldMkLst>
        <pc:picChg chg="mod">
          <ac:chgData name="Willemijn Gerritsen" userId="8aa5d691-83b3-4c6f-b406-da0a76de7bd5" providerId="ADAL" clId="{BD131113-465E-40FD-90AE-170033AEE463}" dt="2024-03-22T09:25:05.097" v="80" actId="1076"/>
          <ac:picMkLst>
            <pc:docMk/>
            <pc:sldMk cId="3572673778" sldId="525"/>
            <ac:picMk id="6" creationId="{E1B76BAE-0185-055B-4707-3CC2B6679EB1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5:15.867" v="81" actId="1076"/>
        <pc:sldMkLst>
          <pc:docMk/>
          <pc:sldMk cId="1129005637" sldId="526"/>
        </pc:sldMkLst>
        <pc:picChg chg="mod">
          <ac:chgData name="Willemijn Gerritsen" userId="8aa5d691-83b3-4c6f-b406-da0a76de7bd5" providerId="ADAL" clId="{BD131113-465E-40FD-90AE-170033AEE463}" dt="2024-03-22T09:25:15.867" v="81" actId="1076"/>
          <ac:picMkLst>
            <pc:docMk/>
            <pc:sldMk cId="1129005637" sldId="526"/>
            <ac:picMk id="4" creationId="{0CD81538-B67A-52A7-4D7D-5114A72B1CF1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5:26.034" v="82" actId="1076"/>
        <pc:sldMkLst>
          <pc:docMk/>
          <pc:sldMk cId="2046671155" sldId="527"/>
        </pc:sldMkLst>
        <pc:picChg chg="mod">
          <ac:chgData name="Willemijn Gerritsen" userId="8aa5d691-83b3-4c6f-b406-da0a76de7bd5" providerId="ADAL" clId="{BD131113-465E-40FD-90AE-170033AEE463}" dt="2024-03-22T09:25:26.034" v="82" actId="1076"/>
          <ac:picMkLst>
            <pc:docMk/>
            <pc:sldMk cId="2046671155" sldId="527"/>
            <ac:picMk id="4" creationId="{9919EA1F-08EC-9CDE-B9D5-99E923922350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5:37.051" v="83" actId="1076"/>
        <pc:sldMkLst>
          <pc:docMk/>
          <pc:sldMk cId="1139454242" sldId="528"/>
        </pc:sldMkLst>
        <pc:picChg chg="mod">
          <ac:chgData name="Willemijn Gerritsen" userId="8aa5d691-83b3-4c6f-b406-da0a76de7bd5" providerId="ADAL" clId="{BD131113-465E-40FD-90AE-170033AEE463}" dt="2024-03-22T09:25:37.051" v="83" actId="1076"/>
          <ac:picMkLst>
            <pc:docMk/>
            <pc:sldMk cId="1139454242" sldId="528"/>
            <ac:picMk id="5" creationId="{D3333763-DD31-F166-6258-08B262A6C6F9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5:46.397" v="84" actId="1076"/>
        <pc:sldMkLst>
          <pc:docMk/>
          <pc:sldMk cId="1539841525" sldId="529"/>
        </pc:sldMkLst>
        <pc:picChg chg="mod">
          <ac:chgData name="Willemijn Gerritsen" userId="8aa5d691-83b3-4c6f-b406-da0a76de7bd5" providerId="ADAL" clId="{BD131113-465E-40FD-90AE-170033AEE463}" dt="2024-03-22T09:25:46.397" v="84" actId="1076"/>
          <ac:picMkLst>
            <pc:docMk/>
            <pc:sldMk cId="1539841525" sldId="529"/>
            <ac:picMk id="5" creationId="{CD888658-DC69-3F0B-E973-961B65FD6B56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6:00.261" v="85" actId="1076"/>
        <pc:sldMkLst>
          <pc:docMk/>
          <pc:sldMk cId="3440060309" sldId="530"/>
        </pc:sldMkLst>
        <pc:picChg chg="mod">
          <ac:chgData name="Willemijn Gerritsen" userId="8aa5d691-83b3-4c6f-b406-da0a76de7bd5" providerId="ADAL" clId="{BD131113-465E-40FD-90AE-170033AEE463}" dt="2024-03-22T09:26:00.261" v="85" actId="1076"/>
          <ac:picMkLst>
            <pc:docMk/>
            <pc:sldMk cId="3440060309" sldId="530"/>
            <ac:picMk id="4" creationId="{62C7B4FC-89C4-B180-FD33-FC188BA00DC8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6:11.564" v="86" actId="1076"/>
        <pc:sldMkLst>
          <pc:docMk/>
          <pc:sldMk cId="3096647322" sldId="531"/>
        </pc:sldMkLst>
        <pc:picChg chg="mod">
          <ac:chgData name="Willemijn Gerritsen" userId="8aa5d691-83b3-4c6f-b406-da0a76de7bd5" providerId="ADAL" clId="{BD131113-465E-40FD-90AE-170033AEE463}" dt="2024-03-22T09:26:11.564" v="86" actId="1076"/>
          <ac:picMkLst>
            <pc:docMk/>
            <pc:sldMk cId="3096647322" sldId="531"/>
            <ac:picMk id="5" creationId="{2F6EB6B7-E102-DBF1-08BC-E0CB97337C1C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6:20.369" v="87" actId="1076"/>
        <pc:sldMkLst>
          <pc:docMk/>
          <pc:sldMk cId="398447116" sldId="532"/>
        </pc:sldMkLst>
        <pc:picChg chg="mod">
          <ac:chgData name="Willemijn Gerritsen" userId="8aa5d691-83b3-4c6f-b406-da0a76de7bd5" providerId="ADAL" clId="{BD131113-465E-40FD-90AE-170033AEE463}" dt="2024-03-22T09:26:20.369" v="87" actId="1076"/>
          <ac:picMkLst>
            <pc:docMk/>
            <pc:sldMk cId="398447116" sldId="532"/>
            <ac:picMk id="5" creationId="{23A59FA3-739F-6869-116D-76B00B640409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6:29.774" v="88" actId="1076"/>
        <pc:sldMkLst>
          <pc:docMk/>
          <pc:sldMk cId="4287840387" sldId="533"/>
        </pc:sldMkLst>
        <pc:picChg chg="mod">
          <ac:chgData name="Willemijn Gerritsen" userId="8aa5d691-83b3-4c6f-b406-da0a76de7bd5" providerId="ADAL" clId="{BD131113-465E-40FD-90AE-170033AEE463}" dt="2024-03-22T09:26:29.774" v="88" actId="1076"/>
          <ac:picMkLst>
            <pc:docMk/>
            <pc:sldMk cId="4287840387" sldId="533"/>
            <ac:picMk id="5" creationId="{D647C3F6-808B-91E6-D184-7F679B55C94B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6:41.400" v="89" actId="1076"/>
        <pc:sldMkLst>
          <pc:docMk/>
          <pc:sldMk cId="2478329178" sldId="534"/>
        </pc:sldMkLst>
        <pc:picChg chg="mod">
          <ac:chgData name="Willemijn Gerritsen" userId="8aa5d691-83b3-4c6f-b406-da0a76de7bd5" providerId="ADAL" clId="{BD131113-465E-40FD-90AE-170033AEE463}" dt="2024-03-22T09:26:41.400" v="89" actId="1076"/>
          <ac:picMkLst>
            <pc:docMk/>
            <pc:sldMk cId="2478329178" sldId="534"/>
            <ac:picMk id="5" creationId="{C4EFFD2E-6F54-31F9-CAFC-F6706D016F28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6:52.911" v="90" actId="1076"/>
        <pc:sldMkLst>
          <pc:docMk/>
          <pc:sldMk cId="2327496548" sldId="535"/>
        </pc:sldMkLst>
        <pc:picChg chg="mod">
          <ac:chgData name="Willemijn Gerritsen" userId="8aa5d691-83b3-4c6f-b406-da0a76de7bd5" providerId="ADAL" clId="{BD131113-465E-40FD-90AE-170033AEE463}" dt="2024-03-22T09:26:52.911" v="90" actId="1076"/>
          <ac:picMkLst>
            <pc:docMk/>
            <pc:sldMk cId="2327496548" sldId="535"/>
            <ac:picMk id="5" creationId="{B998F294-FDB5-8D2C-5598-1AF025ECB8A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7:01.500" v="91" actId="1076"/>
        <pc:sldMkLst>
          <pc:docMk/>
          <pc:sldMk cId="2514993390" sldId="536"/>
        </pc:sldMkLst>
        <pc:picChg chg="mod">
          <ac:chgData name="Willemijn Gerritsen" userId="8aa5d691-83b3-4c6f-b406-da0a76de7bd5" providerId="ADAL" clId="{BD131113-465E-40FD-90AE-170033AEE463}" dt="2024-03-22T09:27:01.500" v="91" actId="1076"/>
          <ac:picMkLst>
            <pc:docMk/>
            <pc:sldMk cId="2514993390" sldId="536"/>
            <ac:picMk id="5" creationId="{EF851FFE-289C-0112-CE2C-F5494D4F6E06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7:09.655" v="92" actId="1076"/>
        <pc:sldMkLst>
          <pc:docMk/>
          <pc:sldMk cId="1155065037" sldId="537"/>
        </pc:sldMkLst>
        <pc:picChg chg="mod">
          <ac:chgData name="Willemijn Gerritsen" userId="8aa5d691-83b3-4c6f-b406-da0a76de7bd5" providerId="ADAL" clId="{BD131113-465E-40FD-90AE-170033AEE463}" dt="2024-03-22T09:27:09.655" v="92" actId="1076"/>
          <ac:picMkLst>
            <pc:docMk/>
            <pc:sldMk cId="1155065037" sldId="537"/>
            <ac:picMk id="5" creationId="{342EFD83-2FED-E3D1-D2D0-C83F889302E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7:18.136" v="93" actId="1076"/>
        <pc:sldMkLst>
          <pc:docMk/>
          <pc:sldMk cId="2746305990" sldId="538"/>
        </pc:sldMkLst>
        <pc:picChg chg="mod">
          <ac:chgData name="Willemijn Gerritsen" userId="8aa5d691-83b3-4c6f-b406-da0a76de7bd5" providerId="ADAL" clId="{BD131113-465E-40FD-90AE-170033AEE463}" dt="2024-03-22T09:27:18.136" v="93" actId="1076"/>
          <ac:picMkLst>
            <pc:docMk/>
            <pc:sldMk cId="2746305990" sldId="538"/>
            <ac:picMk id="5" creationId="{F1996016-155F-696B-BA2C-821007A019B7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7:28.612" v="94" actId="1076"/>
        <pc:sldMkLst>
          <pc:docMk/>
          <pc:sldMk cId="3753094401" sldId="539"/>
        </pc:sldMkLst>
        <pc:picChg chg="mod">
          <ac:chgData name="Willemijn Gerritsen" userId="8aa5d691-83b3-4c6f-b406-da0a76de7bd5" providerId="ADAL" clId="{BD131113-465E-40FD-90AE-170033AEE463}" dt="2024-03-22T09:27:28.612" v="94" actId="1076"/>
          <ac:picMkLst>
            <pc:docMk/>
            <pc:sldMk cId="3753094401" sldId="539"/>
            <ac:picMk id="5" creationId="{56F2E735-803A-98BE-D5DB-37284384CC7A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7:41.638" v="96" actId="1076"/>
        <pc:sldMkLst>
          <pc:docMk/>
          <pc:sldMk cId="2266399955" sldId="540"/>
        </pc:sldMkLst>
        <pc:picChg chg="mod">
          <ac:chgData name="Willemijn Gerritsen" userId="8aa5d691-83b3-4c6f-b406-da0a76de7bd5" providerId="ADAL" clId="{BD131113-465E-40FD-90AE-170033AEE463}" dt="2024-03-22T09:27:41.638" v="96" actId="1076"/>
          <ac:picMkLst>
            <pc:docMk/>
            <pc:sldMk cId="2266399955" sldId="540"/>
            <ac:picMk id="5" creationId="{A4EB43BB-1619-71CA-84BD-260B2B14E20F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09:27:57.550" v="98" actId="1076"/>
        <pc:sldMkLst>
          <pc:docMk/>
          <pc:sldMk cId="499298254" sldId="541"/>
        </pc:sldMkLst>
        <pc:picChg chg="del">
          <ac:chgData name="Willemijn Gerritsen" userId="8aa5d691-83b3-4c6f-b406-da0a76de7bd5" providerId="ADAL" clId="{BD131113-465E-40FD-90AE-170033AEE463}" dt="2024-03-22T09:27:49.722" v="97" actId="478"/>
          <ac:picMkLst>
            <pc:docMk/>
            <pc:sldMk cId="499298254" sldId="541"/>
            <ac:picMk id="6" creationId="{5877F5D6-5231-DC14-CF7A-C990FECEAD70}"/>
          </ac:picMkLst>
        </pc:picChg>
        <pc:picChg chg="mod">
          <ac:chgData name="Willemijn Gerritsen" userId="8aa5d691-83b3-4c6f-b406-da0a76de7bd5" providerId="ADAL" clId="{BD131113-465E-40FD-90AE-170033AEE463}" dt="2024-03-22T09:27:57.550" v="98" actId="1076"/>
          <ac:picMkLst>
            <pc:docMk/>
            <pc:sldMk cId="499298254" sldId="541"/>
            <ac:picMk id="7" creationId="{0C519B95-6568-1406-E407-9AC61AACD6DD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8:06.180" v="99" actId="1076"/>
        <pc:sldMkLst>
          <pc:docMk/>
          <pc:sldMk cId="3969070888" sldId="542"/>
        </pc:sldMkLst>
        <pc:picChg chg="mod">
          <ac:chgData name="Willemijn Gerritsen" userId="8aa5d691-83b3-4c6f-b406-da0a76de7bd5" providerId="ADAL" clId="{BD131113-465E-40FD-90AE-170033AEE463}" dt="2024-03-22T09:28:06.180" v="99" actId="1076"/>
          <ac:picMkLst>
            <pc:docMk/>
            <pc:sldMk cId="3969070888" sldId="542"/>
            <ac:picMk id="6" creationId="{D621743A-0201-74C4-9D80-D7F273E1547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8:18.041" v="100" actId="1076"/>
        <pc:sldMkLst>
          <pc:docMk/>
          <pc:sldMk cId="1336362414" sldId="543"/>
        </pc:sldMkLst>
        <pc:picChg chg="mod">
          <ac:chgData name="Willemijn Gerritsen" userId="8aa5d691-83b3-4c6f-b406-da0a76de7bd5" providerId="ADAL" clId="{BD131113-465E-40FD-90AE-170033AEE463}" dt="2024-03-22T09:28:18.041" v="100" actId="1076"/>
          <ac:picMkLst>
            <pc:docMk/>
            <pc:sldMk cId="1336362414" sldId="543"/>
            <ac:picMk id="5" creationId="{66331CDA-5C91-74F2-A970-926CCE05E94F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8:34.716" v="101" actId="1076"/>
        <pc:sldMkLst>
          <pc:docMk/>
          <pc:sldMk cId="1971316731" sldId="544"/>
        </pc:sldMkLst>
        <pc:picChg chg="mod">
          <ac:chgData name="Willemijn Gerritsen" userId="8aa5d691-83b3-4c6f-b406-da0a76de7bd5" providerId="ADAL" clId="{BD131113-465E-40FD-90AE-170033AEE463}" dt="2024-03-22T09:28:34.716" v="101" actId="1076"/>
          <ac:picMkLst>
            <pc:docMk/>
            <pc:sldMk cId="1971316731" sldId="544"/>
            <ac:picMk id="3" creationId="{D4716348-91BA-93BE-B2D0-D096B80CDC5E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8:44.236" v="102" actId="1076"/>
        <pc:sldMkLst>
          <pc:docMk/>
          <pc:sldMk cId="3132538546" sldId="545"/>
        </pc:sldMkLst>
        <pc:picChg chg="mod">
          <ac:chgData name="Willemijn Gerritsen" userId="8aa5d691-83b3-4c6f-b406-da0a76de7bd5" providerId="ADAL" clId="{BD131113-465E-40FD-90AE-170033AEE463}" dt="2024-03-22T09:28:44.236" v="102" actId="1076"/>
          <ac:picMkLst>
            <pc:docMk/>
            <pc:sldMk cId="3132538546" sldId="545"/>
            <ac:picMk id="3" creationId="{C8E0E763-1B1B-E401-81D2-D874E560B3D5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8:54.188" v="103" actId="1076"/>
        <pc:sldMkLst>
          <pc:docMk/>
          <pc:sldMk cId="3839153494" sldId="546"/>
        </pc:sldMkLst>
        <pc:picChg chg="mod">
          <ac:chgData name="Willemijn Gerritsen" userId="8aa5d691-83b3-4c6f-b406-da0a76de7bd5" providerId="ADAL" clId="{BD131113-465E-40FD-90AE-170033AEE463}" dt="2024-03-22T09:28:54.188" v="103" actId="1076"/>
          <ac:picMkLst>
            <pc:docMk/>
            <pc:sldMk cId="3839153494" sldId="546"/>
            <ac:picMk id="6" creationId="{2192FB49-8BCA-AEDC-50DA-23530A45BD29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9:03.963" v="104" actId="1076"/>
        <pc:sldMkLst>
          <pc:docMk/>
          <pc:sldMk cId="3921743799" sldId="547"/>
        </pc:sldMkLst>
        <pc:picChg chg="mod">
          <ac:chgData name="Willemijn Gerritsen" userId="8aa5d691-83b3-4c6f-b406-da0a76de7bd5" providerId="ADAL" clId="{BD131113-465E-40FD-90AE-170033AEE463}" dt="2024-03-22T09:29:03.963" v="104" actId="1076"/>
          <ac:picMkLst>
            <pc:docMk/>
            <pc:sldMk cId="3921743799" sldId="547"/>
            <ac:picMk id="5" creationId="{46612ACE-06E2-2F4E-4AFD-AE121D37B9B9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9:12.984" v="105" actId="1076"/>
        <pc:sldMkLst>
          <pc:docMk/>
          <pc:sldMk cId="4155935192" sldId="548"/>
        </pc:sldMkLst>
        <pc:picChg chg="mod">
          <ac:chgData name="Willemijn Gerritsen" userId="8aa5d691-83b3-4c6f-b406-da0a76de7bd5" providerId="ADAL" clId="{BD131113-465E-40FD-90AE-170033AEE463}" dt="2024-03-22T09:29:12.984" v="105" actId="1076"/>
          <ac:picMkLst>
            <pc:docMk/>
            <pc:sldMk cId="4155935192" sldId="548"/>
            <ac:picMk id="4" creationId="{92EDA396-DF12-F85F-B259-332DB98AFBE6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9:23.348" v="106" actId="1076"/>
        <pc:sldMkLst>
          <pc:docMk/>
          <pc:sldMk cId="1407448241" sldId="549"/>
        </pc:sldMkLst>
        <pc:picChg chg="mod">
          <ac:chgData name="Willemijn Gerritsen" userId="8aa5d691-83b3-4c6f-b406-da0a76de7bd5" providerId="ADAL" clId="{BD131113-465E-40FD-90AE-170033AEE463}" dt="2024-03-22T09:29:23.348" v="106" actId="1076"/>
          <ac:picMkLst>
            <pc:docMk/>
            <pc:sldMk cId="1407448241" sldId="549"/>
            <ac:picMk id="5" creationId="{28BA202C-9995-B368-AD2C-F8789525FD8C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9:34.068" v="107" actId="1076"/>
        <pc:sldMkLst>
          <pc:docMk/>
          <pc:sldMk cId="4145699297" sldId="550"/>
        </pc:sldMkLst>
        <pc:picChg chg="mod">
          <ac:chgData name="Willemijn Gerritsen" userId="8aa5d691-83b3-4c6f-b406-da0a76de7bd5" providerId="ADAL" clId="{BD131113-465E-40FD-90AE-170033AEE463}" dt="2024-03-22T09:29:34.068" v="107" actId="1076"/>
          <ac:picMkLst>
            <pc:docMk/>
            <pc:sldMk cId="4145699297" sldId="550"/>
            <ac:picMk id="4" creationId="{215D0906-0D6A-7228-1FF7-DA0D172B7087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9:44.405" v="108" actId="1076"/>
        <pc:sldMkLst>
          <pc:docMk/>
          <pc:sldMk cId="2214233733" sldId="551"/>
        </pc:sldMkLst>
        <pc:picChg chg="mod">
          <ac:chgData name="Willemijn Gerritsen" userId="8aa5d691-83b3-4c6f-b406-da0a76de7bd5" providerId="ADAL" clId="{BD131113-465E-40FD-90AE-170033AEE463}" dt="2024-03-22T09:29:44.405" v="108" actId="1076"/>
          <ac:picMkLst>
            <pc:docMk/>
            <pc:sldMk cId="2214233733" sldId="551"/>
            <ac:picMk id="5" creationId="{647598FB-A987-61F5-9CEF-779E11BE34F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29:56.480" v="109" actId="1076"/>
        <pc:sldMkLst>
          <pc:docMk/>
          <pc:sldMk cId="3316201817" sldId="552"/>
        </pc:sldMkLst>
        <pc:picChg chg="mod">
          <ac:chgData name="Willemijn Gerritsen" userId="8aa5d691-83b3-4c6f-b406-da0a76de7bd5" providerId="ADAL" clId="{BD131113-465E-40FD-90AE-170033AEE463}" dt="2024-03-22T09:29:56.480" v="109" actId="1076"/>
          <ac:picMkLst>
            <pc:docMk/>
            <pc:sldMk cId="3316201817" sldId="552"/>
            <ac:picMk id="4" creationId="{E75821A5-DC09-A9E3-B10A-113DBC470CDC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0:09.655" v="112" actId="1076"/>
        <pc:sldMkLst>
          <pc:docMk/>
          <pc:sldMk cId="3513484332" sldId="553"/>
        </pc:sldMkLst>
        <pc:picChg chg="mod">
          <ac:chgData name="Willemijn Gerritsen" userId="8aa5d691-83b3-4c6f-b406-da0a76de7bd5" providerId="ADAL" clId="{BD131113-465E-40FD-90AE-170033AEE463}" dt="2024-03-22T09:30:09.655" v="112" actId="1076"/>
          <ac:picMkLst>
            <pc:docMk/>
            <pc:sldMk cId="3513484332" sldId="553"/>
            <ac:picMk id="5" creationId="{759A0124-9814-2CFE-5568-2123B7F6D8CD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0:19.561" v="113" actId="1076"/>
        <pc:sldMkLst>
          <pc:docMk/>
          <pc:sldMk cId="3421011229" sldId="554"/>
        </pc:sldMkLst>
        <pc:picChg chg="mod">
          <ac:chgData name="Willemijn Gerritsen" userId="8aa5d691-83b3-4c6f-b406-da0a76de7bd5" providerId="ADAL" clId="{BD131113-465E-40FD-90AE-170033AEE463}" dt="2024-03-22T09:30:19.561" v="113" actId="1076"/>
          <ac:picMkLst>
            <pc:docMk/>
            <pc:sldMk cId="3421011229" sldId="554"/>
            <ac:picMk id="4" creationId="{7DFFD360-EB90-DE20-1F0E-1E8C19FF34C0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0:29.050" v="114" actId="1076"/>
        <pc:sldMkLst>
          <pc:docMk/>
          <pc:sldMk cId="1734192001" sldId="555"/>
        </pc:sldMkLst>
        <pc:picChg chg="mod">
          <ac:chgData name="Willemijn Gerritsen" userId="8aa5d691-83b3-4c6f-b406-da0a76de7bd5" providerId="ADAL" clId="{BD131113-465E-40FD-90AE-170033AEE463}" dt="2024-03-22T09:30:29.050" v="114" actId="1076"/>
          <ac:picMkLst>
            <pc:docMk/>
            <pc:sldMk cId="1734192001" sldId="555"/>
            <ac:picMk id="5" creationId="{796D05A3-083C-F50C-5ACB-38854C84DFE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0:39.098" v="115" actId="1076"/>
        <pc:sldMkLst>
          <pc:docMk/>
          <pc:sldMk cId="4220936012" sldId="556"/>
        </pc:sldMkLst>
        <pc:picChg chg="mod">
          <ac:chgData name="Willemijn Gerritsen" userId="8aa5d691-83b3-4c6f-b406-da0a76de7bd5" providerId="ADAL" clId="{BD131113-465E-40FD-90AE-170033AEE463}" dt="2024-03-22T09:30:39.098" v="115" actId="1076"/>
          <ac:picMkLst>
            <pc:docMk/>
            <pc:sldMk cId="4220936012" sldId="556"/>
            <ac:picMk id="5" creationId="{054D1D23-96CA-F59E-F6A4-DBEAF3332C78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0:48.453" v="116" actId="1076"/>
        <pc:sldMkLst>
          <pc:docMk/>
          <pc:sldMk cId="1192030227" sldId="557"/>
        </pc:sldMkLst>
        <pc:picChg chg="mod">
          <ac:chgData name="Willemijn Gerritsen" userId="8aa5d691-83b3-4c6f-b406-da0a76de7bd5" providerId="ADAL" clId="{BD131113-465E-40FD-90AE-170033AEE463}" dt="2024-03-22T09:30:48.453" v="116" actId="1076"/>
          <ac:picMkLst>
            <pc:docMk/>
            <pc:sldMk cId="1192030227" sldId="557"/>
            <ac:picMk id="4" creationId="{BF3E931C-2435-20A0-E4C8-89A1DBD4C5FD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0:59.015" v="117" actId="1076"/>
        <pc:sldMkLst>
          <pc:docMk/>
          <pc:sldMk cId="3153235567" sldId="558"/>
        </pc:sldMkLst>
        <pc:picChg chg="mod">
          <ac:chgData name="Willemijn Gerritsen" userId="8aa5d691-83b3-4c6f-b406-da0a76de7bd5" providerId="ADAL" clId="{BD131113-465E-40FD-90AE-170033AEE463}" dt="2024-03-22T09:30:59.015" v="117" actId="1076"/>
          <ac:picMkLst>
            <pc:docMk/>
            <pc:sldMk cId="3153235567" sldId="558"/>
            <ac:picMk id="4" creationId="{D8F47A74-4395-4688-5BF6-42F0781B102D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1:08.534" v="118" actId="1076"/>
        <pc:sldMkLst>
          <pc:docMk/>
          <pc:sldMk cId="766621489" sldId="559"/>
        </pc:sldMkLst>
        <pc:picChg chg="mod">
          <ac:chgData name="Willemijn Gerritsen" userId="8aa5d691-83b3-4c6f-b406-da0a76de7bd5" providerId="ADAL" clId="{BD131113-465E-40FD-90AE-170033AEE463}" dt="2024-03-22T09:31:08.534" v="118" actId="1076"/>
          <ac:picMkLst>
            <pc:docMk/>
            <pc:sldMk cId="766621489" sldId="559"/>
            <ac:picMk id="4" creationId="{7FF421CB-679B-6226-39C4-C50FA42018B1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1:18.246" v="119" actId="1076"/>
        <pc:sldMkLst>
          <pc:docMk/>
          <pc:sldMk cId="2617093846" sldId="560"/>
        </pc:sldMkLst>
        <pc:picChg chg="mod">
          <ac:chgData name="Willemijn Gerritsen" userId="8aa5d691-83b3-4c6f-b406-da0a76de7bd5" providerId="ADAL" clId="{BD131113-465E-40FD-90AE-170033AEE463}" dt="2024-03-22T09:31:18.246" v="119" actId="1076"/>
          <ac:picMkLst>
            <pc:docMk/>
            <pc:sldMk cId="2617093846" sldId="560"/>
            <ac:picMk id="5" creationId="{FF16F1CE-99A9-7882-9CDB-05F83FE8C25B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1:29.853" v="120" actId="1076"/>
        <pc:sldMkLst>
          <pc:docMk/>
          <pc:sldMk cId="1688476578" sldId="561"/>
        </pc:sldMkLst>
        <pc:picChg chg="mod">
          <ac:chgData name="Willemijn Gerritsen" userId="8aa5d691-83b3-4c6f-b406-da0a76de7bd5" providerId="ADAL" clId="{BD131113-465E-40FD-90AE-170033AEE463}" dt="2024-03-22T09:31:29.853" v="120" actId="1076"/>
          <ac:picMkLst>
            <pc:docMk/>
            <pc:sldMk cId="1688476578" sldId="561"/>
            <ac:picMk id="4" creationId="{3B102AA9-BDE8-0CE6-9506-0FC8A2F5975C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1:39.654" v="121" actId="1076"/>
        <pc:sldMkLst>
          <pc:docMk/>
          <pc:sldMk cId="2076645887" sldId="562"/>
        </pc:sldMkLst>
        <pc:picChg chg="mod">
          <ac:chgData name="Willemijn Gerritsen" userId="8aa5d691-83b3-4c6f-b406-da0a76de7bd5" providerId="ADAL" clId="{BD131113-465E-40FD-90AE-170033AEE463}" dt="2024-03-22T09:31:39.654" v="121" actId="1076"/>
          <ac:picMkLst>
            <pc:docMk/>
            <pc:sldMk cId="2076645887" sldId="562"/>
            <ac:picMk id="4" creationId="{0516694B-49A0-8272-F506-71048A634D60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1:49.649" v="122" actId="1076"/>
        <pc:sldMkLst>
          <pc:docMk/>
          <pc:sldMk cId="1978974053" sldId="563"/>
        </pc:sldMkLst>
        <pc:picChg chg="mod">
          <ac:chgData name="Willemijn Gerritsen" userId="8aa5d691-83b3-4c6f-b406-da0a76de7bd5" providerId="ADAL" clId="{BD131113-465E-40FD-90AE-170033AEE463}" dt="2024-03-22T09:31:49.649" v="122" actId="1076"/>
          <ac:picMkLst>
            <pc:docMk/>
            <pc:sldMk cId="1978974053" sldId="563"/>
            <ac:picMk id="4" creationId="{2F9B64F5-8F50-A5BF-3843-F8E4C0DABFDE}"/>
          </ac:picMkLst>
        </pc:picChg>
      </pc:sldChg>
      <pc:sldChg chg="delSp modSp del mod delAnim">
        <pc:chgData name="Willemijn Gerritsen" userId="8aa5d691-83b3-4c6f-b406-da0a76de7bd5" providerId="ADAL" clId="{BD131113-465E-40FD-90AE-170033AEE463}" dt="2024-03-22T09:33:50.729" v="130" actId="47"/>
        <pc:sldMkLst>
          <pc:docMk/>
          <pc:sldMk cId="2266280769" sldId="564"/>
        </pc:sldMkLst>
        <pc:picChg chg="del mod">
          <ac:chgData name="Willemijn Gerritsen" userId="8aa5d691-83b3-4c6f-b406-da0a76de7bd5" providerId="ADAL" clId="{BD131113-465E-40FD-90AE-170033AEE463}" dt="2024-03-22T09:33:46.494" v="129" actId="21"/>
          <ac:picMkLst>
            <pc:docMk/>
            <pc:sldMk cId="2266280769" sldId="564"/>
            <ac:picMk id="5" creationId="{0549C727-461F-B053-FA19-D70CB05A6EDA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2:06.636" v="124" actId="1076"/>
        <pc:sldMkLst>
          <pc:docMk/>
          <pc:sldMk cId="476409495" sldId="565"/>
        </pc:sldMkLst>
        <pc:picChg chg="mod">
          <ac:chgData name="Willemijn Gerritsen" userId="8aa5d691-83b3-4c6f-b406-da0a76de7bd5" providerId="ADAL" clId="{BD131113-465E-40FD-90AE-170033AEE463}" dt="2024-03-22T09:32:06.636" v="124" actId="1076"/>
          <ac:picMkLst>
            <pc:docMk/>
            <pc:sldMk cId="476409495" sldId="565"/>
            <ac:picMk id="4" creationId="{79020EA3-1933-5AA6-452B-2CD437DE2780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2:17.832" v="125" actId="1076"/>
        <pc:sldMkLst>
          <pc:docMk/>
          <pc:sldMk cId="3937399824" sldId="566"/>
        </pc:sldMkLst>
        <pc:picChg chg="mod">
          <ac:chgData name="Willemijn Gerritsen" userId="8aa5d691-83b3-4c6f-b406-da0a76de7bd5" providerId="ADAL" clId="{BD131113-465E-40FD-90AE-170033AEE463}" dt="2024-03-22T09:32:17.832" v="125" actId="1076"/>
          <ac:picMkLst>
            <pc:docMk/>
            <pc:sldMk cId="3937399824" sldId="566"/>
            <ac:picMk id="5" creationId="{119A9410-2874-2DDF-B250-B256382DD3FB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2:26.998" v="126" actId="1076"/>
        <pc:sldMkLst>
          <pc:docMk/>
          <pc:sldMk cId="1352136890" sldId="567"/>
        </pc:sldMkLst>
        <pc:picChg chg="mod">
          <ac:chgData name="Willemijn Gerritsen" userId="8aa5d691-83b3-4c6f-b406-da0a76de7bd5" providerId="ADAL" clId="{BD131113-465E-40FD-90AE-170033AEE463}" dt="2024-03-22T09:32:26.998" v="126" actId="1076"/>
          <ac:picMkLst>
            <pc:docMk/>
            <pc:sldMk cId="1352136890" sldId="567"/>
            <ac:picMk id="4" creationId="{C7E455A9-DCD5-0073-7FBF-5DCF0209A78C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2:38.607" v="127" actId="1076"/>
        <pc:sldMkLst>
          <pc:docMk/>
          <pc:sldMk cId="1401376629" sldId="568"/>
        </pc:sldMkLst>
        <pc:picChg chg="mod">
          <ac:chgData name="Willemijn Gerritsen" userId="8aa5d691-83b3-4c6f-b406-da0a76de7bd5" providerId="ADAL" clId="{BD131113-465E-40FD-90AE-170033AEE463}" dt="2024-03-22T09:32:38.607" v="127" actId="1076"/>
          <ac:picMkLst>
            <pc:docMk/>
            <pc:sldMk cId="1401376629" sldId="568"/>
            <ac:picMk id="5" creationId="{14B51632-027E-4697-CB0E-69514C273B57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3:28.822" v="128" actId="1076"/>
        <pc:sldMkLst>
          <pc:docMk/>
          <pc:sldMk cId="4014612745" sldId="569"/>
        </pc:sldMkLst>
        <pc:picChg chg="mod">
          <ac:chgData name="Willemijn Gerritsen" userId="8aa5d691-83b3-4c6f-b406-da0a76de7bd5" providerId="ADAL" clId="{BD131113-465E-40FD-90AE-170033AEE463}" dt="2024-03-22T09:33:28.822" v="128" actId="1076"/>
          <ac:picMkLst>
            <pc:docMk/>
            <pc:sldMk cId="4014612745" sldId="569"/>
            <ac:picMk id="5" creationId="{EC69AB75-C7B1-0326-3E9A-CF04E39981D8}"/>
          </ac:picMkLst>
        </pc:picChg>
      </pc:sldChg>
      <pc:sldChg chg="addSp modSp modAnim">
        <pc:chgData name="Willemijn Gerritsen" userId="8aa5d691-83b3-4c6f-b406-da0a76de7bd5" providerId="ADAL" clId="{BD131113-465E-40FD-90AE-170033AEE463}" dt="2024-03-22T09:33:54.736" v="131"/>
        <pc:sldMkLst>
          <pc:docMk/>
          <pc:sldMk cId="1904508025" sldId="570"/>
        </pc:sldMkLst>
        <pc:picChg chg="add mod">
          <ac:chgData name="Willemijn Gerritsen" userId="8aa5d691-83b3-4c6f-b406-da0a76de7bd5" providerId="ADAL" clId="{BD131113-465E-40FD-90AE-170033AEE463}" dt="2024-03-22T09:33:54.736" v="131"/>
          <ac:picMkLst>
            <pc:docMk/>
            <pc:sldMk cId="1904508025" sldId="570"/>
            <ac:picMk id="5" creationId="{0549C727-461F-B053-FA19-D70CB05A6EDA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4:43.710" v="132" actId="1076"/>
        <pc:sldMkLst>
          <pc:docMk/>
          <pc:sldMk cId="2781004947" sldId="571"/>
        </pc:sldMkLst>
        <pc:picChg chg="mod">
          <ac:chgData name="Willemijn Gerritsen" userId="8aa5d691-83b3-4c6f-b406-da0a76de7bd5" providerId="ADAL" clId="{BD131113-465E-40FD-90AE-170033AEE463}" dt="2024-03-22T09:34:43.710" v="132" actId="1076"/>
          <ac:picMkLst>
            <pc:docMk/>
            <pc:sldMk cId="2781004947" sldId="571"/>
            <ac:picMk id="7" creationId="{5B0C97B3-DCA5-4A2E-8902-DCF635E6ABE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4:52.991" v="133" actId="1076"/>
        <pc:sldMkLst>
          <pc:docMk/>
          <pc:sldMk cId="4088052601" sldId="572"/>
        </pc:sldMkLst>
        <pc:picChg chg="mod">
          <ac:chgData name="Willemijn Gerritsen" userId="8aa5d691-83b3-4c6f-b406-da0a76de7bd5" providerId="ADAL" clId="{BD131113-465E-40FD-90AE-170033AEE463}" dt="2024-03-22T09:34:52.991" v="133" actId="1076"/>
          <ac:picMkLst>
            <pc:docMk/>
            <pc:sldMk cId="4088052601" sldId="572"/>
            <ac:picMk id="5" creationId="{87367C0A-C7BD-8C7F-8CB2-63845EBC8A0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5:03.421" v="134" actId="1076"/>
        <pc:sldMkLst>
          <pc:docMk/>
          <pc:sldMk cId="4242936772" sldId="573"/>
        </pc:sldMkLst>
        <pc:picChg chg="mod">
          <ac:chgData name="Willemijn Gerritsen" userId="8aa5d691-83b3-4c6f-b406-da0a76de7bd5" providerId="ADAL" clId="{BD131113-465E-40FD-90AE-170033AEE463}" dt="2024-03-22T09:35:03.421" v="134" actId="1076"/>
          <ac:picMkLst>
            <pc:docMk/>
            <pc:sldMk cId="4242936772" sldId="573"/>
            <ac:picMk id="5" creationId="{8816A33A-B3BF-FD20-B07F-0F0759AA78FA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5:12.848" v="135" actId="1076"/>
        <pc:sldMkLst>
          <pc:docMk/>
          <pc:sldMk cId="1187558925" sldId="574"/>
        </pc:sldMkLst>
        <pc:picChg chg="mod">
          <ac:chgData name="Willemijn Gerritsen" userId="8aa5d691-83b3-4c6f-b406-da0a76de7bd5" providerId="ADAL" clId="{BD131113-465E-40FD-90AE-170033AEE463}" dt="2024-03-22T09:35:12.848" v="135" actId="1076"/>
          <ac:picMkLst>
            <pc:docMk/>
            <pc:sldMk cId="1187558925" sldId="574"/>
            <ac:picMk id="4" creationId="{E81EBC48-067D-8575-F057-D531D64A1D41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5:21.381" v="136" actId="1076"/>
        <pc:sldMkLst>
          <pc:docMk/>
          <pc:sldMk cId="4102487303" sldId="575"/>
        </pc:sldMkLst>
        <pc:picChg chg="mod">
          <ac:chgData name="Willemijn Gerritsen" userId="8aa5d691-83b3-4c6f-b406-da0a76de7bd5" providerId="ADAL" clId="{BD131113-465E-40FD-90AE-170033AEE463}" dt="2024-03-22T09:35:21.381" v="136" actId="1076"/>
          <ac:picMkLst>
            <pc:docMk/>
            <pc:sldMk cId="4102487303" sldId="575"/>
            <ac:picMk id="4" creationId="{A0164F71-5EED-9673-078A-F80124E171DC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5:30.951" v="137" actId="1076"/>
        <pc:sldMkLst>
          <pc:docMk/>
          <pc:sldMk cId="2321280089" sldId="576"/>
        </pc:sldMkLst>
        <pc:picChg chg="mod">
          <ac:chgData name="Willemijn Gerritsen" userId="8aa5d691-83b3-4c6f-b406-da0a76de7bd5" providerId="ADAL" clId="{BD131113-465E-40FD-90AE-170033AEE463}" dt="2024-03-22T09:35:30.951" v="137" actId="1076"/>
          <ac:picMkLst>
            <pc:docMk/>
            <pc:sldMk cId="2321280089" sldId="576"/>
            <ac:picMk id="4" creationId="{C5C786F0-D123-E693-8DC0-861747DC0533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5:43.041" v="138" actId="1076"/>
        <pc:sldMkLst>
          <pc:docMk/>
          <pc:sldMk cId="1174816757" sldId="577"/>
        </pc:sldMkLst>
        <pc:picChg chg="mod">
          <ac:chgData name="Willemijn Gerritsen" userId="8aa5d691-83b3-4c6f-b406-da0a76de7bd5" providerId="ADAL" clId="{BD131113-465E-40FD-90AE-170033AEE463}" dt="2024-03-22T09:35:43.041" v="138" actId="1076"/>
          <ac:picMkLst>
            <pc:docMk/>
            <pc:sldMk cId="1174816757" sldId="577"/>
            <ac:picMk id="5" creationId="{1FF9E070-7559-B1F8-9597-A77ED3B00B96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5:54.290" v="139" actId="1076"/>
        <pc:sldMkLst>
          <pc:docMk/>
          <pc:sldMk cId="470357372" sldId="578"/>
        </pc:sldMkLst>
        <pc:picChg chg="mod">
          <ac:chgData name="Willemijn Gerritsen" userId="8aa5d691-83b3-4c6f-b406-da0a76de7bd5" providerId="ADAL" clId="{BD131113-465E-40FD-90AE-170033AEE463}" dt="2024-03-22T09:35:54.290" v="139" actId="1076"/>
          <ac:picMkLst>
            <pc:docMk/>
            <pc:sldMk cId="470357372" sldId="578"/>
            <ac:picMk id="5" creationId="{3E7C89C4-AA3C-BD1F-B45E-0D6FCDDD3D72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6:04.242" v="140" actId="1076"/>
        <pc:sldMkLst>
          <pc:docMk/>
          <pc:sldMk cId="3394221011" sldId="579"/>
        </pc:sldMkLst>
        <pc:picChg chg="mod">
          <ac:chgData name="Willemijn Gerritsen" userId="8aa5d691-83b3-4c6f-b406-da0a76de7bd5" providerId="ADAL" clId="{BD131113-465E-40FD-90AE-170033AEE463}" dt="2024-03-22T09:36:04.242" v="140" actId="1076"/>
          <ac:picMkLst>
            <pc:docMk/>
            <pc:sldMk cId="3394221011" sldId="579"/>
            <ac:picMk id="5" creationId="{DE1E1083-600D-E1BF-9770-DE641667B8F3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6:15.368" v="141" actId="1076"/>
        <pc:sldMkLst>
          <pc:docMk/>
          <pc:sldMk cId="535067367" sldId="580"/>
        </pc:sldMkLst>
        <pc:picChg chg="mod">
          <ac:chgData name="Willemijn Gerritsen" userId="8aa5d691-83b3-4c6f-b406-da0a76de7bd5" providerId="ADAL" clId="{BD131113-465E-40FD-90AE-170033AEE463}" dt="2024-03-22T09:36:15.368" v="141" actId="1076"/>
          <ac:picMkLst>
            <pc:docMk/>
            <pc:sldMk cId="535067367" sldId="580"/>
            <ac:picMk id="5" creationId="{C54DED25-48E6-05C2-54BE-6C464172A07C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6:59.184" v="145" actId="1076"/>
        <pc:sldMkLst>
          <pc:docMk/>
          <pc:sldMk cId="1588273987" sldId="581"/>
        </pc:sldMkLst>
        <pc:picChg chg="mod">
          <ac:chgData name="Willemijn Gerritsen" userId="8aa5d691-83b3-4c6f-b406-da0a76de7bd5" providerId="ADAL" clId="{BD131113-465E-40FD-90AE-170033AEE463}" dt="2024-03-22T09:36:59.184" v="145" actId="1076"/>
          <ac:picMkLst>
            <pc:docMk/>
            <pc:sldMk cId="1588273987" sldId="581"/>
            <ac:picMk id="5" creationId="{1AC2563C-6DEA-49A7-853D-6C014FA33796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09:36:39.906" v="143" actId="1076"/>
        <pc:sldMkLst>
          <pc:docMk/>
          <pc:sldMk cId="3467925838" sldId="582"/>
        </pc:sldMkLst>
        <pc:picChg chg="del">
          <ac:chgData name="Willemijn Gerritsen" userId="8aa5d691-83b3-4c6f-b406-da0a76de7bd5" providerId="ADAL" clId="{BD131113-465E-40FD-90AE-170033AEE463}" dt="2024-03-22T09:36:29.487" v="142" actId="478"/>
          <ac:picMkLst>
            <pc:docMk/>
            <pc:sldMk cId="3467925838" sldId="582"/>
            <ac:picMk id="3" creationId="{6CE60AA8-24E9-5D13-10FE-86F48A99C112}"/>
          </ac:picMkLst>
        </pc:picChg>
        <pc:picChg chg="mod">
          <ac:chgData name="Willemijn Gerritsen" userId="8aa5d691-83b3-4c6f-b406-da0a76de7bd5" providerId="ADAL" clId="{BD131113-465E-40FD-90AE-170033AEE463}" dt="2024-03-22T09:36:39.906" v="143" actId="1076"/>
          <ac:picMkLst>
            <pc:docMk/>
            <pc:sldMk cId="3467925838" sldId="582"/>
            <ac:picMk id="4" creationId="{E4C3A85C-9A02-0BA7-748F-B1883C08D819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6:50.310" v="144" actId="1076"/>
        <pc:sldMkLst>
          <pc:docMk/>
          <pc:sldMk cId="606436909" sldId="583"/>
        </pc:sldMkLst>
        <pc:picChg chg="mod">
          <ac:chgData name="Willemijn Gerritsen" userId="8aa5d691-83b3-4c6f-b406-da0a76de7bd5" providerId="ADAL" clId="{BD131113-465E-40FD-90AE-170033AEE463}" dt="2024-03-22T09:36:50.310" v="144" actId="1076"/>
          <ac:picMkLst>
            <pc:docMk/>
            <pc:sldMk cId="606436909" sldId="583"/>
            <ac:picMk id="4" creationId="{1429C7D9-859F-E5AC-3D80-1BC671BA0D78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7:08.535" v="146" actId="1076"/>
        <pc:sldMkLst>
          <pc:docMk/>
          <pc:sldMk cId="177223437" sldId="584"/>
        </pc:sldMkLst>
        <pc:picChg chg="mod">
          <ac:chgData name="Willemijn Gerritsen" userId="8aa5d691-83b3-4c6f-b406-da0a76de7bd5" providerId="ADAL" clId="{BD131113-465E-40FD-90AE-170033AEE463}" dt="2024-03-22T09:37:08.535" v="146" actId="1076"/>
          <ac:picMkLst>
            <pc:docMk/>
            <pc:sldMk cId="177223437" sldId="584"/>
            <ac:picMk id="3" creationId="{C449DA7A-535D-A575-8509-61753B22A556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7:18.110" v="147" actId="1076"/>
        <pc:sldMkLst>
          <pc:docMk/>
          <pc:sldMk cId="277665336" sldId="585"/>
        </pc:sldMkLst>
        <pc:picChg chg="mod">
          <ac:chgData name="Willemijn Gerritsen" userId="8aa5d691-83b3-4c6f-b406-da0a76de7bd5" providerId="ADAL" clId="{BD131113-465E-40FD-90AE-170033AEE463}" dt="2024-03-22T09:37:18.110" v="147" actId="1076"/>
          <ac:picMkLst>
            <pc:docMk/>
            <pc:sldMk cId="277665336" sldId="585"/>
            <ac:picMk id="3" creationId="{5AE59F79-E396-5B24-40C7-83824082753F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7:25.947" v="148" actId="1076"/>
        <pc:sldMkLst>
          <pc:docMk/>
          <pc:sldMk cId="1519954068" sldId="586"/>
        </pc:sldMkLst>
        <pc:picChg chg="mod">
          <ac:chgData name="Willemijn Gerritsen" userId="8aa5d691-83b3-4c6f-b406-da0a76de7bd5" providerId="ADAL" clId="{BD131113-465E-40FD-90AE-170033AEE463}" dt="2024-03-22T09:37:25.947" v="148" actId="1076"/>
          <ac:picMkLst>
            <pc:docMk/>
            <pc:sldMk cId="1519954068" sldId="586"/>
            <ac:picMk id="4" creationId="{AF81E9E3-5A88-6508-AD46-8D8B34E272B0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7:34.713" v="149" actId="1076"/>
        <pc:sldMkLst>
          <pc:docMk/>
          <pc:sldMk cId="651772060" sldId="587"/>
        </pc:sldMkLst>
        <pc:picChg chg="mod">
          <ac:chgData name="Willemijn Gerritsen" userId="8aa5d691-83b3-4c6f-b406-da0a76de7bd5" providerId="ADAL" clId="{BD131113-465E-40FD-90AE-170033AEE463}" dt="2024-03-22T09:37:34.713" v="149" actId="1076"/>
          <ac:picMkLst>
            <pc:docMk/>
            <pc:sldMk cId="651772060" sldId="587"/>
            <ac:picMk id="6" creationId="{02B1174E-6743-5801-5815-C5243A9AA8E8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7:44.508" v="150" actId="1076"/>
        <pc:sldMkLst>
          <pc:docMk/>
          <pc:sldMk cId="1355375752" sldId="588"/>
        </pc:sldMkLst>
        <pc:picChg chg="mod">
          <ac:chgData name="Willemijn Gerritsen" userId="8aa5d691-83b3-4c6f-b406-da0a76de7bd5" providerId="ADAL" clId="{BD131113-465E-40FD-90AE-170033AEE463}" dt="2024-03-22T09:37:44.508" v="150" actId="1076"/>
          <ac:picMkLst>
            <pc:docMk/>
            <pc:sldMk cId="1355375752" sldId="588"/>
            <ac:picMk id="6" creationId="{8B232C6A-0639-CEB8-D066-2D4FA942FE29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7:54.848" v="151" actId="1076"/>
        <pc:sldMkLst>
          <pc:docMk/>
          <pc:sldMk cId="4095967055" sldId="589"/>
        </pc:sldMkLst>
        <pc:picChg chg="mod">
          <ac:chgData name="Willemijn Gerritsen" userId="8aa5d691-83b3-4c6f-b406-da0a76de7bd5" providerId="ADAL" clId="{BD131113-465E-40FD-90AE-170033AEE463}" dt="2024-03-22T09:37:54.848" v="151" actId="1076"/>
          <ac:picMkLst>
            <pc:docMk/>
            <pc:sldMk cId="4095967055" sldId="589"/>
            <ac:picMk id="5" creationId="{C3D92B41-DE5A-956C-B176-0A2F4533AF1D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8:36.797" v="154" actId="1076"/>
        <pc:sldMkLst>
          <pc:docMk/>
          <pc:sldMk cId="115408898" sldId="590"/>
        </pc:sldMkLst>
        <pc:picChg chg="mod">
          <ac:chgData name="Willemijn Gerritsen" userId="8aa5d691-83b3-4c6f-b406-da0a76de7bd5" providerId="ADAL" clId="{BD131113-465E-40FD-90AE-170033AEE463}" dt="2024-03-22T09:38:36.797" v="154" actId="1076"/>
          <ac:picMkLst>
            <pc:docMk/>
            <pc:sldMk cId="115408898" sldId="590"/>
            <ac:picMk id="5" creationId="{97DB4440-C375-1E45-BAF8-343F5AC252D0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09:38:25.337" v="153" actId="1076"/>
        <pc:sldMkLst>
          <pc:docMk/>
          <pc:sldMk cId="4209439113" sldId="591"/>
        </pc:sldMkLst>
        <pc:picChg chg="del">
          <ac:chgData name="Willemijn Gerritsen" userId="8aa5d691-83b3-4c6f-b406-da0a76de7bd5" providerId="ADAL" clId="{BD131113-465E-40FD-90AE-170033AEE463}" dt="2024-03-22T09:38:10.711" v="152" actId="478"/>
          <ac:picMkLst>
            <pc:docMk/>
            <pc:sldMk cId="4209439113" sldId="591"/>
            <ac:picMk id="5" creationId="{DAEC0463-07EB-18CD-67D4-BB9D18503469}"/>
          </ac:picMkLst>
        </pc:picChg>
        <pc:picChg chg="mod">
          <ac:chgData name="Willemijn Gerritsen" userId="8aa5d691-83b3-4c6f-b406-da0a76de7bd5" providerId="ADAL" clId="{BD131113-465E-40FD-90AE-170033AEE463}" dt="2024-03-22T09:38:25.337" v="153" actId="1076"/>
          <ac:picMkLst>
            <pc:docMk/>
            <pc:sldMk cId="4209439113" sldId="591"/>
            <ac:picMk id="7" creationId="{BBEAC815-1444-585A-60CD-E11C476A4089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8:52.793" v="155" actId="1076"/>
        <pc:sldMkLst>
          <pc:docMk/>
          <pc:sldMk cId="953729641" sldId="592"/>
        </pc:sldMkLst>
        <pc:picChg chg="mod">
          <ac:chgData name="Willemijn Gerritsen" userId="8aa5d691-83b3-4c6f-b406-da0a76de7bd5" providerId="ADAL" clId="{BD131113-465E-40FD-90AE-170033AEE463}" dt="2024-03-22T09:38:52.793" v="155" actId="1076"/>
          <ac:picMkLst>
            <pc:docMk/>
            <pc:sldMk cId="953729641" sldId="592"/>
            <ac:picMk id="6" creationId="{0A1DD0CD-504D-861D-81B3-8CD76EEB9500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9:01.277" v="156" actId="1076"/>
        <pc:sldMkLst>
          <pc:docMk/>
          <pc:sldMk cId="2547550961" sldId="593"/>
        </pc:sldMkLst>
        <pc:picChg chg="mod">
          <ac:chgData name="Willemijn Gerritsen" userId="8aa5d691-83b3-4c6f-b406-da0a76de7bd5" providerId="ADAL" clId="{BD131113-465E-40FD-90AE-170033AEE463}" dt="2024-03-22T09:39:01.277" v="156" actId="1076"/>
          <ac:picMkLst>
            <pc:docMk/>
            <pc:sldMk cId="2547550961" sldId="593"/>
            <ac:picMk id="6" creationId="{018D6830-5D08-1279-F224-5A80A267447A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9:11.060" v="157" actId="1076"/>
        <pc:sldMkLst>
          <pc:docMk/>
          <pc:sldMk cId="3468564822" sldId="594"/>
        </pc:sldMkLst>
        <pc:picChg chg="mod">
          <ac:chgData name="Willemijn Gerritsen" userId="8aa5d691-83b3-4c6f-b406-da0a76de7bd5" providerId="ADAL" clId="{BD131113-465E-40FD-90AE-170033AEE463}" dt="2024-03-22T09:39:11.060" v="157" actId="1076"/>
          <ac:picMkLst>
            <pc:docMk/>
            <pc:sldMk cId="3468564822" sldId="594"/>
            <ac:picMk id="5" creationId="{3EC722A0-6511-A8AE-2799-946E047392CC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9:19.448" v="158" actId="1076"/>
        <pc:sldMkLst>
          <pc:docMk/>
          <pc:sldMk cId="3911711738" sldId="595"/>
        </pc:sldMkLst>
        <pc:picChg chg="mod">
          <ac:chgData name="Willemijn Gerritsen" userId="8aa5d691-83b3-4c6f-b406-da0a76de7bd5" providerId="ADAL" clId="{BD131113-465E-40FD-90AE-170033AEE463}" dt="2024-03-22T09:39:19.448" v="158" actId="1076"/>
          <ac:picMkLst>
            <pc:docMk/>
            <pc:sldMk cId="3911711738" sldId="595"/>
            <ac:picMk id="4" creationId="{F44C7A98-7FAB-25A6-BF97-560128EA978C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9:27.736" v="159" actId="1076"/>
        <pc:sldMkLst>
          <pc:docMk/>
          <pc:sldMk cId="3625370409" sldId="596"/>
        </pc:sldMkLst>
        <pc:picChg chg="mod">
          <ac:chgData name="Willemijn Gerritsen" userId="8aa5d691-83b3-4c6f-b406-da0a76de7bd5" providerId="ADAL" clId="{BD131113-465E-40FD-90AE-170033AEE463}" dt="2024-03-22T09:39:27.736" v="159" actId="1076"/>
          <ac:picMkLst>
            <pc:docMk/>
            <pc:sldMk cId="3625370409" sldId="596"/>
            <ac:picMk id="4" creationId="{FD99BA19-3167-1672-C016-F22BB08D866A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9:46.437" v="161" actId="1076"/>
        <pc:sldMkLst>
          <pc:docMk/>
          <pc:sldMk cId="2232365453" sldId="597"/>
        </pc:sldMkLst>
        <pc:picChg chg="mod">
          <ac:chgData name="Willemijn Gerritsen" userId="8aa5d691-83b3-4c6f-b406-da0a76de7bd5" providerId="ADAL" clId="{BD131113-465E-40FD-90AE-170033AEE463}" dt="2024-03-22T09:39:46.437" v="161" actId="1076"/>
          <ac:picMkLst>
            <pc:docMk/>
            <pc:sldMk cId="2232365453" sldId="597"/>
            <ac:picMk id="3" creationId="{56F9A559-FBAC-EB32-9B33-CFF3DE6DA918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9:37.047" v="160" actId="1076"/>
        <pc:sldMkLst>
          <pc:docMk/>
          <pc:sldMk cId="3402709255" sldId="598"/>
        </pc:sldMkLst>
        <pc:picChg chg="mod">
          <ac:chgData name="Willemijn Gerritsen" userId="8aa5d691-83b3-4c6f-b406-da0a76de7bd5" providerId="ADAL" clId="{BD131113-465E-40FD-90AE-170033AEE463}" dt="2024-03-22T09:39:37.047" v="160" actId="1076"/>
          <ac:picMkLst>
            <pc:docMk/>
            <pc:sldMk cId="3402709255" sldId="598"/>
            <ac:picMk id="5" creationId="{065D61E4-D1D3-C340-3749-785F92D969C7}"/>
          </ac:picMkLst>
        </pc:picChg>
      </pc:sldChg>
      <pc:sldChg chg="modSp mod">
        <pc:chgData name="Willemijn Gerritsen" userId="8aa5d691-83b3-4c6f-b406-da0a76de7bd5" providerId="ADAL" clId="{BD131113-465E-40FD-90AE-170033AEE463}" dt="2024-03-22T09:39:55.866" v="162" actId="1076"/>
        <pc:sldMkLst>
          <pc:docMk/>
          <pc:sldMk cId="3893317249" sldId="599"/>
        </pc:sldMkLst>
        <pc:picChg chg="mod">
          <ac:chgData name="Willemijn Gerritsen" userId="8aa5d691-83b3-4c6f-b406-da0a76de7bd5" providerId="ADAL" clId="{BD131113-465E-40FD-90AE-170033AEE463}" dt="2024-03-22T09:39:55.866" v="162" actId="1076"/>
          <ac:picMkLst>
            <pc:docMk/>
            <pc:sldMk cId="3893317249" sldId="599"/>
            <ac:picMk id="5" creationId="{362EDF51-11FA-572B-0B65-32C5E4CE84F1}"/>
          </ac:picMkLst>
        </pc:picChg>
      </pc:sldChg>
      <pc:sldChg chg="modSp mod">
        <pc:chgData name="Willemijn Gerritsen" userId="8aa5d691-83b3-4c6f-b406-da0a76de7bd5" providerId="ADAL" clId="{BD131113-465E-40FD-90AE-170033AEE463}" dt="2024-03-22T09:40:08.270" v="163" actId="1076"/>
        <pc:sldMkLst>
          <pc:docMk/>
          <pc:sldMk cId="831895789" sldId="600"/>
        </pc:sldMkLst>
        <pc:picChg chg="mod">
          <ac:chgData name="Willemijn Gerritsen" userId="8aa5d691-83b3-4c6f-b406-da0a76de7bd5" providerId="ADAL" clId="{BD131113-465E-40FD-90AE-170033AEE463}" dt="2024-03-22T09:40:08.270" v="163" actId="1076"/>
          <ac:picMkLst>
            <pc:docMk/>
            <pc:sldMk cId="831895789" sldId="600"/>
            <ac:picMk id="5" creationId="{E25B74EF-BA63-EA02-E1D2-0AA96AB67BAA}"/>
          </ac:picMkLst>
        </pc:picChg>
      </pc:sldChg>
      <pc:sldChg chg="modSp mod">
        <pc:chgData name="Willemijn Gerritsen" userId="8aa5d691-83b3-4c6f-b406-da0a76de7bd5" providerId="ADAL" clId="{BD131113-465E-40FD-90AE-170033AEE463}" dt="2024-03-22T09:40:19.945" v="164" actId="1076"/>
        <pc:sldMkLst>
          <pc:docMk/>
          <pc:sldMk cId="3262023024" sldId="601"/>
        </pc:sldMkLst>
        <pc:picChg chg="mod">
          <ac:chgData name="Willemijn Gerritsen" userId="8aa5d691-83b3-4c6f-b406-da0a76de7bd5" providerId="ADAL" clId="{BD131113-465E-40FD-90AE-170033AEE463}" dt="2024-03-22T09:40:19.945" v="164" actId="1076"/>
          <ac:picMkLst>
            <pc:docMk/>
            <pc:sldMk cId="3262023024" sldId="601"/>
            <ac:picMk id="5" creationId="{82E1532E-8A23-21EA-AF06-DB28FD995147}"/>
          </ac:picMkLst>
        </pc:picChg>
      </pc:sldChg>
      <pc:sldChg chg="modSp mod">
        <pc:chgData name="Willemijn Gerritsen" userId="8aa5d691-83b3-4c6f-b406-da0a76de7bd5" providerId="ADAL" clId="{BD131113-465E-40FD-90AE-170033AEE463}" dt="2024-03-22T09:40:29.845" v="165" actId="1076"/>
        <pc:sldMkLst>
          <pc:docMk/>
          <pc:sldMk cId="647023895" sldId="602"/>
        </pc:sldMkLst>
        <pc:picChg chg="mod">
          <ac:chgData name="Willemijn Gerritsen" userId="8aa5d691-83b3-4c6f-b406-da0a76de7bd5" providerId="ADAL" clId="{BD131113-465E-40FD-90AE-170033AEE463}" dt="2024-03-22T09:40:29.845" v="165" actId="1076"/>
          <ac:picMkLst>
            <pc:docMk/>
            <pc:sldMk cId="647023895" sldId="602"/>
            <ac:picMk id="3" creationId="{EF252565-E90C-F327-3565-C36D24A7B858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09:43:54.069" v="168" actId="1076"/>
        <pc:sldMkLst>
          <pc:docMk/>
          <pc:sldMk cId="2413070063" sldId="603"/>
        </pc:sldMkLst>
        <pc:picChg chg="del">
          <ac:chgData name="Willemijn Gerritsen" userId="8aa5d691-83b3-4c6f-b406-da0a76de7bd5" providerId="ADAL" clId="{BD131113-465E-40FD-90AE-170033AEE463}" dt="2024-03-22T09:43:44.179" v="167" actId="478"/>
          <ac:picMkLst>
            <pc:docMk/>
            <pc:sldMk cId="2413070063" sldId="603"/>
            <ac:picMk id="4" creationId="{0A15F2B6-0F1A-99AC-E2A6-EB7F497B3636}"/>
          </ac:picMkLst>
        </pc:picChg>
        <pc:picChg chg="mod">
          <ac:chgData name="Willemijn Gerritsen" userId="8aa5d691-83b3-4c6f-b406-da0a76de7bd5" providerId="ADAL" clId="{BD131113-465E-40FD-90AE-170033AEE463}" dt="2024-03-22T09:43:54.069" v="168" actId="1076"/>
          <ac:picMkLst>
            <pc:docMk/>
            <pc:sldMk cId="2413070063" sldId="603"/>
            <ac:picMk id="5" creationId="{5CA5A83C-0703-D406-F194-59C789465F55}"/>
          </ac:picMkLst>
        </pc:picChg>
      </pc:sldChg>
      <pc:sldChg chg="modSp mod">
        <pc:chgData name="Willemijn Gerritsen" userId="8aa5d691-83b3-4c6f-b406-da0a76de7bd5" providerId="ADAL" clId="{BD131113-465E-40FD-90AE-170033AEE463}" dt="2024-03-22T09:44:06.552" v="169" actId="1076"/>
        <pc:sldMkLst>
          <pc:docMk/>
          <pc:sldMk cId="2318318543" sldId="604"/>
        </pc:sldMkLst>
        <pc:picChg chg="mod">
          <ac:chgData name="Willemijn Gerritsen" userId="8aa5d691-83b3-4c6f-b406-da0a76de7bd5" providerId="ADAL" clId="{BD131113-465E-40FD-90AE-170033AEE463}" dt="2024-03-22T09:44:06.552" v="169" actId="1076"/>
          <ac:picMkLst>
            <pc:docMk/>
            <pc:sldMk cId="2318318543" sldId="604"/>
            <ac:picMk id="4" creationId="{250EA572-0393-CE0A-FD89-4FA60F63FF11}"/>
          </ac:picMkLst>
        </pc:picChg>
      </pc:sldChg>
      <pc:sldChg chg="modSp mod">
        <pc:chgData name="Willemijn Gerritsen" userId="8aa5d691-83b3-4c6f-b406-da0a76de7bd5" providerId="ADAL" clId="{BD131113-465E-40FD-90AE-170033AEE463}" dt="2024-03-22T09:40:40.520" v="166" actId="1076"/>
        <pc:sldMkLst>
          <pc:docMk/>
          <pc:sldMk cId="1568807086" sldId="605"/>
        </pc:sldMkLst>
        <pc:picChg chg="mod">
          <ac:chgData name="Willemijn Gerritsen" userId="8aa5d691-83b3-4c6f-b406-da0a76de7bd5" providerId="ADAL" clId="{BD131113-465E-40FD-90AE-170033AEE463}" dt="2024-03-22T09:40:40.520" v="166" actId="1076"/>
          <ac:picMkLst>
            <pc:docMk/>
            <pc:sldMk cId="1568807086" sldId="605"/>
            <ac:picMk id="4" creationId="{673AD6BC-D58A-70A9-2DF3-2B1BD4DFEFA6}"/>
          </ac:picMkLst>
        </pc:picChg>
      </pc:sldChg>
      <pc:sldChg chg="modSp mod">
        <pc:chgData name="Willemijn Gerritsen" userId="8aa5d691-83b3-4c6f-b406-da0a76de7bd5" providerId="ADAL" clId="{BD131113-465E-40FD-90AE-170033AEE463}" dt="2024-03-22T09:51:23.779" v="171" actId="1076"/>
        <pc:sldMkLst>
          <pc:docMk/>
          <pc:sldMk cId="2216844915" sldId="606"/>
        </pc:sldMkLst>
        <pc:picChg chg="mod">
          <ac:chgData name="Willemijn Gerritsen" userId="8aa5d691-83b3-4c6f-b406-da0a76de7bd5" providerId="ADAL" clId="{BD131113-465E-40FD-90AE-170033AEE463}" dt="2024-03-22T09:51:23.779" v="171" actId="1076"/>
          <ac:picMkLst>
            <pc:docMk/>
            <pc:sldMk cId="2216844915" sldId="606"/>
            <ac:picMk id="5" creationId="{4B019A4F-D82A-16D8-1599-8558BB5281A7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09:51:51.782" v="173" actId="1076"/>
        <pc:sldMkLst>
          <pc:docMk/>
          <pc:sldMk cId="133639400" sldId="607"/>
        </pc:sldMkLst>
        <pc:picChg chg="del">
          <ac:chgData name="Willemijn Gerritsen" userId="8aa5d691-83b3-4c6f-b406-da0a76de7bd5" providerId="ADAL" clId="{BD131113-465E-40FD-90AE-170033AEE463}" dt="2024-03-22T09:51:36.276" v="172" actId="478"/>
          <ac:picMkLst>
            <pc:docMk/>
            <pc:sldMk cId="133639400" sldId="607"/>
            <ac:picMk id="5" creationId="{827EB525-9DE4-29B8-F084-0B9EEAE54EA6}"/>
          </ac:picMkLst>
        </pc:picChg>
        <pc:picChg chg="mod">
          <ac:chgData name="Willemijn Gerritsen" userId="8aa5d691-83b3-4c6f-b406-da0a76de7bd5" providerId="ADAL" clId="{BD131113-465E-40FD-90AE-170033AEE463}" dt="2024-03-22T09:51:51.782" v="173" actId="1076"/>
          <ac:picMkLst>
            <pc:docMk/>
            <pc:sldMk cId="133639400" sldId="607"/>
            <ac:picMk id="7" creationId="{60B1E7F3-F040-1BF5-FD06-5F64148245A8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10:14:46.400" v="176" actId="1076"/>
        <pc:sldMkLst>
          <pc:docMk/>
          <pc:sldMk cId="269339078" sldId="608"/>
        </pc:sldMkLst>
        <pc:picChg chg="del">
          <ac:chgData name="Willemijn Gerritsen" userId="8aa5d691-83b3-4c6f-b406-da0a76de7bd5" providerId="ADAL" clId="{BD131113-465E-40FD-90AE-170033AEE463}" dt="2024-03-22T09:52:02.445" v="174" actId="478"/>
          <ac:picMkLst>
            <pc:docMk/>
            <pc:sldMk cId="269339078" sldId="608"/>
            <ac:picMk id="3" creationId="{AD6D2A6E-7E51-919A-7BB5-63DDEAFFC43B}"/>
          </ac:picMkLst>
        </pc:picChg>
        <pc:picChg chg="del">
          <ac:chgData name="Willemijn Gerritsen" userId="8aa5d691-83b3-4c6f-b406-da0a76de7bd5" providerId="ADAL" clId="{BD131113-465E-40FD-90AE-170033AEE463}" dt="2024-03-22T09:52:19.970" v="175" actId="478"/>
          <ac:picMkLst>
            <pc:docMk/>
            <pc:sldMk cId="269339078" sldId="608"/>
            <ac:picMk id="4" creationId="{D0E09398-A980-1D90-17D6-4D90C833C74D}"/>
          </ac:picMkLst>
        </pc:picChg>
        <pc:picChg chg="mod">
          <ac:chgData name="Willemijn Gerritsen" userId="8aa5d691-83b3-4c6f-b406-da0a76de7bd5" providerId="ADAL" clId="{BD131113-465E-40FD-90AE-170033AEE463}" dt="2024-03-22T10:14:46.400" v="176" actId="1076"/>
          <ac:picMkLst>
            <pc:docMk/>
            <pc:sldMk cId="269339078" sldId="608"/>
            <ac:picMk id="5" creationId="{9E964BB7-0618-6388-4EF4-E704011331FF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4:57.065" v="177" actId="1076"/>
        <pc:sldMkLst>
          <pc:docMk/>
          <pc:sldMk cId="3799203820" sldId="609"/>
        </pc:sldMkLst>
        <pc:picChg chg="mod">
          <ac:chgData name="Willemijn Gerritsen" userId="8aa5d691-83b3-4c6f-b406-da0a76de7bd5" providerId="ADAL" clId="{BD131113-465E-40FD-90AE-170033AEE463}" dt="2024-03-22T10:14:57.065" v="177" actId="1076"/>
          <ac:picMkLst>
            <pc:docMk/>
            <pc:sldMk cId="3799203820" sldId="609"/>
            <ac:picMk id="5" creationId="{986C7C39-CF09-F079-04A4-40A6F57AD670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5:06.283" v="178" actId="1076"/>
        <pc:sldMkLst>
          <pc:docMk/>
          <pc:sldMk cId="3332143663" sldId="610"/>
        </pc:sldMkLst>
        <pc:picChg chg="mod">
          <ac:chgData name="Willemijn Gerritsen" userId="8aa5d691-83b3-4c6f-b406-da0a76de7bd5" providerId="ADAL" clId="{BD131113-465E-40FD-90AE-170033AEE463}" dt="2024-03-22T10:15:06.283" v="178" actId="1076"/>
          <ac:picMkLst>
            <pc:docMk/>
            <pc:sldMk cId="3332143663" sldId="610"/>
            <ac:picMk id="4" creationId="{0FC98953-3E1C-6ED8-6227-D259D11CBF62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10:15:22.280" v="181" actId="1076"/>
        <pc:sldMkLst>
          <pc:docMk/>
          <pc:sldMk cId="331085275" sldId="611"/>
        </pc:sldMkLst>
        <pc:picChg chg="del mod">
          <ac:chgData name="Willemijn Gerritsen" userId="8aa5d691-83b3-4c6f-b406-da0a76de7bd5" providerId="ADAL" clId="{BD131113-465E-40FD-90AE-170033AEE463}" dt="2024-03-22T10:15:14.713" v="180" actId="478"/>
          <ac:picMkLst>
            <pc:docMk/>
            <pc:sldMk cId="331085275" sldId="611"/>
            <ac:picMk id="4" creationId="{634969AC-84AD-4128-5A5F-769CDCB37EAB}"/>
          </ac:picMkLst>
        </pc:picChg>
        <pc:picChg chg="mod">
          <ac:chgData name="Willemijn Gerritsen" userId="8aa5d691-83b3-4c6f-b406-da0a76de7bd5" providerId="ADAL" clId="{BD131113-465E-40FD-90AE-170033AEE463}" dt="2024-03-22T10:15:22.280" v="181" actId="1076"/>
          <ac:picMkLst>
            <pc:docMk/>
            <pc:sldMk cId="331085275" sldId="611"/>
            <ac:picMk id="7" creationId="{52693732-4307-9531-4840-64404BD0AB38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5:32.646" v="182" actId="1076"/>
        <pc:sldMkLst>
          <pc:docMk/>
          <pc:sldMk cId="3612167283" sldId="612"/>
        </pc:sldMkLst>
        <pc:picChg chg="mod">
          <ac:chgData name="Willemijn Gerritsen" userId="8aa5d691-83b3-4c6f-b406-da0a76de7bd5" providerId="ADAL" clId="{BD131113-465E-40FD-90AE-170033AEE463}" dt="2024-03-22T10:15:32.646" v="182" actId="1076"/>
          <ac:picMkLst>
            <pc:docMk/>
            <pc:sldMk cId="3612167283" sldId="612"/>
            <ac:picMk id="5" creationId="{B66AF46E-4D1F-5924-C195-AF204C0EFCDA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5:43.986" v="183" actId="1076"/>
        <pc:sldMkLst>
          <pc:docMk/>
          <pc:sldMk cId="2045233705" sldId="613"/>
        </pc:sldMkLst>
        <pc:picChg chg="mod">
          <ac:chgData name="Willemijn Gerritsen" userId="8aa5d691-83b3-4c6f-b406-da0a76de7bd5" providerId="ADAL" clId="{BD131113-465E-40FD-90AE-170033AEE463}" dt="2024-03-22T10:15:43.986" v="183" actId="1076"/>
          <ac:picMkLst>
            <pc:docMk/>
            <pc:sldMk cId="2045233705" sldId="613"/>
            <ac:picMk id="5" creationId="{BDB73E69-6515-4175-1485-E3A75F18B59B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5:57.203" v="184" actId="1076"/>
        <pc:sldMkLst>
          <pc:docMk/>
          <pc:sldMk cId="3706810638" sldId="614"/>
        </pc:sldMkLst>
        <pc:picChg chg="mod">
          <ac:chgData name="Willemijn Gerritsen" userId="8aa5d691-83b3-4c6f-b406-da0a76de7bd5" providerId="ADAL" clId="{BD131113-465E-40FD-90AE-170033AEE463}" dt="2024-03-22T10:15:57.203" v="184" actId="1076"/>
          <ac:picMkLst>
            <pc:docMk/>
            <pc:sldMk cId="3706810638" sldId="614"/>
            <ac:picMk id="4" creationId="{916B50DA-4011-2800-457A-7F28D1075455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6:07.329" v="185" actId="1076"/>
        <pc:sldMkLst>
          <pc:docMk/>
          <pc:sldMk cId="1581983574" sldId="615"/>
        </pc:sldMkLst>
        <pc:picChg chg="mod">
          <ac:chgData name="Willemijn Gerritsen" userId="8aa5d691-83b3-4c6f-b406-da0a76de7bd5" providerId="ADAL" clId="{BD131113-465E-40FD-90AE-170033AEE463}" dt="2024-03-22T10:16:07.329" v="185" actId="1076"/>
          <ac:picMkLst>
            <pc:docMk/>
            <pc:sldMk cId="1581983574" sldId="615"/>
            <ac:picMk id="5" creationId="{9A38C11C-A379-F77E-0261-13BB44957E6B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6:16.067" v="186" actId="1076"/>
        <pc:sldMkLst>
          <pc:docMk/>
          <pc:sldMk cId="2664299451" sldId="616"/>
        </pc:sldMkLst>
        <pc:picChg chg="mod">
          <ac:chgData name="Willemijn Gerritsen" userId="8aa5d691-83b3-4c6f-b406-da0a76de7bd5" providerId="ADAL" clId="{BD131113-465E-40FD-90AE-170033AEE463}" dt="2024-03-22T10:16:16.067" v="186" actId="1076"/>
          <ac:picMkLst>
            <pc:docMk/>
            <pc:sldMk cId="2664299451" sldId="616"/>
            <ac:picMk id="5" creationId="{C71ACEC3-3F56-2A3E-8F8B-89E5E9978D28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6:25.064" v="187" actId="1076"/>
        <pc:sldMkLst>
          <pc:docMk/>
          <pc:sldMk cId="2600880600" sldId="617"/>
        </pc:sldMkLst>
        <pc:picChg chg="mod">
          <ac:chgData name="Willemijn Gerritsen" userId="8aa5d691-83b3-4c6f-b406-da0a76de7bd5" providerId="ADAL" clId="{BD131113-465E-40FD-90AE-170033AEE463}" dt="2024-03-22T10:16:25.064" v="187" actId="1076"/>
          <ac:picMkLst>
            <pc:docMk/>
            <pc:sldMk cId="2600880600" sldId="617"/>
            <ac:picMk id="5" creationId="{69511AB8-7150-A061-EEA5-D6AE924C53C6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6:41.447" v="190" actId="1076"/>
        <pc:sldMkLst>
          <pc:docMk/>
          <pc:sldMk cId="4212384939" sldId="618"/>
        </pc:sldMkLst>
        <pc:picChg chg="mod">
          <ac:chgData name="Willemijn Gerritsen" userId="8aa5d691-83b3-4c6f-b406-da0a76de7bd5" providerId="ADAL" clId="{BD131113-465E-40FD-90AE-170033AEE463}" dt="2024-03-22T10:16:35.410" v="189" actId="1076"/>
          <ac:picMkLst>
            <pc:docMk/>
            <pc:sldMk cId="4212384939" sldId="618"/>
            <ac:picMk id="3" creationId="{3B0A22E0-7DB7-0740-8213-A28A8AEE051B}"/>
          </ac:picMkLst>
        </pc:picChg>
        <pc:picChg chg="mod">
          <ac:chgData name="Willemijn Gerritsen" userId="8aa5d691-83b3-4c6f-b406-da0a76de7bd5" providerId="ADAL" clId="{BD131113-465E-40FD-90AE-170033AEE463}" dt="2024-03-22T10:16:41.447" v="190" actId="1076"/>
          <ac:picMkLst>
            <pc:docMk/>
            <pc:sldMk cId="4212384939" sldId="618"/>
            <ac:picMk id="5" creationId="{E14A2998-D949-F0BB-CE77-6375732E0241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10:17:19.165" v="192" actId="1076"/>
        <pc:sldMkLst>
          <pc:docMk/>
          <pc:sldMk cId="89761569" sldId="619"/>
        </pc:sldMkLst>
        <pc:picChg chg="del">
          <ac:chgData name="Willemijn Gerritsen" userId="8aa5d691-83b3-4c6f-b406-da0a76de7bd5" providerId="ADAL" clId="{BD131113-465E-40FD-90AE-170033AEE463}" dt="2024-03-22T10:16:52.468" v="191" actId="478"/>
          <ac:picMkLst>
            <pc:docMk/>
            <pc:sldMk cId="89761569" sldId="619"/>
            <ac:picMk id="5" creationId="{592EEFC5-6633-D76F-5983-8891B4F271D1}"/>
          </ac:picMkLst>
        </pc:picChg>
        <pc:picChg chg="mod">
          <ac:chgData name="Willemijn Gerritsen" userId="8aa5d691-83b3-4c6f-b406-da0a76de7bd5" providerId="ADAL" clId="{BD131113-465E-40FD-90AE-170033AEE463}" dt="2024-03-22T10:17:19.165" v="192" actId="1076"/>
          <ac:picMkLst>
            <pc:docMk/>
            <pc:sldMk cId="89761569" sldId="619"/>
            <ac:picMk id="6" creationId="{D8FE205F-3175-200F-82A1-7DDCAB9AE33C}"/>
          </ac:picMkLst>
        </pc:picChg>
      </pc:sldChg>
      <pc:sldChg chg="delSp modSp mod delAnim">
        <pc:chgData name="Willemijn Gerritsen" userId="8aa5d691-83b3-4c6f-b406-da0a76de7bd5" providerId="ADAL" clId="{BD131113-465E-40FD-90AE-170033AEE463}" dt="2024-03-22T10:17:53.436" v="195" actId="1076"/>
        <pc:sldMkLst>
          <pc:docMk/>
          <pc:sldMk cId="4227376656" sldId="620"/>
        </pc:sldMkLst>
        <pc:picChg chg="del mod">
          <ac:chgData name="Willemijn Gerritsen" userId="8aa5d691-83b3-4c6f-b406-da0a76de7bd5" providerId="ADAL" clId="{BD131113-465E-40FD-90AE-170033AEE463}" dt="2024-03-22T10:17:44.241" v="194" actId="478"/>
          <ac:picMkLst>
            <pc:docMk/>
            <pc:sldMk cId="4227376656" sldId="620"/>
            <ac:picMk id="5" creationId="{AA268FE6-80D3-41D7-49FA-CDFEE122E53F}"/>
          </ac:picMkLst>
        </pc:picChg>
        <pc:picChg chg="mod">
          <ac:chgData name="Willemijn Gerritsen" userId="8aa5d691-83b3-4c6f-b406-da0a76de7bd5" providerId="ADAL" clId="{BD131113-465E-40FD-90AE-170033AEE463}" dt="2024-03-22T10:17:53.436" v="195" actId="1076"/>
          <ac:picMkLst>
            <pc:docMk/>
            <pc:sldMk cId="4227376656" sldId="620"/>
            <ac:picMk id="6" creationId="{ADB05BCD-3AC9-B3EE-8362-F900C9FC9B74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8:01.574" v="196" actId="1076"/>
        <pc:sldMkLst>
          <pc:docMk/>
          <pc:sldMk cId="1065363278" sldId="621"/>
        </pc:sldMkLst>
        <pc:picChg chg="mod">
          <ac:chgData name="Willemijn Gerritsen" userId="8aa5d691-83b3-4c6f-b406-da0a76de7bd5" providerId="ADAL" clId="{BD131113-465E-40FD-90AE-170033AEE463}" dt="2024-03-22T10:18:01.574" v="196" actId="1076"/>
          <ac:picMkLst>
            <pc:docMk/>
            <pc:sldMk cId="1065363278" sldId="621"/>
            <ac:picMk id="3" creationId="{BAFEC44D-8DBF-6C93-6581-5C24782EFB4D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8:10.570" v="197" actId="1076"/>
        <pc:sldMkLst>
          <pc:docMk/>
          <pc:sldMk cId="745328126" sldId="622"/>
        </pc:sldMkLst>
        <pc:picChg chg="mod">
          <ac:chgData name="Willemijn Gerritsen" userId="8aa5d691-83b3-4c6f-b406-da0a76de7bd5" providerId="ADAL" clId="{BD131113-465E-40FD-90AE-170033AEE463}" dt="2024-03-22T10:18:10.570" v="197" actId="1076"/>
          <ac:picMkLst>
            <pc:docMk/>
            <pc:sldMk cId="745328126" sldId="622"/>
            <ac:picMk id="3" creationId="{3F8AEF27-DF39-C369-9FC4-562D1EB4737D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8:20.077" v="198" actId="1076"/>
        <pc:sldMkLst>
          <pc:docMk/>
          <pc:sldMk cId="1784397254" sldId="623"/>
        </pc:sldMkLst>
        <pc:picChg chg="mod">
          <ac:chgData name="Willemijn Gerritsen" userId="8aa5d691-83b3-4c6f-b406-da0a76de7bd5" providerId="ADAL" clId="{BD131113-465E-40FD-90AE-170033AEE463}" dt="2024-03-22T10:18:20.077" v="198" actId="1076"/>
          <ac:picMkLst>
            <pc:docMk/>
            <pc:sldMk cId="1784397254" sldId="623"/>
            <ac:picMk id="5" creationId="{631C577C-5304-0FE1-5B27-93ABA9ADB5CF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8:28.636" v="199" actId="1076"/>
        <pc:sldMkLst>
          <pc:docMk/>
          <pc:sldMk cId="2502282195" sldId="624"/>
        </pc:sldMkLst>
        <pc:picChg chg="mod">
          <ac:chgData name="Willemijn Gerritsen" userId="8aa5d691-83b3-4c6f-b406-da0a76de7bd5" providerId="ADAL" clId="{BD131113-465E-40FD-90AE-170033AEE463}" dt="2024-03-22T10:18:28.636" v="199" actId="1076"/>
          <ac:picMkLst>
            <pc:docMk/>
            <pc:sldMk cId="2502282195" sldId="624"/>
            <ac:picMk id="5" creationId="{6CD9AADB-44EF-F08D-7A77-861C92B7816F}"/>
          </ac:picMkLst>
        </pc:picChg>
      </pc:sldChg>
      <pc:sldChg chg="modSp mod">
        <pc:chgData name="Willemijn Gerritsen" userId="8aa5d691-83b3-4c6f-b406-da0a76de7bd5" providerId="ADAL" clId="{BD131113-465E-40FD-90AE-170033AEE463}" dt="2024-03-22T10:18:37.631" v="200" actId="1076"/>
        <pc:sldMkLst>
          <pc:docMk/>
          <pc:sldMk cId="362054942" sldId="625"/>
        </pc:sldMkLst>
        <pc:picChg chg="mod">
          <ac:chgData name="Willemijn Gerritsen" userId="8aa5d691-83b3-4c6f-b406-da0a76de7bd5" providerId="ADAL" clId="{BD131113-465E-40FD-90AE-170033AEE463}" dt="2024-03-22T10:18:37.631" v="200" actId="1076"/>
          <ac:picMkLst>
            <pc:docMk/>
            <pc:sldMk cId="362054942" sldId="625"/>
            <ac:picMk id="4" creationId="{A35A894C-B918-661D-E43F-C23DC46731DD}"/>
          </ac:picMkLst>
        </pc:picChg>
      </pc:sldChg>
    </pc:docChg>
  </pc:docChgLst>
  <pc:docChgLst>
    <pc:chgData name="Floor de Bruin" userId="d1c5b670-a1b7-49da-b2e8-c82be91a578e" providerId="ADAL" clId="{FDF94030-F0D2-4BB7-97ED-AADB38DBAC03}"/>
    <pc:docChg chg="custSel delSld modSld">
      <pc:chgData name="Floor de Bruin" userId="d1c5b670-a1b7-49da-b2e8-c82be91a578e" providerId="ADAL" clId="{FDF94030-F0D2-4BB7-97ED-AADB38DBAC03}" dt="2024-07-11T13:51:23.079" v="51" actId="47"/>
      <pc:docMkLst>
        <pc:docMk/>
      </pc:docMkLst>
      <pc:sldChg chg="del">
        <pc:chgData name="Floor de Bruin" userId="d1c5b670-a1b7-49da-b2e8-c82be91a578e" providerId="ADAL" clId="{FDF94030-F0D2-4BB7-97ED-AADB38DBAC03}" dt="2024-07-11T13:50:45.062" v="46" actId="47"/>
        <pc:sldMkLst>
          <pc:docMk/>
          <pc:sldMk cId="29162578" sldId="503"/>
        </pc:sldMkLst>
      </pc:sldChg>
      <pc:sldChg chg="del">
        <pc:chgData name="Floor de Bruin" userId="d1c5b670-a1b7-49da-b2e8-c82be91a578e" providerId="ADAL" clId="{FDF94030-F0D2-4BB7-97ED-AADB38DBAC03}" dt="2024-07-11T13:50:58.065" v="47" actId="47"/>
        <pc:sldMkLst>
          <pc:docMk/>
          <pc:sldMk cId="532073081" sldId="520"/>
        </pc:sldMkLst>
      </pc:sldChg>
      <pc:sldChg chg="delSp modSp mod delAnim">
        <pc:chgData name="Floor de Bruin" userId="d1c5b670-a1b7-49da-b2e8-c82be91a578e" providerId="ADAL" clId="{FDF94030-F0D2-4BB7-97ED-AADB38DBAC03}" dt="2024-07-11T13:49:03.312" v="17" actId="1036"/>
        <pc:sldMkLst>
          <pc:docMk/>
          <pc:sldMk cId="4065746373" sldId="521"/>
        </pc:sldMkLst>
        <pc:spChg chg="mod">
          <ac:chgData name="Floor de Bruin" userId="d1c5b670-a1b7-49da-b2e8-c82be91a578e" providerId="ADAL" clId="{FDF94030-F0D2-4BB7-97ED-AADB38DBAC03}" dt="2024-07-11T13:48:26.376" v="12" actId="20577"/>
          <ac:spMkLst>
            <pc:docMk/>
            <pc:sldMk cId="4065746373" sldId="521"/>
            <ac:spMk id="2" creationId="{00000000-0000-0000-0000-000000000000}"/>
          </ac:spMkLst>
        </pc:spChg>
        <pc:picChg chg="del">
          <ac:chgData name="Floor de Bruin" userId="d1c5b670-a1b7-49da-b2e8-c82be91a578e" providerId="ADAL" clId="{FDF94030-F0D2-4BB7-97ED-AADB38DBAC03}" dt="2024-07-11T13:48:34.411" v="13" actId="478"/>
          <ac:picMkLst>
            <pc:docMk/>
            <pc:sldMk cId="4065746373" sldId="521"/>
            <ac:picMk id="3" creationId="{72D6CE92-706D-FDE4-FFC6-CC9469474705}"/>
          </ac:picMkLst>
        </pc:picChg>
        <pc:picChg chg="del">
          <ac:chgData name="Floor de Bruin" userId="d1c5b670-a1b7-49da-b2e8-c82be91a578e" providerId="ADAL" clId="{FDF94030-F0D2-4BB7-97ED-AADB38DBAC03}" dt="2024-07-11T13:48:48.209" v="14" actId="478"/>
          <ac:picMkLst>
            <pc:docMk/>
            <pc:sldMk cId="4065746373" sldId="521"/>
            <ac:picMk id="6" creationId="{026AB155-158B-7344-08F1-568C057447FC}"/>
          </ac:picMkLst>
        </pc:picChg>
        <pc:picChg chg="mod">
          <ac:chgData name="Floor de Bruin" userId="d1c5b670-a1b7-49da-b2e8-c82be91a578e" providerId="ADAL" clId="{FDF94030-F0D2-4BB7-97ED-AADB38DBAC03}" dt="2024-07-11T13:49:03.312" v="17" actId="1036"/>
          <ac:picMkLst>
            <pc:docMk/>
            <pc:sldMk cId="4065746373" sldId="521"/>
            <ac:picMk id="7" creationId="{21624848-2327-5EF3-15A8-706FD2A40A46}"/>
          </ac:picMkLst>
        </pc:picChg>
      </pc:sldChg>
      <pc:sldChg chg="delSp modSp mod delAnim">
        <pc:chgData name="Floor de Bruin" userId="d1c5b670-a1b7-49da-b2e8-c82be91a578e" providerId="ADAL" clId="{FDF94030-F0D2-4BB7-97ED-AADB38DBAC03}" dt="2024-07-11T13:49:37.484" v="33" actId="1038"/>
        <pc:sldMkLst>
          <pc:docMk/>
          <pc:sldMk cId="917989366" sldId="523"/>
        </pc:sldMkLst>
        <pc:spChg chg="mod">
          <ac:chgData name="Floor de Bruin" userId="d1c5b670-a1b7-49da-b2e8-c82be91a578e" providerId="ADAL" clId="{FDF94030-F0D2-4BB7-97ED-AADB38DBAC03}" dt="2024-07-11T13:49:11.120" v="27" actId="20577"/>
          <ac:spMkLst>
            <pc:docMk/>
            <pc:sldMk cId="917989366" sldId="523"/>
            <ac:spMk id="2" creationId="{00000000-0000-0000-0000-000000000000}"/>
          </ac:spMkLst>
        </pc:spChg>
        <pc:picChg chg="del">
          <ac:chgData name="Floor de Bruin" userId="d1c5b670-a1b7-49da-b2e8-c82be91a578e" providerId="ADAL" clId="{FDF94030-F0D2-4BB7-97ED-AADB38DBAC03}" dt="2024-07-11T13:49:12.726" v="28" actId="478"/>
          <ac:picMkLst>
            <pc:docMk/>
            <pc:sldMk cId="917989366" sldId="523"/>
            <ac:picMk id="3" creationId="{EF9BF373-C3F1-8A10-5120-6AE6641C35A8}"/>
          </ac:picMkLst>
        </pc:picChg>
        <pc:picChg chg="del">
          <ac:chgData name="Floor de Bruin" userId="d1c5b670-a1b7-49da-b2e8-c82be91a578e" providerId="ADAL" clId="{FDF94030-F0D2-4BB7-97ED-AADB38DBAC03}" dt="2024-07-11T13:49:21.659" v="29" actId="478"/>
          <ac:picMkLst>
            <pc:docMk/>
            <pc:sldMk cId="917989366" sldId="523"/>
            <ac:picMk id="6" creationId="{DB4C2C64-F3E2-7E26-50AD-336B8D0D911E}"/>
          </ac:picMkLst>
        </pc:picChg>
        <pc:picChg chg="mod">
          <ac:chgData name="Floor de Bruin" userId="d1c5b670-a1b7-49da-b2e8-c82be91a578e" providerId="ADAL" clId="{FDF94030-F0D2-4BB7-97ED-AADB38DBAC03}" dt="2024-07-11T13:49:37.484" v="33" actId="1038"/>
          <ac:picMkLst>
            <pc:docMk/>
            <pc:sldMk cId="917989366" sldId="523"/>
            <ac:picMk id="7" creationId="{004FF566-0E8D-642F-36C1-DE2B1B9E9455}"/>
          </ac:picMkLst>
        </pc:picChg>
      </pc:sldChg>
      <pc:sldChg chg="del">
        <pc:chgData name="Floor de Bruin" userId="d1c5b670-a1b7-49da-b2e8-c82be91a578e" providerId="ADAL" clId="{FDF94030-F0D2-4BB7-97ED-AADB38DBAC03}" dt="2024-07-11T13:51:05.906" v="48" actId="47"/>
        <pc:sldMkLst>
          <pc:docMk/>
          <pc:sldMk cId="3969070888" sldId="542"/>
        </pc:sldMkLst>
      </pc:sldChg>
      <pc:sldChg chg="delSp modSp mod delAnim">
        <pc:chgData name="Floor de Bruin" userId="d1c5b670-a1b7-49da-b2e8-c82be91a578e" providerId="ADAL" clId="{FDF94030-F0D2-4BB7-97ED-AADB38DBAC03}" dt="2024-07-11T13:50:32.547" v="45" actId="1035"/>
        <pc:sldMkLst>
          <pc:docMk/>
          <pc:sldMk cId="1978974053" sldId="563"/>
        </pc:sldMkLst>
        <pc:spChg chg="mod">
          <ac:chgData name="Floor de Bruin" userId="d1c5b670-a1b7-49da-b2e8-c82be91a578e" providerId="ADAL" clId="{FDF94030-F0D2-4BB7-97ED-AADB38DBAC03}" dt="2024-07-11T13:49:45.222" v="37" actId="20577"/>
          <ac:spMkLst>
            <pc:docMk/>
            <pc:sldMk cId="1978974053" sldId="563"/>
            <ac:spMk id="2" creationId="{00000000-0000-0000-0000-000000000000}"/>
          </ac:spMkLst>
        </pc:spChg>
        <pc:picChg chg="del">
          <ac:chgData name="Floor de Bruin" userId="d1c5b670-a1b7-49da-b2e8-c82be91a578e" providerId="ADAL" clId="{FDF94030-F0D2-4BB7-97ED-AADB38DBAC03}" dt="2024-07-11T13:49:47.982" v="38" actId="478"/>
          <ac:picMkLst>
            <pc:docMk/>
            <pc:sldMk cId="1978974053" sldId="563"/>
            <ac:picMk id="4" creationId="{2F9B64F5-8F50-A5BF-3843-F8E4C0DABFDE}"/>
          </ac:picMkLst>
        </pc:picChg>
        <pc:picChg chg="del">
          <ac:chgData name="Floor de Bruin" userId="d1c5b670-a1b7-49da-b2e8-c82be91a578e" providerId="ADAL" clId="{FDF94030-F0D2-4BB7-97ED-AADB38DBAC03}" dt="2024-07-11T13:49:56.938" v="39" actId="478"/>
          <ac:picMkLst>
            <pc:docMk/>
            <pc:sldMk cId="1978974053" sldId="563"/>
            <ac:picMk id="5" creationId="{0DC4823A-DFE5-99D6-D216-3DF8CD15A54C}"/>
          </ac:picMkLst>
        </pc:picChg>
        <pc:picChg chg="del">
          <ac:chgData name="Floor de Bruin" userId="d1c5b670-a1b7-49da-b2e8-c82be91a578e" providerId="ADAL" clId="{FDF94030-F0D2-4BB7-97ED-AADB38DBAC03}" dt="2024-07-11T13:50:06.772" v="40" actId="478"/>
          <ac:picMkLst>
            <pc:docMk/>
            <pc:sldMk cId="1978974053" sldId="563"/>
            <ac:picMk id="8" creationId="{91901A12-4592-B294-134D-56B5D42526D9}"/>
          </ac:picMkLst>
        </pc:picChg>
        <pc:picChg chg="del">
          <ac:chgData name="Floor de Bruin" userId="d1c5b670-a1b7-49da-b2e8-c82be91a578e" providerId="ADAL" clId="{FDF94030-F0D2-4BB7-97ED-AADB38DBAC03}" dt="2024-07-11T13:50:15.988" v="41" actId="478"/>
          <ac:picMkLst>
            <pc:docMk/>
            <pc:sldMk cId="1978974053" sldId="563"/>
            <ac:picMk id="9" creationId="{F3C48AAE-664C-39BB-A964-316214F278CB}"/>
          </ac:picMkLst>
        </pc:picChg>
        <pc:picChg chg="mod">
          <ac:chgData name="Floor de Bruin" userId="d1c5b670-a1b7-49da-b2e8-c82be91a578e" providerId="ADAL" clId="{FDF94030-F0D2-4BB7-97ED-AADB38DBAC03}" dt="2024-07-11T13:50:32.547" v="45" actId="1035"/>
          <ac:picMkLst>
            <pc:docMk/>
            <pc:sldMk cId="1978974053" sldId="563"/>
            <ac:picMk id="10" creationId="{BCC2DB10-6C66-550F-1922-4C9E124A1BFD}"/>
          </ac:picMkLst>
        </pc:picChg>
      </pc:sldChg>
      <pc:sldChg chg="del">
        <pc:chgData name="Floor de Bruin" userId="d1c5b670-a1b7-49da-b2e8-c82be91a578e" providerId="ADAL" clId="{FDF94030-F0D2-4BB7-97ED-AADB38DBAC03}" dt="2024-07-11T13:51:13.688" v="49" actId="47"/>
        <pc:sldMkLst>
          <pc:docMk/>
          <pc:sldMk cId="476409495" sldId="565"/>
        </pc:sldMkLst>
      </pc:sldChg>
      <pc:sldChg chg="del">
        <pc:chgData name="Floor de Bruin" userId="d1c5b670-a1b7-49da-b2e8-c82be91a578e" providerId="ADAL" clId="{FDF94030-F0D2-4BB7-97ED-AADB38DBAC03}" dt="2024-07-11T13:51:19.667" v="50" actId="47"/>
        <pc:sldMkLst>
          <pc:docMk/>
          <pc:sldMk cId="4088052601" sldId="572"/>
        </pc:sldMkLst>
      </pc:sldChg>
      <pc:sldChg chg="del">
        <pc:chgData name="Floor de Bruin" userId="d1c5b670-a1b7-49da-b2e8-c82be91a578e" providerId="ADAL" clId="{FDF94030-F0D2-4BB7-97ED-AADB38DBAC03}" dt="2024-07-11T13:51:23.079" v="51" actId="47"/>
        <pc:sldMkLst>
          <pc:docMk/>
          <pc:sldMk cId="1174816757" sldId="57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D62B-758E-4C5B-8132-18CA201274FE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2010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D62B-758E-4C5B-8132-18CA201274FE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0507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D62B-758E-4C5B-8132-18CA201274FE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5857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D62B-758E-4C5B-8132-18CA201274FE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815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D62B-758E-4C5B-8132-18CA201274FE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561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D62B-758E-4C5B-8132-18CA201274FE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565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D62B-758E-4C5B-8132-18CA201274FE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9006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D62B-758E-4C5B-8132-18CA201274FE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4845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D62B-758E-4C5B-8132-18CA201274FE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3160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D62B-758E-4C5B-8132-18CA201274FE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7882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CD62B-758E-4C5B-8132-18CA201274FE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0406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7CD62B-758E-4C5B-8132-18CA201274FE}" type="datetimeFigureOut">
              <a:rPr lang="nl-NL" smtClean="0"/>
              <a:t>11-7-2024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273452-C74C-4D00-AD91-77992391D13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82285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6" Type="http://schemas.openxmlformats.org/officeDocument/2006/relationships/image" Target="../media/image4.png"/><Relationship Id="rId5" Type="http://schemas.openxmlformats.org/officeDocument/2006/relationships/image" Target="../media/image104.jpeg"/><Relationship Id="rId4" Type="http://schemas.openxmlformats.org/officeDocument/2006/relationships/image" Target="../media/image2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5" Type="http://schemas.openxmlformats.org/officeDocument/2006/relationships/image" Target="../media/image4.png"/><Relationship Id="rId4" Type="http://schemas.openxmlformats.org/officeDocument/2006/relationships/image" Target="../media/image105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4.png"/><Relationship Id="rId4" Type="http://schemas.openxmlformats.org/officeDocument/2006/relationships/image" Target="../media/image106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5" Type="http://schemas.openxmlformats.org/officeDocument/2006/relationships/image" Target="../media/image4.png"/><Relationship Id="rId4" Type="http://schemas.openxmlformats.org/officeDocument/2006/relationships/image" Target="../media/image107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6" Type="http://schemas.openxmlformats.org/officeDocument/2006/relationships/image" Target="../media/image4.png"/><Relationship Id="rId5" Type="http://schemas.openxmlformats.org/officeDocument/2006/relationships/image" Target="../media/image108.jpeg"/><Relationship Id="rId4" Type="http://schemas.openxmlformats.org/officeDocument/2006/relationships/image" Target="../media/image2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5" Type="http://schemas.openxmlformats.org/officeDocument/2006/relationships/image" Target="../media/image4.png"/><Relationship Id="rId4" Type="http://schemas.openxmlformats.org/officeDocument/2006/relationships/image" Target="../media/image10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6" Type="http://schemas.openxmlformats.org/officeDocument/2006/relationships/image" Target="../media/image4.png"/><Relationship Id="rId5" Type="http://schemas.openxmlformats.org/officeDocument/2006/relationships/image" Target="../media/image110.jpeg"/><Relationship Id="rId4" Type="http://schemas.openxmlformats.org/officeDocument/2006/relationships/image" Target="../media/image2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6" Type="http://schemas.openxmlformats.org/officeDocument/2006/relationships/image" Target="../media/image4.png"/><Relationship Id="rId5" Type="http://schemas.openxmlformats.org/officeDocument/2006/relationships/image" Target="../media/image111.jpeg"/><Relationship Id="rId4" Type="http://schemas.openxmlformats.org/officeDocument/2006/relationships/image" Target="../media/image2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6" Type="http://schemas.openxmlformats.org/officeDocument/2006/relationships/image" Target="../media/image4.png"/><Relationship Id="rId5" Type="http://schemas.openxmlformats.org/officeDocument/2006/relationships/image" Target="../media/image112.jpeg"/><Relationship Id="rId4" Type="http://schemas.openxmlformats.org/officeDocument/2006/relationships/image" Target="../media/image2.jpe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06.m4a"/><Relationship Id="rId7" Type="http://schemas.openxmlformats.org/officeDocument/2006/relationships/image" Target="../media/image113.jpeg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06.m4a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6" Type="http://schemas.openxmlformats.org/officeDocument/2006/relationships/image" Target="../media/image4.png"/><Relationship Id="rId5" Type="http://schemas.openxmlformats.org/officeDocument/2006/relationships/image" Target="../media/image114.jpeg"/><Relationship Id="rId4" Type="http://schemas.openxmlformats.org/officeDocument/2006/relationships/image" Target="../media/image2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5" Type="http://schemas.openxmlformats.org/officeDocument/2006/relationships/image" Target="../media/image4.png"/><Relationship Id="rId4" Type="http://schemas.openxmlformats.org/officeDocument/2006/relationships/image" Target="../media/image115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5" Type="http://schemas.openxmlformats.org/officeDocument/2006/relationships/image" Target="../media/image4.png"/><Relationship Id="rId4" Type="http://schemas.openxmlformats.org/officeDocument/2006/relationships/image" Target="../media/image116.jpe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5" Type="http://schemas.openxmlformats.org/officeDocument/2006/relationships/image" Target="../media/image4.png"/><Relationship Id="rId4" Type="http://schemas.openxmlformats.org/officeDocument/2006/relationships/image" Target="../media/image117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6" Type="http://schemas.openxmlformats.org/officeDocument/2006/relationships/image" Target="../media/image4.png"/><Relationship Id="rId5" Type="http://schemas.openxmlformats.org/officeDocument/2006/relationships/image" Target="../media/image118.jpeg"/><Relationship Id="rId4" Type="http://schemas.openxmlformats.org/officeDocument/2006/relationships/image" Target="../media/image2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6" Type="http://schemas.openxmlformats.org/officeDocument/2006/relationships/image" Target="../media/image4.png"/><Relationship Id="rId5" Type="http://schemas.openxmlformats.org/officeDocument/2006/relationships/image" Target="../media/image119.jpeg"/><Relationship Id="rId4" Type="http://schemas.openxmlformats.org/officeDocument/2006/relationships/image" Target="../media/image2.jpe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6" Type="http://schemas.openxmlformats.org/officeDocument/2006/relationships/image" Target="../media/image4.png"/><Relationship Id="rId5" Type="http://schemas.openxmlformats.org/officeDocument/2006/relationships/image" Target="../media/image120.jpeg"/><Relationship Id="rId4" Type="http://schemas.openxmlformats.org/officeDocument/2006/relationships/image" Target="../media/image2.jpe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5" Type="http://schemas.openxmlformats.org/officeDocument/2006/relationships/image" Target="../media/image4.png"/><Relationship Id="rId4" Type="http://schemas.openxmlformats.org/officeDocument/2006/relationships/image" Target="../media/image12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5" Type="http://schemas.openxmlformats.org/officeDocument/2006/relationships/image" Target="../media/image4.png"/><Relationship Id="rId4" Type="http://schemas.openxmlformats.org/officeDocument/2006/relationships/image" Target="../media/image122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6" Type="http://schemas.openxmlformats.org/officeDocument/2006/relationships/image" Target="../media/image4.png"/><Relationship Id="rId5" Type="http://schemas.openxmlformats.org/officeDocument/2006/relationships/image" Target="../media/image123.jpe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6" Type="http://schemas.openxmlformats.org/officeDocument/2006/relationships/image" Target="../media/image4.png"/><Relationship Id="rId5" Type="http://schemas.openxmlformats.org/officeDocument/2006/relationships/image" Target="../media/image124.png"/><Relationship Id="rId4" Type="http://schemas.openxmlformats.org/officeDocument/2006/relationships/image" Target="../media/image1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6" Type="http://schemas.openxmlformats.org/officeDocument/2006/relationships/image" Target="../media/image4.png"/><Relationship Id="rId5" Type="http://schemas.openxmlformats.org/officeDocument/2006/relationships/image" Target="../media/image125.png"/><Relationship Id="rId4" Type="http://schemas.openxmlformats.org/officeDocument/2006/relationships/image" Target="../media/image1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5" Type="http://schemas.openxmlformats.org/officeDocument/2006/relationships/image" Target="../media/image4.png"/><Relationship Id="rId4" Type="http://schemas.openxmlformats.org/officeDocument/2006/relationships/image" Target="../media/image126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6" Type="http://schemas.openxmlformats.org/officeDocument/2006/relationships/image" Target="../media/image4.png"/><Relationship Id="rId5" Type="http://schemas.openxmlformats.org/officeDocument/2006/relationships/image" Target="../media/image127.jpeg"/><Relationship Id="rId4" Type="http://schemas.openxmlformats.org/officeDocument/2006/relationships/image" Target="../media/image1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6" Type="http://schemas.openxmlformats.org/officeDocument/2006/relationships/image" Target="../media/image4.png"/><Relationship Id="rId5" Type="http://schemas.openxmlformats.org/officeDocument/2006/relationships/image" Target="../media/image128.gif"/><Relationship Id="rId4" Type="http://schemas.openxmlformats.org/officeDocument/2006/relationships/image" Target="../media/image1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6" Type="http://schemas.openxmlformats.org/officeDocument/2006/relationships/image" Target="../media/image4.png"/><Relationship Id="rId5" Type="http://schemas.openxmlformats.org/officeDocument/2006/relationships/image" Target="../media/image129.jpeg"/><Relationship Id="rId4" Type="http://schemas.openxmlformats.org/officeDocument/2006/relationships/image" Target="../media/image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6" Type="http://schemas.openxmlformats.org/officeDocument/2006/relationships/image" Target="../media/image4.png"/><Relationship Id="rId5" Type="http://schemas.openxmlformats.org/officeDocument/2006/relationships/image" Target="../media/image130.png"/><Relationship Id="rId4" Type="http://schemas.openxmlformats.org/officeDocument/2006/relationships/image" Target="../media/image2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6" Type="http://schemas.openxmlformats.org/officeDocument/2006/relationships/image" Target="../media/image4.png"/><Relationship Id="rId5" Type="http://schemas.openxmlformats.org/officeDocument/2006/relationships/image" Target="../media/image131.png"/><Relationship Id="rId4" Type="http://schemas.openxmlformats.org/officeDocument/2006/relationships/image" Target="../media/image2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6" Type="http://schemas.openxmlformats.org/officeDocument/2006/relationships/image" Target="../media/image132.jpeg"/><Relationship Id="rId5" Type="http://schemas.openxmlformats.org/officeDocument/2006/relationships/hyperlink" Target="http://www.google.nl/url?sa=i&amp;rct=j&amp;q=&amp;esrc=s&amp;source=images&amp;cd=&amp;cad=rja&amp;uact=8&amp;ved=0ahUKEwi0mpCm6tHMAhVKF8AKHWWRApcQjRwIBw&amp;url=http://worldartsme.com/slowly-clipart.html&amp;bvm=bv.121658157,d.ZGg&amp;psig=AFQjCNGII4y929LdIFut8PtDeQ2R6ykqMw&amp;ust=1463049403480672" TargetMode="External"/><Relationship Id="rId4" Type="http://schemas.openxmlformats.org/officeDocument/2006/relationships/image" Target="../media/image1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6" Type="http://schemas.openxmlformats.org/officeDocument/2006/relationships/image" Target="../media/image133.jpeg"/><Relationship Id="rId5" Type="http://schemas.openxmlformats.org/officeDocument/2006/relationships/hyperlink" Target="http://www.google.nl/url?sa=i&amp;rct=j&amp;q=&amp;esrc=s&amp;source=images&amp;cd=&amp;cad=rja&amp;uact=8&amp;ved=0ahUKEwi96LbP6tHMAhUsDcAKHV3iA8gQjRwIBw&amp;url=http://dcsmontessori.org/2015/08/&amp;bvm=bv.121658157,d.ZGg&amp;psig=AFQjCNEL3WbNV0Bg4lxbR7DU-XCe4z2ZKQ&amp;ust=1463049576005420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6" Type="http://schemas.openxmlformats.org/officeDocument/2006/relationships/image" Target="../media/image4.png"/><Relationship Id="rId5" Type="http://schemas.openxmlformats.org/officeDocument/2006/relationships/image" Target="../media/image134.jpeg"/><Relationship Id="rId4" Type="http://schemas.openxmlformats.org/officeDocument/2006/relationships/image" Target="../media/image2.jpe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5" Type="http://schemas.openxmlformats.org/officeDocument/2006/relationships/image" Target="../media/image4.png"/><Relationship Id="rId4" Type="http://schemas.openxmlformats.org/officeDocument/2006/relationships/image" Target="../media/image135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5" Type="http://schemas.openxmlformats.org/officeDocument/2006/relationships/image" Target="../media/image4.png"/><Relationship Id="rId4" Type="http://schemas.openxmlformats.org/officeDocument/2006/relationships/image" Target="../media/image136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6" Type="http://schemas.openxmlformats.org/officeDocument/2006/relationships/image" Target="../media/image4.png"/><Relationship Id="rId5" Type="http://schemas.openxmlformats.org/officeDocument/2006/relationships/image" Target="../media/image137.jpeg"/><Relationship Id="rId4" Type="http://schemas.openxmlformats.org/officeDocument/2006/relationships/image" Target="../media/image2.jpe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5" Type="http://schemas.openxmlformats.org/officeDocument/2006/relationships/image" Target="../media/image4.png"/><Relationship Id="rId4" Type="http://schemas.openxmlformats.org/officeDocument/2006/relationships/image" Target="../media/image13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6" Type="http://schemas.openxmlformats.org/officeDocument/2006/relationships/image" Target="../media/image4.png"/><Relationship Id="rId5" Type="http://schemas.openxmlformats.org/officeDocument/2006/relationships/image" Target="../media/image139.png"/><Relationship Id="rId4" Type="http://schemas.openxmlformats.org/officeDocument/2006/relationships/image" Target="../media/image2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6" Type="http://schemas.openxmlformats.org/officeDocument/2006/relationships/image" Target="../media/image4.png"/><Relationship Id="rId5" Type="http://schemas.openxmlformats.org/officeDocument/2006/relationships/image" Target="../media/image140.png"/><Relationship Id="rId4" Type="http://schemas.openxmlformats.org/officeDocument/2006/relationships/image" Target="../media/image2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6" Type="http://schemas.openxmlformats.org/officeDocument/2006/relationships/image" Target="../media/image4.png"/><Relationship Id="rId5" Type="http://schemas.openxmlformats.org/officeDocument/2006/relationships/image" Target="../media/image141.png"/><Relationship Id="rId4" Type="http://schemas.openxmlformats.org/officeDocument/2006/relationships/image" Target="../media/image2.jpe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5.m4a"/><Relationship Id="rId1" Type="http://schemas.microsoft.com/office/2007/relationships/media" Target="../media/media135.m4a"/><Relationship Id="rId6" Type="http://schemas.openxmlformats.org/officeDocument/2006/relationships/image" Target="../media/image4.png"/><Relationship Id="rId5" Type="http://schemas.openxmlformats.org/officeDocument/2006/relationships/image" Target="../media/image142.png"/><Relationship Id="rId4" Type="http://schemas.openxmlformats.org/officeDocument/2006/relationships/image" Target="../media/image12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6" Type="http://schemas.openxmlformats.org/officeDocument/2006/relationships/image" Target="../media/image4.png"/><Relationship Id="rId5" Type="http://schemas.openxmlformats.org/officeDocument/2006/relationships/image" Target="../media/image14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4.png"/><Relationship Id="rId5" Type="http://schemas.openxmlformats.org/officeDocument/2006/relationships/image" Target="../media/image17.jpeg"/><Relationship Id="rId4" Type="http://schemas.openxmlformats.org/officeDocument/2006/relationships/image" Target="../media/image1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5" Type="http://schemas.openxmlformats.org/officeDocument/2006/relationships/image" Target="../media/image4.png"/><Relationship Id="rId4" Type="http://schemas.openxmlformats.org/officeDocument/2006/relationships/image" Target="../media/image144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5" Type="http://schemas.openxmlformats.org/officeDocument/2006/relationships/image" Target="../media/image4.png"/><Relationship Id="rId4" Type="http://schemas.openxmlformats.org/officeDocument/2006/relationships/image" Target="../media/image145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6" Type="http://schemas.openxmlformats.org/officeDocument/2006/relationships/image" Target="../media/image4.png"/><Relationship Id="rId5" Type="http://schemas.openxmlformats.org/officeDocument/2006/relationships/image" Target="../media/image146.jpeg"/><Relationship Id="rId4" Type="http://schemas.openxmlformats.org/officeDocument/2006/relationships/image" Target="../media/image2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6" Type="http://schemas.openxmlformats.org/officeDocument/2006/relationships/image" Target="../media/image4.png"/><Relationship Id="rId5" Type="http://schemas.openxmlformats.org/officeDocument/2006/relationships/image" Target="../media/image147.jpeg"/><Relationship Id="rId4" Type="http://schemas.openxmlformats.org/officeDocument/2006/relationships/image" Target="../media/image2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5" Type="http://schemas.openxmlformats.org/officeDocument/2006/relationships/image" Target="../media/image4.png"/><Relationship Id="rId4" Type="http://schemas.openxmlformats.org/officeDocument/2006/relationships/image" Target="../media/image148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6" Type="http://schemas.openxmlformats.org/officeDocument/2006/relationships/image" Target="../media/image4.png"/><Relationship Id="rId5" Type="http://schemas.openxmlformats.org/officeDocument/2006/relationships/image" Target="../media/image149.jpeg"/><Relationship Id="rId4" Type="http://schemas.openxmlformats.org/officeDocument/2006/relationships/image" Target="../media/image2.jpe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4.png"/><Relationship Id="rId4" Type="http://schemas.openxmlformats.org/officeDocument/2006/relationships/image" Target="../media/image150.jpe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5" Type="http://schemas.openxmlformats.org/officeDocument/2006/relationships/image" Target="../media/image4.png"/><Relationship Id="rId4" Type="http://schemas.openxmlformats.org/officeDocument/2006/relationships/image" Target="../media/image150.jpe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6" Type="http://schemas.openxmlformats.org/officeDocument/2006/relationships/image" Target="../media/image4.png"/><Relationship Id="rId5" Type="http://schemas.openxmlformats.org/officeDocument/2006/relationships/image" Target="../media/image151.png"/><Relationship Id="rId4" Type="http://schemas.openxmlformats.org/officeDocument/2006/relationships/image" Target="../media/image2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6" Type="http://schemas.openxmlformats.org/officeDocument/2006/relationships/image" Target="../media/image4.png"/><Relationship Id="rId5" Type="http://schemas.openxmlformats.org/officeDocument/2006/relationships/image" Target="../media/image152.jpeg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image" Target="../media/image12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6" Type="http://schemas.openxmlformats.org/officeDocument/2006/relationships/image" Target="../media/image4.png"/><Relationship Id="rId5" Type="http://schemas.openxmlformats.org/officeDocument/2006/relationships/image" Target="../media/image154.png"/><Relationship Id="rId4" Type="http://schemas.openxmlformats.org/officeDocument/2006/relationships/image" Target="../media/image153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6" Type="http://schemas.openxmlformats.org/officeDocument/2006/relationships/image" Target="../media/image4.png"/><Relationship Id="rId5" Type="http://schemas.openxmlformats.org/officeDocument/2006/relationships/image" Target="../media/image155.jpeg"/><Relationship Id="rId4" Type="http://schemas.openxmlformats.org/officeDocument/2006/relationships/image" Target="../media/image2.jpe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6" Type="http://schemas.openxmlformats.org/officeDocument/2006/relationships/image" Target="../media/image4.png"/><Relationship Id="rId5" Type="http://schemas.openxmlformats.org/officeDocument/2006/relationships/image" Target="../media/image156.jpeg"/><Relationship Id="rId4" Type="http://schemas.openxmlformats.org/officeDocument/2006/relationships/image" Target="../media/image2.jpe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6" Type="http://schemas.openxmlformats.org/officeDocument/2006/relationships/image" Target="../media/image4.png"/><Relationship Id="rId5" Type="http://schemas.openxmlformats.org/officeDocument/2006/relationships/image" Target="../media/image157.png"/><Relationship Id="rId4" Type="http://schemas.openxmlformats.org/officeDocument/2006/relationships/image" Target="../media/image2.jpe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6" Type="http://schemas.openxmlformats.org/officeDocument/2006/relationships/image" Target="../media/image158.png"/><Relationship Id="rId5" Type="http://schemas.openxmlformats.org/officeDocument/2006/relationships/hyperlink" Target="http://www.google.nl/url?sa=i&amp;rct=j&amp;q=&amp;esrc=s&amp;source=images&amp;cd=&amp;cad=rja&amp;uact=8&amp;ved=0ahUKEwiWtZ6X49TMAhVM2xoKHTaPCusQjRwIBw&amp;url=http://www.interferenties.nl/gele-ster/&amp;bvm=bv.121658157,d.ZGg&amp;psig=AFQjCNH05s0TlFQqvGm14rFge_kiLJ09Aw&amp;ust=1463150681543033" TargetMode="External"/><Relationship Id="rId4" Type="http://schemas.openxmlformats.org/officeDocument/2006/relationships/image" Target="../media/image2.jpe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6" Type="http://schemas.openxmlformats.org/officeDocument/2006/relationships/image" Target="../media/image4.png"/><Relationship Id="rId5" Type="http://schemas.openxmlformats.org/officeDocument/2006/relationships/image" Target="../media/image159.jpeg"/><Relationship Id="rId4" Type="http://schemas.openxmlformats.org/officeDocument/2006/relationships/image" Target="../media/image2.jpe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6" Type="http://schemas.openxmlformats.org/officeDocument/2006/relationships/image" Target="../media/image4.png"/><Relationship Id="rId5" Type="http://schemas.openxmlformats.org/officeDocument/2006/relationships/image" Target="../media/image159.jpeg"/><Relationship Id="rId4" Type="http://schemas.openxmlformats.org/officeDocument/2006/relationships/image" Target="../media/image2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6" Type="http://schemas.openxmlformats.org/officeDocument/2006/relationships/image" Target="../media/image4.png"/><Relationship Id="rId5" Type="http://schemas.openxmlformats.org/officeDocument/2006/relationships/image" Target="../media/image160.png"/><Relationship Id="rId4" Type="http://schemas.openxmlformats.org/officeDocument/2006/relationships/image" Target="../media/image12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6" Type="http://schemas.openxmlformats.org/officeDocument/2006/relationships/image" Target="../media/image4.png"/><Relationship Id="rId5" Type="http://schemas.openxmlformats.org/officeDocument/2006/relationships/image" Target="../media/image161.png"/><Relationship Id="rId4" Type="http://schemas.openxmlformats.org/officeDocument/2006/relationships/image" Target="../media/image12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6" Type="http://schemas.openxmlformats.org/officeDocument/2006/relationships/image" Target="../media/image4.png"/><Relationship Id="rId5" Type="http://schemas.openxmlformats.org/officeDocument/2006/relationships/image" Target="../media/image162.jpeg"/><Relationship Id="rId4" Type="http://schemas.openxmlformats.org/officeDocument/2006/relationships/image" Target="../media/image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6" Type="http://schemas.openxmlformats.org/officeDocument/2006/relationships/image" Target="../media/image163.jpeg"/><Relationship Id="rId5" Type="http://schemas.openxmlformats.org/officeDocument/2006/relationships/image" Target="../media/image54.png"/><Relationship Id="rId4" Type="http://schemas.openxmlformats.org/officeDocument/2006/relationships/image" Target="../media/image2.jpe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5" Type="http://schemas.openxmlformats.org/officeDocument/2006/relationships/image" Target="../media/image4.png"/><Relationship Id="rId4" Type="http://schemas.openxmlformats.org/officeDocument/2006/relationships/image" Target="../media/image1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png"/><Relationship Id="rId5" Type="http://schemas.openxmlformats.org/officeDocument/2006/relationships/image" Target="../media/image20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1.jpe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image" Target="../media/image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.png"/><Relationship Id="rId5" Type="http://schemas.openxmlformats.org/officeDocument/2006/relationships/image" Target="../media/image26.jpeg"/><Relationship Id="rId4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4.png"/><Relationship Id="rId5" Type="http://schemas.openxmlformats.org/officeDocument/2006/relationships/image" Target="../media/image29.jpe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30.jpeg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.png"/><Relationship Id="rId5" Type="http://schemas.openxmlformats.org/officeDocument/2006/relationships/image" Target="../media/image31.jpeg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.png"/><Relationship Id="rId5" Type="http://schemas.openxmlformats.org/officeDocument/2006/relationships/image" Target="../media/image33.jpe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4.png"/><Relationship Id="rId5" Type="http://schemas.openxmlformats.org/officeDocument/2006/relationships/image" Target="../media/image36.jpe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4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4.png"/><Relationship Id="rId4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4.pn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4.pn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6" Type="http://schemas.openxmlformats.org/officeDocument/2006/relationships/image" Target="../media/image4.png"/><Relationship Id="rId5" Type="http://schemas.openxmlformats.org/officeDocument/2006/relationships/image" Target="../media/image43.jpeg"/><Relationship Id="rId4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4.png"/><Relationship Id="rId5" Type="http://schemas.openxmlformats.org/officeDocument/2006/relationships/image" Target="../media/image44.jpeg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4.png"/><Relationship Id="rId5" Type="http://schemas.openxmlformats.org/officeDocument/2006/relationships/image" Target="../media/image45.png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6" Type="http://schemas.openxmlformats.org/officeDocument/2006/relationships/image" Target="../media/image4.png"/><Relationship Id="rId5" Type="http://schemas.openxmlformats.org/officeDocument/2006/relationships/image" Target="../media/image46.png"/><Relationship Id="rId4" Type="http://schemas.openxmlformats.org/officeDocument/2006/relationships/image" Target="../media/image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6" Type="http://schemas.openxmlformats.org/officeDocument/2006/relationships/image" Target="../media/image4.png"/><Relationship Id="rId5" Type="http://schemas.openxmlformats.org/officeDocument/2006/relationships/image" Target="../media/image47.png"/><Relationship Id="rId4" Type="http://schemas.openxmlformats.org/officeDocument/2006/relationships/image" Target="../media/image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.png"/><Relationship Id="rId5" Type="http://schemas.openxmlformats.org/officeDocument/2006/relationships/image" Target="../media/image49.jpeg"/><Relationship Id="rId4" Type="http://schemas.openxmlformats.org/officeDocument/2006/relationships/image" Target="../media/image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50.png"/><Relationship Id="rId4" Type="http://schemas.openxmlformats.org/officeDocument/2006/relationships/image" Target="../media/image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4.png"/><Relationship Id="rId5" Type="http://schemas.openxmlformats.org/officeDocument/2006/relationships/image" Target="../media/image51.jpeg"/><Relationship Id="rId4" Type="http://schemas.openxmlformats.org/officeDocument/2006/relationships/image" Target="../media/image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4.png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4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6" Type="http://schemas.openxmlformats.org/officeDocument/2006/relationships/image" Target="../media/image4.png"/><Relationship Id="rId5" Type="http://schemas.openxmlformats.org/officeDocument/2006/relationships/image" Target="../media/image56.png"/><Relationship Id="rId4" Type="http://schemas.openxmlformats.org/officeDocument/2006/relationships/image" Target="../media/image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6" Type="http://schemas.openxmlformats.org/officeDocument/2006/relationships/image" Target="../media/image4.png"/><Relationship Id="rId5" Type="http://schemas.openxmlformats.org/officeDocument/2006/relationships/image" Target="../media/image57.png"/><Relationship Id="rId4" Type="http://schemas.openxmlformats.org/officeDocument/2006/relationships/image" Target="../media/image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4.png"/><Relationship Id="rId5" Type="http://schemas.openxmlformats.org/officeDocument/2006/relationships/image" Target="../media/image58.png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6" Type="http://schemas.openxmlformats.org/officeDocument/2006/relationships/image" Target="../media/image4.png"/><Relationship Id="rId5" Type="http://schemas.openxmlformats.org/officeDocument/2006/relationships/image" Target="../media/image59.jpeg"/><Relationship Id="rId4" Type="http://schemas.openxmlformats.org/officeDocument/2006/relationships/image" Target="../media/image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image" Target="../media/image4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5" Type="http://schemas.openxmlformats.org/officeDocument/2006/relationships/image" Target="../media/image4.png"/><Relationship Id="rId4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5" Type="http://schemas.openxmlformats.org/officeDocument/2006/relationships/image" Target="../media/image4.png"/><Relationship Id="rId4" Type="http://schemas.openxmlformats.org/officeDocument/2006/relationships/image" Target="../media/image6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image" Target="../media/image4.png"/><Relationship Id="rId5" Type="http://schemas.openxmlformats.org/officeDocument/2006/relationships/image" Target="../media/image64.jpeg"/><Relationship Id="rId4" Type="http://schemas.openxmlformats.org/officeDocument/2006/relationships/image" Target="../media/image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6" Type="http://schemas.openxmlformats.org/officeDocument/2006/relationships/image" Target="../media/image4.png"/><Relationship Id="rId5" Type="http://schemas.openxmlformats.org/officeDocument/2006/relationships/image" Target="../media/image65.png"/><Relationship Id="rId4" Type="http://schemas.openxmlformats.org/officeDocument/2006/relationships/image" Target="../media/image5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4.png"/><Relationship Id="rId5" Type="http://schemas.openxmlformats.org/officeDocument/2006/relationships/image" Target="../media/image66.png"/><Relationship Id="rId4" Type="http://schemas.openxmlformats.org/officeDocument/2006/relationships/image" Target="../media/image5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image" Target="../media/image4.png"/><Relationship Id="rId5" Type="http://schemas.openxmlformats.org/officeDocument/2006/relationships/image" Target="../media/image67.png"/><Relationship Id="rId4" Type="http://schemas.openxmlformats.org/officeDocument/2006/relationships/image" Target="../media/image5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4.png"/><Relationship Id="rId5" Type="http://schemas.openxmlformats.org/officeDocument/2006/relationships/image" Target="../media/image70.jpeg"/><Relationship Id="rId4" Type="http://schemas.openxmlformats.org/officeDocument/2006/relationships/image" Target="../media/image1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5" Type="http://schemas.openxmlformats.org/officeDocument/2006/relationships/image" Target="../media/image4.png"/><Relationship Id="rId4" Type="http://schemas.openxmlformats.org/officeDocument/2006/relationships/image" Target="../media/image7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5" Type="http://schemas.openxmlformats.org/officeDocument/2006/relationships/image" Target="../media/image4.png"/><Relationship Id="rId4" Type="http://schemas.openxmlformats.org/officeDocument/2006/relationships/image" Target="../media/image7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4.png"/><Relationship Id="rId5" Type="http://schemas.openxmlformats.org/officeDocument/2006/relationships/image" Target="../media/image73.jpeg"/><Relationship Id="rId4" Type="http://schemas.openxmlformats.org/officeDocument/2006/relationships/image" Target="../media/image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4.png"/><Relationship Id="rId5" Type="http://schemas.openxmlformats.org/officeDocument/2006/relationships/image" Target="../media/image74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5" Type="http://schemas.openxmlformats.org/officeDocument/2006/relationships/image" Target="../media/image4.png"/><Relationship Id="rId4" Type="http://schemas.openxmlformats.org/officeDocument/2006/relationships/image" Target="../media/image7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image" Target="../media/image4.png"/><Relationship Id="rId5" Type="http://schemas.openxmlformats.org/officeDocument/2006/relationships/image" Target="../media/image76.png"/><Relationship Id="rId4" Type="http://schemas.openxmlformats.org/officeDocument/2006/relationships/image" Target="../media/image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6" Type="http://schemas.openxmlformats.org/officeDocument/2006/relationships/image" Target="../media/image4.png"/><Relationship Id="rId5" Type="http://schemas.openxmlformats.org/officeDocument/2006/relationships/image" Target="../media/image77.png"/><Relationship Id="rId4" Type="http://schemas.openxmlformats.org/officeDocument/2006/relationships/image" Target="../media/image2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4.png"/><Relationship Id="rId5" Type="http://schemas.openxmlformats.org/officeDocument/2006/relationships/image" Target="../media/image78.png"/><Relationship Id="rId4" Type="http://schemas.openxmlformats.org/officeDocument/2006/relationships/image" Target="../media/image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6" Type="http://schemas.openxmlformats.org/officeDocument/2006/relationships/image" Target="../media/image4.png"/><Relationship Id="rId5" Type="http://schemas.openxmlformats.org/officeDocument/2006/relationships/image" Target="../media/image79.png"/><Relationship Id="rId4" Type="http://schemas.openxmlformats.org/officeDocument/2006/relationships/image" Target="../media/image2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6" Type="http://schemas.openxmlformats.org/officeDocument/2006/relationships/image" Target="../media/image4.png"/><Relationship Id="rId5" Type="http://schemas.openxmlformats.org/officeDocument/2006/relationships/image" Target="../media/image80.png"/><Relationship Id="rId4" Type="http://schemas.openxmlformats.org/officeDocument/2006/relationships/image" Target="../media/image2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6" Type="http://schemas.openxmlformats.org/officeDocument/2006/relationships/image" Target="../media/image4.png"/><Relationship Id="rId5" Type="http://schemas.openxmlformats.org/officeDocument/2006/relationships/image" Target="../media/image81.jpeg"/><Relationship Id="rId4" Type="http://schemas.openxmlformats.org/officeDocument/2006/relationships/image" Target="../media/image2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6" Type="http://schemas.openxmlformats.org/officeDocument/2006/relationships/image" Target="../media/image4.png"/><Relationship Id="rId5" Type="http://schemas.openxmlformats.org/officeDocument/2006/relationships/image" Target="../media/image82.jpeg"/><Relationship Id="rId4" Type="http://schemas.openxmlformats.org/officeDocument/2006/relationships/image" Target="../media/image2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6" Type="http://schemas.openxmlformats.org/officeDocument/2006/relationships/image" Target="../media/image4.png"/><Relationship Id="rId5" Type="http://schemas.openxmlformats.org/officeDocument/2006/relationships/image" Target="../media/image83.jpeg"/><Relationship Id="rId4" Type="http://schemas.openxmlformats.org/officeDocument/2006/relationships/image" Target="../media/image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6" Type="http://schemas.openxmlformats.org/officeDocument/2006/relationships/image" Target="../media/image4.png"/><Relationship Id="rId5" Type="http://schemas.openxmlformats.org/officeDocument/2006/relationships/image" Target="../media/image84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9.jpeg"/><Relationship Id="rId4" Type="http://schemas.openxmlformats.org/officeDocument/2006/relationships/image" Target="../media/image2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6" Type="http://schemas.openxmlformats.org/officeDocument/2006/relationships/image" Target="../media/image4.png"/><Relationship Id="rId5" Type="http://schemas.openxmlformats.org/officeDocument/2006/relationships/image" Target="../media/image85.jpeg"/><Relationship Id="rId4" Type="http://schemas.openxmlformats.org/officeDocument/2006/relationships/image" Target="../media/image2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6" Type="http://schemas.openxmlformats.org/officeDocument/2006/relationships/image" Target="../media/image4.png"/><Relationship Id="rId5" Type="http://schemas.openxmlformats.org/officeDocument/2006/relationships/image" Target="../media/image86.jpeg"/><Relationship Id="rId4" Type="http://schemas.openxmlformats.org/officeDocument/2006/relationships/image" Target="../media/image1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6" Type="http://schemas.openxmlformats.org/officeDocument/2006/relationships/image" Target="../media/image4.png"/><Relationship Id="rId5" Type="http://schemas.openxmlformats.org/officeDocument/2006/relationships/image" Target="../media/image87.jpeg"/><Relationship Id="rId4" Type="http://schemas.openxmlformats.org/officeDocument/2006/relationships/image" Target="../media/image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6" Type="http://schemas.openxmlformats.org/officeDocument/2006/relationships/image" Target="../media/image4.png"/><Relationship Id="rId5" Type="http://schemas.openxmlformats.org/officeDocument/2006/relationships/image" Target="../media/image88.png"/><Relationship Id="rId4" Type="http://schemas.openxmlformats.org/officeDocument/2006/relationships/image" Target="../media/image5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6" Type="http://schemas.openxmlformats.org/officeDocument/2006/relationships/image" Target="../media/image4.png"/><Relationship Id="rId5" Type="http://schemas.openxmlformats.org/officeDocument/2006/relationships/image" Target="../media/image89.png"/><Relationship Id="rId4" Type="http://schemas.openxmlformats.org/officeDocument/2006/relationships/image" Target="../media/image5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6" Type="http://schemas.openxmlformats.org/officeDocument/2006/relationships/image" Target="../media/image4.png"/><Relationship Id="rId5" Type="http://schemas.openxmlformats.org/officeDocument/2006/relationships/image" Target="../media/image90.jpeg"/><Relationship Id="rId4" Type="http://schemas.openxmlformats.org/officeDocument/2006/relationships/image" Target="../media/image1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6" Type="http://schemas.openxmlformats.org/officeDocument/2006/relationships/image" Target="../media/image4.png"/><Relationship Id="rId5" Type="http://schemas.openxmlformats.org/officeDocument/2006/relationships/image" Target="../media/image91.jpeg"/><Relationship Id="rId4" Type="http://schemas.openxmlformats.org/officeDocument/2006/relationships/image" Target="../media/image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5" Type="http://schemas.openxmlformats.org/officeDocument/2006/relationships/image" Target="../media/image4.png"/><Relationship Id="rId4" Type="http://schemas.openxmlformats.org/officeDocument/2006/relationships/image" Target="../media/image9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6" Type="http://schemas.openxmlformats.org/officeDocument/2006/relationships/image" Target="../media/image4.png"/><Relationship Id="rId5" Type="http://schemas.openxmlformats.org/officeDocument/2006/relationships/image" Target="../media/image93.jpeg"/><Relationship Id="rId4" Type="http://schemas.openxmlformats.org/officeDocument/2006/relationships/image" Target="../media/image2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5" Type="http://schemas.openxmlformats.org/officeDocument/2006/relationships/image" Target="../media/image4.png"/><Relationship Id="rId4" Type="http://schemas.openxmlformats.org/officeDocument/2006/relationships/image" Target="../media/image9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0.jpeg"/><Relationship Id="rId4" Type="http://schemas.openxmlformats.org/officeDocument/2006/relationships/image" Target="../media/image2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6" Type="http://schemas.openxmlformats.org/officeDocument/2006/relationships/image" Target="../media/image4.png"/><Relationship Id="rId5" Type="http://schemas.openxmlformats.org/officeDocument/2006/relationships/image" Target="../media/image95.jpeg"/><Relationship Id="rId4" Type="http://schemas.openxmlformats.org/officeDocument/2006/relationships/image" Target="../media/image2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5" Type="http://schemas.openxmlformats.org/officeDocument/2006/relationships/image" Target="../media/image4.png"/><Relationship Id="rId4" Type="http://schemas.openxmlformats.org/officeDocument/2006/relationships/image" Target="../media/image9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6" Type="http://schemas.microsoft.com/office/2007/relationships/hdphoto" Target="../media/hdphoto3.wdp"/><Relationship Id="rId5" Type="http://schemas.openxmlformats.org/officeDocument/2006/relationships/image" Target="../media/image97.png"/><Relationship Id="rId4" Type="http://schemas.openxmlformats.org/officeDocument/2006/relationships/image" Target="../media/image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5" Type="http://schemas.openxmlformats.org/officeDocument/2006/relationships/image" Target="../media/image4.png"/><Relationship Id="rId4" Type="http://schemas.openxmlformats.org/officeDocument/2006/relationships/image" Target="../media/image98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6" Type="http://schemas.openxmlformats.org/officeDocument/2006/relationships/image" Target="../media/image4.png"/><Relationship Id="rId5" Type="http://schemas.openxmlformats.org/officeDocument/2006/relationships/image" Target="../media/image99.png"/><Relationship Id="rId4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6" Type="http://schemas.openxmlformats.org/officeDocument/2006/relationships/image" Target="../media/image100.jpeg"/><Relationship Id="rId5" Type="http://schemas.openxmlformats.org/officeDocument/2006/relationships/image" Target="../media/image54.png"/><Relationship Id="rId4" Type="http://schemas.openxmlformats.org/officeDocument/2006/relationships/image" Target="../media/image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5" Type="http://schemas.openxmlformats.org/officeDocument/2006/relationships/image" Target="../media/image4.png"/><Relationship Id="rId4" Type="http://schemas.openxmlformats.org/officeDocument/2006/relationships/image" Target="../media/image101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5" Type="http://schemas.openxmlformats.org/officeDocument/2006/relationships/image" Target="../media/image4.png"/><Relationship Id="rId4" Type="http://schemas.openxmlformats.org/officeDocument/2006/relationships/image" Target="../media/image102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5" Type="http://schemas.openxmlformats.org/officeDocument/2006/relationships/image" Target="../media/image4.png"/><Relationship Id="rId4" Type="http://schemas.openxmlformats.org/officeDocument/2006/relationships/image" Target="../media/image10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2B3D48A-01C6-8AA3-49F1-0F5A41EB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0299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Thema ‘In vogelvlucht’</a:t>
            </a:r>
          </a:p>
          <a:p>
            <a:endParaRPr lang="nl-NL"/>
          </a:p>
        </p:txBody>
      </p:sp>
      <p:pic>
        <p:nvPicPr>
          <p:cNvPr id="1026" name="Picture 2" descr="Taalcentrum Almere">
            <a:extLst>
              <a:ext uri="{FF2B5EF4-FFF2-40B4-BE49-F238E27FC236}">
                <a16:creationId xmlns:a16="http://schemas.microsoft.com/office/drawing/2014/main" id="{BD66985B-5108-DDDA-01DE-E5953FA80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818" y="4050728"/>
            <a:ext cx="2960130" cy="212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722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veer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5B9A380-8154-8612-042B-CB8C5F90F90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711860031">
            <a:extLst>
              <a:ext uri="{FF2B5EF4-FFF2-40B4-BE49-F238E27FC236}">
                <a16:creationId xmlns:a16="http://schemas.microsoft.com/office/drawing/2014/main" id="{B6832A55-18A0-66E7-6F40-BB3B65E5DB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8" r="10256"/>
          <a:stretch/>
        </p:blipFill>
        <p:spPr bwMode="auto">
          <a:xfrm>
            <a:off x="2405221" y="2050415"/>
            <a:ext cx="4333558" cy="36196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FC04E5B-BA42-98B7-B081-68B7945EBF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335" y="572876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26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9"/>
    </mc:Choice>
    <mc:Fallback xmlns="">
      <p:transition spd="slow" advTm="2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afscheid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4A83B9D-5BE2-85CA-B3A4-3D7FDFAF7AB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uders brengen kind te lang naar school'">
            <a:extLst>
              <a:ext uri="{FF2B5EF4-FFF2-40B4-BE49-F238E27FC236}">
                <a16:creationId xmlns:a16="http://schemas.microsoft.com/office/drawing/2014/main" id="{A3B6B6C2-C3F0-2874-C5FA-9287B2EC0D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4"/>
          <a:stretch/>
        </p:blipFill>
        <p:spPr bwMode="auto">
          <a:xfrm>
            <a:off x="2926025" y="1690689"/>
            <a:ext cx="3326130" cy="42589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16F1CE-99A9-7882-9CDB-05F83FE8C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6096" y="57021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09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6"/>
    </mc:Choice>
    <mc:Fallback xmlns="">
      <p:transition spd="slow" advTm="2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onderweg zijn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an airplane is flying in the sky above some clouds and blue skies with ...">
            <a:extLst>
              <a:ext uri="{FF2B5EF4-FFF2-40B4-BE49-F238E27FC236}">
                <a16:creationId xmlns:a16="http://schemas.microsoft.com/office/drawing/2014/main" id="{03482568-6E05-C968-4921-1E44B373E9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95"/>
          <a:stretch/>
        </p:blipFill>
        <p:spPr bwMode="auto">
          <a:xfrm>
            <a:off x="2904648" y="1657976"/>
            <a:ext cx="3334703" cy="43154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B102AA9-BDE8-0CE6-9506-0FC8A2F59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47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9"/>
    </mc:Choice>
    <mc:Fallback xmlns="">
      <p:transition spd="slow" advTm="2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aankomen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Kan jij veilig een vliegtuig landen? - Technopolis">
            <a:extLst>
              <a:ext uri="{FF2B5EF4-FFF2-40B4-BE49-F238E27FC236}">
                <a16:creationId xmlns:a16="http://schemas.microsoft.com/office/drawing/2014/main" id="{163F4AA6-18F1-4AEE-42AA-CED944DCBB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1" r="37037"/>
          <a:stretch/>
        </p:blipFill>
        <p:spPr bwMode="auto">
          <a:xfrm>
            <a:off x="2524442" y="1979930"/>
            <a:ext cx="4095115" cy="37738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16694B-49A0-8272-F506-71048A634D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502" y="5573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4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3"/>
    </mc:Choice>
    <mc:Fallback xmlns="">
      <p:transition spd="slow" advTm="23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ophalen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Limousine Intercity Transport | Family Intercity Transport">
            <a:extLst>
              <a:ext uri="{FF2B5EF4-FFF2-40B4-BE49-F238E27FC236}">
                <a16:creationId xmlns:a16="http://schemas.microsoft.com/office/drawing/2014/main" id="{B3130D19-C775-827D-D675-9BC644CAFA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r="4929"/>
          <a:stretch/>
        </p:blipFill>
        <p:spPr bwMode="auto">
          <a:xfrm>
            <a:off x="2856865" y="1825625"/>
            <a:ext cx="3430270" cy="4062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CC2DB10-6C66-550F-1922-4C9E124A1B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415" y="5687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97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2"/>
    </mc:Choice>
    <mc:Fallback xmlns="">
      <p:transition spd="slow" advTm="2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reis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FEC0DDC-A354-A061-8E51-1BCCCCEA219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de reis">
            <a:extLst>
              <a:ext uri="{FF2B5EF4-FFF2-40B4-BE49-F238E27FC236}">
                <a16:creationId xmlns:a16="http://schemas.microsoft.com/office/drawing/2014/main" id="{C713FF4B-16C2-5910-7BD4-1BD5BE33D2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1" t="1" r="12842" b="10967"/>
          <a:stretch/>
        </p:blipFill>
        <p:spPr bwMode="auto">
          <a:xfrm>
            <a:off x="2434748" y="1920240"/>
            <a:ext cx="4274503" cy="3664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19A9410-2874-2DDF-B250-B256382DD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613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39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"/>
    </mc:Choice>
    <mc:Fallback xmlns="">
      <p:transition spd="slow" advTm="2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reizen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Sclera picto's">
            <a:extLst>
              <a:ext uri="{FF2B5EF4-FFF2-40B4-BE49-F238E27FC236}">
                <a16:creationId xmlns:a16="http://schemas.microsoft.com/office/drawing/2014/main" id="{59670640-6333-C594-FED0-C90CF2DF6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430" y="1825625"/>
            <a:ext cx="4041140" cy="404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E455A9-DCD5-0073-7FBF-5DCF0209A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13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"/>
    </mc:Choice>
    <mc:Fallback xmlns="">
      <p:transition spd="slow" advTm="1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schip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87EE11A-80E1-9F58-6215-F407849F34D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Norwegian Encore is Now Open for Booking">
            <a:extLst>
              <a:ext uri="{FF2B5EF4-FFF2-40B4-BE49-F238E27FC236}">
                <a16:creationId xmlns:a16="http://schemas.microsoft.com/office/drawing/2014/main" id="{106C884C-E795-3063-1A6E-B771202744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8" r="16262"/>
          <a:stretch/>
        </p:blipFill>
        <p:spPr bwMode="auto">
          <a:xfrm>
            <a:off x="3024028" y="1888490"/>
            <a:ext cx="3095943" cy="39469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B51632-027E-4697-CB0E-69514C273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3191" y="5591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7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"/>
    </mc:Choice>
    <mc:Fallback xmlns="">
      <p:transition spd="slow" advTm="1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trein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471D786-A9CA-48D2-9090-4DB069077F6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trein">
            <a:extLst>
              <a:ext uri="{FF2B5EF4-FFF2-40B4-BE49-F238E27FC236}">
                <a16:creationId xmlns:a16="http://schemas.microsoft.com/office/drawing/2014/main" id="{3E0B74C5-111C-C2A2-20B0-DF36E222C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r="30602"/>
          <a:stretch/>
        </p:blipFill>
        <p:spPr bwMode="auto">
          <a:xfrm>
            <a:off x="2815748" y="1632829"/>
            <a:ext cx="3512503" cy="44607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C69AB75-C7B1-0326-3E9A-CF04E3998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457" y="56061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61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9"/>
    </mc:Choice>
    <mc:Fallback xmlns="">
      <p:transition spd="slow" advTm="1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vliegtuig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B1988F0-DFBE-2500-EA21-CD634BEEE39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Vliegreizen, Vin, lijnvliegtuig, Luchtvaartmaatschappij&#10;&#10;Automatisch gegenereerde beschrijving">
            <a:extLst>
              <a:ext uri="{FF2B5EF4-FFF2-40B4-BE49-F238E27FC236}">
                <a16:creationId xmlns:a16="http://schemas.microsoft.com/office/drawing/2014/main" id="{5B1DF77C-E9B8-FD4C-A84F-CB7556675EC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" r="5217"/>
          <a:stretch/>
        </p:blipFill>
        <p:spPr bwMode="auto">
          <a:xfrm>
            <a:off x="2467392" y="2173287"/>
            <a:ext cx="4209216" cy="3376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49C727-461F-B053-FA19-D70CB05A6E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7" y="5643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0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voertuig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006CE41-FB04-6955-6B34-18DA66F4871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72AAB49-0198-4CFD-1B44-6E3AB99A9F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713" y="1862772"/>
            <a:ext cx="3818573" cy="3806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1F6BA0-0DC0-8374-BB20-524EF27949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0C97B3-DCA5-4A2E-8902-DCF635E6AB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7579" y="57065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0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4"/>
    </mc:Choice>
    <mc:Fallback xmlns="">
      <p:transition spd="slow" advTm="2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7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hoeveel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Nestle Smarties | Lakefield Pantry">
            <a:extLst>
              <a:ext uri="{FF2B5EF4-FFF2-40B4-BE49-F238E27FC236}">
                <a16:creationId xmlns:a16="http://schemas.microsoft.com/office/drawing/2014/main" id="{D1F18F86-6AEC-7192-0C6B-28E3A675B7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22" b="94755" l="6667" r="97607">
                        <a14:foregroundMark x1="6667" y1="62937" x2="6667" y2="62937"/>
                        <a14:foregroundMark x1="42906" y1="90559" x2="42906" y2="90559"/>
                        <a14:foregroundMark x1="66496" y1="82692" x2="66496" y2="82692"/>
                        <a14:foregroundMark x1="97607" y1="39685" x2="97607" y2="39685"/>
                        <a14:foregroundMark x1="55556" y1="7692" x2="55556" y2="7692"/>
                        <a14:foregroundMark x1="42051" y1="6818" x2="42051" y2="6818"/>
                        <a14:foregroundMark x1="56410" y1="5245" x2="56410" y2="5245"/>
                        <a14:foregroundMark x1="42906" y1="4371" x2="42906" y2="4371"/>
                        <a14:foregroundMark x1="41197" y1="94930" x2="41197" y2="94930"/>
                        <a14:foregroundMark x1="55556" y1="2622" x2="55556" y2="26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09" y="1600199"/>
            <a:ext cx="2870200" cy="2802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30367AD-1213-51C4-B7E6-819742AC568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33" y="2591438"/>
            <a:ext cx="1899767" cy="304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D16E791-C746-723C-81A5-3885A947B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9637" y="557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83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"/>
    </mc:Choice>
    <mc:Fallback xmlns="">
      <p:transition spd="slow" advTm="1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start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59CA749-B95B-5999-68D5-AB9B6E006B6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irlines Archieven - Vliegtuig volgen">
            <a:extLst>
              <a:ext uri="{FF2B5EF4-FFF2-40B4-BE49-F238E27FC236}">
                <a16:creationId xmlns:a16="http://schemas.microsoft.com/office/drawing/2014/main" id="{87461AA7-AB94-0D54-9A88-C1C6CEEF1F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97" t="-16" r="32624" b="16"/>
          <a:stretch/>
        </p:blipFill>
        <p:spPr bwMode="auto">
          <a:xfrm>
            <a:off x="3034506" y="1962495"/>
            <a:ext cx="3074988" cy="37955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816A33A-B3BF-FD20-B07F-0F0759AA7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80" y="5590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3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"/>
    </mc:Choice>
    <mc:Fallback xmlns="">
      <p:transition spd="slow" advTm="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(op)stijgen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Cozumel Island Transfers">
            <a:extLst>
              <a:ext uri="{FF2B5EF4-FFF2-40B4-BE49-F238E27FC236}">
                <a16:creationId xmlns:a16="http://schemas.microsoft.com/office/drawing/2014/main" id="{DB01B46B-7911-9C0E-D8CF-B96DFFCE10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2105307"/>
            <a:ext cx="3251200" cy="325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1EBC48-067D-8575-F057-D531D64A1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723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5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3"/>
    </mc:Choice>
    <mc:Fallback xmlns="">
      <p:transition spd="slow" advTm="2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dalen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Afbeeldingsresultaat voor airplane landing">
            <a:extLst>
              <a:ext uri="{FF2B5EF4-FFF2-40B4-BE49-F238E27FC236}">
                <a16:creationId xmlns:a16="http://schemas.microsoft.com/office/drawing/2014/main" id="{EC590294-9774-2669-ACF4-B352ACAA0E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49" b="4940"/>
          <a:stretch/>
        </p:blipFill>
        <p:spPr bwMode="auto">
          <a:xfrm>
            <a:off x="2933858" y="1972237"/>
            <a:ext cx="3276283" cy="38190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0164F71-5EED-9673-078A-F80124E171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"/>
    </mc:Choice>
    <mc:Fallback xmlns="">
      <p:transition spd="slow" advTm="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landen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Airplane Landing">
            <a:extLst>
              <a:ext uri="{FF2B5EF4-FFF2-40B4-BE49-F238E27FC236}">
                <a16:creationId xmlns:a16="http://schemas.microsoft.com/office/drawing/2014/main" id="{AACF2F0C-3723-B39E-6D37-5276C2DF05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290" y="1973580"/>
            <a:ext cx="3741420" cy="374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C786F0-D123-E693-8DC0-861747DC0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46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8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1"/>
    </mc:Choice>
    <mc:Fallback xmlns="">
      <p:transition spd="slow" advTm="1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luchtballon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5557B4E-3611-7066-98D8-E85B3833DBC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luchtvaartuigen">
            <a:extLst>
              <a:ext uri="{FF2B5EF4-FFF2-40B4-BE49-F238E27FC236}">
                <a16:creationId xmlns:a16="http://schemas.microsoft.com/office/drawing/2014/main" id="{DFFC1FA7-1791-EECA-8822-AC1C21D63FD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02"/>
          <a:stretch/>
        </p:blipFill>
        <p:spPr bwMode="auto">
          <a:xfrm>
            <a:off x="3001168" y="1756532"/>
            <a:ext cx="3141663" cy="41426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7C89C4-AA3C-BD1F-B45E-0D6FCDDD3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9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3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0"/>
    </mc:Choice>
    <mc:Fallback xmlns="">
      <p:transition spd="slow" advTm="2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helikopter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2FAD682-0A40-5BDB-3D2E-1789D377794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ubschrauber | flyhelicopter">
            <a:extLst>
              <a:ext uri="{FF2B5EF4-FFF2-40B4-BE49-F238E27FC236}">
                <a16:creationId xmlns:a16="http://schemas.microsoft.com/office/drawing/2014/main" id="{4AF75775-B307-B7F9-57F6-4E6CDD264D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390" y="2227570"/>
            <a:ext cx="4173220" cy="3088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E1E1083-600D-E1BF-9770-DE641667B8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9" y="56347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2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99"/>
    </mc:Choice>
    <mc:Fallback xmlns="">
      <p:transition spd="slow" advTm="2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raket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A23E60E-2D80-758E-7975-577CAD2A206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raket">
            <a:extLst>
              <a:ext uri="{FF2B5EF4-FFF2-40B4-BE49-F238E27FC236}">
                <a16:creationId xmlns:a16="http://schemas.microsoft.com/office/drawing/2014/main" id="{94693701-1767-6E0E-7330-0F9E6CB1C0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1690689"/>
            <a:ext cx="3232150" cy="4290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4DED25-48E6-05C2-54BE-6C464172A0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80" y="55406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06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"/>
    </mc:Choice>
    <mc:Fallback xmlns="">
      <p:transition spd="slow" advTm="3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je ogen uitkijken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40F806F-9E99-D346-5D3E-5689604D6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5485" y="2088950"/>
            <a:ext cx="3553029" cy="3483362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4C3A85C-9A02-0BA7-748F-B1883C08D8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2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2"/>
    </mc:Choice>
    <mc:Fallback xmlns="">
      <p:transition spd="slow" advTm="2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wegen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Meetinstrumenten; gewicht">
            <a:extLst>
              <a:ext uri="{FF2B5EF4-FFF2-40B4-BE49-F238E27FC236}">
                <a16:creationId xmlns:a16="http://schemas.microsoft.com/office/drawing/2014/main" id="{4DBEF486-47D6-6041-FFD6-78C9E2D120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9" r="9352"/>
          <a:stretch/>
        </p:blipFill>
        <p:spPr bwMode="auto">
          <a:xfrm>
            <a:off x="2887662" y="2395063"/>
            <a:ext cx="3368675" cy="29733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429C7D9-859F-E5AC-3D80-1BC671BA0D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43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"/>
    </mc:Choice>
    <mc:Fallback xmlns="">
      <p:transition spd="slow" advTm="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weegschaal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959013C-1B2C-65CD-AFD8-1E5AD2F71EC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ikken en wegen -">
            <a:extLst>
              <a:ext uri="{FF2B5EF4-FFF2-40B4-BE49-F238E27FC236}">
                <a16:creationId xmlns:a16="http://schemas.microsoft.com/office/drawing/2014/main" id="{E587D226-277B-65E1-99F5-489FDDEA19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181" y="2062372"/>
            <a:ext cx="3195638" cy="337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AC2563C-6DEA-49A7-853D-6C014FA33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0744" y="55814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7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"/>
    </mc:Choice>
    <mc:Fallback xmlns="">
      <p:transition spd="slow" advTm="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tellen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Waarom we beter leren tellen met blokken dan met sokken | Het Nieuwsblad  Mobile">
            <a:extLst>
              <a:ext uri="{FF2B5EF4-FFF2-40B4-BE49-F238E27FC236}">
                <a16:creationId xmlns:a16="http://schemas.microsoft.com/office/drawing/2014/main" id="{69E28409-BF14-DEE6-8A65-D7CB59402F5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1" r="18355"/>
          <a:stretch/>
        </p:blipFill>
        <p:spPr bwMode="auto">
          <a:xfrm>
            <a:off x="2792253" y="1806288"/>
            <a:ext cx="3559493" cy="4150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1BE641-DC03-08F9-E69F-25B0CCA7E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7089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35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3"/>
    </mc:Choice>
    <mc:Fallback xmlns="">
      <p:transition spd="slow" advTm="1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licht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9485625-A2A7-5303-6225-7A2F35BDF8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417" y="1825179"/>
            <a:ext cx="3315163" cy="3991532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49DA7A-535D-A575-8509-61753B22A5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01" y="55730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2"/>
    </mc:Choice>
    <mc:Fallback xmlns="">
      <p:transition spd="slow" advTm="21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zwaar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10B77281-8224-41ED-9835-AAAB878D2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1470" y="1690689"/>
            <a:ext cx="3761057" cy="383564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AE59F79-E396-5B24-40C7-838240827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760" y="55263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6"/>
    </mc:Choice>
    <mc:Fallback xmlns="">
      <p:transition spd="slow" advTm="2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tillen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Tillen en dragen: voorkom rugklachten">
            <a:extLst>
              <a:ext uri="{FF2B5EF4-FFF2-40B4-BE49-F238E27FC236}">
                <a16:creationId xmlns:a16="http://schemas.microsoft.com/office/drawing/2014/main" id="{10319CEE-330C-C089-E088-579AA6117B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9" t="7118" r="28571" b="7010"/>
          <a:stretch/>
        </p:blipFill>
        <p:spPr bwMode="auto">
          <a:xfrm>
            <a:off x="2934335" y="1753434"/>
            <a:ext cx="3275330" cy="41327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81E9E3-5A88-6508-AD46-8D8B34E27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2" y="56425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95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6"/>
    </mc:Choice>
    <mc:Fallback xmlns="">
      <p:transition spd="slow" advTm="1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sterk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Positief zelfbeeld voor kinderen: hoe word ik sterk(er)?">
            <a:extLst>
              <a:ext uri="{FF2B5EF4-FFF2-40B4-BE49-F238E27FC236}">
                <a16:creationId xmlns:a16="http://schemas.microsoft.com/office/drawing/2014/main" id="{B9909258-4E02-D615-28EF-8C98C1947F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264" y="2199640"/>
            <a:ext cx="4141470" cy="2763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B1174E-6743-5801-5815-C5243A9AA8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989" y="55282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7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6"/>
    </mc:Choice>
    <mc:Fallback xmlns="">
      <p:transition spd="slow" advTm="2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slap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tillen – Hoe Moet Je …">
            <a:extLst>
              <a:ext uri="{FF2B5EF4-FFF2-40B4-BE49-F238E27FC236}">
                <a16:creationId xmlns:a16="http://schemas.microsoft.com/office/drawing/2014/main" id="{389CD88F-0425-8343-A840-81BC174B105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r="32672"/>
          <a:stretch/>
        </p:blipFill>
        <p:spPr bwMode="auto">
          <a:xfrm>
            <a:off x="2857499" y="1690689"/>
            <a:ext cx="3429000" cy="42552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B232C6A-0639-CEB8-D066-2D4FA942F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7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4"/>
    </mc:Choice>
    <mc:Fallback xmlns="">
      <p:transition spd="slow" advTm="1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gewicht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B23A238-AC9E-801E-D20A-7F8534E3077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irtuFit Vinyl Dumbbell Set Pro - 2 x 2 kg - Groen | Fitwinkel.nl">
            <a:extLst>
              <a:ext uri="{FF2B5EF4-FFF2-40B4-BE49-F238E27FC236}">
                <a16:creationId xmlns:a16="http://schemas.microsoft.com/office/drawing/2014/main" id="{87A03BB7-D7D8-FAA6-135B-B36702361E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760" y="2065020"/>
            <a:ext cx="3586480" cy="358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3D92B41-DE5A-956C-B176-0A2F4533A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96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7"/>
    </mc:Choice>
    <mc:Fallback xmlns="">
      <p:transition spd="slow" advTm="2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spier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5DB3D175-F047-BA9F-95E4-FED310E7299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A804C21-F5D3-01FA-B6F8-3CC388A99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6340" y="1906313"/>
            <a:ext cx="3191320" cy="4115374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BEAC815-1444-585A-60CD-E11C476A4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43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4"/>
    </mc:Choice>
    <mc:Fallback xmlns="">
      <p:transition spd="slow" advTm="2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bot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FABBB3E-DB9C-C241-95A5-B38B0481CCF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0FD87BB-A86A-5F58-D8E8-269E2B77C8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567"/>
          <a:stretch/>
        </p:blipFill>
        <p:spPr>
          <a:xfrm>
            <a:off x="2909655" y="1690689"/>
            <a:ext cx="3324689" cy="424358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7DB4440-C375-1E45-BAF8-343F5AC252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"/>
    </mc:Choice>
    <mc:Fallback xmlns="">
      <p:transition spd="slow" advTm="2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langzaam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rc_mi">
            <a:hlinkClick r:id="rId5"/>
            <a:extLst>
              <a:ext uri="{FF2B5EF4-FFF2-40B4-BE49-F238E27FC236}">
                <a16:creationId xmlns:a16="http://schemas.microsoft.com/office/drawing/2014/main" id="{61720DF8-C26E-1873-C971-A39E9A3517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545" y="1875979"/>
            <a:ext cx="3216910" cy="3695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A1DD0CD-504D-861D-81B3-8CD76EEB95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1882" y="56498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7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"/>
    </mc:Choice>
    <mc:Fallback xmlns="">
      <p:transition spd="slow" advTm="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snel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rc_mi">
            <a:hlinkClick r:id="rId5"/>
            <a:extLst>
              <a:ext uri="{FF2B5EF4-FFF2-40B4-BE49-F238E27FC236}">
                <a16:creationId xmlns:a16="http://schemas.microsoft.com/office/drawing/2014/main" id="{6B9EBEAA-F873-00C7-C247-F5FE3E8696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34747" y="2188578"/>
            <a:ext cx="4274503" cy="3485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8D6830-5D08-1279-F224-5A80A26744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249" y="54430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8"/>
    </mc:Choice>
    <mc:Fallback xmlns="">
      <p:transition spd="slow" advTm="1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zoveel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370F6EA-9AA4-C8E9-00FB-CA079ED3F5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71" r="25271"/>
          <a:stretch/>
        </p:blipFill>
        <p:spPr bwMode="auto">
          <a:xfrm>
            <a:off x="2948621" y="1801817"/>
            <a:ext cx="3246755" cy="3937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ballon: ovaal 5">
            <a:extLst>
              <a:ext uri="{FF2B5EF4-FFF2-40B4-BE49-F238E27FC236}">
                <a16:creationId xmlns:a16="http://schemas.microsoft.com/office/drawing/2014/main" id="{565C81FE-0E52-D851-CC0C-DCBECA41A5D0}"/>
              </a:ext>
            </a:extLst>
          </p:cNvPr>
          <p:cNvSpPr/>
          <p:nvPr/>
        </p:nvSpPr>
        <p:spPr>
          <a:xfrm>
            <a:off x="4807102" y="4136486"/>
            <a:ext cx="1415733" cy="1455420"/>
          </a:xfrm>
          <a:prstGeom prst="wedgeEllipseCallout">
            <a:avLst>
              <a:gd name="adj1" fmla="val -33319"/>
              <a:gd name="adj2" fmla="val -8417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50000"/>
              </a:lnSpc>
              <a:spcAft>
                <a:spcPts val="800"/>
              </a:spcAft>
            </a:pPr>
            <a:r>
              <a:rPr lang="nl-NL" sz="6000" kern="100"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1100" kern="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9">
            <a:extLst>
              <a:ext uri="{FF2B5EF4-FFF2-40B4-BE49-F238E27FC236}">
                <a16:creationId xmlns:a16="http://schemas.microsoft.com/office/drawing/2014/main" id="{02C1A73B-BD6A-14B1-8032-ED95B9BE2585}"/>
              </a:ext>
            </a:extLst>
          </p:cNvPr>
          <p:cNvSpPr txBox="1"/>
          <p:nvPr/>
        </p:nvSpPr>
        <p:spPr>
          <a:xfrm>
            <a:off x="5136196" y="4224525"/>
            <a:ext cx="1059180" cy="12185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8000" kern="100">
                <a:solidFill>
                  <a:srgbClr val="FFFFFF"/>
                </a:solidFill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7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D3E8EB-C040-4DC0-2172-C4F29E780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5249" y="55919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25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4"/>
    </mc:Choice>
    <mc:Fallback xmlns="">
      <p:transition spd="slow" advTm="1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stap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F2A0CA4-C7D8-CD78-3898-233CE132404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een STAP-budget meer, wel andere subsidiemogelijkheden - IMK Opleidingen">
            <a:extLst>
              <a:ext uri="{FF2B5EF4-FFF2-40B4-BE49-F238E27FC236}">
                <a16:creationId xmlns:a16="http://schemas.microsoft.com/office/drawing/2014/main" id="{5C2549C6-33BC-0DEC-018A-05AA1A2257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75" r="23016"/>
          <a:stretch/>
        </p:blipFill>
        <p:spPr bwMode="auto">
          <a:xfrm>
            <a:off x="2561272" y="2038350"/>
            <a:ext cx="4021455" cy="3631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EC722A0-6511-A8AE-2799-946E047392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3917" y="55903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6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8"/>
    </mc:Choice>
    <mc:Fallback xmlns="">
      <p:transition spd="slow" advTm="1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stappen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De kracht van kleine stappen - Bewezen effect">
            <a:extLst>
              <a:ext uri="{FF2B5EF4-FFF2-40B4-BE49-F238E27FC236}">
                <a16:creationId xmlns:a16="http://schemas.microsoft.com/office/drawing/2014/main" id="{897E1866-FC8F-C415-8D7E-8B1E44CE11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0" r="21751"/>
          <a:stretch/>
        </p:blipFill>
        <p:spPr bwMode="auto">
          <a:xfrm>
            <a:off x="2603182" y="2179002"/>
            <a:ext cx="3937635" cy="342201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44C7A98-7FAB-25A6-BF97-560128EA97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968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71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9"/>
    </mc:Choice>
    <mc:Fallback xmlns="">
      <p:transition spd="slow" advTm="1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hollen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Oppastraining.nl | Meer dan 10 jaar ervaring!">
            <a:extLst>
              <a:ext uri="{FF2B5EF4-FFF2-40B4-BE49-F238E27FC236}">
                <a16:creationId xmlns:a16="http://schemas.microsoft.com/office/drawing/2014/main" id="{7085C4A7-C000-FBC7-0F68-B686C87E8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261" y="1588693"/>
            <a:ext cx="1966278" cy="4588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99BA19-3167-1672-C016-F22BB08D8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6255" y="56385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8"/>
    </mc:Choice>
    <mc:Fallback xmlns="">
      <p:transition spd="slow" advTm="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vaart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74A743F-CA9D-5F58-2A70-6B425260BDA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w to Run Faster? - Sports Guides &amp; Best Expert Reviews">
            <a:extLst>
              <a:ext uri="{FF2B5EF4-FFF2-40B4-BE49-F238E27FC236}">
                <a16:creationId xmlns:a16="http://schemas.microsoft.com/office/drawing/2014/main" id="{1CA5A657-0E60-A9F3-3556-C8056FB77C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8" r="21693"/>
          <a:stretch/>
        </p:blipFill>
        <p:spPr bwMode="auto">
          <a:xfrm>
            <a:off x="2676207" y="1690689"/>
            <a:ext cx="3791585" cy="4346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65D61E4-D1D3-C340-3749-785F92D969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1384" y="55790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"/>
    </mc:Choice>
    <mc:Fallback xmlns="">
      <p:transition spd="slow" advTm="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achterblijven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940EFCB-9965-D82C-4560-C4D1F4E14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603" y="1690689"/>
            <a:ext cx="3362794" cy="4296375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F9A559-FBAC-EB32-9B33-CFF3DE6DA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5735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36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0"/>
    </mc:Choice>
    <mc:Fallback xmlns="">
      <p:transition spd="slow" advTm="20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snelheid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08343F3-5657-318A-6582-4B072C58672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Glasvezel Internet Snelheid | Stabiel en Symmetrisch | Jonaz">
            <a:extLst>
              <a:ext uri="{FF2B5EF4-FFF2-40B4-BE49-F238E27FC236}">
                <a16:creationId xmlns:a16="http://schemas.microsoft.com/office/drawing/2014/main" id="{755F0FAA-8048-22B6-2906-EF1D33911B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5" r="20161"/>
          <a:stretch/>
        </p:blipFill>
        <p:spPr bwMode="auto">
          <a:xfrm>
            <a:off x="2538253" y="2043943"/>
            <a:ext cx="4067493" cy="3444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62EDF51-11FA-572B-0B65-32C5E4CE8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617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0"/>
    </mc:Choice>
    <mc:Fallback xmlns="">
      <p:transition spd="slow" advTm="2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tijd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B6D2120-3BCE-1917-5816-E12E773F32D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ime Timer 30 Rood in Sclera Symbols · Global Symbols">
            <a:extLst>
              <a:ext uri="{FF2B5EF4-FFF2-40B4-BE49-F238E27FC236}">
                <a16:creationId xmlns:a16="http://schemas.microsoft.com/office/drawing/2014/main" id="{27EAF204-6325-4140-F8CF-D7BAF54C70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780" y="1721961"/>
            <a:ext cx="4282440" cy="4282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25B74EF-BA63-EA02-E1D2-0AA96AB67B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8671" y="55170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89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1"/>
    </mc:Choice>
    <mc:Fallback xmlns="">
      <p:transition spd="slow" advTm="2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uur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A2AB512E-CFB5-4CB4-325B-978B22C746B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11B5EAD-33B6-CAFB-7BFB-5BBF735A0E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339" y="2074089"/>
            <a:ext cx="3553321" cy="3572374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2E1532E-8A23-21EA-AF06-DB28FD995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8" y="56464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3"/>
    </mc:Choice>
    <mc:Fallback xmlns="">
      <p:transition spd="slow" advTm="2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even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479CE9B-078F-2F8B-7421-5AA565172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D5D79AA4-7457-BE12-F4F1-FC9E684C2A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681" y="1560428"/>
            <a:ext cx="3486637" cy="4420217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252565-E90C-F327-3565-C36D24A7B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4932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0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5"/>
    </mc:Choice>
    <mc:Fallback xmlns="">
      <p:transition spd="slow" advTm="17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lang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0BBED4-6440-0BDB-C683-717102B4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66E4E0D-2FBE-DC3D-FBD4-AD0EFB4FB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9155" y="1565191"/>
            <a:ext cx="3505689" cy="4410691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3AD6BC-D58A-70A9-2DF3-2B1BD4DFEF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6388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0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8"/>
    </mc:Choice>
    <mc:Fallback xmlns="">
      <p:transition spd="slow" advTm="1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ongeveer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Jar of Marbles Photograph by Jim Hughes - Pixels">
            <a:extLst>
              <a:ext uri="{FF2B5EF4-FFF2-40B4-BE49-F238E27FC236}">
                <a16:creationId xmlns:a16="http://schemas.microsoft.com/office/drawing/2014/main" id="{2E3A6249-9585-B3EF-E7E7-5B1F4FBCEA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6" t="5939" r="10347" b="4974"/>
          <a:stretch/>
        </p:blipFill>
        <p:spPr bwMode="auto">
          <a:xfrm>
            <a:off x="2716847" y="1690689"/>
            <a:ext cx="2134553" cy="3694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ballon: ovaal 5">
            <a:extLst>
              <a:ext uri="{FF2B5EF4-FFF2-40B4-BE49-F238E27FC236}">
                <a16:creationId xmlns:a16="http://schemas.microsoft.com/office/drawing/2014/main" id="{6FB55C2F-DD1A-D49F-9288-76C5A5692924}"/>
              </a:ext>
            </a:extLst>
          </p:cNvPr>
          <p:cNvSpPr/>
          <p:nvPr/>
        </p:nvSpPr>
        <p:spPr>
          <a:xfrm>
            <a:off x="4772807" y="3932237"/>
            <a:ext cx="1373823" cy="1325563"/>
          </a:xfrm>
          <a:prstGeom prst="wedgeEllipseCallout">
            <a:avLst>
              <a:gd name="adj1" fmla="val -52684"/>
              <a:gd name="adj2" fmla="val -719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50000"/>
              </a:lnSpc>
              <a:spcAft>
                <a:spcPts val="800"/>
              </a:spcAft>
            </a:pPr>
            <a:r>
              <a:rPr lang="nl-NL" sz="6000" kern="100"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1100" kern="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kstvak 9">
            <a:extLst>
              <a:ext uri="{FF2B5EF4-FFF2-40B4-BE49-F238E27FC236}">
                <a16:creationId xmlns:a16="http://schemas.microsoft.com/office/drawing/2014/main" id="{42737642-FDFB-8F29-B18B-6187FB612B4B}"/>
              </a:ext>
            </a:extLst>
          </p:cNvPr>
          <p:cNvSpPr txBox="1"/>
          <p:nvPr/>
        </p:nvSpPr>
        <p:spPr>
          <a:xfrm>
            <a:off x="5100150" y="3793521"/>
            <a:ext cx="1059180" cy="12185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9000" kern="10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8763FDE-2281-35D4-247C-AD12B7252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723" y="55459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8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6"/>
    </mc:Choice>
    <mc:Fallback xmlns="">
      <p:transition spd="slow" advTm="1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800" err="1">
                <a:latin typeface="Calibri Light" panose="020F0302020204030204" pitchFamily="34" charset="0"/>
                <a:cs typeface="Calibri Light" panose="020F0302020204030204" pitchFamily="34" charset="0"/>
              </a:rPr>
              <a:t>kort</a:t>
            </a:r>
            <a:r>
              <a:rPr lang="en-GB" sz="48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4800" err="1">
                <a:latin typeface="Calibri Light" panose="020F0302020204030204" pitchFamily="34" charset="0"/>
                <a:cs typeface="Calibri Light" panose="020F0302020204030204" pitchFamily="34" charset="0"/>
              </a:rPr>
              <a:t>duren</a:t>
            </a:r>
            <a:endParaRPr lang="nl-NL" sz="4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5B288A-EB7B-68BC-C640-9E8239BD02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35" t="6188" r="3268" b="4558"/>
          <a:stretch/>
        </p:blipFill>
        <p:spPr bwMode="auto">
          <a:xfrm>
            <a:off x="2501582" y="1871455"/>
            <a:ext cx="4140835" cy="40206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A5A83C-0703-D406-F194-59C789465F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072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07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1"/>
    </mc:Choice>
    <mc:Fallback xmlns="">
      <p:transition spd="slow" advTm="2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lang duren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BE3DE56-A982-0024-9135-EFDF4EF361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71" t="9093" r="9256" b="7029"/>
          <a:stretch/>
        </p:blipFill>
        <p:spPr bwMode="auto">
          <a:xfrm>
            <a:off x="2763837" y="1978024"/>
            <a:ext cx="3616325" cy="37043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50EA572-0393-CE0A-FD89-4FA60F63F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4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318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6"/>
    </mc:Choice>
    <mc:Fallback xmlns="">
      <p:transition spd="slow" advTm="2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klok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9A50920-3686-A674-EAA1-32E12AC4608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andklok - Stille Uurwerk - Diameter 30cm - TM4040 - 2">
            <a:extLst>
              <a:ext uri="{FF2B5EF4-FFF2-40B4-BE49-F238E27FC236}">
                <a16:creationId xmlns:a16="http://schemas.microsoft.com/office/drawing/2014/main" id="{02355E03-3DAC-800D-F501-0CA0231905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616" y="1925320"/>
            <a:ext cx="3854768" cy="385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B019A4F-D82A-16D8-1599-8558BB528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5589" y="553179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4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9"/>
    </mc:Choice>
    <mc:Fallback xmlns="">
      <p:transition spd="slow" advTm="2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horloge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D93ED1E-8E89-80D1-DF72-3D10CFD63A02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IDSAFE - GPS HORLOGE VOOR KIND - KINDERHORLOGE - GPS TRACKER - ROZE ...">
            <a:extLst>
              <a:ext uri="{FF2B5EF4-FFF2-40B4-BE49-F238E27FC236}">
                <a16:creationId xmlns:a16="http://schemas.microsoft.com/office/drawing/2014/main" id="{8B0B1FC6-4C0F-B4B0-43DB-F0E8A9DFED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478" y="2171699"/>
            <a:ext cx="3007043" cy="34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0B1E7F3-F040-1BF5-FD06-5F64148245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9" y="56074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1"/>
    </mc:Choice>
    <mc:Fallback xmlns="">
      <p:transition spd="slow" advTm="2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wekker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112A32DF-8596-01D2-C09B-D71C1E72F4E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9A8072F-808D-0552-24F3-6EB7D91F77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208" y="1636073"/>
            <a:ext cx="3467584" cy="4429743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E964BB7-0618-6388-4EF4-E704011331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2" y="55806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0"/>
    </mc:Choice>
    <mc:Fallback xmlns="">
      <p:transition spd="slow" advTm="1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mobieltje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1A5F064-D608-B67B-ABA9-EE8E8BBCEC7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e trilt een mobieltje? | Willem Wever">
            <a:extLst>
              <a:ext uri="{FF2B5EF4-FFF2-40B4-BE49-F238E27FC236}">
                <a16:creationId xmlns:a16="http://schemas.microsoft.com/office/drawing/2014/main" id="{A5ED49FD-CAFD-15BA-FF30-FAA595A869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8" r="10550"/>
          <a:stretch/>
        </p:blipFill>
        <p:spPr bwMode="auto">
          <a:xfrm>
            <a:off x="2737404" y="1798519"/>
            <a:ext cx="3669192" cy="41235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86C7C39-CF09-F079-04A4-40A6F57AD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457" y="56783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20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2"/>
    </mc:Choice>
    <mc:Fallback xmlns="">
      <p:transition spd="slow" advTm="2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vroeg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511C176-FAFA-00B0-7BDC-0AC9D2A1D92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Cartoon Kid Boy Sleep At Night Wake Up At Morning Child In Bed And Window  With Moon Or Sun Sweet Dreams And Healthy Sleep Vector Concept Stock  Illustration - Download Image Now -">
            <a:extLst>
              <a:ext uri="{FF2B5EF4-FFF2-40B4-BE49-F238E27FC236}">
                <a16:creationId xmlns:a16="http://schemas.microsoft.com/office/drawing/2014/main" id="{FB5B3A13-7E1F-3A62-F99F-86C0669699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28" t="308" r="2414" b="-308"/>
          <a:stretch/>
        </p:blipFill>
        <p:spPr bwMode="auto">
          <a:xfrm>
            <a:off x="2880138" y="2240276"/>
            <a:ext cx="3383724" cy="32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FC98953-3E1C-6ED8-6227-D259D11CB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4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5"/>
    </mc:Choice>
    <mc:Fallback xmlns="">
      <p:transition spd="slow" advTm="1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laat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8BC1D24-22F9-F754-BDB4-CEF8EF7154F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Cartoon Kid Boy Sleep At Night Wake Up At Morning Child In Bed And Window  With Moon Or Sun Sweet Dreams And Healthy Sleep Vector Concept Stock  Illustration - Download Image Now -">
            <a:extLst>
              <a:ext uri="{FF2B5EF4-FFF2-40B4-BE49-F238E27FC236}">
                <a16:creationId xmlns:a16="http://schemas.microsoft.com/office/drawing/2014/main" id="{30A4F744-DC9B-240C-7627-6ABA185818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r="49868"/>
          <a:stretch/>
        </p:blipFill>
        <p:spPr bwMode="auto">
          <a:xfrm>
            <a:off x="2880138" y="2240276"/>
            <a:ext cx="3383724" cy="32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2693732-4307-9531-4840-64404BD0AB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21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0"/>
    </mc:Choice>
    <mc:Fallback xmlns="">
      <p:transition spd="slow" advTm="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vakantie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D1253B12-7EB9-141C-6E23-80B72E5437B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ED8D796-B6EA-7F61-DDDF-972D383EF7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339" y="1639889"/>
            <a:ext cx="3553321" cy="442021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66AF46E-4D1F-5924-C195-AF204C0EF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610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6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4"/>
    </mc:Choice>
    <mc:Fallback xmlns="">
      <p:transition spd="slow" advTm="2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zomer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50F36F6F-63EC-D144-9846-079ED987E0D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osters de las Estaciones del año">
            <a:extLst>
              <a:ext uri="{FF2B5EF4-FFF2-40B4-BE49-F238E27FC236}">
                <a16:creationId xmlns:a16="http://schemas.microsoft.com/office/drawing/2014/main" id="{49FC03D3-D55B-9E7C-797E-30D5ECBD37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540" y="1808480"/>
            <a:ext cx="3274060" cy="403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DB73E69-6515-4175-1485-E3A75F18B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1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3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91"/>
    </mc:Choice>
    <mc:Fallback xmlns="">
      <p:transition spd="slow" advTm="2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precies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Billes Dinosaures 20/16mm+1/25mm - Filet de 20">
            <a:extLst>
              <a:ext uri="{FF2B5EF4-FFF2-40B4-BE49-F238E27FC236}">
                <a16:creationId xmlns:a16="http://schemas.microsoft.com/office/drawing/2014/main" id="{6FBEA4DA-3B52-D3CA-2911-3993992D5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59"/>
          <a:stretch/>
        </p:blipFill>
        <p:spPr bwMode="auto">
          <a:xfrm>
            <a:off x="2952850" y="1976238"/>
            <a:ext cx="3474403" cy="29055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kstballon: ovaal 5">
            <a:extLst>
              <a:ext uri="{FF2B5EF4-FFF2-40B4-BE49-F238E27FC236}">
                <a16:creationId xmlns:a16="http://schemas.microsoft.com/office/drawing/2014/main" id="{A371C2F2-1215-D58B-6AF3-30E8E7411A52}"/>
              </a:ext>
            </a:extLst>
          </p:cNvPr>
          <p:cNvSpPr/>
          <p:nvPr/>
        </p:nvSpPr>
        <p:spPr>
          <a:xfrm>
            <a:off x="5179336" y="4640421"/>
            <a:ext cx="1411922" cy="1234757"/>
          </a:xfrm>
          <a:prstGeom prst="wedgeEllipseCallout">
            <a:avLst>
              <a:gd name="adj1" fmla="val -40772"/>
              <a:gd name="adj2" fmla="val -7198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50000"/>
              </a:lnSpc>
              <a:spcAft>
                <a:spcPts val="800"/>
              </a:spcAft>
            </a:pPr>
            <a:r>
              <a:rPr lang="nl-NL" sz="6000" kern="100"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1100" kern="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9">
            <a:extLst>
              <a:ext uri="{FF2B5EF4-FFF2-40B4-BE49-F238E27FC236}">
                <a16:creationId xmlns:a16="http://schemas.microsoft.com/office/drawing/2014/main" id="{36E6004D-B2E7-51D4-16C3-0AA38225969C}"/>
              </a:ext>
            </a:extLst>
          </p:cNvPr>
          <p:cNvSpPr txBox="1"/>
          <p:nvPr/>
        </p:nvSpPr>
        <p:spPr>
          <a:xfrm>
            <a:off x="5368073" y="4615786"/>
            <a:ext cx="1059180" cy="12185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nl-NL" sz="7200" kern="100">
                <a:solidFill>
                  <a:srgbClr val="FFFFFF"/>
                </a:solidFill>
                <a:effectLst/>
                <a:latin typeface="SchoolKX_New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CBA5E2-4DFE-53C8-CD49-843C8C57A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725" y="56055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2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"/>
    </mc:Choice>
    <mc:Fallback xmlns="">
      <p:transition spd="slow" advTm="1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land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AC8B2A63-53C3-2DBD-9A22-E2CD3EA06E2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Welkom in Nederland. Wat moet ik doen? – Inburgering para latinas">
            <a:extLst>
              <a:ext uri="{FF2B5EF4-FFF2-40B4-BE49-F238E27FC236}">
                <a16:creationId xmlns:a16="http://schemas.microsoft.com/office/drawing/2014/main" id="{F0F6C2B1-ADE9-0ECB-34E1-1C40FE8130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70" y="1876578"/>
            <a:ext cx="3530600" cy="234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fbeelding 5" descr="Welkom bij Overheid In Nederland - Overheid in Nederland">
            <a:extLst>
              <a:ext uri="{FF2B5EF4-FFF2-40B4-BE49-F238E27FC236}">
                <a16:creationId xmlns:a16="http://schemas.microsoft.com/office/drawing/2014/main" id="{4D7498EB-5F67-3F8C-E0DE-972D5683DF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972" y="3050640"/>
            <a:ext cx="2669858" cy="3132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16B50DA-4011-2800-457A-7F28D1075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6954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1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1"/>
    </mc:Choice>
    <mc:Fallback xmlns="">
      <p:transition spd="slow" advTm="2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buitenland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E4CA476-ADA3-E2C1-6FF9-0CCED3DCC1B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eel studenten laten buitenlandervaring zitten - Trajectum">
            <a:extLst>
              <a:ext uri="{FF2B5EF4-FFF2-40B4-BE49-F238E27FC236}">
                <a16:creationId xmlns:a16="http://schemas.microsoft.com/office/drawing/2014/main" id="{4CE0A2D8-8443-F56D-2C04-8AE3385E3F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555"/>
          <a:stretch/>
        </p:blipFill>
        <p:spPr bwMode="auto">
          <a:xfrm>
            <a:off x="2778918" y="1965959"/>
            <a:ext cx="3586163" cy="36488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A38C11C-A379-F77E-0261-13BB44957E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8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3"/>
    </mc:Choice>
    <mc:Fallback xmlns="">
      <p:transition spd="slow" advTm="2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zon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FC81177-79BA-A778-34EE-DB4E1A875F1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aar is de lente, daar is de zon #lentekriebels">
            <a:extLst>
              <a:ext uri="{FF2B5EF4-FFF2-40B4-BE49-F238E27FC236}">
                <a16:creationId xmlns:a16="http://schemas.microsoft.com/office/drawing/2014/main" id="{BC5FC141-FF97-AE0C-F56E-2748F19FD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55" y="2010410"/>
            <a:ext cx="3641090" cy="3641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71ACEC3-3F56-2A3E-8F8B-89E5E9978D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01" y="5651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9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"/>
    </mc:Choice>
    <mc:Fallback xmlns="">
      <p:transition spd="slow" advTm="1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maan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CF6F92A-950D-1026-0B53-00A949028F1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oe de maan onze gezondheid beïnvloedt">
            <a:extLst>
              <a:ext uri="{FF2B5EF4-FFF2-40B4-BE49-F238E27FC236}">
                <a16:creationId xmlns:a16="http://schemas.microsoft.com/office/drawing/2014/main" id="{A525E449-E141-BC76-5570-E64F85F87A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1966" r="30158" b="-1"/>
          <a:stretch/>
        </p:blipFill>
        <p:spPr bwMode="auto">
          <a:xfrm>
            <a:off x="3010693" y="1807844"/>
            <a:ext cx="3122613" cy="39712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9511AB8-7150-A061-EEA5-D6AE924C5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234" y="56436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88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"/>
    </mc:Choice>
    <mc:Fallback xmlns="">
      <p:transition spd="slow" advTm="2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ster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B13A966-15F1-2008-6AE7-0483D18DD24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irc_mi">
            <a:hlinkClick r:id="rId5"/>
            <a:extLst>
              <a:ext uri="{FF2B5EF4-FFF2-40B4-BE49-F238E27FC236}">
                <a16:creationId xmlns:a16="http://schemas.microsoft.com/office/drawing/2014/main" id="{3B0A22E0-7DB7-0740-8213-A28A8AEE05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645" y="2162921"/>
            <a:ext cx="3394710" cy="3394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4A2998-D949-F0BB-CE77-6375732E02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233" y="561311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38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6"/>
    </mc:Choice>
    <mc:Fallback xmlns="">
      <p:transition spd="slow" advTm="2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dag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1362914-A7AD-08B8-9B8B-146A8204E8F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ag en nacht - Daltonschool De Horst">
            <a:extLst>
              <a:ext uri="{FF2B5EF4-FFF2-40B4-BE49-F238E27FC236}">
                <a16:creationId xmlns:a16="http://schemas.microsoft.com/office/drawing/2014/main" id="{04393282-C2DE-CC58-F6DB-3F0C9B8EB7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35"/>
          <a:stretch/>
        </p:blipFill>
        <p:spPr bwMode="auto">
          <a:xfrm>
            <a:off x="3139598" y="1660702"/>
            <a:ext cx="2864803" cy="44049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FE205F-3175-200F-82A1-7DDCAB9AE3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49" y="561602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"/>
    </mc:Choice>
    <mc:Fallback xmlns="">
      <p:transition spd="slow" advTm="6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nacht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39B6A7D-D217-345C-0513-4DBD66AA40A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ag en nacht - Daltonschool De Horst">
            <a:extLst>
              <a:ext uri="{FF2B5EF4-FFF2-40B4-BE49-F238E27FC236}">
                <a16:creationId xmlns:a16="http://schemas.microsoft.com/office/drawing/2014/main" id="{2BED49B2-29C5-5349-44CC-E3E8AA7E3D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2" r="-157"/>
          <a:stretch/>
        </p:blipFill>
        <p:spPr bwMode="auto">
          <a:xfrm>
            <a:off x="3139795" y="1657076"/>
            <a:ext cx="2864409" cy="4406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DB05BCD-3AC9-B3EE-8362-F900C9FC9B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7198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7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2"/>
    </mc:Choice>
    <mc:Fallback xmlns="">
      <p:transition spd="slow" advTm="1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plat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236D3D3-E21C-BE7D-95B9-949E16B9A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680" y="1598534"/>
            <a:ext cx="3486637" cy="4344006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AFEC44D-8DBF-6C93-6581-5C24782EF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5371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36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8"/>
    </mc:Choice>
    <mc:Fallback xmlns="">
      <p:transition spd="slow" advTm="1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bol (rond)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269D7BA-B092-E6E1-2EB9-A24D7321A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8207" y="1541376"/>
            <a:ext cx="3467584" cy="4458322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F8AEF27-DF39-C369-9FC4-562D1EB473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5234" y="55123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3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"/>
    </mc:Choice>
    <mc:Fallback xmlns="">
      <p:transition spd="slow" advTm="2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globe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09B50E6-AE0B-6EDE-9E5E-08F603A892A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Toychamp | Globe">
            <a:extLst>
              <a:ext uri="{FF2B5EF4-FFF2-40B4-BE49-F238E27FC236}">
                <a16:creationId xmlns:a16="http://schemas.microsoft.com/office/drawing/2014/main" id="{B2CCBEFC-6EC9-E74C-1908-2A8C81B241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5" t="7702" r="15004" b="3846"/>
          <a:stretch/>
        </p:blipFill>
        <p:spPr bwMode="auto">
          <a:xfrm>
            <a:off x="3100546" y="1989432"/>
            <a:ext cx="2942908" cy="3741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31C577C-5304-0FE1-5B27-93ABA9ADB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9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0"/>
    </mc:Choice>
    <mc:Fallback xmlns="">
      <p:transition spd="slow" advTm="2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geluid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73552033-7D67-B3DE-C31D-6DEF74BCDD1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title="Afbeelding invoegen...">
            <a:extLst>
              <a:ext uri="{FF2B5EF4-FFF2-40B4-BE49-F238E27FC236}">
                <a16:creationId xmlns:a16="http://schemas.microsoft.com/office/drawing/2014/main" id="{A3FCC18C-301A-B0C5-2F0E-BEBC43F59B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" r="1333"/>
          <a:stretch/>
        </p:blipFill>
        <p:spPr bwMode="auto">
          <a:xfrm>
            <a:off x="1869627" y="2743956"/>
            <a:ext cx="5438926" cy="1920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C85EA35-2348-105A-A934-0B0440F990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335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7"/>
    </mc:Choice>
    <mc:Fallback xmlns="">
      <p:transition spd="slow" advTm="2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heelal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www.levelsbc.nl/wp-content/uploads/2013/02/Achtergrond_paars111.png">
            <a:extLst>
              <a:ext uri="{FF2B5EF4-FFF2-40B4-BE49-F238E27FC236}">
                <a16:creationId xmlns:a16="http://schemas.microsoft.com/office/drawing/2014/main" id="{0632CFA2-E234-C2F7-31C8-881D9BFB6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Het heelal">
            <a:extLst>
              <a:ext uri="{FF2B5EF4-FFF2-40B4-BE49-F238E27FC236}">
                <a16:creationId xmlns:a16="http://schemas.microsoft.com/office/drawing/2014/main" id="{6E61E8EB-B177-2DCB-92E2-6D4098EC66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2" r="33552"/>
          <a:stretch/>
        </p:blipFill>
        <p:spPr bwMode="auto">
          <a:xfrm>
            <a:off x="2887027" y="1738547"/>
            <a:ext cx="3369945" cy="42492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CD9AADB-44EF-F08D-7A77-861C92B781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069" y="5500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8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"/>
    </mc:Choice>
    <mc:Fallback xmlns="">
      <p:transition spd="slow" advTm="2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zweven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Ruimtevaarder - Wikipedia">
            <a:extLst>
              <a:ext uri="{FF2B5EF4-FFF2-40B4-BE49-F238E27FC236}">
                <a16:creationId xmlns:a16="http://schemas.microsoft.com/office/drawing/2014/main" id="{77FB84ED-22EB-8E41-48B8-5100075FA5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7" r="11885"/>
          <a:stretch/>
        </p:blipFill>
        <p:spPr bwMode="auto">
          <a:xfrm>
            <a:off x="2889250" y="1740559"/>
            <a:ext cx="3365500" cy="4257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35A894C-B918-661D-E43F-C23DC46731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5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"/>
    </mc:Choice>
    <mc:Fallback xmlns="">
      <p:transition spd="slow" advTm="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lawaai/ de herrie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9977C61-F078-08DA-AF7B-BFCD59A7E77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Overzicht: Dit doet lawaai met het lichaam | wibnet.nl">
            <a:extLst>
              <a:ext uri="{FF2B5EF4-FFF2-40B4-BE49-F238E27FC236}">
                <a16:creationId xmlns:a16="http://schemas.microsoft.com/office/drawing/2014/main" id="{51FFB0E1-8D85-117C-25B0-5F5713B437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r="28961"/>
          <a:stretch/>
        </p:blipFill>
        <p:spPr bwMode="auto">
          <a:xfrm>
            <a:off x="3035300" y="1898014"/>
            <a:ext cx="3073400" cy="38505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B5AE060-DA0A-6F66-C3A1-DDC934147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7063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3"/>
    </mc:Choice>
    <mc:Fallback xmlns="">
      <p:transition spd="slow" advTm="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stil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754374C-EBDF-0090-02C0-DDA8A8ECCD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1875979"/>
            <a:ext cx="3149600" cy="3674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1920D8F-9A71-DBC5-BB2B-0892D40F48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63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7"/>
    </mc:Choice>
    <mc:Fallback xmlns="">
      <p:transition spd="slow" advTm="2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klinken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B01A290-66A1-9127-A297-A03AD3890A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r="6432"/>
          <a:stretch/>
        </p:blipFill>
        <p:spPr bwMode="auto">
          <a:xfrm>
            <a:off x="2961481" y="2014944"/>
            <a:ext cx="3221038" cy="37336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1C21B9-5346-A577-032D-50CB847AC8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7746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1"/>
    </mc:Choice>
    <mc:Fallback xmlns="">
      <p:transition spd="slow" advTm="1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1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10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blaffen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في كرواتيا : الكلاب ممنوعة من النباح ليلا - موقع عربي أمريكي">
            <a:extLst>
              <a:ext uri="{FF2B5EF4-FFF2-40B4-BE49-F238E27FC236}">
                <a16:creationId xmlns:a16="http://schemas.microsoft.com/office/drawing/2014/main" id="{A9A90DAC-4324-A3EC-00FE-69E9BB2055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4445" r="2987" b="4285"/>
          <a:stretch/>
        </p:blipFill>
        <p:spPr bwMode="auto">
          <a:xfrm>
            <a:off x="2775902" y="2284412"/>
            <a:ext cx="3592195" cy="32960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vak 2">
            <a:extLst>
              <a:ext uri="{FF2B5EF4-FFF2-40B4-BE49-F238E27FC236}">
                <a16:creationId xmlns:a16="http://schemas.microsoft.com/office/drawing/2014/main" id="{5BB00FE5-1B61-F9A2-CF52-2FE4BA0F0119}"/>
              </a:ext>
            </a:extLst>
          </p:cNvPr>
          <p:cNvSpPr txBox="1">
            <a:spLocks noChangeArrowheads="1"/>
          </p:cNvSpPr>
          <p:nvPr/>
        </p:nvSpPr>
        <p:spPr bwMode="auto">
          <a:xfrm rot="18007400">
            <a:off x="2462054" y="2523236"/>
            <a:ext cx="1189177" cy="50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kern="100"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woef!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2E274224-333B-F89B-C5DC-300D8BC3025A}"/>
              </a:ext>
            </a:extLst>
          </p:cNvPr>
          <p:cNvSpPr txBox="1">
            <a:spLocks noChangeArrowheads="1"/>
          </p:cNvSpPr>
          <p:nvPr/>
        </p:nvSpPr>
        <p:spPr bwMode="auto">
          <a:xfrm rot="19884718">
            <a:off x="3206379" y="2093498"/>
            <a:ext cx="1205230" cy="580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800" kern="100"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wraf!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02F539-DD02-735E-EBA9-FB13CFFB0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28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"/>
    </mc:Choice>
    <mc:Fallback xmlns="">
      <p:transition spd="slow" advTm="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egel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5ACFAEC-991E-45CF-D76E-427E32C60B0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egel">
            <a:extLst>
              <a:ext uri="{FF2B5EF4-FFF2-40B4-BE49-F238E27FC236}">
                <a16:creationId xmlns:a16="http://schemas.microsoft.com/office/drawing/2014/main" id="{2D9C28CC-AA8F-563E-D210-12CE916978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2" t="13115" r="13464" b="15120"/>
          <a:stretch/>
        </p:blipFill>
        <p:spPr bwMode="auto">
          <a:xfrm>
            <a:off x="2591276" y="2346379"/>
            <a:ext cx="3961448" cy="28573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CACFC46-4B24-5FF2-864F-63C8B07D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78" y="56525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1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"/>
    </mc:Choice>
    <mc:Fallback xmlns="">
      <p:transition spd="slow" advTm="2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gans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CE0C8FE6-6D98-1048-8D2F-CAB5FF4DA59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gans">
            <a:extLst>
              <a:ext uri="{FF2B5EF4-FFF2-40B4-BE49-F238E27FC236}">
                <a16:creationId xmlns:a16="http://schemas.microsoft.com/office/drawing/2014/main" id="{DA013118-B684-D973-AAB0-0DEC29332F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1" r="2979"/>
          <a:stretch/>
        </p:blipFill>
        <p:spPr bwMode="auto">
          <a:xfrm>
            <a:off x="2859881" y="1802657"/>
            <a:ext cx="3424238" cy="38899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B463CC-7793-84B8-7780-D07F516B1B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2068" y="56925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4"/>
    </mc:Choice>
    <mc:Fallback xmlns="">
      <p:transition spd="slow" advTm="2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haas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5890D1F-A566-A9A7-9554-65A2741A194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elgische Haas • Kinderboerderij Ommen">
            <a:extLst>
              <a:ext uri="{FF2B5EF4-FFF2-40B4-BE49-F238E27FC236}">
                <a16:creationId xmlns:a16="http://schemas.microsoft.com/office/drawing/2014/main" id="{EFDA735A-BF2C-B35A-072D-DEFF0FDA58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4" r="8973"/>
          <a:stretch/>
        </p:blipFill>
        <p:spPr bwMode="auto">
          <a:xfrm>
            <a:off x="2972434" y="1992312"/>
            <a:ext cx="3377565" cy="37849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D8D6A7C-CF87-7989-EC57-53DBE79DB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6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1"/>
    </mc:Choice>
    <mc:Fallback xmlns="">
      <p:transition spd="slow" advTm="2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kwaken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Group Of White Pekin Ducks Quacking Stock Photo - Download Image Now -  Ducking, Duck - Bird, Duck Meat - iStock">
            <a:extLst>
              <a:ext uri="{FF2B5EF4-FFF2-40B4-BE49-F238E27FC236}">
                <a16:creationId xmlns:a16="http://schemas.microsoft.com/office/drawing/2014/main" id="{5E5CF490-83F4-3E9F-ADBC-E15059B597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9" r="19491"/>
          <a:stretch/>
        </p:blipFill>
        <p:spPr bwMode="auto">
          <a:xfrm>
            <a:off x="2930048" y="1884824"/>
            <a:ext cx="3283903" cy="39938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kstballon: ovaal 3">
            <a:extLst>
              <a:ext uri="{FF2B5EF4-FFF2-40B4-BE49-F238E27FC236}">
                <a16:creationId xmlns:a16="http://schemas.microsoft.com/office/drawing/2014/main" id="{577CD7FA-7407-8C45-927A-C7BC3CA03A5E}"/>
              </a:ext>
            </a:extLst>
          </p:cNvPr>
          <p:cNvSpPr/>
          <p:nvPr/>
        </p:nvSpPr>
        <p:spPr>
          <a:xfrm>
            <a:off x="4571999" y="1961024"/>
            <a:ext cx="1238250" cy="1123315"/>
          </a:xfrm>
          <a:prstGeom prst="wedgeEllipseCallout">
            <a:avLst>
              <a:gd name="adj1" fmla="val -37577"/>
              <a:gd name="adj2" fmla="val 1023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50000"/>
              </a:lnSpc>
              <a:spcAft>
                <a:spcPts val="800"/>
              </a:spcAft>
            </a:pPr>
            <a:r>
              <a:rPr lang="nl-NL" sz="6000" kern="100"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1100" kern="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CCECE547-AB45-1F18-FE07-A7C170B688D8}"/>
              </a:ext>
            </a:extLst>
          </p:cNvPr>
          <p:cNvSpPr txBox="1">
            <a:spLocks noChangeArrowheads="1"/>
          </p:cNvSpPr>
          <p:nvPr/>
        </p:nvSpPr>
        <p:spPr bwMode="auto">
          <a:xfrm rot="21154008">
            <a:off x="4723343" y="2456815"/>
            <a:ext cx="116459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kern="100">
                <a:solidFill>
                  <a:srgbClr val="FFFFFF"/>
                </a:solidFill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kwaak!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2">
            <a:extLst>
              <a:ext uri="{FF2B5EF4-FFF2-40B4-BE49-F238E27FC236}">
                <a16:creationId xmlns:a16="http://schemas.microsoft.com/office/drawing/2014/main" id="{A513FAD9-FDE2-3FEF-A3EE-64A0BDB81857}"/>
              </a:ext>
            </a:extLst>
          </p:cNvPr>
          <p:cNvSpPr txBox="1">
            <a:spLocks noChangeArrowheads="1"/>
          </p:cNvSpPr>
          <p:nvPr/>
        </p:nvSpPr>
        <p:spPr bwMode="auto">
          <a:xfrm rot="20116966">
            <a:off x="4608067" y="2082985"/>
            <a:ext cx="116459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000" kern="100">
                <a:solidFill>
                  <a:srgbClr val="FFFFFF"/>
                </a:solidFill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kwaak!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8C71E1C-E247-59BD-BEA5-B99EFBE0F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090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2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3"/>
    </mc:Choice>
    <mc:Fallback xmlns="">
      <p:transition spd="slow" advTm="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lieveheersbeestje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9BC30E6F-8BEF-EE00-8755-E7AD6B92F40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1054271451">
            <a:extLst>
              <a:ext uri="{FF2B5EF4-FFF2-40B4-BE49-F238E27FC236}">
                <a16:creationId xmlns:a16="http://schemas.microsoft.com/office/drawing/2014/main" id="{D5A1E099-65E1-9F39-DDCD-2825018A48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268" y="2329388"/>
            <a:ext cx="4211638" cy="3272457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A3D6202-B6D7-68C3-0CA7-322D7815A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415" y="56018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2"/>
    </mc:Choice>
    <mc:Fallback xmlns="">
      <p:transition spd="slow" advTm="2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merel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BAADD56-AEA0-CFAF-429B-E40C8B7EE6A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erel | Vogelbescherming">
            <a:extLst>
              <a:ext uri="{FF2B5EF4-FFF2-40B4-BE49-F238E27FC236}">
                <a16:creationId xmlns:a16="http://schemas.microsoft.com/office/drawing/2014/main" id="{0C8F1515-A60C-820E-5487-6BC5CDBDDA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64130" y="1842073"/>
            <a:ext cx="4015740" cy="4015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5393304-E306-9484-A8BB-B8448424E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7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19"/>
    </mc:Choice>
    <mc:Fallback xmlns="">
      <p:transition spd="slow" advTm="2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mus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5BB40D03-7FAD-21F9-CEFD-F78A6829C4D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Huismus | Vogelbescherming">
            <a:extLst>
              <a:ext uri="{FF2B5EF4-FFF2-40B4-BE49-F238E27FC236}">
                <a16:creationId xmlns:a16="http://schemas.microsoft.com/office/drawing/2014/main" id="{2CCF101C-2F31-6C48-462B-CA4CECE6D5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155" y="2064565"/>
            <a:ext cx="3615690" cy="3615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7F3DAB6-4A09-B860-3C00-0674A8B81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6515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5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"/>
    </mc:Choice>
    <mc:Fallback xmlns="">
      <p:transition spd="slow" advTm="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slak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4141EFA-584A-F749-5EA7-93264F58C8B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lakken - Wikipedia">
            <a:extLst>
              <a:ext uri="{FF2B5EF4-FFF2-40B4-BE49-F238E27FC236}">
                <a16:creationId xmlns:a16="http://schemas.microsoft.com/office/drawing/2014/main" id="{EE8C7F94-F0BE-0387-D67E-A363569D251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" r="14839"/>
          <a:stretch/>
        </p:blipFill>
        <p:spPr bwMode="auto">
          <a:xfrm>
            <a:off x="2369898" y="2229837"/>
            <a:ext cx="4404204" cy="3209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AD530B-1A23-9052-AFB3-32A568A30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679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508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2"/>
    </mc:Choice>
    <mc:Fallback xmlns="">
      <p:transition spd="slow" advTm="2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spin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715D3E2-E804-502C-39CF-E50B629B81B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ode spin gebruikt als grijper - KIJK Magazine">
            <a:extLst>
              <a:ext uri="{FF2B5EF4-FFF2-40B4-BE49-F238E27FC236}">
                <a16:creationId xmlns:a16="http://schemas.microsoft.com/office/drawing/2014/main" id="{8CB09E19-3A42-29B6-C708-19341795AA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r="6566"/>
          <a:stretch/>
        </p:blipFill>
        <p:spPr bwMode="auto">
          <a:xfrm>
            <a:off x="2517616" y="2229781"/>
            <a:ext cx="4108768" cy="32098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435BE97-739A-12BB-6A42-9A95D734B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089" y="557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9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9"/>
    </mc:Choice>
    <mc:Fallback xmlns="">
      <p:transition spd="slow" advTm="1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snavel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F387423-8E28-68DA-E6CD-F5270E5BF2E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ED9159D-1584-C447-025F-3B57BEF8D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70" y="2099310"/>
            <a:ext cx="4086860" cy="344051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9CF2A01-EC38-B31C-5AD0-4A9E33D7A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1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84"/>
    </mc:Choice>
    <mc:Fallback xmlns="">
      <p:transition spd="slow" advTm="26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mug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DE4421C-C566-2BA9-0F2D-20D541E7F26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Muggen - Wat vinden ze lekker en waar kunnen ze niet tegen? | wibnet.nl">
            <a:extLst>
              <a:ext uri="{FF2B5EF4-FFF2-40B4-BE49-F238E27FC236}">
                <a16:creationId xmlns:a16="http://schemas.microsoft.com/office/drawing/2014/main" id="{7CD03F77-EA1A-B391-2063-50ECA4474D8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7" r="5106"/>
          <a:stretch/>
        </p:blipFill>
        <p:spPr bwMode="auto">
          <a:xfrm>
            <a:off x="2567146" y="1814830"/>
            <a:ext cx="4009708" cy="40618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52BF03-A3DB-3CD1-DFC6-C7181B3D4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80" y="56330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8"/>
    </mc:Choice>
    <mc:Fallback xmlns="">
      <p:transition spd="slow" advTm="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eend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D012C50-53E7-ACB0-6760-C1633BB8792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o's and Don'ts of Duck Feeding - Maine Audubon">
            <a:extLst>
              <a:ext uri="{FF2B5EF4-FFF2-40B4-BE49-F238E27FC236}">
                <a16:creationId xmlns:a16="http://schemas.microsoft.com/office/drawing/2014/main" id="{FAFA0CC4-89DD-4F27-1F6E-3CC9DB7EF85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4"/>
          <a:stretch/>
        </p:blipFill>
        <p:spPr bwMode="auto">
          <a:xfrm>
            <a:off x="2212757" y="2194880"/>
            <a:ext cx="4718485" cy="32447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59DCAD-0585-0AD6-AFBE-7D45AADED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3591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5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"/>
    </mc:Choice>
    <mc:Fallback xmlns="">
      <p:transition spd="slow" advTm="2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piepen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Muisjes en muizen: mini maal">
            <a:extLst>
              <a:ext uri="{FF2B5EF4-FFF2-40B4-BE49-F238E27FC236}">
                <a16:creationId xmlns:a16="http://schemas.microsoft.com/office/drawing/2014/main" id="{99A3E977-4E51-E041-5E9A-60F1BBD83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092" y="2827056"/>
            <a:ext cx="3997008" cy="30509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ballon: ovaal 3">
            <a:extLst>
              <a:ext uri="{FF2B5EF4-FFF2-40B4-BE49-F238E27FC236}">
                <a16:creationId xmlns:a16="http://schemas.microsoft.com/office/drawing/2014/main" id="{AAB24AEE-4AE0-43F5-6EEA-BBB5C62BBE16}"/>
              </a:ext>
            </a:extLst>
          </p:cNvPr>
          <p:cNvSpPr/>
          <p:nvPr/>
        </p:nvSpPr>
        <p:spPr>
          <a:xfrm>
            <a:off x="4151471" y="1764683"/>
            <a:ext cx="1238250" cy="1123315"/>
          </a:xfrm>
          <a:prstGeom prst="wedgeEllipseCallout">
            <a:avLst>
              <a:gd name="adj1" fmla="val -37577"/>
              <a:gd name="adj2" fmla="val 10234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50000"/>
              </a:lnSpc>
              <a:spcAft>
                <a:spcPts val="800"/>
              </a:spcAft>
            </a:pPr>
            <a:r>
              <a:rPr lang="nl-NL" sz="6000" kern="100"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nl-NL" sz="1100" kern="10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kstvak 2">
            <a:extLst>
              <a:ext uri="{FF2B5EF4-FFF2-40B4-BE49-F238E27FC236}">
                <a16:creationId xmlns:a16="http://schemas.microsoft.com/office/drawing/2014/main" id="{CDA4F89E-8F31-53B7-921C-A1381F46088D}"/>
              </a:ext>
            </a:extLst>
          </p:cNvPr>
          <p:cNvSpPr txBox="1">
            <a:spLocks noChangeArrowheads="1"/>
          </p:cNvSpPr>
          <p:nvPr/>
        </p:nvSpPr>
        <p:spPr bwMode="auto">
          <a:xfrm rot="19884718">
            <a:off x="4224790" y="1769939"/>
            <a:ext cx="982980" cy="55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>
                <a:solidFill>
                  <a:srgbClr val="FFFFFF"/>
                </a:solidFill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piep!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kstvak 2">
            <a:extLst>
              <a:ext uri="{FF2B5EF4-FFF2-40B4-BE49-F238E27FC236}">
                <a16:creationId xmlns:a16="http://schemas.microsoft.com/office/drawing/2014/main" id="{0F520C0F-542D-80D7-47D8-6A95B68B450E}"/>
              </a:ext>
            </a:extLst>
          </p:cNvPr>
          <p:cNvSpPr txBox="1">
            <a:spLocks noChangeArrowheads="1"/>
          </p:cNvSpPr>
          <p:nvPr/>
        </p:nvSpPr>
        <p:spPr bwMode="auto">
          <a:xfrm rot="21068359">
            <a:off x="4530892" y="2186207"/>
            <a:ext cx="982980" cy="556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nl-NL" sz="2400" kern="100">
                <a:solidFill>
                  <a:srgbClr val="FFFFFF"/>
                </a:solidFill>
                <a:effectLst/>
                <a:latin typeface="SchoolKX_New"/>
                <a:ea typeface="Calibri" panose="020F0502020204030204" pitchFamily="34" charset="0"/>
                <a:cs typeface="Arial" panose="020B0604020202020204" pitchFamily="34" charset="0"/>
              </a:rPr>
              <a:t>piep!</a:t>
            </a:r>
            <a:endParaRPr lang="nl-NL" sz="1100" kern="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1C80712-E0C3-CF9F-FA07-DDFF7D87F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160" y="56342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32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2"/>
    </mc:Choice>
    <mc:Fallback xmlns="">
      <p:transition spd="slow" advTm="1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insect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A033A57-71C1-5905-DC53-858B44B6A59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insect">
            <a:extLst>
              <a:ext uri="{FF2B5EF4-FFF2-40B4-BE49-F238E27FC236}">
                <a16:creationId xmlns:a16="http://schemas.microsoft.com/office/drawing/2014/main" id="{99A17A75-EEF2-B8BE-B469-9DCB29EF7D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37" y="1525111"/>
            <a:ext cx="3507105" cy="4676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F0724B9-FFFA-5A6E-CE5E-D87C6075B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600" y="56081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91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1"/>
    </mc:Choice>
    <mc:Fallback xmlns="">
      <p:transition spd="slow" advTm="2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een ei leggen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Picture 1975111227">
            <a:extLst>
              <a:ext uri="{FF2B5EF4-FFF2-40B4-BE49-F238E27FC236}">
                <a16:creationId xmlns:a16="http://schemas.microsoft.com/office/drawing/2014/main" id="{5F5C4392-3E03-3D98-6C5B-EB7E5BF3F0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962" y="1888948"/>
            <a:ext cx="3902075" cy="3985625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D49BB2A-A526-5A82-2D41-56E829D88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5282" y="56308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"/>
    </mc:Choice>
    <mc:Fallback xmlns="">
      <p:transition spd="slow" advTm="24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fladderen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Picture 245247836">
            <a:extLst>
              <a:ext uri="{FF2B5EF4-FFF2-40B4-BE49-F238E27FC236}">
                <a16:creationId xmlns:a16="http://schemas.microsoft.com/office/drawing/2014/main" id="{806E51BB-6658-150E-77C2-1119493D0F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2" r="8292"/>
          <a:stretch/>
        </p:blipFill>
        <p:spPr bwMode="auto">
          <a:xfrm>
            <a:off x="2587625" y="2128841"/>
            <a:ext cx="3968750" cy="32276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9EB3228-B358-F01E-CBDF-553BF45358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3"/>
    </mc:Choice>
    <mc:Fallback xmlns="">
      <p:transition spd="slow" advTm="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pikken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37F3B68-9DE1-48B0-A8AA-EAABD69CB16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8" r="10121"/>
          <a:stretch/>
        </p:blipFill>
        <p:spPr bwMode="auto">
          <a:xfrm>
            <a:off x="2907030" y="1778599"/>
            <a:ext cx="3329940" cy="42063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7F052FE9-DF4E-5BA6-FD50-1E20F246C4C4}"/>
              </a:ext>
            </a:extLst>
          </p:cNvPr>
          <p:cNvCxnSpPr/>
          <p:nvPr/>
        </p:nvCxnSpPr>
        <p:spPr>
          <a:xfrm flipH="1">
            <a:off x="4230370" y="4685773"/>
            <a:ext cx="175260" cy="369570"/>
          </a:xfrm>
          <a:prstGeom prst="straightConnector1">
            <a:avLst/>
          </a:prstGeom>
          <a:ln w="635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28F821-6A15-48CF-5CB1-6ABFF0F02A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7654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8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"/>
    </mc:Choice>
    <mc:Fallback xmlns="">
      <p:transition spd="slow" advTm="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trippelen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Beter leven kip – Kipkruiden">
            <a:extLst>
              <a:ext uri="{FF2B5EF4-FFF2-40B4-BE49-F238E27FC236}">
                <a16:creationId xmlns:a16="http://schemas.microsoft.com/office/drawing/2014/main" id="{6D2B2E1D-C204-E204-A4C3-E309EF0365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4" t="14462" r="27248" b="15168"/>
          <a:stretch/>
        </p:blipFill>
        <p:spPr bwMode="auto">
          <a:xfrm flipH="1">
            <a:off x="2655570" y="1825625"/>
            <a:ext cx="3542030" cy="4244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64033558-CFE2-A5A8-AE6B-3D7DF58EB81A}"/>
              </a:ext>
            </a:extLst>
          </p:cNvPr>
          <p:cNvCxnSpPr/>
          <p:nvPr/>
        </p:nvCxnSpPr>
        <p:spPr>
          <a:xfrm>
            <a:off x="5329555" y="4989195"/>
            <a:ext cx="662940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59865F-0C08-B379-E417-5B5721218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0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7"/>
    </mc:Choice>
    <mc:Fallback xmlns="">
      <p:transition spd="slow" advTm="1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DAEC9D5A-4F29-B79C-559D-4B91095E9A58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8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 nest</a:t>
            </a:r>
          </a:p>
        </p:txBody>
      </p:sp>
      <p:pic>
        <p:nvPicPr>
          <p:cNvPr id="3" name="Afbeelding 2" descr="Nido con huevos de colores 6 cm">
            <a:extLst>
              <a:ext uri="{FF2B5EF4-FFF2-40B4-BE49-F238E27FC236}">
                <a16:creationId xmlns:a16="http://schemas.microsoft.com/office/drawing/2014/main" id="{F46B2EDA-0686-A697-F611-03B83011A3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r="5222"/>
          <a:stretch/>
        </p:blipFill>
        <p:spPr bwMode="auto">
          <a:xfrm>
            <a:off x="2792094" y="1690689"/>
            <a:ext cx="3900805" cy="43820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09B33BF-1C9B-70F3-9ABD-02AF1C751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961" y="57731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5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4"/>
    </mc:Choice>
    <mc:Fallback xmlns="">
      <p:transition spd="slow" advTm="2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het ei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404146CD-365D-D570-255D-9D4A4115A0B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ei">
            <a:extLst>
              <a:ext uri="{FF2B5EF4-FFF2-40B4-BE49-F238E27FC236}">
                <a16:creationId xmlns:a16="http://schemas.microsoft.com/office/drawing/2014/main" id="{08E9E213-2FFE-1013-EF1B-47B66EB044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0" r="10323"/>
          <a:stretch/>
        </p:blipFill>
        <p:spPr bwMode="auto">
          <a:xfrm>
            <a:off x="3048000" y="1992629"/>
            <a:ext cx="3048000" cy="37095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0F4C3D-D487-3371-7490-6DB22DF500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021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270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"/>
    </mc:Choice>
    <mc:Fallback xmlns="">
      <p:transition spd="slow" advTm="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vleugels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BC89E3B-7033-86A2-5164-6648C710DEE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72EE008-6267-1F2D-2470-28E3819A8A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430335" y="2403230"/>
            <a:ext cx="4283328" cy="2849245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899BEB-63CC-3609-702C-0470C19C5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3" y="57258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8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2"/>
    </mc:Choice>
    <mc:Fallback xmlns="">
      <p:transition spd="slow" advTm="2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kip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A5A5BDA-1A09-7157-2600-5FA4C1249D5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Chicken Stock Photos, Pictures &amp; Royalty-Free Images - iStock">
            <a:extLst>
              <a:ext uri="{FF2B5EF4-FFF2-40B4-BE49-F238E27FC236}">
                <a16:creationId xmlns:a16="http://schemas.microsoft.com/office/drawing/2014/main" id="{802237CF-84DC-2030-06C1-153F97DB1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205" y="1783017"/>
            <a:ext cx="2815590" cy="4089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FF795F3-1C95-9C4F-439A-CFAE7CA92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1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"/>
    </mc:Choice>
    <mc:Fallback xmlns="">
      <p:transition spd="slow" advTm="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haan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E40ADE4-4EDE-0F36-FEF8-4653529E7FD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in on gallos">
            <a:extLst>
              <a:ext uri="{FF2B5EF4-FFF2-40B4-BE49-F238E27FC236}">
                <a16:creationId xmlns:a16="http://schemas.microsoft.com/office/drawing/2014/main" id="{AC216CDB-84ED-9242-A2B7-B195DC19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r="21339"/>
          <a:stretch/>
        </p:blipFill>
        <p:spPr bwMode="auto">
          <a:xfrm>
            <a:off x="3077210" y="1835150"/>
            <a:ext cx="2989580" cy="3931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A9F9BDE-E4D8-33D1-85D1-981268D93F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693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4"/>
    </mc:Choice>
    <mc:Fallback xmlns="">
      <p:transition spd="slow" advTm="1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kuiken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35A70DC-8B0F-0CE5-3A53-84ACBED4088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kuiken">
            <a:extLst>
              <a:ext uri="{FF2B5EF4-FFF2-40B4-BE49-F238E27FC236}">
                <a16:creationId xmlns:a16="http://schemas.microsoft.com/office/drawing/2014/main" id="{C188EF5D-642F-BB08-2C52-4F5E8FF675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0" r="12478"/>
          <a:stretch/>
        </p:blipFill>
        <p:spPr bwMode="auto">
          <a:xfrm>
            <a:off x="3275330" y="1690689"/>
            <a:ext cx="3328670" cy="43955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ACFA897-14EF-1915-0EE9-6DD65572EC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9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2"/>
    </mc:Choice>
    <mc:Fallback xmlns="">
      <p:transition spd="slow" advTm="19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duif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87E678D-496F-747C-8F9E-80A00E8AC77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e duif on emaze">
            <a:extLst>
              <a:ext uri="{FF2B5EF4-FFF2-40B4-BE49-F238E27FC236}">
                <a16:creationId xmlns:a16="http://schemas.microsoft.com/office/drawing/2014/main" id="{0C793B36-92F8-3B1B-290C-515E3DFDA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077" y="1890077"/>
            <a:ext cx="3774123" cy="377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709561A-C26E-721D-EF04-A27EA72909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845" y="5664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0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"/>
    </mc:Choice>
    <mc:Fallback xmlns="">
      <p:transition spd="slow" advTm="2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koekoek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A01CE5C6-A6F9-DA25-72D1-C3C34477310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Koekoek | Vogelbescherming">
            <a:extLst>
              <a:ext uri="{FF2B5EF4-FFF2-40B4-BE49-F238E27FC236}">
                <a16:creationId xmlns:a16="http://schemas.microsoft.com/office/drawing/2014/main" id="{AB59E03F-AABC-91EA-7CF9-9100FE5F1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4" y="1775214"/>
            <a:ext cx="4105275" cy="410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B61931C-A678-0E2E-4309-C3323B66CC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5335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0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"/>
    </mc:Choice>
    <mc:Fallback xmlns="">
      <p:transition spd="slow" advTm="22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kraai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B69F8CB-6F8F-09BC-8054-ABE72485FDC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warte kraai | Vogelbescherming">
            <a:extLst>
              <a:ext uri="{FF2B5EF4-FFF2-40B4-BE49-F238E27FC236}">
                <a16:creationId xmlns:a16="http://schemas.microsoft.com/office/drawing/2014/main" id="{B9C610D1-70F8-558F-DD1C-8701FB4D9D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854" y="1853578"/>
            <a:ext cx="4220845" cy="422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762F05-1504-0DBE-CA46-C20CB7FEF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7478" y="56702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"/>
    </mc:Choice>
    <mc:Fallback xmlns="">
      <p:transition spd="slow" advTm="1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meeuw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B1D53DA2-1E84-41BA-E12F-95AC9E7629B4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tickers et autocollants Marin et Mer - Sticker A moi Etiquette ...">
            <a:extLst>
              <a:ext uri="{FF2B5EF4-FFF2-40B4-BE49-F238E27FC236}">
                <a16:creationId xmlns:a16="http://schemas.microsoft.com/office/drawing/2014/main" id="{6054BF39-376E-F1F1-EBB4-6F77A9E881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09875" y="1999494"/>
            <a:ext cx="3524250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7676C61-C4ED-01A7-A3A1-B273FCBB9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5"/>
    </mc:Choice>
    <mc:Fallback xmlns="">
      <p:transition spd="slow" advTm="1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reiger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7B57BED-5BAA-DD55-EA25-1A825DEC075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lauwe reiger | Vogelbescherming">
            <a:extLst>
              <a:ext uri="{FF2B5EF4-FFF2-40B4-BE49-F238E27FC236}">
                <a16:creationId xmlns:a16="http://schemas.microsoft.com/office/drawing/2014/main" id="{F3AA98E0-CC4C-C9A2-7D3D-E5F2A129D0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6" r="17992"/>
          <a:stretch/>
        </p:blipFill>
        <p:spPr bwMode="auto">
          <a:xfrm>
            <a:off x="3212782" y="1822627"/>
            <a:ext cx="2718435" cy="4010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E4F5D80-72D5-4AC5-0873-8215896425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7" y="57198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"/>
    </mc:Choice>
    <mc:Fallback xmlns="">
      <p:transition spd="slow" advTm="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zwaluw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C544170-6150-B58C-E327-9B66AE441C9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Zwaluwen Vliegen Hoog: Ontdek de Wereld van deze Vliegkunstenaars">
            <a:extLst>
              <a:ext uri="{FF2B5EF4-FFF2-40B4-BE49-F238E27FC236}">
                <a16:creationId xmlns:a16="http://schemas.microsoft.com/office/drawing/2014/main" id="{F7A74967-1E2F-61A0-6CE7-D3E0F59353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" r="38498"/>
          <a:stretch/>
        </p:blipFill>
        <p:spPr bwMode="auto">
          <a:xfrm>
            <a:off x="2974975" y="1805208"/>
            <a:ext cx="3194050" cy="40452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8594A5-CE91-006E-B199-E3FE5F197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1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3"/>
    </mc:Choice>
    <mc:Fallback xmlns="">
      <p:transition spd="slow" advTm="2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stilzitten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Sclera symbols">
            <a:extLst>
              <a:ext uri="{FF2B5EF4-FFF2-40B4-BE49-F238E27FC236}">
                <a16:creationId xmlns:a16="http://schemas.microsoft.com/office/drawing/2014/main" id="{ACF03D35-5A37-21C9-8249-368443B80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2" y="2054224"/>
            <a:ext cx="3470275" cy="347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6A23209-AF9F-6ED4-A088-2907B5C142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4313" y="57184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8"/>
    </mc:Choice>
    <mc:Fallback xmlns="">
      <p:transition spd="slow" advTm="1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vlieg</a:t>
            </a:r>
            <a:endParaRPr lang="nl-NL" sz="4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576256C-0D77-D4DC-0439-3B6F42A13DF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Picture 2126246954">
            <a:extLst>
              <a:ext uri="{FF2B5EF4-FFF2-40B4-BE49-F238E27FC236}">
                <a16:creationId xmlns:a16="http://schemas.microsoft.com/office/drawing/2014/main" id="{56DB5613-E3DA-A097-7449-FA441731BB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281" y="2231529"/>
            <a:ext cx="4897438" cy="320807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802C0D87-4E25-FF46-5897-F0557A85E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12" y="5617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3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"/>
    </mc:Choice>
    <mc:Fallback xmlns="">
      <p:transition spd="slow" advTm="2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bewegen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CAED1F9-9C71-2FA1-64BB-3A25605DA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0102" y="1662126"/>
            <a:ext cx="3543795" cy="443927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15F7202-4B3F-4928-832F-D2D4E04AA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6563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0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7"/>
    </mc:Choice>
    <mc:Fallback xmlns="">
      <p:transition spd="slow" advTm="1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(op je) plaats/plek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Sclera picto's">
            <a:extLst>
              <a:ext uri="{FF2B5EF4-FFF2-40B4-BE49-F238E27FC236}">
                <a16:creationId xmlns:a16="http://schemas.microsoft.com/office/drawing/2014/main" id="{1F19A53C-A1C5-9B04-877C-B7C6460B3C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2" y="1978024"/>
            <a:ext cx="3711575" cy="371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2E5C5BF-D99D-A8F8-E7B1-71C12AAD1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916" y="544591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38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13"/>
    </mc:Choice>
    <mc:Fallback xmlns="">
      <p:transition spd="slow" advTm="4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2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889723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ochtend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44E6A153-6C04-2236-F58B-0DA3D081DAD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clera picto's">
            <a:extLst>
              <a:ext uri="{FF2B5EF4-FFF2-40B4-BE49-F238E27FC236}">
                <a16:creationId xmlns:a16="http://schemas.microsoft.com/office/drawing/2014/main" id="{23A53735-7D54-1EC1-0181-408995991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812" y="1838324"/>
            <a:ext cx="4016375" cy="401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143E3E-E5A3-E549-BB33-E0EA9CABF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49" y="58214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8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"/>
    </mc:Choice>
    <mc:Fallback xmlns="">
      <p:transition spd="slow" advTm="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middag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ED0BBCB-22EB-93BA-1535-705103E8621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clera picto's">
            <a:extLst>
              <a:ext uri="{FF2B5EF4-FFF2-40B4-BE49-F238E27FC236}">
                <a16:creationId xmlns:a16="http://schemas.microsoft.com/office/drawing/2014/main" id="{7B0C9CE1-BABD-F88D-844C-FE14A25917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2" y="1762125"/>
            <a:ext cx="4117975" cy="41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7EA552A-63A2-92CB-967B-41C1C91555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558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"/>
    </mc:Choice>
    <mc:Fallback xmlns="">
      <p:transition spd="slow" advTm="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avond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832A6A0-6E6E-7E5C-335A-C43261974E40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met tekenfilm, schets, schermopname, clipart&#10;&#10;Automatisch gegenereerde beschrijving">
            <a:extLst>
              <a:ext uri="{FF2B5EF4-FFF2-40B4-BE49-F238E27FC236}">
                <a16:creationId xmlns:a16="http://schemas.microsoft.com/office/drawing/2014/main" id="{AA6F3C81-C869-C825-11C3-16C6551D68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7182" y="1718470"/>
            <a:ext cx="3429635" cy="423974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CF5BB62-AC56-6220-167F-C470E9C4D4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71453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9"/>
    </mc:Choice>
    <mc:Fallback xmlns="">
      <p:transition spd="slow" advTm="2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nacht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DF3DEB9-C356-A9BD-F645-A66D76AC0DF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nacht. Gratis afbeeldingen om te printen - afb 26218.">
            <a:extLst>
              <a:ext uri="{FF2B5EF4-FFF2-40B4-BE49-F238E27FC236}">
                <a16:creationId xmlns:a16="http://schemas.microsoft.com/office/drawing/2014/main" id="{B9FEF398-17FE-B896-6729-D14F90DC7A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" t="5337" r="-567" b="2407"/>
          <a:stretch/>
        </p:blipFill>
        <p:spPr bwMode="auto">
          <a:xfrm>
            <a:off x="2848133" y="1581652"/>
            <a:ext cx="3447733" cy="44923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63D6013-A60C-5012-9FB3-3449DAF5BE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1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7"/>
    </mc:Choice>
    <mc:Fallback xmlns="">
      <p:transition spd="slow" advTm="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overdag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8AC62EDC-0D70-2972-9DBF-5EA7AD74058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93DFAB3-4514-69C6-D243-6F99B02007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097" y="3585494"/>
            <a:ext cx="2102803" cy="209680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3B8C479-571D-38B7-84FC-B00C471FE4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7056" y="3585494"/>
            <a:ext cx="2090805" cy="2096804"/>
          </a:xfrm>
          <a:prstGeom prst="rect">
            <a:avLst/>
          </a:prstGeom>
        </p:spPr>
      </p:pic>
      <p:sp>
        <p:nvSpPr>
          <p:cNvPr id="7" name="Boog 6">
            <a:extLst>
              <a:ext uri="{FF2B5EF4-FFF2-40B4-BE49-F238E27FC236}">
                <a16:creationId xmlns:a16="http://schemas.microsoft.com/office/drawing/2014/main" id="{180E3793-1822-590F-A193-0ECB108A3630}"/>
              </a:ext>
            </a:extLst>
          </p:cNvPr>
          <p:cNvSpPr/>
          <p:nvPr/>
        </p:nvSpPr>
        <p:spPr>
          <a:xfrm rot="16200000">
            <a:off x="3438843" y="2313589"/>
            <a:ext cx="2266315" cy="2543810"/>
          </a:xfrm>
          <a:prstGeom prst="arc">
            <a:avLst>
              <a:gd name="adj1" fmla="val 16909991"/>
              <a:gd name="adj2" fmla="val 4680862"/>
            </a:avLst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nl-NL"/>
          </a:p>
        </p:txBody>
      </p:sp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5FDC4DE-1A00-A085-07DA-5A06086F2D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1475" y="56170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3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6"/>
    </mc:Choice>
    <mc:Fallback xmlns="">
      <p:transition spd="slow" advTm="2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9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hele dag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57E7631-7D4D-B785-814C-B18129D97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8167B26F-3EF9-71D8-D576-E9BB1F6135E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03CAE69-5086-1C07-6554-6FA2F20B5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533" y="2113279"/>
            <a:ext cx="3904933" cy="3509807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E0EBB28-CA4C-B67B-3EF5-22DAF271B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191" y="57213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1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bezig zijn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Secretaresse: een afwisselende baan - JN Zeilberg">
            <a:extLst>
              <a:ext uri="{FF2B5EF4-FFF2-40B4-BE49-F238E27FC236}">
                <a16:creationId xmlns:a16="http://schemas.microsoft.com/office/drawing/2014/main" id="{49F602B3-F326-AFB8-BE82-05729718A7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6" r="7844"/>
          <a:stretch/>
        </p:blipFill>
        <p:spPr bwMode="auto">
          <a:xfrm>
            <a:off x="2771140" y="1630686"/>
            <a:ext cx="3601720" cy="4502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4842E90-F694-C04A-8BA5-898B5E942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845" y="56454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5"/>
    </mc:Choice>
    <mc:Fallback xmlns="">
      <p:transition spd="slow" advTm="2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vliegen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El consejo de los animales (Cuento) | Takiruna">
            <a:extLst>
              <a:ext uri="{FF2B5EF4-FFF2-40B4-BE49-F238E27FC236}">
                <a16:creationId xmlns:a16="http://schemas.microsoft.com/office/drawing/2014/main" id="{A3F07FD0-D689-0EC1-875B-F377B6EC06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2" r="24866"/>
          <a:stretch/>
        </p:blipFill>
        <p:spPr bwMode="auto">
          <a:xfrm>
            <a:off x="3231514" y="2009660"/>
            <a:ext cx="3004185" cy="37442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1BF1A40D-F6DF-D80B-DED3-C61921C512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181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"/>
    </mc:Choice>
    <mc:Fallback xmlns="">
      <p:transition spd="slow" advTm="1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vogeltrek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E3BCD7BF-CC51-49E3-89DD-2C3F07D3C84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vogeltrek">
            <a:extLst>
              <a:ext uri="{FF2B5EF4-FFF2-40B4-BE49-F238E27FC236}">
                <a16:creationId xmlns:a16="http://schemas.microsoft.com/office/drawing/2014/main" id="{870F165D-E24D-8930-409E-9930EC5326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127" y="1841500"/>
            <a:ext cx="4055745" cy="4004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D968ACC-D704-3B66-F090-CA5ADE4EEF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9" y="56702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8"/>
    </mc:Choice>
    <mc:Fallback xmlns="">
      <p:transition spd="slow" advTm="2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dichtbij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7A0A5570-6CE6-E36E-A842-76B8CFD56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839" y="1690689"/>
            <a:ext cx="3372321" cy="4277322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624848-2327-5EF3-15A8-706FD2A40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49" y="5547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74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"/>
    </mc:Choice>
    <mc:Fallback xmlns="">
      <p:transition spd="slow" advTm="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verderop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2D3F163-140A-6B98-0B8C-C39887D08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076" y="1710230"/>
            <a:ext cx="3381847" cy="4305901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1F3F83B-502C-5CC5-4C32-F8787D925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139" y="55966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1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9"/>
    </mc:Choice>
    <mc:Fallback xmlns="">
      <p:transition spd="slow" advTm="1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ver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weg</a:t>
            </a:r>
            <a:endParaRPr lang="nl-N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57EC791-70C3-6A5E-5AD3-DDDA662C48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1550" y="1705467"/>
            <a:ext cx="3400900" cy="4315427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04FF566-0E8D-642F-36C1-DE2B1B9E94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8146" y="55335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8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5"/>
    </mc:Choice>
    <mc:Fallback xmlns="">
      <p:transition spd="slow" advTm="2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eind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5A36A2D5-DADB-8F4D-7D18-570756B392C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Dag van de Aarde – Radio Scorpio">
            <a:extLst>
              <a:ext uri="{FF2B5EF4-FFF2-40B4-BE49-F238E27FC236}">
                <a16:creationId xmlns:a16="http://schemas.microsoft.com/office/drawing/2014/main" id="{CF5CE602-64DD-C851-B605-3FAFF5C5C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520" y="3429000"/>
            <a:ext cx="2562860" cy="2562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Kan ik een trombose krijgen vanwege een lange vliegreis? - Tsuru">
            <a:extLst>
              <a:ext uri="{FF2B5EF4-FFF2-40B4-BE49-F238E27FC236}">
                <a16:creationId xmlns:a16="http://schemas.microsoft.com/office/drawing/2014/main" id="{3EC064BB-F26B-73DE-74BD-65B7DDA5EB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52040" y="1866900"/>
            <a:ext cx="3362960" cy="21018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Verbindingslijn: gekromd 6">
            <a:extLst>
              <a:ext uri="{FF2B5EF4-FFF2-40B4-BE49-F238E27FC236}">
                <a16:creationId xmlns:a16="http://schemas.microsoft.com/office/drawing/2014/main" id="{ABFDE3CE-54B2-E7CB-E784-74F3E944F04E}"/>
              </a:ext>
            </a:extLst>
          </p:cNvPr>
          <p:cNvCxnSpPr>
            <a:cxnSpLocks/>
          </p:cNvCxnSpPr>
          <p:nvPr/>
        </p:nvCxnSpPr>
        <p:spPr>
          <a:xfrm>
            <a:off x="4095750" y="2939745"/>
            <a:ext cx="1720850" cy="1632255"/>
          </a:xfrm>
          <a:prstGeom prst="curvedConnector3">
            <a:avLst>
              <a:gd name="adj1" fmla="val 50000"/>
            </a:avLst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300B84-0CFC-3C0B-8F6D-B5EE3903E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234" y="55044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747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7"/>
    </mc:Choice>
    <mc:Fallback xmlns="">
      <p:transition spd="slow" advTm="21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tropisch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Tropisch, paradies, Strand, Küste, Meer, Palmen, Sommer 2560x1600 HD ...">
            <a:extLst>
              <a:ext uri="{FF2B5EF4-FFF2-40B4-BE49-F238E27FC236}">
                <a16:creationId xmlns:a16="http://schemas.microsoft.com/office/drawing/2014/main" id="{32A15C92-FB34-0B24-1072-E63B904CF0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1" r="8791"/>
          <a:stretch/>
        </p:blipFill>
        <p:spPr bwMode="auto">
          <a:xfrm flipH="1">
            <a:off x="2925375" y="1661954"/>
            <a:ext cx="3293247" cy="4194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1B76BAE-0185-055B-4707-3CC2B6679E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6130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7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3"/>
    </mc:Choice>
    <mc:Fallback xmlns="">
      <p:transition spd="slow" advTm="1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met rust laten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Want to Be Left Alone? Be Careful What You Wish For | Humans">
            <a:extLst>
              <a:ext uri="{FF2B5EF4-FFF2-40B4-BE49-F238E27FC236}">
                <a16:creationId xmlns:a16="http://schemas.microsoft.com/office/drawing/2014/main" id="{BBBA2A8C-6B79-A433-A0E3-BE67A12F24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0" t="-220" r="26191" b="220"/>
          <a:stretch/>
        </p:blipFill>
        <p:spPr bwMode="auto">
          <a:xfrm>
            <a:off x="2985770" y="1831971"/>
            <a:ext cx="3172460" cy="409957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D81538-B67A-52A7-4D7D-5114A72B1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"/>
    </mc:Choice>
    <mc:Fallback xmlns="">
      <p:transition spd="slow" advTm="2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rijmen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D082203-053F-D7BF-6901-44C687C0A3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207" y="2827056"/>
            <a:ext cx="5576032" cy="2088198"/>
          </a:xfrm>
          <a:prstGeom prst="rect">
            <a:avLst/>
          </a:prstGeom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919EA1F-08EC-9CDE-B9D5-99E9239223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9824" y="57273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"/>
    </mc:Choice>
    <mc:Fallback xmlns="">
      <p:transition spd="slow" advTm="19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benen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700F939-06B8-AFA6-F987-88779E80DF5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X-benen | RondOm Podotherapeuten">
            <a:extLst>
              <a:ext uri="{FF2B5EF4-FFF2-40B4-BE49-F238E27FC236}">
                <a16:creationId xmlns:a16="http://schemas.microsoft.com/office/drawing/2014/main" id="{418D6396-7DE1-8863-DE4F-1C1495273B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68" r="2870" b="13681"/>
          <a:stretch/>
        </p:blipFill>
        <p:spPr bwMode="auto">
          <a:xfrm>
            <a:off x="3280727" y="1690689"/>
            <a:ext cx="2434273" cy="42033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3333763-DD31-F166-6258-08B262A6C6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2" y="56503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45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1"/>
    </mc:Choice>
    <mc:Fallback xmlns="">
      <p:transition spd="slow" advTm="2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armen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48AA47DD-7EEA-4916-3073-AA621485976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6755F19-38EB-1BAE-F4A9-4A6C96D40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656" y="1736822"/>
            <a:ext cx="2962688" cy="4182059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D888658-DC69-3F0B-E973-961B65FD6B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8500" y="567519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84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"/>
    </mc:Choice>
    <mc:Fallback xmlns="">
      <p:transition spd="slow" advTm="2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vlinder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2331B1C5-A08A-2267-84BB-75905CA4E8A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vlinder">
            <a:extLst>
              <a:ext uri="{FF2B5EF4-FFF2-40B4-BE49-F238E27FC236}">
                <a16:creationId xmlns:a16="http://schemas.microsoft.com/office/drawing/2014/main" id="{CF03FDF5-B91F-B868-F4ED-FC9AFB9902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088" y="2069598"/>
            <a:ext cx="4167823" cy="3370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5898693-6D48-9BBD-4EFF-2F288327D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1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3"/>
    </mc:Choice>
    <mc:Fallback xmlns="">
      <p:transition spd="slow" advTm="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hand 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FE74878-3E3F-EE48-3C20-0E5FDB4755F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SOLACI | Sociedad Latinoamericana de Cardiología Intervencionista">
            <a:extLst>
              <a:ext uri="{FF2B5EF4-FFF2-40B4-BE49-F238E27FC236}">
                <a16:creationId xmlns:a16="http://schemas.microsoft.com/office/drawing/2014/main" id="{F4B8EC17-613C-3DEC-4478-0A84A36929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90"/>
          <a:stretch/>
        </p:blipFill>
        <p:spPr bwMode="auto">
          <a:xfrm rot="4360679">
            <a:off x="2914839" y="2287892"/>
            <a:ext cx="3826285" cy="29006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2C7B4FC-89C4-B180-FD33-FC188BA00D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4212" y="57465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2"/>
    </mc:Choice>
    <mc:Fallback xmlns="">
      <p:transition spd="slow" advTm="1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duim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CFF30625-C169-D341-F412-C5CCE34B510C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289424E-CFFA-54D1-58CC-3C45DB9AE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471" y="1991257"/>
            <a:ext cx="3277057" cy="374384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F6EB6B7-E102-DBF1-08BC-E0CB97337C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989" y="56613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64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7"/>
    </mc:Choice>
    <mc:Fallback xmlns="">
      <p:transition spd="slow" advTm="1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vinger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805BA0D1-8544-6E2E-E1F9-433913360E2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A45990C-5221-E42C-26DF-5833CCBB9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418" y="1886467"/>
            <a:ext cx="2381582" cy="3953427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3A59FA3-739F-6869-116D-76B00B640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5962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9"/>
    </mc:Choice>
    <mc:Fallback xmlns="">
      <p:transition spd="slow" advTm="1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pink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97EF9BFF-A3C2-9C31-BB6B-8D4798B4038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62A6C81-7321-3FB8-4DC3-104747BF3F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7761" y="1690689"/>
            <a:ext cx="3248478" cy="4391638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647C3F6-808B-91E6-D184-7F679B55C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84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7"/>
    </mc:Choice>
    <mc:Fallback xmlns="">
      <p:transition spd="slow" advTm="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elleboog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EAD3B1D1-50BA-7F2B-4FD9-0BB8A5DD629B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58FA5CD-BEBF-D963-56E9-F7456B44A7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655" y="2003560"/>
            <a:ext cx="3324689" cy="3648584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4EFFD2E-6F54-31F9-CAFC-F6706D016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6632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2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16"/>
    </mc:Choice>
    <mc:Fallback xmlns="">
      <p:transition spd="slow" advTm="1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knie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>
            <a:extLst>
              <a:ext uri="{FF2B5EF4-FFF2-40B4-BE49-F238E27FC236}">
                <a16:creationId xmlns:a16="http://schemas.microsoft.com/office/drawing/2014/main" id="{0936A7D0-F5E6-4069-7AF9-4A44760E25CD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82EB743-1EE1-4448-AA0D-EA481E31C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8287" y="1838836"/>
            <a:ext cx="2867425" cy="4048690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998F294-FDB5-8D2C-5598-1AF025ECB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3090" y="56438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9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0"/>
    </mc:Choice>
    <mc:Fallback xmlns="">
      <p:transition spd="slow" advTm="2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voet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B7D2D89-1492-E0F7-51E8-DEEBE15A14B7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Ringworm feet Clipart Vector PNG , SVG, EPS, PSD, AI">
            <a:extLst>
              <a:ext uri="{FF2B5EF4-FFF2-40B4-BE49-F238E27FC236}">
                <a16:creationId xmlns:a16="http://schemas.microsoft.com/office/drawing/2014/main" id="{FCC2DA90-BE7F-36D9-55E2-BDAE37172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368" y="2160269"/>
            <a:ext cx="3751263" cy="3440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F851FFE-289C-0112-CE2C-F5494D4F6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701" y="56932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9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7"/>
    </mc:Choice>
    <mc:Fallback xmlns="">
      <p:transition spd="slow" advTm="1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tenen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AFBE257-9A8B-3676-3615-ABC061D65149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 teen. Gratis afbeeldingen om te printen - afb 26940.">
            <a:extLst>
              <a:ext uri="{FF2B5EF4-FFF2-40B4-BE49-F238E27FC236}">
                <a16:creationId xmlns:a16="http://schemas.microsoft.com/office/drawing/2014/main" id="{8246FD21-3B98-5B0B-4233-CAFD74F5B9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4" r="7357"/>
          <a:stretch/>
        </p:blipFill>
        <p:spPr bwMode="auto">
          <a:xfrm>
            <a:off x="2516028" y="2036324"/>
            <a:ext cx="4111943" cy="34379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42EFD83-2FED-E3D1-D2D0-C83F88930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625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06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6"/>
    </mc:Choice>
    <mc:Fallback xmlns="">
      <p:transition spd="slow" advTm="17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nagel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D6FA603F-90F1-C189-41C1-0462E7D6245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it zeggen je nagels over je gezondheid">
            <a:extLst>
              <a:ext uri="{FF2B5EF4-FFF2-40B4-BE49-F238E27FC236}">
                <a16:creationId xmlns:a16="http://schemas.microsoft.com/office/drawing/2014/main" id="{CF142DE7-353F-56A4-2F88-0D16AC32AD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9"/>
          <a:stretch/>
        </p:blipFill>
        <p:spPr bwMode="auto">
          <a:xfrm>
            <a:off x="2597943" y="2062946"/>
            <a:ext cx="3948113" cy="35914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45F39FEF-88DD-2D68-189A-F01436082909}"/>
              </a:ext>
            </a:extLst>
          </p:cNvPr>
          <p:cNvCxnSpPr/>
          <p:nvPr/>
        </p:nvCxnSpPr>
        <p:spPr>
          <a:xfrm>
            <a:off x="5617686" y="2514907"/>
            <a:ext cx="369570" cy="9105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996016-155F-696B-BA2C-821007A019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6543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0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8"/>
    </mc:Choice>
    <mc:Fallback xmlns="">
      <p:transition spd="slow" advTm="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lichaam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D3816F1-5F07-BFA8-84BB-B1C0FA1BD35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Vector illustration of human body">
            <a:extLst>
              <a:ext uri="{FF2B5EF4-FFF2-40B4-BE49-F238E27FC236}">
                <a16:creationId xmlns:a16="http://schemas.microsoft.com/office/drawing/2014/main" id="{C79E1FC2-A495-1349-AFEC-A40783FBFB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1"/>
          <a:stretch/>
        </p:blipFill>
        <p:spPr bwMode="auto">
          <a:xfrm>
            <a:off x="2714942" y="2091689"/>
            <a:ext cx="3714115" cy="3602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6F2E735-803A-98BE-D5DB-37284384C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6937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9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7"/>
    </mc:Choice>
    <mc:Fallback xmlns="">
      <p:transition spd="slow" advTm="2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vogel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8ADACCA1-334C-52BE-6FB7-BEBF1E5EBC1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vogel">
            <a:extLst>
              <a:ext uri="{FF2B5EF4-FFF2-40B4-BE49-F238E27FC236}">
                <a16:creationId xmlns:a16="http://schemas.microsoft.com/office/drawing/2014/main" id="{08D44A36-4283-A528-CE8C-8781C09F63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6" r="10431"/>
          <a:stretch/>
        </p:blipFill>
        <p:spPr bwMode="auto">
          <a:xfrm>
            <a:off x="2486556" y="2008338"/>
            <a:ext cx="4170887" cy="37038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9B3DD4B-45B2-6CCA-2893-A4671CC9A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069" y="575318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88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74"/>
    </mc:Choice>
    <mc:Fallback xmlns="">
      <p:transition spd="slow" advTm="2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lichaamsdeel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71C8BBC7-ED2D-1ED3-A8BC-68F24398DBE6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Body Parts Stock Illustrations – 18,818 Body Parts Stock Illustrations ...">
            <a:extLst>
              <a:ext uri="{FF2B5EF4-FFF2-40B4-BE49-F238E27FC236}">
                <a16:creationId xmlns:a16="http://schemas.microsoft.com/office/drawing/2014/main" id="{095E3699-AD5E-0D5C-C9EF-708DA9E766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448" y="1753608"/>
            <a:ext cx="2979103" cy="4213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A4EB43BB-1619-71CA-84BD-260B2B14E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447" y="56133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9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69"/>
    </mc:Choice>
    <mc:Fallback xmlns="">
      <p:transition spd="slow" advTm="2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bijzonder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15 foto's van vogels die zo fascinerend en bijzonder zijn dat ze van een  andere planeet lijken te komen - Curioctopus.nl">
            <a:extLst>
              <a:ext uri="{FF2B5EF4-FFF2-40B4-BE49-F238E27FC236}">
                <a16:creationId xmlns:a16="http://schemas.microsoft.com/office/drawing/2014/main" id="{6BB6EF83-2460-1D39-2959-2F3D667749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695" y="1690689"/>
            <a:ext cx="3336608" cy="4165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C519B95-6568-1406-E407-9AC61AACD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249" y="561283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9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93"/>
    </mc:Choice>
    <mc:Fallback xmlns="">
      <p:transition spd="slow" advTm="1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kraanvogel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F86E0D6F-29FD-8011-09D9-2636965E3ED3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Japanse Kraanvogel - Blanckendaell Park">
            <a:extLst>
              <a:ext uri="{FF2B5EF4-FFF2-40B4-BE49-F238E27FC236}">
                <a16:creationId xmlns:a16="http://schemas.microsoft.com/office/drawing/2014/main" id="{F02FDEEE-0C5D-6B73-B2E9-B67ADDF36D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83668" y="1552338"/>
            <a:ext cx="3776663" cy="4621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6331CDA-5C91-74F2-A970-926CCE05E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9824" y="56866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6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1"/>
    </mc:Choice>
    <mc:Fallback xmlns="">
      <p:transition spd="slow" advTm="2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heen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982388EA-4094-6565-3C2F-FD505BD30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2971" y="1657835"/>
            <a:ext cx="3458058" cy="4410691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716348-91BA-93BE-B2D0-D096B80CDC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5811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1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2"/>
    </mc:Choice>
    <mc:Fallback xmlns="">
      <p:transition spd="slow" advTm="20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terug</a:t>
            </a:r>
          </a:p>
        </p:txBody>
      </p:sp>
      <p:pic>
        <p:nvPicPr>
          <p:cNvPr id="5" name="Picture 2" descr="http://www.levelsbc.nl/wp-content/uploads/2013/02/Achtergrond_paars111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892066A-1099-0274-F767-08036EE186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997" y="1690689"/>
            <a:ext cx="3258005" cy="4334480"/>
          </a:xfrm>
          <a:prstGeom prst="rect">
            <a:avLst/>
          </a:prstGeom>
        </p:spPr>
      </p:pic>
      <p:pic>
        <p:nvPicPr>
          <p:cNvPr id="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8E0E763-1B1B-E401-81D2-D874E560B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495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3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9"/>
    </mc:Choice>
    <mc:Fallback xmlns="">
      <p:transition spd="slow" advTm="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eng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4910"/>
            <a:ext cx="7776864" cy="4711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 descr="Enge situaties zijn goed voor kinderen: 'Het hoort bij het leven'">
            <a:extLst>
              <a:ext uri="{FF2B5EF4-FFF2-40B4-BE49-F238E27FC236}">
                <a16:creationId xmlns:a16="http://schemas.microsoft.com/office/drawing/2014/main" id="{AF4F1C2F-8CA8-0A62-48A1-4D40F78EC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3" t="4498" r="10846" b="24924"/>
          <a:stretch/>
        </p:blipFill>
        <p:spPr bwMode="auto">
          <a:xfrm>
            <a:off x="3112610" y="1875979"/>
            <a:ext cx="2918777" cy="37482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92FB49-8BCA-AEDC-50DA-23530A45B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356" y="55104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15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9"/>
    </mc:Choice>
    <mc:Fallback xmlns="">
      <p:transition spd="slow" advTm="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monster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C29A202A-80B4-1800-8B2E-BAD2EDD4FDBA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monster">
            <a:extLst>
              <a:ext uri="{FF2B5EF4-FFF2-40B4-BE49-F238E27FC236}">
                <a16:creationId xmlns:a16="http://schemas.microsoft.com/office/drawing/2014/main" id="{E063941A-A79D-F67E-A7A7-8191775046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8"/>
          <a:stretch/>
        </p:blipFill>
        <p:spPr bwMode="auto">
          <a:xfrm>
            <a:off x="2656653" y="2105180"/>
            <a:ext cx="3830693" cy="339471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6612ACE-06E2-2F4E-4AFD-AE121D37B9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688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4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1"/>
    </mc:Choice>
    <mc:Fallback xmlns="">
      <p:transition spd="slow" advTm="2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schrikken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Wat doet die hand voor onze mond als we schrikken? - Nederlands Dagblad. De  kwaliteitskrant van christelijk Nederland">
            <a:extLst>
              <a:ext uri="{FF2B5EF4-FFF2-40B4-BE49-F238E27FC236}">
                <a16:creationId xmlns:a16="http://schemas.microsoft.com/office/drawing/2014/main" id="{813F629D-DB32-8A73-5E47-0052F41168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8" r="1881"/>
          <a:stretch/>
        </p:blipFill>
        <p:spPr bwMode="auto">
          <a:xfrm>
            <a:off x="2837180" y="1690689"/>
            <a:ext cx="3469640" cy="44677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92EDA396-DF12-F85F-B259-332DB98AF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916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3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0"/>
    </mc:Choice>
    <mc:Fallback xmlns="">
      <p:transition spd="slow" advTm="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vogelverschrikker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8CF3442-F10B-FFD3-A5B4-C23F520826D5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vogelverschrikker">
            <a:extLst>
              <a:ext uri="{FF2B5EF4-FFF2-40B4-BE49-F238E27FC236}">
                <a16:creationId xmlns:a16="http://schemas.microsoft.com/office/drawing/2014/main" id="{FF9739C6-2994-41C3-09B0-F4D29D812E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9" r="29174"/>
          <a:stretch/>
        </p:blipFill>
        <p:spPr bwMode="auto">
          <a:xfrm>
            <a:off x="2813526" y="1917699"/>
            <a:ext cx="3516948" cy="388466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8BA202C-9995-B368-AD2C-F8789525FD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1968" y="55586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4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58"/>
    </mc:Choice>
    <mc:Fallback xmlns="">
      <p:transition spd="slow" advTm="2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wegjagen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C915A1D-37FE-01E6-6AD5-56B3BFE7D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5" r="-884"/>
          <a:stretch/>
        </p:blipFill>
        <p:spPr bwMode="auto">
          <a:xfrm>
            <a:off x="2324576" y="2292350"/>
            <a:ext cx="4494848" cy="32462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215D0906-0D6A-7228-1FF7-DA0D172B7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702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69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48"/>
    </mc:Choice>
    <mc:Fallback xmlns="">
      <p:transition spd="slow" advTm="2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</a:t>
            </a:r>
            <a:r>
              <a:rPr lang="nl-NL">
                <a:latin typeface="Calibri Light" panose="020F0302020204030204" pitchFamily="34" charset="0"/>
                <a:cs typeface="Calibri Light" panose="020F0302020204030204" pitchFamily="34" charset="0"/>
              </a:rPr>
              <a:t>staart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404F4C53-A789-D0B3-5286-28CCE1C9683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papegaai">
            <a:extLst>
              <a:ext uri="{FF2B5EF4-FFF2-40B4-BE49-F238E27FC236}">
                <a16:creationId xmlns:a16="http://schemas.microsoft.com/office/drawing/2014/main" id="{E19A7DB0-5C34-078F-176E-28E0E65612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4" t="7950" r="10985" b="191"/>
          <a:stretch/>
        </p:blipFill>
        <p:spPr bwMode="auto">
          <a:xfrm>
            <a:off x="3058477" y="1849355"/>
            <a:ext cx="3027045" cy="40218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281B2562-2FF6-B2E1-F257-233E4AC667AA}"/>
              </a:ext>
            </a:extLst>
          </p:cNvPr>
          <p:cNvCxnSpPr/>
          <p:nvPr/>
        </p:nvCxnSpPr>
        <p:spPr>
          <a:xfrm>
            <a:off x="3195002" y="4220210"/>
            <a:ext cx="772795" cy="119380"/>
          </a:xfrm>
          <a:prstGeom prst="straightConnector1">
            <a:avLst/>
          </a:prstGeom>
          <a:ln w="1016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21BEF5A-3DC1-3B96-E6A2-BFC2099704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7579" y="5627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61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0"/>
    </mc:Choice>
    <mc:Fallback xmlns="">
      <p:transition spd="slow" advTm="2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3222D3AA-7976-93E9-2079-7F5755A23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479249"/>
            <a:ext cx="7886700" cy="3697714"/>
          </a:xfrm>
        </p:spPr>
        <p:txBody>
          <a:bodyPr/>
          <a:lstStyle/>
          <a:p>
            <a:pPr marL="0" indent="0" algn="ctr">
              <a:buNone/>
            </a:pPr>
            <a:r>
              <a:rPr lang="nl-NL" sz="7200" b="1" u="sng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 3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46285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 kudde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6CF69337-1B11-6188-F4DE-138038A5738E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Duitse trein schept kudde schapen en herdershond | NOS">
            <a:extLst>
              <a:ext uri="{FF2B5EF4-FFF2-40B4-BE49-F238E27FC236}">
                <a16:creationId xmlns:a16="http://schemas.microsoft.com/office/drawing/2014/main" id="{53975E43-5B31-E9DF-73BE-6365C19DB2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3" t="-19" r="39274" b="470"/>
          <a:stretch/>
        </p:blipFill>
        <p:spPr bwMode="auto">
          <a:xfrm>
            <a:off x="2900521" y="1746784"/>
            <a:ext cx="3342958" cy="41621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647598FB-A987-61F5-9CEF-779E11BE3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0946" y="56652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23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4"/>
    </mc:Choice>
    <mc:Fallback xmlns="">
      <p:transition spd="slow" advTm="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grazen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Barenbrug - Make Life Beautiful">
            <a:extLst>
              <a:ext uri="{FF2B5EF4-FFF2-40B4-BE49-F238E27FC236}">
                <a16:creationId xmlns:a16="http://schemas.microsoft.com/office/drawing/2014/main" id="{946EEE12-226F-3374-CA1F-09796CFE59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r="19225"/>
          <a:stretch/>
        </p:blipFill>
        <p:spPr bwMode="auto">
          <a:xfrm>
            <a:off x="2945130" y="1795706"/>
            <a:ext cx="3253740" cy="4172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E75821A5-DC09-A9E3-B10A-113DBC470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0946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"/>
    </mc:Choice>
    <mc:Fallback xmlns="">
      <p:transition spd="slow" advTm="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jong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66303DF-8A84-ACA8-3D12-697EAA8EA4F1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Afbeeldingsresultaat voor lam">
            <a:extLst>
              <a:ext uri="{FF2B5EF4-FFF2-40B4-BE49-F238E27FC236}">
                <a16:creationId xmlns:a16="http://schemas.microsoft.com/office/drawing/2014/main" id="{708F9162-52AA-1D7C-26B0-BB858060D9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730"/>
          <a:stretch/>
        </p:blipFill>
        <p:spPr bwMode="auto">
          <a:xfrm>
            <a:off x="3037150" y="1683288"/>
            <a:ext cx="3103880" cy="42891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59A0124-9814-2CFE-5568-2123B7F6D8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341" y="55726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8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"/>
    </mc:Choice>
    <mc:Fallback xmlns="">
      <p:transition spd="slow" advTm="2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beschermen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mama beschermt je wel !!! deel 2 - foto van ruurd1 - Dieren - Zoom.nl">
            <a:extLst>
              <a:ext uri="{FF2B5EF4-FFF2-40B4-BE49-F238E27FC236}">
                <a16:creationId xmlns:a16="http://schemas.microsoft.com/office/drawing/2014/main" id="{63C84D1E-A087-E466-FD31-54863ABB6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87" y="1690689"/>
            <a:ext cx="3324225" cy="4216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DFFD360-EB90-DE20-1F0E-1E8C19FF34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63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01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0"/>
    </mc:Choice>
    <mc:Fallback xmlns="">
      <p:transition spd="slow" advTm="1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 err="1">
                <a:solidFill>
                  <a:srgbClr val="FF0000"/>
                </a:solidFill>
                <a:latin typeface="Wingdings" panose="05000000000000000000" pitchFamily="2" charset="2"/>
              </a:rPr>
              <a:t>l</a:t>
            </a:r>
            <a:r>
              <a:rPr lang="nl-NL" sz="4400" err="1">
                <a:latin typeface="Calibri Light" panose="020F0302020204030204" pitchFamily="34" charset="0"/>
                <a:cs typeface="Calibri Light" panose="020F0302020204030204" pitchFamily="34" charset="0"/>
              </a:rPr>
              <a:t>het</a:t>
            </a:r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 schaap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367C0963-14C4-EFEF-62C3-09B076B3CECF}"/>
              </a:ext>
            </a:extLst>
          </p:cNvPr>
          <p:cNvSpPr/>
          <p:nvPr/>
        </p:nvSpPr>
        <p:spPr>
          <a:xfrm>
            <a:off x="628650" y="1480008"/>
            <a:ext cx="7886700" cy="4760536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 descr="PRISTINE Promise">
            <a:extLst>
              <a:ext uri="{FF2B5EF4-FFF2-40B4-BE49-F238E27FC236}">
                <a16:creationId xmlns:a16="http://schemas.microsoft.com/office/drawing/2014/main" id="{F353F82E-A55D-7BE2-4DCF-1D07E97D4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07" y="1872614"/>
            <a:ext cx="3766185" cy="376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96D05A3-083C-F50C-5ACB-38854C84D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7734" y="56410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192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400">
                <a:latin typeface="Calibri Light" panose="020F0302020204030204" pitchFamily="34" charset="0"/>
                <a:cs typeface="Calibri Light" panose="020F0302020204030204" pitchFamily="34" charset="0"/>
              </a:rPr>
              <a:t>de wei </a:t>
            </a:r>
          </a:p>
        </p:txBody>
      </p:sp>
      <p:pic>
        <p:nvPicPr>
          <p:cNvPr id="4" name="Picture 4" descr="http://www.nonpaintstore.nl/images/product_images/thumbnail_RAL8023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720181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levelsbc.nl/wp-content/uploads/2013/02/Achtergrond_paars111.png">
            <a:extLst>
              <a:ext uri="{FF2B5EF4-FFF2-40B4-BE49-F238E27FC236}">
                <a16:creationId xmlns:a16="http://schemas.microsoft.com/office/drawing/2014/main" id="{1E5C1DAD-DF79-5FAD-3C78-D276C118C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 descr="Afbeeldingsresultaat voor wei">
            <a:extLst>
              <a:ext uri="{FF2B5EF4-FFF2-40B4-BE49-F238E27FC236}">
                <a16:creationId xmlns:a16="http://schemas.microsoft.com/office/drawing/2014/main" id="{D1C6BD9F-1AAD-5248-9F44-24978F8C8B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4" r="44160"/>
          <a:stretch/>
        </p:blipFill>
        <p:spPr bwMode="auto">
          <a:xfrm>
            <a:off x="2993390" y="1807500"/>
            <a:ext cx="3157220" cy="40407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054D1D23-96CA-F59E-F6A4-DBEAF3332C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161" y="56045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3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27"/>
    </mc:Choice>
    <mc:Fallback xmlns="">
      <p:transition spd="slow" advTm="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blijven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Schaap bij hek - foto van buddyvos - Dieren - Zoom.nl">
            <a:extLst>
              <a:ext uri="{FF2B5EF4-FFF2-40B4-BE49-F238E27FC236}">
                <a16:creationId xmlns:a16="http://schemas.microsoft.com/office/drawing/2014/main" id="{E8EFD44F-B5D7-949D-A182-46BE833C81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0" r="4905"/>
          <a:stretch/>
        </p:blipFill>
        <p:spPr bwMode="auto">
          <a:xfrm>
            <a:off x="2982912" y="1825625"/>
            <a:ext cx="3178175" cy="39189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F3E931C-2435-20A0-E4C8-89A1DBD4C5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6457" y="56896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3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4"/>
    </mc:Choice>
    <mc:Fallback xmlns="">
      <p:transition spd="slow" advTm="2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wegbrengen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Zo breng je je kinderen veilig naar school op de fiets | MiniMe.nl">
            <a:extLst>
              <a:ext uri="{FF2B5EF4-FFF2-40B4-BE49-F238E27FC236}">
                <a16:creationId xmlns:a16="http://schemas.microsoft.com/office/drawing/2014/main" id="{10C54E6A-D330-9FE2-C3E9-EC5940A5EE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r="35846"/>
          <a:stretch/>
        </p:blipFill>
        <p:spPr bwMode="auto">
          <a:xfrm>
            <a:off x="2894330" y="1690689"/>
            <a:ext cx="3355340" cy="42265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8F47A74-4395-4688-5BF6-42F0781B1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579" y="5732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23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2"/>
    </mc:Choice>
    <mc:Fallback xmlns="">
      <p:transition spd="slow" advTm="2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2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4800">
                <a:latin typeface="Calibri Light" panose="020F0302020204030204" pitchFamily="34" charset="0"/>
                <a:cs typeface="Calibri Light" panose="020F0302020204030204" pitchFamily="34" charset="0"/>
              </a:rPr>
              <a:t>vertrekken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F488DEB-B2F9-9482-1D60-EACEC342F6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F47EDC32-C2E8-28CB-52D0-1534BAD195EA}"/>
              </a:ext>
            </a:extLst>
          </p:cNvPr>
          <p:cNvSpPr/>
          <p:nvPr/>
        </p:nvSpPr>
        <p:spPr>
          <a:xfrm>
            <a:off x="628650" y="1501493"/>
            <a:ext cx="7886700" cy="476053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  <p:pic>
        <p:nvPicPr>
          <p:cNvPr id="3" name="Afbeelding 2" descr="Voor opstijgen heb je meer asfalt nodig dan voor landen">
            <a:extLst>
              <a:ext uri="{FF2B5EF4-FFF2-40B4-BE49-F238E27FC236}">
                <a16:creationId xmlns:a16="http://schemas.microsoft.com/office/drawing/2014/main" id="{4FC3DDAE-5047-1E05-3689-AEF98A1A51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7" r="23512"/>
          <a:stretch/>
        </p:blipFill>
        <p:spPr bwMode="auto">
          <a:xfrm>
            <a:off x="2834640" y="1915159"/>
            <a:ext cx="3474720" cy="3755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7FF421CB-679B-6226-39C4-C50FA42018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558" y="567020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1"/>
    </mc:Choice>
    <mc:Fallback xmlns="">
      <p:transition spd="slow" advTm="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EF603E5C6A7342B741E5847C80CC52" ma:contentTypeVersion="18" ma:contentTypeDescription="Een nieuw document maken." ma:contentTypeScope="" ma:versionID="ee379cd308a25673034bf96152822b22">
  <xsd:schema xmlns:xsd="http://www.w3.org/2001/XMLSchema" xmlns:xs="http://www.w3.org/2001/XMLSchema" xmlns:p="http://schemas.microsoft.com/office/2006/metadata/properties" xmlns:ns2="ebf5450b-4da8-4325-98be-37eb624cc67b" xmlns:ns3="2c6b88fd-cdb9-4555-b96c-5b041ec73eef" targetNamespace="http://schemas.microsoft.com/office/2006/metadata/properties" ma:root="true" ma:fieldsID="9d86f3cafa16b2bc0f6cd9d75494f594" ns2:_="" ns3:_="">
    <xsd:import namespace="ebf5450b-4da8-4325-98be-37eb624cc67b"/>
    <xsd:import namespace="2c6b88fd-cdb9-4555-b96c-5b041ec73e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f5450b-4da8-4325-98be-37eb624cc6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Afbeeldingtags" ma:readOnly="false" ma:fieldId="{5cf76f15-5ced-4ddc-b409-7134ff3c332f}" ma:taxonomyMulti="true" ma:sspId="42bc7d07-b8a2-4d0b-8b88-3461a645f2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b88fd-cdb9-4555-b96c-5b041ec73eef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2e5e682-18c0-4d00-b62a-1829f15b20fa}" ma:internalName="TaxCatchAll" ma:showField="CatchAllData" ma:web="2c6b88fd-cdb9-4555-b96c-5b041ec73ee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c6b88fd-cdb9-4555-b96c-5b041ec73eef" xsi:nil="true"/>
    <lcf76f155ced4ddcb4097134ff3c332f xmlns="ebf5450b-4da8-4325-98be-37eb624cc67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D54469D-812F-455C-AB31-87C9A5F8193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C69828F-C5DD-4ED1-BF74-63F0ABDDF1EB}"/>
</file>

<file path=customXml/itemProps3.xml><?xml version="1.0" encoding="utf-8"?>
<ds:datastoreItem xmlns:ds="http://schemas.openxmlformats.org/officeDocument/2006/customXml" ds:itemID="{B107202B-DC86-4123-B64B-C8C3494317D0}">
  <ds:schemaRefs>
    <ds:schemaRef ds:uri="2c6b88fd-cdb9-4555-b96c-5b041ec73eef"/>
    <ds:schemaRef ds:uri="ebf5450b-4da8-4325-98be-37eb624cc67b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307</Words>
  <Application>Microsoft Office PowerPoint</Application>
  <PresentationFormat>Diavoorstelling (4:3)</PresentationFormat>
  <Paragraphs>175</Paragraphs>
  <Slides>161</Slides>
  <Notes>0</Notes>
  <HiddenSlides>0</HiddenSlides>
  <MMClips>158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161</vt:i4>
      </vt:variant>
    </vt:vector>
  </HeadingPairs>
  <TitlesOfParts>
    <vt:vector size="169" baseType="lpstr">
      <vt:lpstr>Aptos</vt:lpstr>
      <vt:lpstr>Aptos Display</vt:lpstr>
      <vt:lpstr>Arial</vt:lpstr>
      <vt:lpstr>Calibri</vt:lpstr>
      <vt:lpstr>Calibri Light</vt:lpstr>
      <vt:lpstr>SchoolKX_New</vt:lpstr>
      <vt:lpstr>Wingdings</vt:lpstr>
      <vt:lpstr>Kantoorthema</vt:lpstr>
      <vt:lpstr>PowerPoint-presentatie</vt:lpstr>
      <vt:lpstr>PowerPoint-presentatie</vt:lpstr>
      <vt:lpstr>de snavel</vt:lpstr>
      <vt:lpstr>de vleugels</vt:lpstr>
      <vt:lpstr>de vlieg</vt:lpstr>
      <vt:lpstr>vliegen</vt:lpstr>
      <vt:lpstr>de vlinder </vt:lpstr>
      <vt:lpstr>de vogel </vt:lpstr>
      <vt:lpstr>de staart </vt:lpstr>
      <vt:lpstr>de veer </vt:lpstr>
      <vt:lpstr>hoeveel</vt:lpstr>
      <vt:lpstr>tellen</vt:lpstr>
      <vt:lpstr>zoveel</vt:lpstr>
      <vt:lpstr>ongeveer</vt:lpstr>
      <vt:lpstr>precies</vt:lpstr>
      <vt:lpstr>lhet geluid</vt:lpstr>
      <vt:lpstr>lhet lawaai/ de herrie</vt:lpstr>
      <vt:lpstr>stil</vt:lpstr>
      <vt:lpstr>klinken</vt:lpstr>
      <vt:lpstr>blaffen</vt:lpstr>
      <vt:lpstr>de egel </vt:lpstr>
      <vt:lpstr>de gans </vt:lpstr>
      <vt:lpstr>de haas </vt:lpstr>
      <vt:lpstr>kwaken</vt:lpstr>
      <vt:lpstr>lhet lieveheersbeestje</vt:lpstr>
      <vt:lpstr>de merel</vt:lpstr>
      <vt:lpstr>de mus</vt:lpstr>
      <vt:lpstr>de slak</vt:lpstr>
      <vt:lpstr>de spin</vt:lpstr>
      <vt:lpstr>de mug </vt:lpstr>
      <vt:lpstr>de eend </vt:lpstr>
      <vt:lpstr>piepen</vt:lpstr>
      <vt:lpstr>lhet insect</vt:lpstr>
      <vt:lpstr>een ei leggen</vt:lpstr>
      <vt:lpstr>fladderen</vt:lpstr>
      <vt:lpstr>pikken</vt:lpstr>
      <vt:lpstr>trippelen</vt:lpstr>
      <vt:lpstr>lhet nest</vt:lpstr>
      <vt:lpstr>lhet ei</vt:lpstr>
      <vt:lpstr>de kip</vt:lpstr>
      <vt:lpstr>de haan</vt:lpstr>
      <vt:lpstr>lhet kuiken</vt:lpstr>
      <vt:lpstr>de duif </vt:lpstr>
      <vt:lpstr>de koekoek </vt:lpstr>
      <vt:lpstr>de kraai </vt:lpstr>
      <vt:lpstr>de meeuw</vt:lpstr>
      <vt:lpstr>de reiger </vt:lpstr>
      <vt:lpstr>de zwaluw </vt:lpstr>
      <vt:lpstr>stilzitten</vt:lpstr>
      <vt:lpstr>bewegen</vt:lpstr>
      <vt:lpstr>(op je) plaats/plek</vt:lpstr>
      <vt:lpstr>PowerPoint-presentatie</vt:lpstr>
      <vt:lpstr>de ochtend </vt:lpstr>
      <vt:lpstr>de middag</vt:lpstr>
      <vt:lpstr>de avond </vt:lpstr>
      <vt:lpstr>de nacht</vt:lpstr>
      <vt:lpstr>overdag</vt:lpstr>
      <vt:lpstr>de hele dag</vt:lpstr>
      <vt:lpstr>bezig zijn</vt:lpstr>
      <vt:lpstr>de vogeltrek </vt:lpstr>
      <vt:lpstr>dichtbij</vt:lpstr>
      <vt:lpstr>verderop</vt:lpstr>
      <vt:lpstr>ver weg</vt:lpstr>
      <vt:lpstr>lhet eind</vt:lpstr>
      <vt:lpstr>tropisch</vt:lpstr>
      <vt:lpstr>met rust laten</vt:lpstr>
      <vt:lpstr>rijmen</vt:lpstr>
      <vt:lpstr>de benen </vt:lpstr>
      <vt:lpstr>de armen </vt:lpstr>
      <vt:lpstr>de hand </vt:lpstr>
      <vt:lpstr>de duim </vt:lpstr>
      <vt:lpstr>de vinger</vt:lpstr>
      <vt:lpstr>de pink </vt:lpstr>
      <vt:lpstr>de elleboog </vt:lpstr>
      <vt:lpstr>de knie </vt:lpstr>
      <vt:lpstr>de voet </vt:lpstr>
      <vt:lpstr>de tenen</vt:lpstr>
      <vt:lpstr>de nagel </vt:lpstr>
      <vt:lpstr>lhet lichaam</vt:lpstr>
      <vt:lpstr>lhet lichaamsdeel</vt:lpstr>
      <vt:lpstr>bijzonder</vt:lpstr>
      <vt:lpstr>de kraanvogel </vt:lpstr>
      <vt:lpstr>heen</vt:lpstr>
      <vt:lpstr>terug</vt:lpstr>
      <vt:lpstr>eng</vt:lpstr>
      <vt:lpstr>lhet monster</vt:lpstr>
      <vt:lpstr>schrikken</vt:lpstr>
      <vt:lpstr>de vogelverschrikker </vt:lpstr>
      <vt:lpstr>wegjagen</vt:lpstr>
      <vt:lpstr>PowerPoint-presentatie</vt:lpstr>
      <vt:lpstr>de  kudde</vt:lpstr>
      <vt:lpstr>grazen</vt:lpstr>
      <vt:lpstr>lhet jong</vt:lpstr>
      <vt:lpstr>beschermen</vt:lpstr>
      <vt:lpstr>lhet schaap</vt:lpstr>
      <vt:lpstr>de wei </vt:lpstr>
      <vt:lpstr>blijven</vt:lpstr>
      <vt:lpstr>wegbrengen</vt:lpstr>
      <vt:lpstr>vertrekken</vt:lpstr>
      <vt:lpstr>lhet afscheid</vt:lpstr>
      <vt:lpstr>onderweg zijn</vt:lpstr>
      <vt:lpstr>aankomen</vt:lpstr>
      <vt:lpstr>ophalen</vt:lpstr>
      <vt:lpstr>de reis </vt:lpstr>
      <vt:lpstr>reizen</vt:lpstr>
      <vt:lpstr>lhet schip</vt:lpstr>
      <vt:lpstr>de trein</vt:lpstr>
      <vt:lpstr>lhet vliegtuig</vt:lpstr>
      <vt:lpstr>lhet voertuig</vt:lpstr>
      <vt:lpstr>de start </vt:lpstr>
      <vt:lpstr>(op)stijgen</vt:lpstr>
      <vt:lpstr>dalen</vt:lpstr>
      <vt:lpstr>landen</vt:lpstr>
      <vt:lpstr>de luchtballon </vt:lpstr>
      <vt:lpstr>de helikopter </vt:lpstr>
      <vt:lpstr>de raket </vt:lpstr>
      <vt:lpstr>je ogen uitkijken</vt:lpstr>
      <vt:lpstr>wegen</vt:lpstr>
      <vt:lpstr>de weegschaal </vt:lpstr>
      <vt:lpstr>licht</vt:lpstr>
      <vt:lpstr>zwaar</vt:lpstr>
      <vt:lpstr>tillen</vt:lpstr>
      <vt:lpstr>sterk</vt:lpstr>
      <vt:lpstr>slap</vt:lpstr>
      <vt:lpstr>lhet gewicht</vt:lpstr>
      <vt:lpstr>de spier </vt:lpstr>
      <vt:lpstr>lhet bot</vt:lpstr>
      <vt:lpstr>langzaam</vt:lpstr>
      <vt:lpstr>snel</vt:lpstr>
      <vt:lpstr>de stap </vt:lpstr>
      <vt:lpstr>stappen</vt:lpstr>
      <vt:lpstr>hollen</vt:lpstr>
      <vt:lpstr>de vaart</vt:lpstr>
      <vt:lpstr>achterblijven</vt:lpstr>
      <vt:lpstr>de snelheid</vt:lpstr>
      <vt:lpstr>de tijd </vt:lpstr>
      <vt:lpstr>lhet uur</vt:lpstr>
      <vt:lpstr>even</vt:lpstr>
      <vt:lpstr>lang</vt:lpstr>
      <vt:lpstr>kort duren</vt:lpstr>
      <vt:lpstr>lang duren</vt:lpstr>
      <vt:lpstr>de klok </vt:lpstr>
      <vt:lpstr>lhet horloge</vt:lpstr>
      <vt:lpstr>de wekker</vt:lpstr>
      <vt:lpstr>lhet mobieltje</vt:lpstr>
      <vt:lpstr>vroeg</vt:lpstr>
      <vt:lpstr>laat</vt:lpstr>
      <vt:lpstr>de vakantie</vt:lpstr>
      <vt:lpstr>de zomer </vt:lpstr>
      <vt:lpstr>lhet land</vt:lpstr>
      <vt:lpstr>lhet buitenland</vt:lpstr>
      <vt:lpstr>de zon </vt:lpstr>
      <vt:lpstr>de maan </vt:lpstr>
      <vt:lpstr>de ster </vt:lpstr>
      <vt:lpstr>de dag </vt:lpstr>
      <vt:lpstr>de nacht</vt:lpstr>
      <vt:lpstr>plat</vt:lpstr>
      <vt:lpstr>bol (rond)</vt:lpstr>
      <vt:lpstr>de globe</vt:lpstr>
      <vt:lpstr>lhet heelal</vt:lpstr>
      <vt:lpstr>zweven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Bruno Leite de Oliveira</dc:creator>
  <cp:lastModifiedBy>Floor de Bruin</cp:lastModifiedBy>
  <cp:revision>2</cp:revision>
  <dcterms:created xsi:type="dcterms:W3CDTF">2024-03-12T07:30:34Z</dcterms:created>
  <dcterms:modified xsi:type="dcterms:W3CDTF">2024-07-11T13:51:27Z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0x010100C7EF603E5C6A7342B741E5847C80CC52</vt:lpwstr>
  </property>
  <property fmtid="{D5CDD505-2E9C-101B-9397-08002B2CF9AE}" pid="3" name="MediaServiceImageTags">
    <vt:lpwstr/>
  </property>
</Properties>
</file>