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0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310" r:id="rId13"/>
    <p:sldId id="267" r:id="rId14"/>
    <p:sldId id="268" r:id="rId15"/>
    <p:sldId id="269" r:id="rId16"/>
    <p:sldId id="270" r:id="rId17"/>
    <p:sldId id="311" r:id="rId18"/>
    <p:sldId id="331" r:id="rId19"/>
    <p:sldId id="315" r:id="rId20"/>
    <p:sldId id="316" r:id="rId21"/>
    <p:sldId id="317" r:id="rId22"/>
    <p:sldId id="319" r:id="rId23"/>
    <p:sldId id="320" r:id="rId24"/>
    <p:sldId id="326" r:id="rId25"/>
    <p:sldId id="306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312" r:id="rId37"/>
    <p:sldId id="307" r:id="rId38"/>
    <p:sldId id="281" r:id="rId39"/>
    <p:sldId id="282" r:id="rId40"/>
    <p:sldId id="285" r:id="rId41"/>
    <p:sldId id="286" r:id="rId42"/>
    <p:sldId id="287" r:id="rId43"/>
    <p:sldId id="284" r:id="rId44"/>
    <p:sldId id="288" r:id="rId45"/>
    <p:sldId id="289" r:id="rId46"/>
    <p:sldId id="283" r:id="rId47"/>
    <p:sldId id="313" r:id="rId48"/>
    <p:sldId id="332" r:id="rId49"/>
    <p:sldId id="321" r:id="rId50"/>
    <p:sldId id="322" r:id="rId51"/>
    <p:sldId id="323" r:id="rId52"/>
    <p:sldId id="324" r:id="rId53"/>
    <p:sldId id="308" r:id="rId54"/>
    <p:sldId id="290" r:id="rId55"/>
    <p:sldId id="291" r:id="rId56"/>
    <p:sldId id="292" r:id="rId57"/>
    <p:sldId id="293" r:id="rId58"/>
    <p:sldId id="294" r:id="rId59"/>
    <p:sldId id="295" r:id="rId60"/>
    <p:sldId id="296" r:id="rId61"/>
    <p:sldId id="297" r:id="rId62"/>
    <p:sldId id="298" r:id="rId63"/>
    <p:sldId id="299" r:id="rId64"/>
    <p:sldId id="300" r:id="rId65"/>
    <p:sldId id="301" r:id="rId66"/>
    <p:sldId id="302" r:id="rId67"/>
    <p:sldId id="303" r:id="rId68"/>
    <p:sldId id="304" r:id="rId69"/>
    <p:sldId id="305" r:id="rId70"/>
    <p:sldId id="314" r:id="rId71"/>
    <p:sldId id="327" r:id="rId72"/>
    <p:sldId id="329" r:id="rId73"/>
    <p:sldId id="325" r:id="rId74"/>
    <p:sldId id="328" r:id="rId7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>
      <p:cViewPr varScale="1">
        <p:scale>
          <a:sx n="69" d="100"/>
          <a:sy n="69" d="100"/>
        </p:scale>
        <p:origin x="77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45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FBFBE-619D-4FEE-95BE-C8073AB14E90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3EA2-7A4C-41D2-BB48-22A8B268CE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2069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FBFBE-619D-4FEE-95BE-C8073AB14E90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3EA2-7A4C-41D2-BB48-22A8B268CE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8066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FBFBE-619D-4FEE-95BE-C8073AB14E90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3EA2-7A4C-41D2-BB48-22A8B268CE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4821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FBFBE-619D-4FEE-95BE-C8073AB14E90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3EA2-7A4C-41D2-BB48-22A8B268CE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1493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FBFBE-619D-4FEE-95BE-C8073AB14E90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3EA2-7A4C-41D2-BB48-22A8B268CE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068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FBFBE-619D-4FEE-95BE-C8073AB14E90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3EA2-7A4C-41D2-BB48-22A8B268CE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9454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FBFBE-619D-4FEE-95BE-C8073AB14E90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3EA2-7A4C-41D2-BB48-22A8B268CE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127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FBFBE-619D-4FEE-95BE-C8073AB14E90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3EA2-7A4C-41D2-BB48-22A8B268CE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0261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FBFBE-619D-4FEE-95BE-C8073AB14E90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3EA2-7A4C-41D2-BB48-22A8B268CE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1282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FBFBE-619D-4FEE-95BE-C8073AB14E90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3EA2-7A4C-41D2-BB48-22A8B268CE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8235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FBFBE-619D-4FEE-95BE-C8073AB14E90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3EA2-7A4C-41D2-BB48-22A8B268CE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3681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FBFBE-619D-4FEE-95BE-C8073AB14E90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93EA2-7A4C-41D2-BB48-22A8B268CE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827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1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image" Target="../media/image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image" Target="../media/image1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5.mp4"/><Relationship Id="rId1" Type="http://schemas.microsoft.com/office/2007/relationships/media" Target="../media/media35.mp4"/><Relationship Id="rId5" Type="http://schemas.openxmlformats.org/officeDocument/2006/relationships/image" Target="../media/image20.png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52.jpeg"/><Relationship Id="rId4" Type="http://schemas.openxmlformats.org/officeDocument/2006/relationships/image" Target="../media/image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53.jpeg"/><Relationship Id="rId4" Type="http://schemas.openxmlformats.org/officeDocument/2006/relationships/image" Target="../media/image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54.jpeg"/><Relationship Id="rId4" Type="http://schemas.openxmlformats.org/officeDocument/2006/relationships/image" Target="../media/image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image" Target="../media/image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openxmlformats.org/officeDocument/2006/relationships/image" Target="../media/image56.jpeg"/><Relationship Id="rId4" Type="http://schemas.openxmlformats.org/officeDocument/2006/relationships/image" Target="../media/image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57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image" Target="../media/image1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61.jpeg"/><Relationship Id="rId4" Type="http://schemas.openxmlformats.org/officeDocument/2006/relationships/image" Target="../media/image5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62.jpeg"/><Relationship Id="rId4" Type="http://schemas.openxmlformats.org/officeDocument/2006/relationships/image" Target="../media/image5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63.jpeg"/><Relationship Id="rId4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64.png"/><Relationship Id="rId4" Type="http://schemas.openxmlformats.org/officeDocument/2006/relationships/image" Target="../media/image5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65.jpeg"/><Relationship Id="rId4" Type="http://schemas.openxmlformats.org/officeDocument/2006/relationships/image" Target="../media/image5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image" Target="../media/image66.png"/><Relationship Id="rId4" Type="http://schemas.openxmlformats.org/officeDocument/2006/relationships/image" Target="../media/image5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67.jpeg"/><Relationship Id="rId4" Type="http://schemas.openxmlformats.org/officeDocument/2006/relationships/image" Target="../media/image5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3.png"/><Relationship Id="rId5" Type="http://schemas.openxmlformats.org/officeDocument/2006/relationships/image" Target="../media/image68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33CC"/>
                </a:solidFill>
              </a:rPr>
              <a:t>de woordkaarten van cursus 1 module 1</a:t>
            </a:r>
          </a:p>
        </p:txBody>
      </p:sp>
    </p:spTree>
    <p:extLst>
      <p:ext uri="{BB962C8B-B14F-4D97-AF65-F5344CB8AC3E}">
        <p14:creationId xmlns:p14="http://schemas.microsoft.com/office/powerpoint/2010/main" val="4263144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/>
              <a:t>het </a:t>
            </a:r>
            <a:r>
              <a:rPr lang="nl-NL" dirty="0" err="1"/>
              <a:t>digibord</a:t>
            </a:r>
            <a:endParaRPr lang="nl-NL" dirty="0"/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jdelijke aanduiding voor inhoud 3" descr="http://www.google.nl/url?source=imglanding&amp;ct=img&amp;q=http://www.willibrordushulst.nl/images/digibordfoto2.jpg&amp;sa=X&amp;ei=WqECUL-7KoHK0QXdzPmJBw&amp;ved=0CAwQ8wc&amp;usg=AFQjCNEpWzFB4tGbGIQZTJlRKY-XnG46DQ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2" y="1703616"/>
            <a:ext cx="554461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FF756A3-13ED-4F09-B290-6ADBA5E1E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5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stoel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jdelijke aanduiding voor inhoud 3" descr="http://www.google.nl/url?source=imglanding&amp;ct=img&amp;q=http://www.hicckantoormeubelen.com/images/producten/1058_1_large.jpg&amp;sa=X&amp;ei=k6MCUNmpJaGH0AWTuomqBw&amp;ved=0CAsQ8wc&amp;usg=AFQjCNFLJi8tr1zFZzdMiSQtYyKLPT8l5w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1739620"/>
            <a:ext cx="309634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2189F2A-FE5E-450A-8056-F2543BE5A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3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tafel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2901"/>
            <a:ext cx="799288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jdelijke aanduiding voor inhoud 3" descr="http://www.google.nl/url?source=imglanding&amp;ct=img&amp;q=http://www.global-resources.nl/UserFiles/Images/Large/Aanbod/Schooltafel1persoons70x50cm.jpg&amp;sa=X&amp;ei=KKMCUNOUDMqQ0AWs2cm0Bw&amp;ved=0CAsQ8wc&amp;usg=AFQjCNHNsCPMIX3Y2YbnI96t-SK3kx3lkw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852" y="1689316"/>
            <a:ext cx="4276296" cy="427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AF770C-FF46-4EB0-AF8F-E0B198825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6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599397" y="274638"/>
            <a:ext cx="7994517" cy="1143000"/>
          </a:xfrm>
        </p:spPr>
        <p:txBody>
          <a:bodyPr/>
          <a:lstStyle/>
          <a:p>
            <a:r>
              <a:rPr lang="nl-NL" dirty="0"/>
              <a:t>liggen</a:t>
            </a:r>
          </a:p>
        </p:txBody>
      </p:sp>
      <p:pic>
        <p:nvPicPr>
          <p:cNvPr id="7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liggend ki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87" y="2276872"/>
            <a:ext cx="3659138" cy="365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90A9CBE-C216-4E94-8897-8A83129B3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198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2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lopen</a:t>
            </a:r>
          </a:p>
        </p:txBody>
      </p:sp>
      <p:pic>
        <p:nvPicPr>
          <p:cNvPr id="8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9" y="1478332"/>
            <a:ext cx="8005050" cy="490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fbeeldingsresultaat voor kind leert lop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48371"/>
            <a:ext cx="5876260" cy="356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C1F8C8F-99AC-49E5-87C7-8260FF086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99" y="5661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6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364315" y="335013"/>
            <a:ext cx="8229600" cy="1143000"/>
          </a:xfrm>
        </p:spPr>
        <p:txBody>
          <a:bodyPr/>
          <a:lstStyle/>
          <a:p>
            <a:r>
              <a:rPr lang="nl-NL" dirty="0"/>
              <a:t>staan</a:t>
            </a:r>
          </a:p>
        </p:txBody>
      </p:sp>
      <p:pic>
        <p:nvPicPr>
          <p:cNvPr id="7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fbeeldingsresultaat voor staande ki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71" y="2204864"/>
            <a:ext cx="3566170" cy="356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966A98F-D2F9-4E42-8CA3-A5E40D168E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440" y="55273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8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364315" y="309134"/>
            <a:ext cx="8229600" cy="1143000"/>
          </a:xfrm>
        </p:spPr>
        <p:txBody>
          <a:bodyPr/>
          <a:lstStyle/>
          <a:p>
            <a:r>
              <a:rPr lang="nl-NL" dirty="0"/>
              <a:t>zitten</a:t>
            </a:r>
          </a:p>
        </p:txBody>
      </p:sp>
      <p:pic>
        <p:nvPicPr>
          <p:cNvPr id="7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fbeeldingsresultaat voor zittende ki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003" y="2066277"/>
            <a:ext cx="2931305" cy="373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F5DC206-48C5-469F-BAEC-AADF62FAD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661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8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woord van de dag 1: de klas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4909"/>
            <a:ext cx="792088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untitl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978" y="1700808"/>
            <a:ext cx="6193790" cy="4645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963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1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1M1D1 Hallo ik ben de nieuwe ju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8A130624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70823"/>
            <a:ext cx="491490" cy="37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421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les 1</a:t>
            </a:r>
          </a:p>
        </p:txBody>
      </p:sp>
      <p:pic>
        <p:nvPicPr>
          <p:cNvPr id="4" name="Tijdelijke aanduiding voor inhoud 3" descr="D:\M.N. Origineel\MN origineel\MN cursus 1 origineel\MN-Cursus-1-Tapes\module 1\verhaalplaat hoofdpersonen cursus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650945" cy="4853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955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>
          <a:xfrm>
            <a:off x="1403648" y="2492896"/>
            <a:ext cx="6400800" cy="1008112"/>
          </a:xfrm>
        </p:spPr>
        <p:txBody>
          <a:bodyPr>
            <a:normAutofit/>
          </a:bodyPr>
          <a:lstStyle/>
          <a:p>
            <a:r>
              <a:rPr lang="nl-NL" sz="4400" b="1" dirty="0">
                <a:solidFill>
                  <a:srgbClr val="0033CC"/>
                </a:solidFill>
                <a:latin typeface="+mj-lt"/>
              </a:rPr>
              <a:t>dag 1</a:t>
            </a:r>
          </a:p>
        </p:txBody>
      </p:sp>
    </p:spTree>
    <p:extLst>
      <p:ext uri="{BB962C8B-B14F-4D97-AF65-F5344CB8AC3E}">
        <p14:creationId xmlns:p14="http://schemas.microsoft.com/office/powerpoint/2010/main" val="3651551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les 1</a:t>
            </a:r>
            <a:endParaRPr lang="nl-NL" dirty="0"/>
          </a:p>
        </p:txBody>
      </p:sp>
      <p:pic>
        <p:nvPicPr>
          <p:cNvPr id="4" name="Afbeelding 3" descr="D:\M.N. Origineel\MN origineel\MN cursus 1 origineel\MN-Cursus-1-Tapes\module 1\C1 M1 D1 Hallo,ik ben de nieuwe juf - 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645910" cy="4701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6746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les 1</a:t>
            </a:r>
            <a:endParaRPr lang="nl-NL" dirty="0"/>
          </a:p>
        </p:txBody>
      </p:sp>
      <p:pic>
        <p:nvPicPr>
          <p:cNvPr id="4" name="Tijdelijke aanduiding voor inhoud 3" descr="D:\M.N. Origineel\MN origineel\MN cursus 1 origineel\MN-Cursus-1-Tapes\module 1\C1 M1 D1 Hallo,ik ben de nieuwe juf -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098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les 1</a:t>
            </a:r>
            <a:endParaRPr lang="nl-NL" dirty="0"/>
          </a:p>
        </p:txBody>
      </p:sp>
      <p:pic>
        <p:nvPicPr>
          <p:cNvPr id="10" name="Tijdelijke aanduiding voor inhoud 9" descr="D:\M.N. Origineel\MN origineel\MN cursus 1 origineel\MN-Cursus-1-Tapes\module 1\C1 M1 D3 Waar is de WC -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10" descr="D:\M.N. Origineel\MN origineel\MN cursus 1 origineel\MN-Cursus-1-Tapes\module 1\C1 M1 D1 Hallo,ik ben de nieuwe juf - 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475" y="1412776"/>
            <a:ext cx="6645910" cy="4701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3114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les 1</a:t>
            </a:r>
            <a:endParaRPr lang="nl-NL" dirty="0"/>
          </a:p>
        </p:txBody>
      </p:sp>
      <p:pic>
        <p:nvPicPr>
          <p:cNvPr id="5" name="Tijdelijke aanduiding voor inhoud 4" descr="D:\M.N. Origineel\MN origineel\MN cursus 1 origineel\MN-Cursus-1-Tapes\module 1\C1 M1 D1 Hallo,ik ben de nieuwe juf -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5733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Taalfuncties</a:t>
            </a:r>
            <a:r>
              <a:rPr lang="en-US" dirty="0"/>
              <a:t> van dag 1: </a:t>
            </a:r>
            <a:r>
              <a:rPr lang="en-US" dirty="0" err="1"/>
              <a:t>begroeten</a:t>
            </a:r>
            <a:endParaRPr lang="nl-NL" dirty="0"/>
          </a:p>
        </p:txBody>
      </p:sp>
      <p:pic>
        <p:nvPicPr>
          <p:cNvPr id="7" name="Picture 3" descr="C:\Users\Gebruiker\Pictures\MP Navigator EX\2016_10_31\IMG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3" t="17896" b="3451"/>
          <a:stretch/>
        </p:blipFill>
        <p:spPr bwMode="auto">
          <a:xfrm rot="10800000">
            <a:off x="3028401" y="1600200"/>
            <a:ext cx="3087198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824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type="subTitle" idx="1"/>
          </p:nvPr>
        </p:nvSpPr>
        <p:spPr>
          <a:xfrm>
            <a:off x="1331640" y="2420888"/>
            <a:ext cx="6400800" cy="11269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solidFill>
                  <a:srgbClr val="0033CC"/>
                </a:solidFill>
                <a:latin typeface="+mj-lt"/>
              </a:rPr>
              <a:t>dag 2</a:t>
            </a:r>
          </a:p>
        </p:txBody>
      </p:sp>
    </p:spTree>
    <p:extLst>
      <p:ext uri="{BB962C8B-B14F-4D97-AF65-F5344CB8AC3E}">
        <p14:creationId xmlns:p14="http://schemas.microsoft.com/office/powerpoint/2010/main" val="2726589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foto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/>
          <a:stretch/>
        </p:blipFill>
        <p:spPr bwMode="auto">
          <a:xfrm>
            <a:off x="698740" y="1418393"/>
            <a:ext cx="783370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5" descr="http://static.denieuwereporter.nl/wp-content/uploads/2012/03/foto-klas-526x438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1777206"/>
            <a:ext cx="5010150" cy="417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BD50EFD-7D8D-48CB-A0D2-9792144F0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gum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hummelman.com/image/large/60117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88840"/>
            <a:ext cx="4114428" cy="411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34D001E-EA5F-4CC0-891D-77155CEEA5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301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1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</a:t>
            </a:r>
            <a:r>
              <a:rPr lang="nl-NL" dirty="0">
                <a:solidFill>
                  <a:srgbClr val="993300"/>
                </a:solidFill>
              </a:rPr>
              <a:t> </a:t>
            </a:r>
            <a:r>
              <a:rPr lang="nl-NL" dirty="0"/>
              <a:t>naamkaartje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fbeeldingsresultaat voor naamkaartjes groep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99659"/>
            <a:ext cx="4824536" cy="345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24C8552-74B6-4B74-A9CE-040823459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289" y="55032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5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lijm</a:t>
            </a:r>
          </a:p>
        </p:txBody>
      </p:sp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illemijn.comlu.com/knnv/fotos/pritstift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" r="7323"/>
          <a:stretch/>
        </p:blipFill>
        <p:spPr bwMode="auto">
          <a:xfrm>
            <a:off x="5148064" y="1700808"/>
            <a:ext cx="2313709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Afbeeldingsresultaat voor lij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2" r="20075"/>
          <a:stretch/>
        </p:blipFill>
        <p:spPr bwMode="auto">
          <a:xfrm>
            <a:off x="1233374" y="1700808"/>
            <a:ext cx="280058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B21A474-B4A2-403E-9F79-31F45CA7A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332" y="56073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1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r>
              <a:rPr lang="nl-NL" dirty="0"/>
              <a:t> de juf(</a:t>
            </a:r>
            <a:r>
              <a:rPr lang="nl-NL" dirty="0" err="1"/>
              <a:t>frouw</a:t>
            </a:r>
            <a:r>
              <a:rPr lang="nl-NL" dirty="0"/>
              <a:t>)</a:t>
            </a:r>
          </a:p>
        </p:txBody>
      </p:sp>
      <p:pic>
        <p:nvPicPr>
          <p:cNvPr id="1026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fbeeldingsresultaat voor juf basisscho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123" y="2269043"/>
            <a:ext cx="5396616" cy="318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A84608-72C3-4D50-BDA3-D72AC24F5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661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6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naam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humbnailimage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667612"/>
            <a:ext cx="4968552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E8366B7-437C-408E-ABC0-179B16D1F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279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6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</a:t>
            </a:r>
            <a:r>
              <a:rPr lang="nl-NL" dirty="0">
                <a:solidFill>
                  <a:srgbClr val="993300"/>
                </a:solidFill>
              </a:rPr>
              <a:t> </a:t>
            </a:r>
            <a:r>
              <a:rPr lang="nl-NL" dirty="0"/>
              <a:t>papier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apier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590465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A0E9D9B-D8C2-468D-8F71-448F3BF62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7949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8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</a:t>
            </a:r>
            <a:r>
              <a:rPr lang="nl-NL" dirty="0">
                <a:solidFill>
                  <a:srgbClr val="993300"/>
                </a:solidFill>
              </a:rPr>
              <a:t> </a:t>
            </a:r>
            <a:r>
              <a:rPr lang="nl-NL" dirty="0"/>
              <a:t>potlood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jdelijke aanduiding voor inhoud 3" descr="http://www.beizzy.com/mediaServlet/potlood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1700808"/>
            <a:ext cx="4320480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F5E359C-EC61-466E-A4CE-C4C437BD3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297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6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puntenslijper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fbeeldingsresultaat voor puntenslijp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0"/>
          <a:stretch/>
        </p:blipFill>
        <p:spPr bwMode="auto">
          <a:xfrm>
            <a:off x="2699792" y="1947952"/>
            <a:ext cx="3600400" cy="375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FFC4290-FA60-4438-B21B-AA1DBBD0F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766" y="54640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5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</a:t>
            </a:r>
            <a:r>
              <a:rPr lang="nl-NL" dirty="0">
                <a:solidFill>
                  <a:srgbClr val="993300"/>
                </a:solidFill>
              </a:rPr>
              <a:t> </a:t>
            </a:r>
            <a:r>
              <a:rPr lang="nl-NL" dirty="0"/>
              <a:t>schrift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1"/>
            <a:ext cx="816683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Afbeeldingsresultaat voor schrift lijntj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04184"/>
            <a:ext cx="4752528" cy="437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0EEC3F4-AAFB-41C0-8579-2ABEA33F2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955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plakken</a:t>
            </a:r>
          </a:p>
        </p:txBody>
      </p:sp>
      <p:pic>
        <p:nvPicPr>
          <p:cNvPr id="7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ijdelijke aanduiding voor inhoud 3" descr="http://kidsparadijs.com/blog/wp-content/uploads/2008/06/knuffelvanvilt10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52836"/>
            <a:ext cx="4093108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2EC87C3-2BAD-49FD-91C1-6CAF8420C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6695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het woord van de dag 2: de naam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8925"/>
            <a:ext cx="799288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thumbnailimage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44824"/>
            <a:ext cx="4968552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14135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type="subTitle" idx="1"/>
          </p:nvPr>
        </p:nvSpPr>
        <p:spPr>
          <a:xfrm>
            <a:off x="1403648" y="2204864"/>
            <a:ext cx="6400800" cy="10549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solidFill>
                  <a:srgbClr val="0033CC"/>
                </a:solidFill>
                <a:latin typeface="+mj-lt"/>
              </a:rPr>
              <a:t>dag 3</a:t>
            </a:r>
            <a:endParaRPr lang="nl-NL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85621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gang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jdelijke aanduiding voor inhoud 3" descr="C:\Users\Gebruiker\Documents\IMG1184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667612"/>
            <a:ext cx="5004556" cy="432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B9D1201-5301-4EB7-B0F8-459508CDC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5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gymzaal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fbeeldingsresultaat voor gymza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94018"/>
            <a:ext cx="5508104" cy="413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3164FEB-7544-492D-A06C-CD83C8377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951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meester</a:t>
            </a:r>
          </a:p>
        </p:txBody>
      </p:sp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12776"/>
            <a:ext cx="792088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fbeeldingsresultaat voor meester in de klas basisscho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99" y="2060848"/>
            <a:ext cx="6118263" cy="344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5FD8710-D182-4A6B-B93B-84B25D778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661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9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hal</a:t>
            </a:r>
          </a:p>
        </p:txBody>
      </p:sp>
      <p:pic>
        <p:nvPicPr>
          <p:cNvPr id="7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jdelijke aanduiding voor inhoud 5" descr="C:\Users\Gebruiker\Documents\IMG1181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1739620"/>
            <a:ext cx="525658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97907B5-9379-444E-83EE-4005D5AC2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3886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9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klas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jdelijke aanduiding voor inhoud 3" descr="C:\Users\Gebruiker\Documents\IMG1178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31608"/>
            <a:ext cx="5976664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3C6E7B-6F3A-4406-97ED-DEFDE3855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935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schoolplein / </a:t>
            </a:r>
            <a:br>
              <a:rPr lang="nl-NL" dirty="0"/>
            </a:br>
            <a:r>
              <a:rPr lang="nl-NL" dirty="0"/>
              <a:t>de speelplaats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C:\Users\Gebruiker\Documents\IMG1189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8800"/>
            <a:ext cx="4968551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32F0C44-77EC-42A5-94BF-A398D69280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school</a:t>
            </a:r>
          </a:p>
        </p:txBody>
      </p:sp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ijdelijke aanduiding voor inhoud 4" descr="C:\Users\Gebruiker\Documents\IMG1183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31608"/>
            <a:ext cx="5184576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C39C23B-960A-410F-93E8-0288D5968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8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wc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C:\Users\Gebruiker\Documents\IMG1185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1631608"/>
            <a:ext cx="3384376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BBFEADF-F84C-4C3D-A78C-5674772B6E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4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lerarenkamer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C:\Users\Gebruiker\Documents\IMG1180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67612"/>
            <a:ext cx="6048672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EC1C09-4E4F-4A78-B882-F2A44AC1B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931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2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plassen</a:t>
            </a:r>
          </a:p>
        </p:txBody>
      </p:sp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4" descr="http://www.google.nl/url?source=imglanding&amp;ct=img&amp;q=http://static0.hln.be/static/photo/2009/10/3/11/media_l_850241.jpg&amp;sa=X&amp;ei=FcICULuAL8KL0AW6sfyjBw&amp;ved=0CAsQ8wc&amp;usg=AFQjCNGLv_kFB3Xj5ucCPDnAtY-xPhmYhA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3960440" cy="432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CEEBE0B-9530-4ECA-B5DD-9AF3834EB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5504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9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het woord van de dag 3: de school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064896" cy="51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C:\Users\Gebruiker\Documents\IMG118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098" y="1628800"/>
            <a:ext cx="6111875" cy="4584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5001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3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5" name="C1M1D3 Waar is de W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4" name="Afbeelding 3" descr="C:\Users\G.tenKlooster\AppData\Local\Microsoft\Windows\INetCache\Content.MSO\8A130624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51707"/>
            <a:ext cx="491490" cy="37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9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verhaalplaten van dag 3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D:\M.N. Origineel\MN origineel\MN cursus 1 origineel\MN-Cursus-1-Tapes\module 1\C1 M1 D3 Waar is de WC -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870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kinderen</a:t>
            </a:r>
          </a:p>
        </p:txBody>
      </p:sp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jdelijke aanduiding voor inhoud 3" descr="http://www.google.nl/url?source=imglanding&amp;ct=img&amp;q=http://www.obsdewiekslag.schoolsunited.eu/syndeo_data/studentpages/31/IMG_4504.JPG&amp;sa=X&amp;ei=bZcCUIEnhKnRBee80LgH&amp;ved=0CAwQ8wc&amp;usg=AFQjCNEd7OMUTfvtH1b6kib8UIbKWZH_Bw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1916832"/>
            <a:ext cx="4824536" cy="3888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E03DBC9-CBF3-4633-A6F7-F0CCBDF10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283" y="55615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9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verhaalplaten van dag 3</a:t>
            </a: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 descr="D:\M.N. Origineel\MN origineel\MN cursus 1 origineel\MN-Cursus-1-Tapes\module 1\C1 M1 D3 Waar is de WC -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3341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verhaalplaten van dag 3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D:\M.N. Origineel\MN origineel\MN cursus 1 origineel\MN-Cursus-1-Tapes\module 1\C1 M1 D3 Waar is de WC -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94636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verhaalplaten van dag 3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D:\M.N. Origineel\MN origineel\MN cursus 1 origineel\MN-Cursus-1-Tapes\module 1\C1 M1 D3 Waar is de WC -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79203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type="subTitle" idx="1"/>
          </p:nvPr>
        </p:nvSpPr>
        <p:spPr>
          <a:xfrm>
            <a:off x="1403648" y="2348880"/>
            <a:ext cx="6400800" cy="9109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solidFill>
                  <a:srgbClr val="0033CC"/>
                </a:solidFill>
                <a:latin typeface="+mj-lt"/>
              </a:rPr>
              <a:t>dag 4</a:t>
            </a:r>
            <a:endParaRPr lang="nl-NL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93886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kleur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http://www.interieurinspiratie.nl/blog/wp-content/uploads/kleurencirkel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1703616"/>
            <a:ext cx="453650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A611D08-34DA-4EC0-887D-2D0719061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291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3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kwast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http://www.ikea.com/nl/nl/images/products/mala-kwast-set-van-__28065_PE041522_S4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405" y="1725320"/>
            <a:ext cx="4135189" cy="420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C80D49D-870D-441C-B1A3-E9062C78C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619" y="53901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5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schilderij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http://upload.wikimedia.org/wikipedia/commons/3/30/WLANL_-_Quistnix!_-_Museum_Boijmans_van_Beuningen_-_schilderij_met_molen,_Jan_Hendrik_Weissenbruch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67612"/>
            <a:ext cx="6444716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0F7DE09-14AF-49E3-A58E-4DAF38BF2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1113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4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schort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erelateerde afbeeld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060848"/>
            <a:ext cx="3429356" cy="342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7B5B66E-0475-4E9B-A36B-424FE1AC7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0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streep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http://us.cdn4.123rf.com/168nwm/klagyi/klagyi0801/klagyi080100008/2409086-witte-streep-op-de-weg-met-motion-blur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1667612"/>
            <a:ext cx="5436604" cy="432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49AB398-F835-4FD8-887C-2557BADFB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522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7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verven</a:t>
            </a:r>
          </a:p>
        </p:txBody>
      </p:sp>
      <p:pic>
        <p:nvPicPr>
          <p:cNvPr id="6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Afbeeldingsresultaat voor verven groep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2619"/>
            <a:ext cx="5574499" cy="418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3EAADA9-7A6C-479D-BE44-23B02231A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8862" y="53425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3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klas</a:t>
            </a:r>
          </a:p>
        </p:txBody>
      </p:sp>
      <p:pic>
        <p:nvPicPr>
          <p:cNvPr id="2052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untitled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5624"/>
            <a:ext cx="504056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93254F3-E1F5-4590-93A5-60400CE9E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277" y="56363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6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beginnen</a:t>
            </a:r>
          </a:p>
        </p:txBody>
      </p:sp>
      <p:pic>
        <p:nvPicPr>
          <p:cNvPr id="8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jdelijke aanduiding voor inhoud 3" descr="http://www.google.nl/url?source=imglanding&amp;ct=img&amp;q=http://nul251.info/wp-content/uploads/2012/01/beginnen-met-verven-1.jpeg.jpeg&amp;sa=X&amp;ei=A-cCUO2VKeib1AXu6J2vBw&amp;ved=0CAwQ8wc&amp;usg=AFQjCNEuAGjX0R6TzpZN8M1kaaMR5VvMjQ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760640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5FEC41E-9F80-4829-B17A-25CF3E0DE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838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6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beetje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http://www.scg-utrecht.nl/scgmenu_december_2010_bestanden/image00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90789"/>
            <a:ext cx="5256584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C13A3E5-9407-47B6-93A2-764421274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3798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9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heleboel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ijdelijke aanduiding voor inhoud 3" descr="http://farm1.static.flickr.com/126/334291667_c0149d5250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023" y="1632001"/>
            <a:ext cx="5849953" cy="427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981D349-E5D3-4AD8-8C79-7FABCA3B1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3292" y="54217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3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1910"/>
            <a:ext cx="8229600" cy="1143000"/>
          </a:xfrm>
        </p:spPr>
        <p:txBody>
          <a:bodyPr/>
          <a:lstStyle/>
          <a:p>
            <a:r>
              <a:rPr lang="nl-NL" dirty="0"/>
              <a:t>dik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bndestem.nl/multimedia/archive/01593/dikke_kat_jpg_1542_1593698a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1682305"/>
            <a:ext cx="453650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B90F685-8FBF-46DF-824A-FFF45BA14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1994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0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dun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ijdelijke aanduiding voor inhoud 3" descr="http://t3.gstatic.com/images?q=tbn:ANd9GcTM0IciLiidhy5uWniL7UZVApvdignhMGBRGLZj6QPNgag_NHnt6p1ch-TC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1646301"/>
            <a:ext cx="3960440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CCBE135-819F-4242-AED2-C4F59813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0311" y="51994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4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hetzelfde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776864" cy="478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Afbeeldingsresultaat voor tweeling ols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21379"/>
            <a:ext cx="5013970" cy="384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C850D2E-C00D-494E-A301-662E877D8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026" y="52735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7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verschillend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ijdelijke aanduiding voor inhoud 3" descr="http://nl.dreamstime.com/grote-broer-die-zijn-kleine-broer-geeft-thumb15741515.jpg"/>
          <p:cNvPicPr>
            <a:picLocks noGrp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" b="6146"/>
          <a:stretch/>
        </p:blipFill>
        <p:spPr bwMode="auto">
          <a:xfrm>
            <a:off x="3215663" y="1632001"/>
            <a:ext cx="2705743" cy="401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FCB8702-2D1E-47C8-BB7D-3C7EC11EF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4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blauw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1718309"/>
            <a:ext cx="410445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2E2FD3D-4B54-4CEF-9E6A-54527938FA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1994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9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geel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s://www.aduis.nl/pics/ART_NR/L/604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20" y="1628800"/>
            <a:ext cx="4270711" cy="429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D5C7D8B-C242-4132-A5F5-4C7B272D48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9181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5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groen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397" y="1630934"/>
            <a:ext cx="4279205" cy="427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6A3DA18-9C76-4BF7-8FD2-65935EE59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51994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9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krijtje  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choolbord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1811628"/>
            <a:ext cx="4824536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1D59EA9-19B8-46D9-A12D-176905C6E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614735"/>
            <a:ext cx="487363" cy="45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3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Het woord van de dag 4: verven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395536" y="1484784"/>
            <a:ext cx="835292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fbeeldingsresultaat voor verven groep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631" y="1842619"/>
            <a:ext cx="5574499" cy="418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1787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taalfuncties van dag 4: zich voorstellen</a:t>
            </a:r>
          </a:p>
        </p:txBody>
      </p:sp>
      <p:pic>
        <p:nvPicPr>
          <p:cNvPr id="10244" name="Picture 4" descr="Afbeeldingsresultaat voor voorstellen kinder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4405195" cy="34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Afbeeldingsresultaat voor jezelf voorstellen in de kl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4784"/>
            <a:ext cx="3035829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172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>
          <a:xfrm>
            <a:off x="1403648" y="2636912"/>
            <a:ext cx="6400800" cy="1054968"/>
          </a:xfrm>
        </p:spPr>
        <p:txBody>
          <a:bodyPr>
            <a:normAutofit/>
          </a:bodyPr>
          <a:lstStyle/>
          <a:p>
            <a:r>
              <a:rPr lang="nl-NL" sz="4400" b="1" dirty="0">
                <a:solidFill>
                  <a:srgbClr val="0033CC"/>
                </a:solidFill>
                <a:latin typeface="+mj-lt"/>
              </a:rPr>
              <a:t>dag 5</a:t>
            </a:r>
          </a:p>
        </p:txBody>
      </p:sp>
    </p:spTree>
    <p:extLst>
      <p:ext uri="{BB962C8B-B14F-4D97-AF65-F5344CB8AC3E}">
        <p14:creationId xmlns:p14="http://schemas.microsoft.com/office/powerpoint/2010/main" val="1751253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het woord van de dag 5: ik</a:t>
            </a:r>
          </a:p>
        </p:txBody>
      </p:sp>
      <p:pic>
        <p:nvPicPr>
          <p:cNvPr id="4" name="Picture 4" descr="https://www.aduis.nl/pics/ART_NR/L/6041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14500"/>
            <a:ext cx="8280920" cy="48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Afbeeldingsresultaat voor ik v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44824"/>
            <a:ext cx="3456384" cy="424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0337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Taalfuncties van dag 5: </a:t>
            </a:r>
            <a:br>
              <a:rPr lang="nl-NL" dirty="0"/>
            </a:br>
            <a:r>
              <a:rPr lang="nl-NL" dirty="0"/>
              <a:t>vragen hoe iemand heet</a:t>
            </a:r>
          </a:p>
        </p:txBody>
      </p:sp>
      <p:pic>
        <p:nvPicPr>
          <p:cNvPr id="4" name="Picture 2" descr="C:\Users\Gebruiker\Pictures\MP Navigator EX\2016_10_31\IMG_00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" t="28509" r="2555" b="3108"/>
          <a:stretch/>
        </p:blipFill>
        <p:spPr bwMode="auto">
          <a:xfrm rot="10800000">
            <a:off x="2138785" y="1600200"/>
            <a:ext cx="486642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ebruiker\Pictures\MP Navigator EX\2016_10_31\IM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" t="35441" r="6542" b="5851"/>
          <a:stretch/>
        </p:blipFill>
        <p:spPr bwMode="auto">
          <a:xfrm rot="10800000">
            <a:off x="2051718" y="1624252"/>
            <a:ext cx="5056681" cy="4799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363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plaat</a:t>
            </a:r>
          </a:p>
        </p:txBody>
      </p:sp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18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234" y="1739620"/>
            <a:ext cx="314553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6D8D8F1-7E5C-4D21-A9A1-96A69B153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6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</a:t>
            </a:r>
            <a:r>
              <a:rPr lang="nl-NL" dirty="0">
                <a:solidFill>
                  <a:srgbClr val="993300"/>
                </a:solidFill>
              </a:rPr>
              <a:t> </a:t>
            </a:r>
            <a:r>
              <a:rPr lang="nl-NL" dirty="0"/>
              <a:t>schoolbord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jdelijke aanduiding voor inhoud 3" descr="http://www.google.nl/url?source=imglanding&amp;ct=img&amp;q=http://samsam.pondres.nl/IMG/Welkom_Schoolbord.jpg&amp;sa=X&amp;ei=uKACUO7GC5CY1AXblMzFBw&amp;ved=0CAsQ8wc&amp;usg=AFQjCNFKS02Tv5qys6EeL0wVXW-y2bvh1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568863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8BF7B3A-126D-4692-86BF-84D9A109A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6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240</Words>
  <Application>Microsoft Office PowerPoint</Application>
  <PresentationFormat>Diavoorstelling (4:3)</PresentationFormat>
  <Paragraphs>74</Paragraphs>
  <Slides>74</Slides>
  <Notes>0</Notes>
  <HiddenSlides>0</HiddenSlides>
  <MMClips>51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74</vt:i4>
      </vt:variant>
    </vt:vector>
  </HeadingPairs>
  <TitlesOfParts>
    <vt:vector size="77" baseType="lpstr">
      <vt:lpstr>Arial</vt:lpstr>
      <vt:lpstr>Calibri</vt:lpstr>
      <vt:lpstr>Kantoorthema</vt:lpstr>
      <vt:lpstr>de woordkaarten van cursus 1 module 1</vt:lpstr>
      <vt:lpstr>PowerPoint-presentatie</vt:lpstr>
      <vt:lpstr> de juf(frouw)</vt:lpstr>
      <vt:lpstr>de meester</vt:lpstr>
      <vt:lpstr>de kinderen</vt:lpstr>
      <vt:lpstr>de klas</vt:lpstr>
      <vt:lpstr>het krijtje  </vt:lpstr>
      <vt:lpstr>de plaat</vt:lpstr>
      <vt:lpstr>het schoolbord</vt:lpstr>
      <vt:lpstr> het digibord</vt:lpstr>
      <vt:lpstr>de stoel</vt:lpstr>
      <vt:lpstr>de tafel</vt:lpstr>
      <vt:lpstr>liggen</vt:lpstr>
      <vt:lpstr>lopen</vt:lpstr>
      <vt:lpstr>staan</vt:lpstr>
      <vt:lpstr>zitten</vt:lpstr>
      <vt:lpstr>het woord van de dag 1: de klas</vt:lpstr>
      <vt:lpstr>Het verhaal dag 1 Klik op </vt:lpstr>
      <vt:lpstr>de verhaalplaten van les 1</vt:lpstr>
      <vt:lpstr>de verhaalplaten van les 1</vt:lpstr>
      <vt:lpstr>de verhaalplaten van les 1</vt:lpstr>
      <vt:lpstr>de verhaalplaten van les 1</vt:lpstr>
      <vt:lpstr>de verhaalplaten van les 1</vt:lpstr>
      <vt:lpstr>Taalfuncties van dag 1: begroeten</vt:lpstr>
      <vt:lpstr>PowerPoint-presentatie</vt:lpstr>
      <vt:lpstr>de foto</vt:lpstr>
      <vt:lpstr>de gum</vt:lpstr>
      <vt:lpstr>het naamkaartje</vt:lpstr>
      <vt:lpstr>de lijm</vt:lpstr>
      <vt:lpstr>de naam</vt:lpstr>
      <vt:lpstr>het papier</vt:lpstr>
      <vt:lpstr>het potlood</vt:lpstr>
      <vt:lpstr>de puntenslijper</vt:lpstr>
      <vt:lpstr>het schrift</vt:lpstr>
      <vt:lpstr>plakken</vt:lpstr>
      <vt:lpstr>het woord van de dag 2: de naam</vt:lpstr>
      <vt:lpstr>PowerPoint-presentatie</vt:lpstr>
      <vt:lpstr>de gang</vt:lpstr>
      <vt:lpstr>de gymzaal</vt:lpstr>
      <vt:lpstr>de hal</vt:lpstr>
      <vt:lpstr>de klas</vt:lpstr>
      <vt:lpstr>het schoolplein /  de speelplaats</vt:lpstr>
      <vt:lpstr>de school</vt:lpstr>
      <vt:lpstr>de wc</vt:lpstr>
      <vt:lpstr>de lerarenkamer</vt:lpstr>
      <vt:lpstr>plassen</vt:lpstr>
      <vt:lpstr>het woord van de dag 3: de school</vt:lpstr>
      <vt:lpstr>Het verhaal dag 3 Klik op </vt:lpstr>
      <vt:lpstr> de verhaalplaten van dag 3 </vt:lpstr>
      <vt:lpstr> de verhaalplaten van dag 3 </vt:lpstr>
      <vt:lpstr> de verhaalplaten van dag 3 </vt:lpstr>
      <vt:lpstr> de verhaalplaten van dag 3 </vt:lpstr>
      <vt:lpstr>PowerPoint-presentatie</vt:lpstr>
      <vt:lpstr>de kleur</vt:lpstr>
      <vt:lpstr>de kwast</vt:lpstr>
      <vt:lpstr>het schilderij</vt:lpstr>
      <vt:lpstr>het schort</vt:lpstr>
      <vt:lpstr>de streep</vt:lpstr>
      <vt:lpstr>verven</vt:lpstr>
      <vt:lpstr>beginnen</vt:lpstr>
      <vt:lpstr>een beetje</vt:lpstr>
      <vt:lpstr>een heleboel</vt:lpstr>
      <vt:lpstr>dik</vt:lpstr>
      <vt:lpstr>dun</vt:lpstr>
      <vt:lpstr>hetzelfde</vt:lpstr>
      <vt:lpstr>verschillend</vt:lpstr>
      <vt:lpstr>blauw</vt:lpstr>
      <vt:lpstr>geel</vt:lpstr>
      <vt:lpstr>groen</vt:lpstr>
      <vt:lpstr>Het woord van de dag 4: verven</vt:lpstr>
      <vt:lpstr>taalfuncties van dag 4: zich voorstellen</vt:lpstr>
      <vt:lpstr>PowerPoint-presentatie</vt:lpstr>
      <vt:lpstr>het woord van de dag 5: ik</vt:lpstr>
      <vt:lpstr>Taalfuncties van dag 5:  vragen hoe iemand heet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Cursus 1 module 1</dc:title>
  <dc:creator>Gebruiker</dc:creator>
  <cp:lastModifiedBy>Gabriëlle ten Klooster</cp:lastModifiedBy>
  <cp:revision>62</cp:revision>
  <dcterms:created xsi:type="dcterms:W3CDTF">2015-06-10T19:57:15Z</dcterms:created>
  <dcterms:modified xsi:type="dcterms:W3CDTF">2021-02-15T14:44:25Z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