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84" r:id="rId5"/>
    <p:sldId id="385" r:id="rId6"/>
    <p:sldId id="258" r:id="rId7"/>
    <p:sldId id="271" r:id="rId8"/>
    <p:sldId id="441" r:id="rId9"/>
    <p:sldId id="442" r:id="rId10"/>
    <p:sldId id="278" r:id="rId11"/>
    <p:sldId id="443" r:id="rId12"/>
    <p:sldId id="272" r:id="rId13"/>
    <p:sldId id="280" r:id="rId14"/>
    <p:sldId id="287" r:id="rId15"/>
    <p:sldId id="273" r:id="rId16"/>
    <p:sldId id="300" r:id="rId17"/>
    <p:sldId id="304" r:id="rId18"/>
    <p:sldId id="307" r:id="rId19"/>
    <p:sldId id="301" r:id="rId20"/>
    <p:sldId id="305" r:id="rId21"/>
    <p:sldId id="308" r:id="rId22"/>
    <p:sldId id="302" r:id="rId23"/>
    <p:sldId id="310" r:id="rId24"/>
    <p:sldId id="314" r:id="rId25"/>
    <p:sldId id="318" r:id="rId26"/>
    <p:sldId id="444" r:id="rId27"/>
    <p:sldId id="315" r:id="rId28"/>
    <p:sldId id="445" r:id="rId29"/>
    <p:sldId id="262" r:id="rId30"/>
    <p:sldId id="281" r:id="rId31"/>
    <p:sldId id="440" r:id="rId32"/>
    <p:sldId id="288" r:id="rId33"/>
    <p:sldId id="266" r:id="rId34"/>
    <p:sldId id="446" r:id="rId35"/>
    <p:sldId id="297" r:id="rId36"/>
    <p:sldId id="292" r:id="rId37"/>
    <p:sldId id="276" r:id="rId38"/>
    <p:sldId id="312" r:id="rId39"/>
    <p:sldId id="316" r:id="rId40"/>
    <p:sldId id="319" r:id="rId41"/>
    <p:sldId id="313" r:id="rId42"/>
    <p:sldId id="448" r:id="rId43"/>
    <p:sldId id="317" r:id="rId44"/>
    <p:sldId id="449" r:id="rId45"/>
    <p:sldId id="320" r:id="rId46"/>
    <p:sldId id="269" r:id="rId47"/>
    <p:sldId id="306" r:id="rId48"/>
    <p:sldId id="309" r:id="rId49"/>
    <p:sldId id="282" r:id="rId50"/>
    <p:sldId id="289" r:id="rId51"/>
    <p:sldId id="295" r:id="rId52"/>
    <p:sldId id="298" r:id="rId53"/>
    <p:sldId id="275" r:id="rId54"/>
    <p:sldId id="303" r:id="rId55"/>
    <p:sldId id="283" r:id="rId56"/>
    <p:sldId id="290" r:id="rId57"/>
    <p:sldId id="447" r:id="rId58"/>
    <p:sldId id="284" r:id="rId59"/>
    <p:sldId id="291" r:id="rId60"/>
    <p:sldId id="277" r:id="rId61"/>
    <p:sldId id="268" r:id="rId62"/>
    <p:sldId id="293" r:id="rId63"/>
    <p:sldId id="296" r:id="rId64"/>
    <p:sldId id="299" r:id="rId65"/>
    <p:sldId id="386" r:id="rId66"/>
    <p:sldId id="321" r:id="rId67"/>
    <p:sldId id="326" r:id="rId68"/>
    <p:sldId id="330" r:id="rId69"/>
    <p:sldId id="322" r:id="rId70"/>
    <p:sldId id="327" r:id="rId71"/>
    <p:sldId id="331" r:id="rId72"/>
    <p:sldId id="323" r:id="rId73"/>
    <p:sldId id="334" r:id="rId74"/>
    <p:sldId id="339" r:id="rId75"/>
    <p:sldId id="335" r:id="rId76"/>
    <p:sldId id="340" r:id="rId77"/>
    <p:sldId id="343" r:id="rId78"/>
    <p:sldId id="336" r:id="rId79"/>
    <p:sldId id="347" r:id="rId80"/>
    <p:sldId id="358" r:id="rId81"/>
    <p:sldId id="341" r:id="rId82"/>
    <p:sldId id="344" r:id="rId83"/>
    <p:sldId id="369" r:id="rId84"/>
    <p:sldId id="348" r:id="rId85"/>
    <p:sldId id="450" r:id="rId86"/>
    <p:sldId id="451" r:id="rId87"/>
    <p:sldId id="359" r:id="rId88"/>
    <p:sldId id="370" r:id="rId89"/>
    <p:sldId id="349" r:id="rId90"/>
    <p:sldId id="360" r:id="rId91"/>
    <p:sldId id="452" r:id="rId92"/>
    <p:sldId id="382" r:id="rId93"/>
    <p:sldId id="329" r:id="rId94"/>
    <p:sldId id="380" r:id="rId95"/>
    <p:sldId id="381" r:id="rId96"/>
    <p:sldId id="361" r:id="rId97"/>
    <p:sldId id="372" r:id="rId98"/>
    <p:sldId id="351" r:id="rId99"/>
    <p:sldId id="362" r:id="rId100"/>
    <p:sldId id="373" r:id="rId101"/>
    <p:sldId id="352" r:id="rId102"/>
    <p:sldId id="363" r:id="rId103"/>
    <p:sldId id="337" r:id="rId104"/>
    <p:sldId id="353" r:id="rId105"/>
    <p:sldId id="364" r:id="rId106"/>
    <p:sldId id="375" r:id="rId107"/>
    <p:sldId id="345" r:id="rId108"/>
    <p:sldId id="455" r:id="rId109"/>
    <p:sldId id="328" r:id="rId110"/>
    <p:sldId id="332" r:id="rId111"/>
    <p:sldId id="324" r:id="rId112"/>
    <p:sldId id="454" r:id="rId113"/>
    <p:sldId id="333" r:id="rId114"/>
    <p:sldId id="325" r:id="rId115"/>
    <p:sldId id="354" r:id="rId116"/>
    <p:sldId id="365" r:id="rId117"/>
    <p:sldId id="376" r:id="rId118"/>
    <p:sldId id="342" r:id="rId119"/>
    <p:sldId id="346" r:id="rId120"/>
    <p:sldId id="338" r:id="rId121"/>
    <p:sldId id="355" r:id="rId122"/>
    <p:sldId id="366" r:id="rId123"/>
    <p:sldId id="377" r:id="rId124"/>
    <p:sldId id="356" r:id="rId125"/>
    <p:sldId id="357" r:id="rId126"/>
    <p:sldId id="367" r:id="rId127"/>
    <p:sldId id="378" r:id="rId128"/>
    <p:sldId id="368" r:id="rId129"/>
    <p:sldId id="379" r:id="rId130"/>
    <p:sldId id="453" r:id="rId131"/>
    <p:sldId id="387" r:id="rId132"/>
    <p:sldId id="404" r:id="rId133"/>
    <p:sldId id="439" r:id="rId134"/>
    <p:sldId id="414" r:id="rId135"/>
    <p:sldId id="425" r:id="rId136"/>
    <p:sldId id="438" r:id="rId137"/>
    <p:sldId id="415" r:id="rId138"/>
    <p:sldId id="426" r:id="rId139"/>
    <p:sldId id="405" r:id="rId140"/>
    <p:sldId id="416" r:id="rId141"/>
    <p:sldId id="456" r:id="rId142"/>
    <p:sldId id="434" r:id="rId143"/>
    <p:sldId id="435" r:id="rId144"/>
    <p:sldId id="436" r:id="rId145"/>
    <p:sldId id="437" r:id="rId146"/>
    <p:sldId id="394" r:id="rId147"/>
    <p:sldId id="399" r:id="rId148"/>
    <p:sldId id="389" r:id="rId149"/>
    <p:sldId id="395" r:id="rId150"/>
    <p:sldId id="400" r:id="rId151"/>
    <p:sldId id="390" r:id="rId152"/>
    <p:sldId id="396" r:id="rId153"/>
    <p:sldId id="401" r:id="rId154"/>
    <p:sldId id="391" r:id="rId155"/>
    <p:sldId id="397" r:id="rId156"/>
    <p:sldId id="406" r:id="rId157"/>
    <p:sldId id="417" r:id="rId158"/>
    <p:sldId id="427" r:id="rId159"/>
    <p:sldId id="407" r:id="rId160"/>
    <p:sldId id="418" r:id="rId161"/>
    <p:sldId id="428" r:id="rId162"/>
    <p:sldId id="408" r:id="rId163"/>
    <p:sldId id="419" r:id="rId164"/>
    <p:sldId id="429" r:id="rId165"/>
    <p:sldId id="409" r:id="rId166"/>
    <p:sldId id="420" r:id="rId167"/>
    <p:sldId id="430" r:id="rId168"/>
    <p:sldId id="410" r:id="rId169"/>
    <p:sldId id="421" r:id="rId170"/>
    <p:sldId id="431" r:id="rId171"/>
    <p:sldId id="411" r:id="rId172"/>
    <p:sldId id="402" r:id="rId173"/>
    <p:sldId id="392" r:id="rId174"/>
    <p:sldId id="398" r:id="rId175"/>
    <p:sldId id="403" r:id="rId176"/>
    <p:sldId id="393" r:id="rId177"/>
    <p:sldId id="422" r:id="rId178"/>
    <p:sldId id="432" r:id="rId179"/>
    <p:sldId id="412" r:id="rId180"/>
    <p:sldId id="423" r:id="rId181"/>
    <p:sldId id="433" r:id="rId182"/>
    <p:sldId id="413" r:id="rId183"/>
    <p:sldId id="424" r:id="rId1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74FA663-8F59-43D4-9031-CEA84CB16FE8}">
          <p14:sldIdLst>
            <p14:sldId id="384"/>
            <p14:sldId id="385"/>
            <p14:sldId id="258"/>
            <p14:sldId id="271"/>
            <p14:sldId id="441"/>
            <p14:sldId id="442"/>
            <p14:sldId id="278"/>
            <p14:sldId id="443"/>
            <p14:sldId id="272"/>
            <p14:sldId id="280"/>
            <p14:sldId id="287"/>
            <p14:sldId id="273"/>
            <p14:sldId id="300"/>
            <p14:sldId id="304"/>
            <p14:sldId id="307"/>
            <p14:sldId id="301"/>
            <p14:sldId id="305"/>
            <p14:sldId id="308"/>
            <p14:sldId id="302"/>
            <p14:sldId id="310"/>
            <p14:sldId id="314"/>
            <p14:sldId id="318"/>
            <p14:sldId id="444"/>
            <p14:sldId id="315"/>
            <p14:sldId id="445"/>
            <p14:sldId id="262"/>
            <p14:sldId id="281"/>
            <p14:sldId id="440"/>
            <p14:sldId id="288"/>
            <p14:sldId id="266"/>
            <p14:sldId id="446"/>
            <p14:sldId id="297"/>
            <p14:sldId id="292"/>
            <p14:sldId id="276"/>
            <p14:sldId id="312"/>
            <p14:sldId id="316"/>
            <p14:sldId id="319"/>
            <p14:sldId id="313"/>
            <p14:sldId id="448"/>
            <p14:sldId id="317"/>
            <p14:sldId id="449"/>
            <p14:sldId id="320"/>
            <p14:sldId id="269"/>
            <p14:sldId id="306"/>
            <p14:sldId id="309"/>
            <p14:sldId id="282"/>
            <p14:sldId id="289"/>
            <p14:sldId id="295"/>
            <p14:sldId id="298"/>
            <p14:sldId id="275"/>
            <p14:sldId id="303"/>
            <p14:sldId id="283"/>
            <p14:sldId id="290"/>
            <p14:sldId id="447"/>
            <p14:sldId id="284"/>
            <p14:sldId id="291"/>
            <p14:sldId id="277"/>
            <p14:sldId id="268"/>
            <p14:sldId id="293"/>
            <p14:sldId id="296"/>
            <p14:sldId id="299"/>
            <p14:sldId id="386"/>
            <p14:sldId id="321"/>
            <p14:sldId id="326"/>
            <p14:sldId id="330"/>
            <p14:sldId id="322"/>
            <p14:sldId id="327"/>
            <p14:sldId id="331"/>
            <p14:sldId id="323"/>
            <p14:sldId id="334"/>
            <p14:sldId id="339"/>
            <p14:sldId id="335"/>
            <p14:sldId id="340"/>
            <p14:sldId id="343"/>
            <p14:sldId id="336"/>
            <p14:sldId id="347"/>
            <p14:sldId id="358"/>
            <p14:sldId id="341"/>
            <p14:sldId id="344"/>
            <p14:sldId id="369"/>
            <p14:sldId id="348"/>
            <p14:sldId id="450"/>
            <p14:sldId id="451"/>
            <p14:sldId id="359"/>
            <p14:sldId id="370"/>
            <p14:sldId id="349"/>
            <p14:sldId id="360"/>
            <p14:sldId id="452"/>
            <p14:sldId id="382"/>
            <p14:sldId id="329"/>
            <p14:sldId id="380"/>
            <p14:sldId id="381"/>
            <p14:sldId id="361"/>
            <p14:sldId id="372"/>
            <p14:sldId id="351"/>
            <p14:sldId id="362"/>
            <p14:sldId id="373"/>
            <p14:sldId id="352"/>
            <p14:sldId id="363"/>
            <p14:sldId id="337"/>
            <p14:sldId id="353"/>
            <p14:sldId id="364"/>
            <p14:sldId id="375"/>
            <p14:sldId id="345"/>
            <p14:sldId id="455"/>
            <p14:sldId id="328"/>
            <p14:sldId id="332"/>
            <p14:sldId id="324"/>
            <p14:sldId id="454"/>
            <p14:sldId id="333"/>
            <p14:sldId id="325"/>
            <p14:sldId id="354"/>
            <p14:sldId id="365"/>
            <p14:sldId id="376"/>
            <p14:sldId id="342"/>
            <p14:sldId id="346"/>
            <p14:sldId id="338"/>
            <p14:sldId id="355"/>
            <p14:sldId id="366"/>
            <p14:sldId id="377"/>
            <p14:sldId id="356"/>
            <p14:sldId id="357"/>
            <p14:sldId id="367"/>
            <p14:sldId id="378"/>
            <p14:sldId id="368"/>
            <p14:sldId id="379"/>
            <p14:sldId id="453"/>
            <p14:sldId id="387"/>
            <p14:sldId id="404"/>
            <p14:sldId id="439"/>
            <p14:sldId id="414"/>
            <p14:sldId id="425"/>
            <p14:sldId id="438"/>
            <p14:sldId id="415"/>
            <p14:sldId id="426"/>
            <p14:sldId id="405"/>
            <p14:sldId id="416"/>
            <p14:sldId id="456"/>
            <p14:sldId id="434"/>
            <p14:sldId id="435"/>
            <p14:sldId id="436"/>
            <p14:sldId id="437"/>
            <p14:sldId id="394"/>
            <p14:sldId id="399"/>
            <p14:sldId id="389"/>
            <p14:sldId id="395"/>
            <p14:sldId id="400"/>
            <p14:sldId id="390"/>
            <p14:sldId id="396"/>
            <p14:sldId id="401"/>
            <p14:sldId id="391"/>
            <p14:sldId id="397"/>
            <p14:sldId id="406"/>
            <p14:sldId id="417"/>
            <p14:sldId id="427"/>
            <p14:sldId id="407"/>
            <p14:sldId id="418"/>
            <p14:sldId id="428"/>
            <p14:sldId id="408"/>
            <p14:sldId id="419"/>
            <p14:sldId id="429"/>
            <p14:sldId id="409"/>
            <p14:sldId id="420"/>
            <p14:sldId id="430"/>
            <p14:sldId id="410"/>
            <p14:sldId id="421"/>
            <p14:sldId id="431"/>
            <p14:sldId id="411"/>
            <p14:sldId id="402"/>
            <p14:sldId id="392"/>
            <p14:sldId id="398"/>
            <p14:sldId id="403"/>
            <p14:sldId id="393"/>
            <p14:sldId id="422"/>
            <p14:sldId id="432"/>
            <p14:sldId id="412"/>
            <p14:sldId id="423"/>
            <p14:sldId id="433"/>
            <p14:sldId id="413"/>
            <p14:sldId id="4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3B689D-A55D-4958-9A4C-6BF1A7B6CC59}" v="227" dt="2024-10-22T11:15:05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2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0" Type="http://schemas.microsoft.com/office/2015/10/relationships/revisionInfo" Target="revisionInfo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viewProps" Target="viewProps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theme" Target="theme/theme1.xml"/><Relationship Id="rId1" Type="http://schemas.openxmlformats.org/officeDocument/2006/relationships/customXml" Target="../customXml/item1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i Kruijer" userId="0af39978-7a4a-49b0-8bce-70804f0fc89e" providerId="ADAL" clId="{583B689D-A55D-4958-9A4C-6BF1A7B6CC59}"/>
    <pc:docChg chg="undo custSel addSld delSld modSld sldOrd addSection delSection modSection">
      <pc:chgData name="Evi Kruijer" userId="0af39978-7a4a-49b0-8bce-70804f0fc89e" providerId="ADAL" clId="{583B689D-A55D-4958-9A4C-6BF1A7B6CC59}" dt="2024-10-22T11:15:11.617" v="707" actId="1076"/>
      <pc:docMkLst>
        <pc:docMk/>
      </pc:docMkLst>
      <pc:sldChg chg="ord">
        <pc:chgData name="Evi Kruijer" userId="0af39978-7a4a-49b0-8bce-70804f0fc89e" providerId="ADAL" clId="{583B689D-A55D-4958-9A4C-6BF1A7B6CC59}" dt="2024-10-22T09:49:10.495" v="199"/>
        <pc:sldMkLst>
          <pc:docMk/>
          <pc:sldMk cId="3987355527" sldId="262"/>
        </pc:sldMkLst>
      </pc:sldChg>
      <pc:sldChg chg="addSp delSp modSp mod ord">
        <pc:chgData name="Evi Kruijer" userId="0af39978-7a4a-49b0-8bce-70804f0fc89e" providerId="ADAL" clId="{583B689D-A55D-4958-9A4C-6BF1A7B6CC59}" dt="2024-10-22T09:50:27.055" v="229" actId="1076"/>
        <pc:sldMkLst>
          <pc:docMk/>
          <pc:sldMk cId="98783771" sldId="266"/>
        </pc:sldMkLst>
        <pc:picChg chg="del">
          <ac:chgData name="Evi Kruijer" userId="0af39978-7a4a-49b0-8bce-70804f0fc89e" providerId="ADAL" clId="{583B689D-A55D-4958-9A4C-6BF1A7B6CC59}" dt="2024-10-22T09:50:07.544" v="221" actId="478"/>
          <ac:picMkLst>
            <pc:docMk/>
            <pc:sldMk cId="98783771" sldId="266"/>
            <ac:picMk id="3" creationId="{96A9BDE9-9D5E-E6C0-FCBD-CCFBFFC69C19}"/>
          </ac:picMkLst>
        </pc:picChg>
        <pc:picChg chg="add mod">
          <ac:chgData name="Evi Kruijer" userId="0af39978-7a4a-49b0-8bce-70804f0fc89e" providerId="ADAL" clId="{583B689D-A55D-4958-9A4C-6BF1A7B6CC59}" dt="2024-10-22T09:50:27.055" v="229" actId="1076"/>
          <ac:picMkLst>
            <pc:docMk/>
            <pc:sldMk cId="98783771" sldId="266"/>
            <ac:picMk id="8" creationId="{CF9BBB88-FDC7-FBBD-EB06-99F4E6642255}"/>
          </ac:picMkLst>
        </pc:picChg>
        <pc:cxnChg chg="del">
          <ac:chgData name="Evi Kruijer" userId="0af39978-7a4a-49b0-8bce-70804f0fc89e" providerId="ADAL" clId="{583B689D-A55D-4958-9A4C-6BF1A7B6CC59}" dt="2024-10-22T09:50:08.347" v="222" actId="478"/>
          <ac:cxnSpMkLst>
            <pc:docMk/>
            <pc:sldMk cId="98783771" sldId="266"/>
            <ac:cxnSpMk id="6" creationId="{C5B6040C-B31B-5755-6833-B5B3288626E6}"/>
          </ac:cxnSpMkLst>
        </pc:cxnChg>
      </pc:sldChg>
      <pc:sldChg chg="ord">
        <pc:chgData name="Evi Kruijer" userId="0af39978-7a4a-49b0-8bce-70804f0fc89e" providerId="ADAL" clId="{583B689D-A55D-4958-9A4C-6BF1A7B6CC59}" dt="2024-10-22T10:01:03.905" v="354"/>
        <pc:sldMkLst>
          <pc:docMk/>
          <pc:sldMk cId="2911387961" sldId="268"/>
        </pc:sldMkLst>
      </pc:sldChg>
      <pc:sldChg chg="addSp delSp modSp mod ord">
        <pc:chgData name="Evi Kruijer" userId="0af39978-7a4a-49b0-8bce-70804f0fc89e" providerId="ADAL" clId="{583B689D-A55D-4958-9A4C-6BF1A7B6CC59}" dt="2024-10-22T09:57:30.366" v="312" actId="1076"/>
        <pc:sldMkLst>
          <pc:docMk/>
          <pc:sldMk cId="3840939140" sldId="269"/>
        </pc:sldMkLst>
        <pc:picChg chg="del">
          <ac:chgData name="Evi Kruijer" userId="0af39978-7a4a-49b0-8bce-70804f0fc89e" providerId="ADAL" clId="{583B689D-A55D-4958-9A4C-6BF1A7B6CC59}" dt="2024-10-22T09:57:17.102" v="307" actId="478"/>
          <ac:picMkLst>
            <pc:docMk/>
            <pc:sldMk cId="3840939140" sldId="269"/>
            <ac:picMk id="5" creationId="{14A97260-E5D6-4EE8-00F8-DE47DCEBF209}"/>
          </ac:picMkLst>
        </pc:picChg>
        <pc:picChg chg="add mod">
          <ac:chgData name="Evi Kruijer" userId="0af39978-7a4a-49b0-8bce-70804f0fc89e" providerId="ADAL" clId="{583B689D-A55D-4958-9A4C-6BF1A7B6CC59}" dt="2024-10-22T09:57:30.366" v="312" actId="1076"/>
          <ac:picMkLst>
            <pc:docMk/>
            <pc:sldMk cId="3840939140" sldId="269"/>
            <ac:picMk id="6" creationId="{2AF11605-B81B-DC0A-5632-8C4198F040BF}"/>
          </ac:picMkLst>
        </pc:picChg>
      </pc:sldChg>
      <pc:sldChg chg="addSp delSp modSp mod">
        <pc:chgData name="Evi Kruijer" userId="0af39978-7a4a-49b0-8bce-70804f0fc89e" providerId="ADAL" clId="{583B689D-A55D-4958-9A4C-6BF1A7B6CC59}" dt="2024-10-22T09:41:10.396" v="88" actId="1076"/>
        <pc:sldMkLst>
          <pc:docMk/>
          <pc:sldMk cId="1152766687" sldId="272"/>
        </pc:sldMkLst>
        <pc:picChg chg="del">
          <ac:chgData name="Evi Kruijer" userId="0af39978-7a4a-49b0-8bce-70804f0fc89e" providerId="ADAL" clId="{583B689D-A55D-4958-9A4C-6BF1A7B6CC59}" dt="2024-10-22T09:40:56.386" v="83" actId="478"/>
          <ac:picMkLst>
            <pc:docMk/>
            <pc:sldMk cId="1152766687" sldId="272"/>
            <ac:picMk id="3" creationId="{1683E95A-1ED8-9352-4CEE-B3749010A463}"/>
          </ac:picMkLst>
        </pc:picChg>
        <pc:picChg chg="add mod">
          <ac:chgData name="Evi Kruijer" userId="0af39978-7a4a-49b0-8bce-70804f0fc89e" providerId="ADAL" clId="{583B689D-A55D-4958-9A4C-6BF1A7B6CC59}" dt="2024-10-22T09:41:10.396" v="88" actId="1076"/>
          <ac:picMkLst>
            <pc:docMk/>
            <pc:sldMk cId="1152766687" sldId="272"/>
            <ac:picMk id="6" creationId="{800162E1-1709-28DD-84A0-866A694B39A5}"/>
          </ac:picMkLst>
        </pc:picChg>
      </pc:sldChg>
      <pc:sldChg chg="ord">
        <pc:chgData name="Evi Kruijer" userId="0af39978-7a4a-49b0-8bce-70804f0fc89e" providerId="ADAL" clId="{583B689D-A55D-4958-9A4C-6BF1A7B6CC59}" dt="2024-10-22T09:42:13.166" v="96"/>
        <pc:sldMkLst>
          <pc:docMk/>
          <pc:sldMk cId="3320346783" sldId="273"/>
        </pc:sldMkLst>
      </pc:sldChg>
      <pc:sldChg chg="ord">
        <pc:chgData name="Evi Kruijer" userId="0af39978-7a4a-49b0-8bce-70804f0fc89e" providerId="ADAL" clId="{583B689D-A55D-4958-9A4C-6BF1A7B6CC59}" dt="2024-10-22T09:59:28.296" v="325"/>
        <pc:sldMkLst>
          <pc:docMk/>
          <pc:sldMk cId="1514806326" sldId="275"/>
        </pc:sldMkLst>
      </pc:sldChg>
      <pc:sldChg chg="addSp delSp modSp mod delAnim">
        <pc:chgData name="Evi Kruijer" userId="0af39978-7a4a-49b0-8bce-70804f0fc89e" providerId="ADAL" clId="{583B689D-A55D-4958-9A4C-6BF1A7B6CC59}" dt="2024-10-22T09:52:31.683" v="255" actId="1076"/>
        <pc:sldMkLst>
          <pc:docMk/>
          <pc:sldMk cId="3672144161" sldId="276"/>
        </pc:sldMkLst>
        <pc:spChg chg="mod">
          <ac:chgData name="Evi Kruijer" userId="0af39978-7a4a-49b0-8bce-70804f0fc89e" providerId="ADAL" clId="{583B689D-A55D-4958-9A4C-6BF1A7B6CC59}" dt="2024-10-22T09:51:41.320" v="252" actId="20577"/>
          <ac:spMkLst>
            <pc:docMk/>
            <pc:sldMk cId="3672144161" sldId="276"/>
            <ac:spMk id="2" creationId="{00000000-0000-0000-0000-000000000000}"/>
          </ac:spMkLst>
        </pc:spChg>
        <pc:picChg chg="del">
          <ac:chgData name="Evi Kruijer" userId="0af39978-7a4a-49b0-8bce-70804f0fc89e" providerId="ADAL" clId="{583B689D-A55D-4958-9A4C-6BF1A7B6CC59}" dt="2024-10-22T09:51:37.338" v="238" actId="478"/>
          <ac:picMkLst>
            <pc:docMk/>
            <pc:sldMk cId="3672144161" sldId="276"/>
            <ac:picMk id="3" creationId="{2A46C061-AB9A-428D-34ED-93C67EE220A6}"/>
          </ac:picMkLst>
        </pc:picChg>
        <pc:picChg chg="del">
          <ac:chgData name="Evi Kruijer" userId="0af39978-7a4a-49b0-8bce-70804f0fc89e" providerId="ADAL" clId="{583B689D-A55D-4958-9A4C-6BF1A7B6CC59}" dt="2024-10-22T09:51:36.851" v="237" actId="478"/>
          <ac:picMkLst>
            <pc:docMk/>
            <pc:sldMk cId="3672144161" sldId="276"/>
            <ac:picMk id="6" creationId="{BD248709-2790-6033-0A29-FCD68A32A125}"/>
          </ac:picMkLst>
        </pc:picChg>
        <pc:picChg chg="add mod">
          <ac:chgData name="Evi Kruijer" userId="0af39978-7a4a-49b0-8bce-70804f0fc89e" providerId="ADAL" clId="{583B689D-A55D-4958-9A4C-6BF1A7B6CC59}" dt="2024-10-22T09:52:31.683" v="255" actId="1076"/>
          <ac:picMkLst>
            <pc:docMk/>
            <pc:sldMk cId="3672144161" sldId="276"/>
            <ac:picMk id="7" creationId="{57FCF4E5-7AB0-D914-1CCC-E999F3B60064}"/>
          </ac:picMkLst>
        </pc:picChg>
      </pc:sldChg>
      <pc:sldChg chg="ord">
        <pc:chgData name="Evi Kruijer" userId="0af39978-7a4a-49b0-8bce-70804f0fc89e" providerId="ADAL" clId="{583B689D-A55D-4958-9A4C-6BF1A7B6CC59}" dt="2024-10-22T10:02:12.890" v="362"/>
        <pc:sldMkLst>
          <pc:docMk/>
          <pc:sldMk cId="1463425629" sldId="278"/>
        </pc:sldMkLst>
      </pc:sldChg>
      <pc:sldChg chg="delSp del mod delAnim">
        <pc:chgData name="Evi Kruijer" userId="0af39978-7a4a-49b0-8bce-70804f0fc89e" providerId="ADAL" clId="{583B689D-A55D-4958-9A4C-6BF1A7B6CC59}" dt="2024-10-22T10:00:12.967" v="340" actId="47"/>
        <pc:sldMkLst>
          <pc:docMk/>
          <pc:sldMk cId="2490255401" sldId="279"/>
        </pc:sldMkLst>
        <pc:picChg chg="del">
          <ac:chgData name="Evi Kruijer" userId="0af39978-7a4a-49b0-8bce-70804f0fc89e" providerId="ADAL" clId="{583B689D-A55D-4958-9A4C-6BF1A7B6CC59}" dt="2024-10-22T09:48:23.490" v="194" actId="21"/>
          <ac:picMkLst>
            <pc:docMk/>
            <pc:sldMk cId="2490255401" sldId="279"/>
            <ac:picMk id="3" creationId="{2A93C429-D111-EE4C-1F6C-0A386A8F53B3}"/>
          </ac:picMkLst>
        </pc:picChg>
      </pc:sldChg>
      <pc:sldChg chg="ord">
        <pc:chgData name="Evi Kruijer" userId="0af39978-7a4a-49b0-8bce-70804f0fc89e" providerId="ADAL" clId="{583B689D-A55D-4958-9A4C-6BF1A7B6CC59}" dt="2024-10-22T09:41:30.176" v="92"/>
        <pc:sldMkLst>
          <pc:docMk/>
          <pc:sldMk cId="729613095" sldId="280"/>
        </pc:sldMkLst>
      </pc:sldChg>
      <pc:sldChg chg="ord">
        <pc:chgData name="Evi Kruijer" userId="0af39978-7a4a-49b0-8bce-70804f0fc89e" providerId="ADAL" clId="{583B689D-A55D-4958-9A4C-6BF1A7B6CC59}" dt="2024-10-22T09:49:19.307" v="201"/>
        <pc:sldMkLst>
          <pc:docMk/>
          <pc:sldMk cId="3268947954" sldId="281"/>
        </pc:sldMkLst>
      </pc:sldChg>
      <pc:sldChg chg="ord">
        <pc:chgData name="Evi Kruijer" userId="0af39978-7a4a-49b0-8bce-70804f0fc89e" providerId="ADAL" clId="{583B689D-A55D-4958-9A4C-6BF1A7B6CC59}" dt="2024-10-22T09:58:00.816" v="319"/>
        <pc:sldMkLst>
          <pc:docMk/>
          <pc:sldMk cId="296241176" sldId="282"/>
        </pc:sldMkLst>
      </pc:sldChg>
      <pc:sldChg chg="addSp delSp modSp mod ord">
        <pc:chgData name="Evi Kruijer" userId="0af39978-7a4a-49b0-8bce-70804f0fc89e" providerId="ADAL" clId="{583B689D-A55D-4958-9A4C-6BF1A7B6CC59}" dt="2024-10-22T10:00:00.922" v="337" actId="1076"/>
        <pc:sldMkLst>
          <pc:docMk/>
          <pc:sldMk cId="514235022" sldId="283"/>
        </pc:sldMkLst>
        <pc:picChg chg="del">
          <ac:chgData name="Evi Kruijer" userId="0af39978-7a4a-49b0-8bce-70804f0fc89e" providerId="ADAL" clId="{583B689D-A55D-4958-9A4C-6BF1A7B6CC59}" dt="2024-10-22T09:59:40.343" v="330" actId="478"/>
          <ac:picMkLst>
            <pc:docMk/>
            <pc:sldMk cId="514235022" sldId="283"/>
            <ac:picMk id="3" creationId="{518599E3-D0A4-A19E-5E09-7364B5327188}"/>
          </ac:picMkLst>
        </pc:picChg>
        <pc:picChg chg="add mod modCrop">
          <ac:chgData name="Evi Kruijer" userId="0af39978-7a4a-49b0-8bce-70804f0fc89e" providerId="ADAL" clId="{583B689D-A55D-4958-9A4C-6BF1A7B6CC59}" dt="2024-10-22T10:00:00.922" v="337" actId="1076"/>
          <ac:picMkLst>
            <pc:docMk/>
            <pc:sldMk cId="514235022" sldId="283"/>
            <ac:picMk id="6" creationId="{392F189E-5151-F83C-B7E6-04A1E38F286C}"/>
          </ac:picMkLst>
        </pc:picChg>
      </pc:sldChg>
      <pc:sldChg chg="ord">
        <pc:chgData name="Evi Kruijer" userId="0af39978-7a4a-49b0-8bce-70804f0fc89e" providerId="ADAL" clId="{583B689D-A55D-4958-9A4C-6BF1A7B6CC59}" dt="2024-10-22T10:00:50.406" v="350"/>
        <pc:sldMkLst>
          <pc:docMk/>
          <pc:sldMk cId="2316007748" sldId="284"/>
        </pc:sldMkLst>
      </pc:sldChg>
      <pc:sldChg chg="del">
        <pc:chgData name="Evi Kruijer" userId="0af39978-7a4a-49b0-8bce-70804f0fc89e" providerId="ADAL" clId="{583B689D-A55D-4958-9A4C-6BF1A7B6CC59}" dt="2024-10-22T09:41:23.121" v="90" actId="47"/>
        <pc:sldMkLst>
          <pc:docMk/>
          <pc:sldMk cId="4046400485" sldId="285"/>
        </pc:sldMkLst>
      </pc:sldChg>
      <pc:sldChg chg="del">
        <pc:chgData name="Evi Kruijer" userId="0af39978-7a4a-49b0-8bce-70804f0fc89e" providerId="ADAL" clId="{583B689D-A55D-4958-9A4C-6BF1A7B6CC59}" dt="2024-10-22T09:41:21.465" v="89" actId="47"/>
        <pc:sldMkLst>
          <pc:docMk/>
          <pc:sldMk cId="3686276708" sldId="286"/>
        </pc:sldMkLst>
      </pc:sldChg>
      <pc:sldChg chg="ord">
        <pc:chgData name="Evi Kruijer" userId="0af39978-7a4a-49b0-8bce-70804f0fc89e" providerId="ADAL" clId="{583B689D-A55D-4958-9A4C-6BF1A7B6CC59}" dt="2024-10-22T09:42:36.322" v="99"/>
        <pc:sldMkLst>
          <pc:docMk/>
          <pc:sldMk cId="3877248549" sldId="287"/>
        </pc:sldMkLst>
      </pc:sldChg>
      <pc:sldChg chg="ord">
        <pc:chgData name="Evi Kruijer" userId="0af39978-7a4a-49b0-8bce-70804f0fc89e" providerId="ADAL" clId="{583B689D-A55D-4958-9A4C-6BF1A7B6CC59}" dt="2024-10-22T09:49:32.618" v="203"/>
        <pc:sldMkLst>
          <pc:docMk/>
          <pc:sldMk cId="2518334973" sldId="288"/>
        </pc:sldMkLst>
      </pc:sldChg>
      <pc:sldChg chg="ord">
        <pc:chgData name="Evi Kruijer" userId="0af39978-7a4a-49b0-8bce-70804f0fc89e" providerId="ADAL" clId="{583B689D-A55D-4958-9A4C-6BF1A7B6CC59}" dt="2024-10-22T09:58:08.268" v="321"/>
        <pc:sldMkLst>
          <pc:docMk/>
          <pc:sldMk cId="4037449511" sldId="289"/>
        </pc:sldMkLst>
      </pc:sldChg>
      <pc:sldChg chg="ord">
        <pc:chgData name="Evi Kruijer" userId="0af39978-7a4a-49b0-8bce-70804f0fc89e" providerId="ADAL" clId="{583B689D-A55D-4958-9A4C-6BF1A7B6CC59}" dt="2024-10-22T10:00:11.030" v="339"/>
        <pc:sldMkLst>
          <pc:docMk/>
          <pc:sldMk cId="290371033" sldId="290"/>
        </pc:sldMkLst>
      </pc:sldChg>
      <pc:sldChg chg="ord">
        <pc:chgData name="Evi Kruijer" userId="0af39978-7a4a-49b0-8bce-70804f0fc89e" providerId="ADAL" clId="{583B689D-A55D-4958-9A4C-6BF1A7B6CC59}" dt="2024-10-22T10:00:52.328" v="352"/>
        <pc:sldMkLst>
          <pc:docMk/>
          <pc:sldMk cId="2476339549" sldId="291"/>
        </pc:sldMkLst>
      </pc:sldChg>
      <pc:sldChg chg="ord">
        <pc:chgData name="Evi Kruijer" userId="0af39978-7a4a-49b0-8bce-70804f0fc89e" providerId="ADAL" clId="{583B689D-A55D-4958-9A4C-6BF1A7B6CC59}" dt="2024-10-22T09:49:54.100" v="207"/>
        <pc:sldMkLst>
          <pc:docMk/>
          <pc:sldMk cId="2764615678" sldId="292"/>
        </pc:sldMkLst>
      </pc:sldChg>
      <pc:sldChg chg="ord">
        <pc:chgData name="Evi Kruijer" userId="0af39978-7a4a-49b0-8bce-70804f0fc89e" providerId="ADAL" clId="{583B689D-A55D-4958-9A4C-6BF1A7B6CC59}" dt="2024-10-22T10:01:05.570" v="356"/>
        <pc:sldMkLst>
          <pc:docMk/>
          <pc:sldMk cId="2433424694" sldId="293"/>
        </pc:sldMkLst>
      </pc:sldChg>
      <pc:sldChg chg="ord">
        <pc:chgData name="Evi Kruijer" userId="0af39978-7a4a-49b0-8bce-70804f0fc89e" providerId="ADAL" clId="{583B689D-A55D-4958-9A4C-6BF1A7B6CC59}" dt="2024-10-22T09:58:26.775" v="323"/>
        <pc:sldMkLst>
          <pc:docMk/>
          <pc:sldMk cId="2875323277" sldId="295"/>
        </pc:sldMkLst>
      </pc:sldChg>
      <pc:sldChg chg="ord">
        <pc:chgData name="Evi Kruijer" userId="0af39978-7a4a-49b0-8bce-70804f0fc89e" providerId="ADAL" clId="{583B689D-A55D-4958-9A4C-6BF1A7B6CC59}" dt="2024-10-22T10:01:09.116" v="358"/>
        <pc:sldMkLst>
          <pc:docMk/>
          <pc:sldMk cId="696938371" sldId="296"/>
        </pc:sldMkLst>
      </pc:sldChg>
      <pc:sldChg chg="addSp delSp modSp mod ord">
        <pc:chgData name="Evi Kruijer" userId="0af39978-7a4a-49b0-8bce-70804f0fc89e" providerId="ADAL" clId="{583B689D-A55D-4958-9A4C-6BF1A7B6CC59}" dt="2024-10-22T09:50:47.464" v="235" actId="1076"/>
        <pc:sldMkLst>
          <pc:docMk/>
          <pc:sldMk cId="3269456214" sldId="297"/>
        </pc:sldMkLst>
        <pc:picChg chg="del">
          <ac:chgData name="Evi Kruijer" userId="0af39978-7a4a-49b0-8bce-70804f0fc89e" providerId="ADAL" clId="{583B689D-A55D-4958-9A4C-6BF1A7B6CC59}" dt="2024-10-22T09:50:10.091" v="223" actId="478"/>
          <ac:picMkLst>
            <pc:docMk/>
            <pc:sldMk cId="3269456214" sldId="297"/>
            <ac:picMk id="3" creationId="{7ACB64F0-723D-F9B7-8D63-0372C5ADE028}"/>
          </ac:picMkLst>
        </pc:picChg>
        <pc:picChg chg="add del">
          <ac:chgData name="Evi Kruijer" userId="0af39978-7a4a-49b0-8bce-70804f0fc89e" providerId="ADAL" clId="{583B689D-A55D-4958-9A4C-6BF1A7B6CC59}" dt="2024-10-22T09:50:12.088" v="225" actId="478"/>
          <ac:picMkLst>
            <pc:docMk/>
            <pc:sldMk cId="3269456214" sldId="297"/>
            <ac:picMk id="5" creationId="{00000000-0000-0000-0000-000000000000}"/>
          </ac:picMkLst>
        </pc:picChg>
        <pc:picChg chg="add mod">
          <ac:chgData name="Evi Kruijer" userId="0af39978-7a4a-49b0-8bce-70804f0fc89e" providerId="ADAL" clId="{583B689D-A55D-4958-9A4C-6BF1A7B6CC59}" dt="2024-10-22T09:50:47.464" v="235" actId="1076"/>
          <ac:picMkLst>
            <pc:docMk/>
            <pc:sldMk cId="3269456214" sldId="297"/>
            <ac:picMk id="8" creationId="{C76F874B-2A4A-787D-8B40-96239E3D286B}"/>
          </ac:picMkLst>
        </pc:picChg>
        <pc:cxnChg chg="del">
          <ac:chgData name="Evi Kruijer" userId="0af39978-7a4a-49b0-8bce-70804f0fc89e" providerId="ADAL" clId="{583B689D-A55D-4958-9A4C-6BF1A7B6CC59}" dt="2024-10-22T09:50:13.432" v="226" actId="478"/>
          <ac:cxnSpMkLst>
            <pc:docMk/>
            <pc:sldMk cId="3269456214" sldId="297"/>
            <ac:cxnSpMk id="6" creationId="{3C248A89-BFA8-D01A-CA13-EB1470429032}"/>
          </ac:cxnSpMkLst>
        </pc:cxnChg>
      </pc:sldChg>
      <pc:sldChg chg="ord">
        <pc:chgData name="Evi Kruijer" userId="0af39978-7a4a-49b0-8bce-70804f0fc89e" providerId="ADAL" clId="{583B689D-A55D-4958-9A4C-6BF1A7B6CC59}" dt="2024-10-22T09:58:26.775" v="323"/>
        <pc:sldMkLst>
          <pc:docMk/>
          <pc:sldMk cId="570006825" sldId="298"/>
        </pc:sldMkLst>
      </pc:sldChg>
      <pc:sldChg chg="ord">
        <pc:chgData name="Evi Kruijer" userId="0af39978-7a4a-49b0-8bce-70804f0fc89e" providerId="ADAL" clId="{583B689D-A55D-4958-9A4C-6BF1A7B6CC59}" dt="2024-10-22T10:01:10.128" v="360"/>
        <pc:sldMkLst>
          <pc:docMk/>
          <pc:sldMk cId="1779483970" sldId="299"/>
        </pc:sldMkLst>
      </pc:sldChg>
      <pc:sldChg chg="ord">
        <pc:chgData name="Evi Kruijer" userId="0af39978-7a4a-49b0-8bce-70804f0fc89e" providerId="ADAL" clId="{583B689D-A55D-4958-9A4C-6BF1A7B6CC59}" dt="2024-10-22T09:42:51.700" v="103"/>
        <pc:sldMkLst>
          <pc:docMk/>
          <pc:sldMk cId="2635997067" sldId="300"/>
        </pc:sldMkLst>
      </pc:sldChg>
      <pc:sldChg chg="ord">
        <pc:chgData name="Evi Kruijer" userId="0af39978-7a4a-49b0-8bce-70804f0fc89e" providerId="ADAL" clId="{583B689D-A55D-4958-9A4C-6BF1A7B6CC59}" dt="2024-10-22T09:43:37.832" v="113"/>
        <pc:sldMkLst>
          <pc:docMk/>
          <pc:sldMk cId="2380416028" sldId="301"/>
        </pc:sldMkLst>
      </pc:sldChg>
      <pc:sldChg chg="ord">
        <pc:chgData name="Evi Kruijer" userId="0af39978-7a4a-49b0-8bce-70804f0fc89e" providerId="ADAL" clId="{583B689D-A55D-4958-9A4C-6BF1A7B6CC59}" dt="2024-10-22T09:44:49.021" v="122"/>
        <pc:sldMkLst>
          <pc:docMk/>
          <pc:sldMk cId="2704996644" sldId="302"/>
        </pc:sldMkLst>
      </pc:sldChg>
      <pc:sldChg chg="ord">
        <pc:chgData name="Evi Kruijer" userId="0af39978-7a4a-49b0-8bce-70804f0fc89e" providerId="ADAL" clId="{583B689D-A55D-4958-9A4C-6BF1A7B6CC59}" dt="2024-10-22T09:59:35.160" v="327"/>
        <pc:sldMkLst>
          <pc:docMk/>
          <pc:sldMk cId="362900942" sldId="303"/>
        </pc:sldMkLst>
      </pc:sldChg>
      <pc:sldChg chg="ord">
        <pc:chgData name="Evi Kruijer" userId="0af39978-7a4a-49b0-8bce-70804f0fc89e" providerId="ADAL" clId="{583B689D-A55D-4958-9A4C-6BF1A7B6CC59}" dt="2024-10-22T09:43:03.949" v="105"/>
        <pc:sldMkLst>
          <pc:docMk/>
          <pc:sldMk cId="2083183738" sldId="304"/>
        </pc:sldMkLst>
      </pc:sldChg>
      <pc:sldChg chg="ord">
        <pc:chgData name="Evi Kruijer" userId="0af39978-7a4a-49b0-8bce-70804f0fc89e" providerId="ADAL" clId="{583B689D-A55D-4958-9A4C-6BF1A7B6CC59}" dt="2024-10-22T09:44:08.266" v="115"/>
        <pc:sldMkLst>
          <pc:docMk/>
          <pc:sldMk cId="219094576" sldId="305"/>
        </pc:sldMkLst>
      </pc:sldChg>
      <pc:sldChg chg="addSp delSp modSp mod ord">
        <pc:chgData name="Evi Kruijer" userId="0af39978-7a4a-49b0-8bce-70804f0fc89e" providerId="ADAL" clId="{583B689D-A55D-4958-9A4C-6BF1A7B6CC59}" dt="2024-10-22T09:57:43.196" v="317" actId="1076"/>
        <pc:sldMkLst>
          <pc:docMk/>
          <pc:sldMk cId="1610229936" sldId="306"/>
        </pc:sldMkLst>
        <pc:picChg chg="del">
          <ac:chgData name="Evi Kruijer" userId="0af39978-7a4a-49b0-8bce-70804f0fc89e" providerId="ADAL" clId="{583B689D-A55D-4958-9A4C-6BF1A7B6CC59}" dt="2024-10-22T09:57:33.319" v="313" actId="478"/>
          <ac:picMkLst>
            <pc:docMk/>
            <pc:sldMk cId="1610229936" sldId="306"/>
            <ac:picMk id="5" creationId="{537C20D5-6BBA-A267-0724-299717C09F62}"/>
          </ac:picMkLst>
        </pc:picChg>
        <pc:picChg chg="add mod">
          <ac:chgData name="Evi Kruijer" userId="0af39978-7a4a-49b0-8bce-70804f0fc89e" providerId="ADAL" clId="{583B689D-A55D-4958-9A4C-6BF1A7B6CC59}" dt="2024-10-22T09:57:43.196" v="317" actId="1076"/>
          <ac:picMkLst>
            <pc:docMk/>
            <pc:sldMk cId="1610229936" sldId="306"/>
            <ac:picMk id="7" creationId="{4438EAC4-E213-D6E2-0517-3C2F13279512}"/>
          </ac:picMkLst>
        </pc:picChg>
        <pc:cxnChg chg="del">
          <ac:chgData name="Evi Kruijer" userId="0af39978-7a4a-49b0-8bce-70804f0fc89e" providerId="ADAL" clId="{583B689D-A55D-4958-9A4C-6BF1A7B6CC59}" dt="2024-10-22T09:57:34.537" v="314" actId="478"/>
          <ac:cxnSpMkLst>
            <pc:docMk/>
            <pc:sldMk cId="1610229936" sldId="306"/>
            <ac:cxnSpMk id="6" creationId="{0CF5933D-07EE-C807-8162-183C3F8DF6CD}"/>
          </ac:cxnSpMkLst>
        </pc:cxnChg>
      </pc:sldChg>
      <pc:sldChg chg="ord">
        <pc:chgData name="Evi Kruijer" userId="0af39978-7a4a-49b0-8bce-70804f0fc89e" providerId="ADAL" clId="{583B689D-A55D-4958-9A4C-6BF1A7B6CC59}" dt="2024-10-22T09:43:22.834" v="109"/>
        <pc:sldMkLst>
          <pc:docMk/>
          <pc:sldMk cId="1651923497" sldId="307"/>
        </pc:sldMkLst>
      </pc:sldChg>
      <pc:sldChg chg="modSp ord">
        <pc:chgData name="Evi Kruijer" userId="0af39978-7a4a-49b0-8bce-70804f0fc89e" providerId="ADAL" clId="{583B689D-A55D-4958-9A4C-6BF1A7B6CC59}" dt="2024-10-22T09:44:31.719" v="120" actId="20577"/>
        <pc:sldMkLst>
          <pc:docMk/>
          <pc:sldMk cId="2273781286" sldId="308"/>
        </pc:sldMkLst>
        <pc:spChg chg="mod">
          <ac:chgData name="Evi Kruijer" userId="0af39978-7a4a-49b0-8bce-70804f0fc89e" providerId="ADAL" clId="{583B689D-A55D-4958-9A4C-6BF1A7B6CC59}" dt="2024-10-22T09:44:31.719" v="120" actId="20577"/>
          <ac:spMkLst>
            <pc:docMk/>
            <pc:sldMk cId="2273781286" sldId="308"/>
            <ac:spMk id="2" creationId="{00000000-0000-0000-0000-000000000000}"/>
          </ac:spMkLst>
        </pc:spChg>
      </pc:sldChg>
      <pc:sldChg chg="ord">
        <pc:chgData name="Evi Kruijer" userId="0af39978-7a4a-49b0-8bce-70804f0fc89e" providerId="ADAL" clId="{583B689D-A55D-4958-9A4C-6BF1A7B6CC59}" dt="2024-10-22T09:57:12.406" v="306"/>
        <pc:sldMkLst>
          <pc:docMk/>
          <pc:sldMk cId="2792543781" sldId="309"/>
        </pc:sldMkLst>
      </pc:sldChg>
      <pc:sldChg chg="ord">
        <pc:chgData name="Evi Kruijer" userId="0af39978-7a4a-49b0-8bce-70804f0fc89e" providerId="ADAL" clId="{583B689D-A55D-4958-9A4C-6BF1A7B6CC59}" dt="2024-10-22T09:45:07.204" v="124"/>
        <pc:sldMkLst>
          <pc:docMk/>
          <pc:sldMk cId="4273897280" sldId="310"/>
        </pc:sldMkLst>
      </pc:sldChg>
      <pc:sldChg chg="ord">
        <pc:chgData name="Evi Kruijer" userId="0af39978-7a4a-49b0-8bce-70804f0fc89e" providerId="ADAL" clId="{583B689D-A55D-4958-9A4C-6BF1A7B6CC59}" dt="2024-10-22T09:53:22.358" v="257"/>
        <pc:sldMkLst>
          <pc:docMk/>
          <pc:sldMk cId="2111803888" sldId="312"/>
        </pc:sldMkLst>
      </pc:sldChg>
      <pc:sldChg chg="ord">
        <pc:chgData name="Evi Kruijer" userId="0af39978-7a4a-49b0-8bce-70804f0fc89e" providerId="ADAL" clId="{583B689D-A55D-4958-9A4C-6BF1A7B6CC59}" dt="2024-10-22T09:53:22.358" v="257"/>
        <pc:sldMkLst>
          <pc:docMk/>
          <pc:sldMk cId="2770111879" sldId="313"/>
        </pc:sldMkLst>
      </pc:sldChg>
      <pc:sldChg chg="addSp delSp modSp mod ord">
        <pc:chgData name="Evi Kruijer" userId="0af39978-7a4a-49b0-8bce-70804f0fc89e" providerId="ADAL" clId="{583B689D-A55D-4958-9A4C-6BF1A7B6CC59}" dt="2024-10-22T09:45:59.249" v="136" actId="1582"/>
        <pc:sldMkLst>
          <pc:docMk/>
          <pc:sldMk cId="670412583" sldId="314"/>
        </pc:sldMkLst>
        <pc:spChg chg="add mod">
          <ac:chgData name="Evi Kruijer" userId="0af39978-7a4a-49b0-8bce-70804f0fc89e" providerId="ADAL" clId="{583B689D-A55D-4958-9A4C-6BF1A7B6CC59}" dt="2024-10-22T09:45:45.469" v="133" actId="1582"/>
          <ac:spMkLst>
            <pc:docMk/>
            <pc:sldMk cId="670412583" sldId="314"/>
            <ac:spMk id="9" creationId="{62FE7AF2-6774-E9C4-C8C9-BAF613C4E46A}"/>
          </ac:spMkLst>
        </pc:spChg>
        <pc:picChg chg="del">
          <ac:chgData name="Evi Kruijer" userId="0af39978-7a4a-49b0-8bce-70804f0fc89e" providerId="ADAL" clId="{583B689D-A55D-4958-9A4C-6BF1A7B6CC59}" dt="2024-10-22T09:45:21.575" v="127" actId="478"/>
          <ac:picMkLst>
            <pc:docMk/>
            <pc:sldMk cId="670412583" sldId="314"/>
            <ac:picMk id="6" creationId="{6823477D-5C7E-07CF-F809-3D85B8A23E41}"/>
          </ac:picMkLst>
        </pc:picChg>
        <pc:picChg chg="add mod">
          <ac:chgData name="Evi Kruijer" userId="0af39978-7a4a-49b0-8bce-70804f0fc89e" providerId="ADAL" clId="{583B689D-A55D-4958-9A4C-6BF1A7B6CC59}" dt="2024-10-22T09:45:26.543" v="129"/>
          <ac:picMkLst>
            <pc:docMk/>
            <pc:sldMk cId="670412583" sldId="314"/>
            <ac:picMk id="8" creationId="{E9C74400-8677-CC3B-B2A0-99661036361D}"/>
          </ac:picMkLst>
        </pc:picChg>
        <pc:cxnChg chg="del">
          <ac:chgData name="Evi Kruijer" userId="0af39978-7a4a-49b0-8bce-70804f0fc89e" providerId="ADAL" clId="{583B689D-A55D-4958-9A4C-6BF1A7B6CC59}" dt="2024-10-22T09:45:22.481" v="128" actId="478"/>
          <ac:cxnSpMkLst>
            <pc:docMk/>
            <pc:sldMk cId="670412583" sldId="314"/>
            <ac:cxnSpMk id="7" creationId="{A089A318-3F4F-1531-076D-9B27CA2841BA}"/>
          </ac:cxnSpMkLst>
        </pc:cxnChg>
        <pc:cxnChg chg="add mod">
          <ac:chgData name="Evi Kruijer" userId="0af39978-7a4a-49b0-8bce-70804f0fc89e" providerId="ADAL" clId="{583B689D-A55D-4958-9A4C-6BF1A7B6CC59}" dt="2024-10-22T09:45:59.249" v="136" actId="1582"/>
          <ac:cxnSpMkLst>
            <pc:docMk/>
            <pc:sldMk cId="670412583" sldId="314"/>
            <ac:cxnSpMk id="11" creationId="{F192EB99-90DD-091C-D591-CEC8EA7E7BA5}"/>
          </ac:cxnSpMkLst>
        </pc:cxnChg>
      </pc:sldChg>
      <pc:sldChg chg="addSp delSp modSp mod ord">
        <pc:chgData name="Evi Kruijer" userId="0af39978-7a4a-49b0-8bce-70804f0fc89e" providerId="ADAL" clId="{583B689D-A55D-4958-9A4C-6BF1A7B6CC59}" dt="2024-10-22T09:47:32.615" v="177" actId="14100"/>
        <pc:sldMkLst>
          <pc:docMk/>
          <pc:sldMk cId="4059567247" sldId="315"/>
        </pc:sldMkLst>
        <pc:spChg chg="add mod">
          <ac:chgData name="Evi Kruijer" userId="0af39978-7a4a-49b0-8bce-70804f0fc89e" providerId="ADAL" clId="{583B689D-A55D-4958-9A4C-6BF1A7B6CC59}" dt="2024-10-22T09:47:32.615" v="177" actId="14100"/>
          <ac:spMkLst>
            <pc:docMk/>
            <pc:sldMk cId="4059567247" sldId="315"/>
            <ac:spMk id="8" creationId="{326723FF-FCB1-1948-32A7-FF6414590942}"/>
          </ac:spMkLst>
        </pc:spChg>
        <pc:picChg chg="del">
          <ac:chgData name="Evi Kruijer" userId="0af39978-7a4a-49b0-8bce-70804f0fc89e" providerId="ADAL" clId="{583B689D-A55D-4958-9A4C-6BF1A7B6CC59}" dt="2024-10-22T09:47:10.621" v="171" actId="478"/>
          <ac:picMkLst>
            <pc:docMk/>
            <pc:sldMk cId="4059567247" sldId="315"/>
            <ac:picMk id="3" creationId="{8622D16A-D41A-FEAF-9DE5-358B594154A6}"/>
          </ac:picMkLst>
        </pc:picChg>
        <pc:picChg chg="add mod">
          <ac:chgData name="Evi Kruijer" userId="0af39978-7a4a-49b0-8bce-70804f0fc89e" providerId="ADAL" clId="{583B689D-A55D-4958-9A4C-6BF1A7B6CC59}" dt="2024-10-22T09:47:14.433" v="172"/>
          <ac:picMkLst>
            <pc:docMk/>
            <pc:sldMk cId="4059567247" sldId="315"/>
            <ac:picMk id="7" creationId="{D63B92A0-D9E9-6FE1-0167-49EA15B2A316}"/>
          </ac:picMkLst>
        </pc:picChg>
        <pc:cxnChg chg="add mod">
          <ac:chgData name="Evi Kruijer" userId="0af39978-7a4a-49b0-8bce-70804f0fc89e" providerId="ADAL" clId="{583B689D-A55D-4958-9A4C-6BF1A7B6CC59}" dt="2024-10-22T09:47:32.615" v="177" actId="14100"/>
          <ac:cxnSpMkLst>
            <pc:docMk/>
            <pc:sldMk cId="4059567247" sldId="315"/>
            <ac:cxnSpMk id="9" creationId="{0078478C-C817-FA8C-9279-B982D54037A5}"/>
          </ac:cxnSpMkLst>
        </pc:cxnChg>
      </pc:sldChg>
      <pc:sldChg chg="ord">
        <pc:chgData name="Evi Kruijer" userId="0af39978-7a4a-49b0-8bce-70804f0fc89e" providerId="ADAL" clId="{583B689D-A55D-4958-9A4C-6BF1A7B6CC59}" dt="2024-10-22T09:53:52.777" v="259"/>
        <pc:sldMkLst>
          <pc:docMk/>
          <pc:sldMk cId="2032624682" sldId="316"/>
        </pc:sldMkLst>
      </pc:sldChg>
      <pc:sldChg chg="addSp delSp modSp mod ord delAnim">
        <pc:chgData name="Evi Kruijer" userId="0af39978-7a4a-49b0-8bce-70804f0fc89e" providerId="ADAL" clId="{583B689D-A55D-4958-9A4C-6BF1A7B6CC59}" dt="2024-10-22T09:55:05.291" v="298" actId="1076"/>
        <pc:sldMkLst>
          <pc:docMk/>
          <pc:sldMk cId="744159244" sldId="317"/>
        </pc:sldMkLst>
        <pc:spChg chg="mod">
          <ac:chgData name="Evi Kruijer" userId="0af39978-7a4a-49b0-8bce-70804f0fc89e" providerId="ADAL" clId="{583B689D-A55D-4958-9A4C-6BF1A7B6CC59}" dt="2024-10-22T09:54:55.684" v="295" actId="20577"/>
          <ac:spMkLst>
            <pc:docMk/>
            <pc:sldMk cId="744159244" sldId="317"/>
            <ac:spMk id="2" creationId="{00000000-0000-0000-0000-000000000000}"/>
          </ac:spMkLst>
        </pc:spChg>
        <pc:picChg chg="del">
          <ac:chgData name="Evi Kruijer" userId="0af39978-7a4a-49b0-8bce-70804f0fc89e" providerId="ADAL" clId="{583B689D-A55D-4958-9A4C-6BF1A7B6CC59}" dt="2024-10-22T09:54:52.959" v="285" actId="478"/>
          <ac:picMkLst>
            <pc:docMk/>
            <pc:sldMk cId="744159244" sldId="317"/>
            <ac:picMk id="3" creationId="{3B2040FB-42B2-7D03-3A74-9A3059057CFD}"/>
          </ac:picMkLst>
        </pc:picChg>
        <pc:picChg chg="del">
          <ac:chgData name="Evi Kruijer" userId="0af39978-7a4a-49b0-8bce-70804f0fc89e" providerId="ADAL" clId="{583B689D-A55D-4958-9A4C-6BF1A7B6CC59}" dt="2024-10-22T09:54:52.442" v="284" actId="478"/>
          <ac:picMkLst>
            <pc:docMk/>
            <pc:sldMk cId="744159244" sldId="317"/>
            <ac:picMk id="6" creationId="{A4C4F50B-3597-5F04-205D-B4BCD3013CDA}"/>
          </ac:picMkLst>
        </pc:picChg>
        <pc:picChg chg="add mod">
          <ac:chgData name="Evi Kruijer" userId="0af39978-7a4a-49b0-8bce-70804f0fc89e" providerId="ADAL" clId="{583B689D-A55D-4958-9A4C-6BF1A7B6CC59}" dt="2024-10-22T09:55:05.291" v="298" actId="1076"/>
          <ac:picMkLst>
            <pc:docMk/>
            <pc:sldMk cId="744159244" sldId="317"/>
            <ac:picMk id="7" creationId="{FF9D8786-4617-F543-0657-907308496087}"/>
          </ac:picMkLst>
        </pc:picChg>
      </pc:sldChg>
      <pc:sldChg chg="ord">
        <pc:chgData name="Evi Kruijer" userId="0af39978-7a4a-49b0-8bce-70804f0fc89e" providerId="ADAL" clId="{583B689D-A55D-4958-9A4C-6BF1A7B6CC59}" dt="2024-10-22T09:46:24.103" v="138"/>
        <pc:sldMkLst>
          <pc:docMk/>
          <pc:sldMk cId="2282586974" sldId="318"/>
        </pc:sldMkLst>
      </pc:sldChg>
      <pc:sldChg chg="ord">
        <pc:chgData name="Evi Kruijer" userId="0af39978-7a4a-49b0-8bce-70804f0fc89e" providerId="ADAL" clId="{583B689D-A55D-4958-9A4C-6BF1A7B6CC59}" dt="2024-10-22T09:53:55.799" v="261"/>
        <pc:sldMkLst>
          <pc:docMk/>
          <pc:sldMk cId="2453672398" sldId="319"/>
        </pc:sldMkLst>
      </pc:sldChg>
      <pc:sldChg chg="addSp delSp modSp mod ord">
        <pc:chgData name="Evi Kruijer" userId="0af39978-7a4a-49b0-8bce-70804f0fc89e" providerId="ADAL" clId="{583B689D-A55D-4958-9A4C-6BF1A7B6CC59}" dt="2024-10-22T09:55:44.165" v="304" actId="1076"/>
        <pc:sldMkLst>
          <pc:docMk/>
          <pc:sldMk cId="3895966756" sldId="320"/>
        </pc:sldMkLst>
        <pc:picChg chg="del">
          <ac:chgData name="Evi Kruijer" userId="0af39978-7a4a-49b0-8bce-70804f0fc89e" providerId="ADAL" clId="{583B689D-A55D-4958-9A4C-6BF1A7B6CC59}" dt="2024-10-22T09:55:26.019" v="299" actId="478"/>
          <ac:picMkLst>
            <pc:docMk/>
            <pc:sldMk cId="3895966756" sldId="320"/>
            <ac:picMk id="3" creationId="{9911413E-F03E-AF4D-1E0A-51B760801D73}"/>
          </ac:picMkLst>
        </pc:picChg>
        <pc:picChg chg="add mod">
          <ac:chgData name="Evi Kruijer" userId="0af39978-7a4a-49b0-8bce-70804f0fc89e" providerId="ADAL" clId="{583B689D-A55D-4958-9A4C-6BF1A7B6CC59}" dt="2024-10-22T09:55:44.165" v="304" actId="1076"/>
          <ac:picMkLst>
            <pc:docMk/>
            <pc:sldMk cId="3895966756" sldId="320"/>
            <ac:picMk id="7" creationId="{CB4FE76A-6AE4-8DDF-5E86-295D0175FF50}"/>
          </ac:picMkLst>
        </pc:picChg>
      </pc:sldChg>
      <pc:sldChg chg="ord">
        <pc:chgData name="Evi Kruijer" userId="0af39978-7a4a-49b0-8bce-70804f0fc89e" providerId="ADAL" clId="{583B689D-A55D-4958-9A4C-6BF1A7B6CC59}" dt="2024-10-22T10:03:34.985" v="368"/>
        <pc:sldMkLst>
          <pc:docMk/>
          <pc:sldMk cId="4028709961" sldId="322"/>
        </pc:sldMkLst>
      </pc:sldChg>
      <pc:sldChg chg="ord">
        <pc:chgData name="Evi Kruijer" userId="0af39978-7a4a-49b0-8bce-70804f0fc89e" providerId="ADAL" clId="{583B689D-A55D-4958-9A4C-6BF1A7B6CC59}" dt="2024-10-22T10:03:58.011" v="374"/>
        <pc:sldMkLst>
          <pc:docMk/>
          <pc:sldMk cId="2769006397" sldId="323"/>
        </pc:sldMkLst>
      </pc:sldChg>
      <pc:sldChg chg="addSp delSp modSp add del mod ord">
        <pc:chgData name="Evi Kruijer" userId="0af39978-7a4a-49b0-8bce-70804f0fc89e" providerId="ADAL" clId="{583B689D-A55D-4958-9A4C-6BF1A7B6CC59}" dt="2024-10-22T10:24:19.189" v="530" actId="1076"/>
        <pc:sldMkLst>
          <pc:docMk/>
          <pc:sldMk cId="242883028" sldId="324"/>
        </pc:sldMkLst>
        <pc:picChg chg="del">
          <ac:chgData name="Evi Kruijer" userId="0af39978-7a4a-49b0-8bce-70804f0fc89e" providerId="ADAL" clId="{583B689D-A55D-4958-9A4C-6BF1A7B6CC59}" dt="2024-10-22T10:24:08.654" v="527" actId="478"/>
          <ac:picMkLst>
            <pc:docMk/>
            <pc:sldMk cId="242883028" sldId="324"/>
            <ac:picMk id="6" creationId="{6E9BA619-C1EE-D529-F1D8-A02518BB0A63}"/>
          </ac:picMkLst>
        </pc:picChg>
        <pc:picChg chg="add mod">
          <ac:chgData name="Evi Kruijer" userId="0af39978-7a4a-49b0-8bce-70804f0fc89e" providerId="ADAL" clId="{583B689D-A55D-4958-9A4C-6BF1A7B6CC59}" dt="2024-10-22T10:24:19.189" v="530" actId="1076"/>
          <ac:picMkLst>
            <pc:docMk/>
            <pc:sldMk cId="242883028" sldId="324"/>
            <ac:picMk id="8" creationId="{7AF2E471-6B6E-A84F-E095-06E06E1664B1}"/>
          </ac:picMkLst>
        </pc:picChg>
      </pc:sldChg>
      <pc:sldChg chg="add del ord">
        <pc:chgData name="Evi Kruijer" userId="0af39978-7a4a-49b0-8bce-70804f0fc89e" providerId="ADAL" clId="{583B689D-A55D-4958-9A4C-6BF1A7B6CC59}" dt="2024-10-22T10:22:31.273" v="520" actId="20578"/>
        <pc:sldMkLst>
          <pc:docMk/>
          <pc:sldMk cId="1128795963" sldId="325"/>
        </pc:sldMkLst>
      </pc:sldChg>
      <pc:sldChg chg="ord">
        <pc:chgData name="Evi Kruijer" userId="0af39978-7a4a-49b0-8bce-70804f0fc89e" providerId="ADAL" clId="{583B689D-A55D-4958-9A4C-6BF1A7B6CC59}" dt="2024-10-22T10:03:18.547" v="364"/>
        <pc:sldMkLst>
          <pc:docMk/>
          <pc:sldMk cId="751091152" sldId="326"/>
        </pc:sldMkLst>
      </pc:sldChg>
      <pc:sldChg chg="ord">
        <pc:chgData name="Evi Kruijer" userId="0af39978-7a4a-49b0-8bce-70804f0fc89e" providerId="ADAL" clId="{583B689D-A55D-4958-9A4C-6BF1A7B6CC59}" dt="2024-10-22T10:03:49.204" v="370"/>
        <pc:sldMkLst>
          <pc:docMk/>
          <pc:sldMk cId="1538899778" sldId="327"/>
        </pc:sldMkLst>
      </pc:sldChg>
      <pc:sldChg chg="add del ord">
        <pc:chgData name="Evi Kruijer" userId="0af39978-7a4a-49b0-8bce-70804f0fc89e" providerId="ADAL" clId="{583B689D-A55D-4958-9A4C-6BF1A7B6CC59}" dt="2024-10-22T10:21:22.990" v="509"/>
        <pc:sldMkLst>
          <pc:docMk/>
          <pc:sldMk cId="3051608952" sldId="328"/>
        </pc:sldMkLst>
      </pc:sldChg>
      <pc:sldChg chg="addSp delSp modSp add del mod ord delAnim">
        <pc:chgData name="Evi Kruijer" userId="0af39978-7a4a-49b0-8bce-70804f0fc89e" providerId="ADAL" clId="{583B689D-A55D-4958-9A4C-6BF1A7B6CC59}" dt="2024-10-22T10:12:11.225" v="470" actId="1076"/>
        <pc:sldMkLst>
          <pc:docMk/>
          <pc:sldMk cId="2521589195" sldId="329"/>
        </pc:sldMkLst>
        <pc:spChg chg="mod">
          <ac:chgData name="Evi Kruijer" userId="0af39978-7a4a-49b0-8bce-70804f0fc89e" providerId="ADAL" clId="{583B689D-A55D-4958-9A4C-6BF1A7B6CC59}" dt="2024-10-22T10:11:55.979" v="464" actId="20577"/>
          <ac:spMkLst>
            <pc:docMk/>
            <pc:sldMk cId="2521589195" sldId="329"/>
            <ac:spMk id="2" creationId="{00000000-0000-0000-0000-000000000000}"/>
          </ac:spMkLst>
        </pc:spChg>
        <pc:picChg chg="del">
          <ac:chgData name="Evi Kruijer" userId="0af39978-7a4a-49b0-8bce-70804f0fc89e" providerId="ADAL" clId="{583B689D-A55D-4958-9A4C-6BF1A7B6CC59}" dt="2024-10-22T10:11:57.901" v="465" actId="478"/>
          <ac:picMkLst>
            <pc:docMk/>
            <pc:sldMk cId="2521589195" sldId="329"/>
            <ac:picMk id="3" creationId="{BF794828-CFAD-BAB5-1406-17FF2495A798}"/>
          </ac:picMkLst>
        </pc:picChg>
        <pc:picChg chg="del">
          <ac:chgData name="Evi Kruijer" userId="0af39978-7a4a-49b0-8bce-70804f0fc89e" providerId="ADAL" clId="{583B689D-A55D-4958-9A4C-6BF1A7B6CC59}" dt="2024-10-22T10:11:58.894" v="466" actId="478"/>
          <ac:picMkLst>
            <pc:docMk/>
            <pc:sldMk cId="2521589195" sldId="329"/>
            <ac:picMk id="6" creationId="{BD87B0C6-4B25-830F-C04F-0EBF45373EB8}"/>
          </ac:picMkLst>
        </pc:picChg>
        <pc:picChg chg="add mod">
          <ac:chgData name="Evi Kruijer" userId="0af39978-7a4a-49b0-8bce-70804f0fc89e" providerId="ADAL" clId="{583B689D-A55D-4958-9A4C-6BF1A7B6CC59}" dt="2024-10-22T10:12:11.225" v="470" actId="1076"/>
          <ac:picMkLst>
            <pc:docMk/>
            <pc:sldMk cId="2521589195" sldId="329"/>
            <ac:picMk id="7" creationId="{A0526576-AB4D-D9D3-775E-2883E6722519}"/>
          </ac:picMkLst>
        </pc:picChg>
      </pc:sldChg>
      <pc:sldChg chg="ord">
        <pc:chgData name="Evi Kruijer" userId="0af39978-7a4a-49b0-8bce-70804f0fc89e" providerId="ADAL" clId="{583B689D-A55D-4958-9A4C-6BF1A7B6CC59}" dt="2024-10-22T10:03:24.299" v="366"/>
        <pc:sldMkLst>
          <pc:docMk/>
          <pc:sldMk cId="1423915339" sldId="330"/>
        </pc:sldMkLst>
      </pc:sldChg>
      <pc:sldChg chg="ord">
        <pc:chgData name="Evi Kruijer" userId="0af39978-7a4a-49b0-8bce-70804f0fc89e" providerId="ADAL" clId="{583B689D-A55D-4958-9A4C-6BF1A7B6CC59}" dt="2024-10-22T10:03:54.487" v="372"/>
        <pc:sldMkLst>
          <pc:docMk/>
          <pc:sldMk cId="14716929" sldId="331"/>
        </pc:sldMkLst>
      </pc:sldChg>
      <pc:sldChg chg="add del ord">
        <pc:chgData name="Evi Kruijer" userId="0af39978-7a4a-49b0-8bce-70804f0fc89e" providerId="ADAL" clId="{583B689D-A55D-4958-9A4C-6BF1A7B6CC59}" dt="2024-10-22T10:21:22.990" v="509"/>
        <pc:sldMkLst>
          <pc:docMk/>
          <pc:sldMk cId="2661222589" sldId="332"/>
        </pc:sldMkLst>
      </pc:sldChg>
      <pc:sldChg chg="add del ord">
        <pc:chgData name="Evi Kruijer" userId="0af39978-7a4a-49b0-8bce-70804f0fc89e" providerId="ADAL" clId="{583B689D-A55D-4958-9A4C-6BF1A7B6CC59}" dt="2024-10-22T10:21:58.297" v="515"/>
        <pc:sldMkLst>
          <pc:docMk/>
          <pc:sldMk cId="136181900" sldId="333"/>
        </pc:sldMkLst>
      </pc:sldChg>
      <pc:sldChg chg="ord">
        <pc:chgData name="Evi Kruijer" userId="0af39978-7a4a-49b0-8bce-70804f0fc89e" providerId="ADAL" clId="{583B689D-A55D-4958-9A4C-6BF1A7B6CC59}" dt="2024-10-22T10:04:09.449" v="376"/>
        <pc:sldMkLst>
          <pc:docMk/>
          <pc:sldMk cId="3805758061" sldId="334"/>
        </pc:sldMkLst>
      </pc:sldChg>
      <pc:sldChg chg="ord">
        <pc:chgData name="Evi Kruijer" userId="0af39978-7a4a-49b0-8bce-70804f0fc89e" providerId="ADAL" clId="{583B689D-A55D-4958-9A4C-6BF1A7B6CC59}" dt="2024-10-22T10:04:20.238" v="380"/>
        <pc:sldMkLst>
          <pc:docMk/>
          <pc:sldMk cId="2832062945" sldId="335"/>
        </pc:sldMkLst>
      </pc:sldChg>
      <pc:sldChg chg="ord">
        <pc:chgData name="Evi Kruijer" userId="0af39978-7a4a-49b0-8bce-70804f0fc89e" providerId="ADAL" clId="{583B689D-A55D-4958-9A4C-6BF1A7B6CC59}" dt="2024-10-22T10:04:47.801" v="386"/>
        <pc:sldMkLst>
          <pc:docMk/>
          <pc:sldMk cId="686689674" sldId="336"/>
        </pc:sldMkLst>
      </pc:sldChg>
      <pc:sldChg chg="add del ord">
        <pc:chgData name="Evi Kruijer" userId="0af39978-7a4a-49b0-8bce-70804f0fc89e" providerId="ADAL" clId="{583B689D-A55D-4958-9A4C-6BF1A7B6CC59}" dt="2024-10-22T10:20:23.318" v="490"/>
        <pc:sldMkLst>
          <pc:docMk/>
          <pc:sldMk cId="2268088486" sldId="337"/>
        </pc:sldMkLst>
      </pc:sldChg>
      <pc:sldChg chg="add del ord">
        <pc:chgData name="Evi Kruijer" userId="0af39978-7a4a-49b0-8bce-70804f0fc89e" providerId="ADAL" clId="{583B689D-A55D-4958-9A4C-6BF1A7B6CC59}" dt="2024-10-22T10:24:40.616" v="536"/>
        <pc:sldMkLst>
          <pc:docMk/>
          <pc:sldMk cId="1656487857" sldId="338"/>
        </pc:sldMkLst>
      </pc:sldChg>
      <pc:sldChg chg="ord">
        <pc:chgData name="Evi Kruijer" userId="0af39978-7a4a-49b0-8bce-70804f0fc89e" providerId="ADAL" clId="{583B689D-A55D-4958-9A4C-6BF1A7B6CC59}" dt="2024-10-22T10:04:12.483" v="378"/>
        <pc:sldMkLst>
          <pc:docMk/>
          <pc:sldMk cId="521162121" sldId="339"/>
        </pc:sldMkLst>
      </pc:sldChg>
      <pc:sldChg chg="ord">
        <pc:chgData name="Evi Kruijer" userId="0af39978-7a4a-49b0-8bce-70804f0fc89e" providerId="ADAL" clId="{583B689D-A55D-4958-9A4C-6BF1A7B6CC59}" dt="2024-10-22T10:05:04.629" v="388"/>
        <pc:sldMkLst>
          <pc:docMk/>
          <pc:sldMk cId="728815737" sldId="341"/>
        </pc:sldMkLst>
      </pc:sldChg>
      <pc:sldChg chg="add del ord">
        <pc:chgData name="Evi Kruijer" userId="0af39978-7a4a-49b0-8bce-70804f0fc89e" providerId="ADAL" clId="{583B689D-A55D-4958-9A4C-6BF1A7B6CC59}" dt="2024-10-22T10:24:33.046" v="532"/>
        <pc:sldMkLst>
          <pc:docMk/>
          <pc:sldMk cId="336969593" sldId="342"/>
        </pc:sldMkLst>
      </pc:sldChg>
      <pc:sldChg chg="ord">
        <pc:chgData name="Evi Kruijer" userId="0af39978-7a4a-49b0-8bce-70804f0fc89e" providerId="ADAL" clId="{583B689D-A55D-4958-9A4C-6BF1A7B6CC59}" dt="2024-10-22T10:04:30.953" v="384"/>
        <pc:sldMkLst>
          <pc:docMk/>
          <pc:sldMk cId="1859251455" sldId="343"/>
        </pc:sldMkLst>
      </pc:sldChg>
      <pc:sldChg chg="ord">
        <pc:chgData name="Evi Kruijer" userId="0af39978-7a4a-49b0-8bce-70804f0fc89e" providerId="ADAL" clId="{583B689D-A55D-4958-9A4C-6BF1A7B6CC59}" dt="2024-10-22T10:05:12.011" v="390"/>
        <pc:sldMkLst>
          <pc:docMk/>
          <pc:sldMk cId="64186026" sldId="344"/>
        </pc:sldMkLst>
      </pc:sldChg>
      <pc:sldChg chg="add del ord">
        <pc:chgData name="Evi Kruijer" userId="0af39978-7a4a-49b0-8bce-70804f0fc89e" providerId="ADAL" clId="{583B689D-A55D-4958-9A4C-6BF1A7B6CC59}" dt="2024-10-22T10:20:43.571" v="492"/>
        <pc:sldMkLst>
          <pc:docMk/>
          <pc:sldMk cId="1009416241" sldId="345"/>
        </pc:sldMkLst>
      </pc:sldChg>
      <pc:sldChg chg="addSp delSp modSp add del mod ord">
        <pc:chgData name="Evi Kruijer" userId="0af39978-7a4a-49b0-8bce-70804f0fc89e" providerId="ADAL" clId="{583B689D-A55D-4958-9A4C-6BF1A7B6CC59}" dt="2024-10-22T10:24:59.434" v="541" actId="1076"/>
        <pc:sldMkLst>
          <pc:docMk/>
          <pc:sldMk cId="738868559" sldId="346"/>
        </pc:sldMkLst>
        <pc:picChg chg="del">
          <ac:chgData name="Evi Kruijer" userId="0af39978-7a4a-49b0-8bce-70804f0fc89e" providerId="ADAL" clId="{583B689D-A55D-4958-9A4C-6BF1A7B6CC59}" dt="2024-10-22T10:24:44.011" v="537" actId="478"/>
          <ac:picMkLst>
            <pc:docMk/>
            <pc:sldMk cId="738868559" sldId="346"/>
            <ac:picMk id="3" creationId="{30C251E1-2B3A-E589-562D-2572A1CEFCEE}"/>
          </ac:picMkLst>
        </pc:picChg>
        <pc:picChg chg="add mod modCrop">
          <ac:chgData name="Evi Kruijer" userId="0af39978-7a4a-49b0-8bce-70804f0fc89e" providerId="ADAL" clId="{583B689D-A55D-4958-9A4C-6BF1A7B6CC59}" dt="2024-10-22T10:24:59.434" v="541" actId="1076"/>
          <ac:picMkLst>
            <pc:docMk/>
            <pc:sldMk cId="738868559" sldId="346"/>
            <ac:picMk id="6" creationId="{41A35749-7863-A5E8-180D-C65859A83707}"/>
          </ac:picMkLst>
        </pc:picChg>
      </pc:sldChg>
      <pc:sldChg chg="addSp delSp modSp mod ord">
        <pc:chgData name="Evi Kruijer" userId="0af39978-7a4a-49b0-8bce-70804f0fc89e" providerId="ADAL" clId="{583B689D-A55D-4958-9A4C-6BF1A7B6CC59}" dt="2024-10-22T10:05:57.606" v="401" actId="1076"/>
        <pc:sldMkLst>
          <pc:docMk/>
          <pc:sldMk cId="1756465174" sldId="348"/>
        </pc:sldMkLst>
        <pc:picChg chg="del">
          <ac:chgData name="Evi Kruijer" userId="0af39978-7a4a-49b0-8bce-70804f0fc89e" providerId="ADAL" clId="{583B689D-A55D-4958-9A4C-6BF1A7B6CC59}" dt="2024-10-22T10:05:46.853" v="398" actId="478"/>
          <ac:picMkLst>
            <pc:docMk/>
            <pc:sldMk cId="1756465174" sldId="348"/>
            <ac:picMk id="6" creationId="{644F90C4-7550-47A5-CC44-0DBDF2593F24}"/>
          </ac:picMkLst>
        </pc:picChg>
        <pc:picChg chg="add mod">
          <ac:chgData name="Evi Kruijer" userId="0af39978-7a4a-49b0-8bce-70804f0fc89e" providerId="ADAL" clId="{583B689D-A55D-4958-9A4C-6BF1A7B6CC59}" dt="2024-10-22T10:05:57.606" v="401" actId="1076"/>
          <ac:picMkLst>
            <pc:docMk/>
            <pc:sldMk cId="1756465174" sldId="348"/>
            <ac:picMk id="7" creationId="{A45455DA-FC36-29C6-B38C-553BA88F894B}"/>
          </ac:picMkLst>
        </pc:picChg>
      </pc:sldChg>
      <pc:sldChg chg="add del ord">
        <pc:chgData name="Evi Kruijer" userId="0af39978-7a4a-49b0-8bce-70804f0fc89e" providerId="ADAL" clId="{583B689D-A55D-4958-9A4C-6BF1A7B6CC59}" dt="2024-10-22T10:09:21.308" v="412"/>
        <pc:sldMkLst>
          <pc:docMk/>
          <pc:sldMk cId="517759109" sldId="349"/>
        </pc:sldMkLst>
      </pc:sldChg>
      <pc:sldChg chg="delSp add del mod delAnim">
        <pc:chgData name="Evi Kruijer" userId="0af39978-7a4a-49b0-8bce-70804f0fc89e" providerId="ADAL" clId="{583B689D-A55D-4958-9A4C-6BF1A7B6CC59}" dt="2024-10-22T10:27:15.271" v="568" actId="47"/>
        <pc:sldMkLst>
          <pc:docMk/>
          <pc:sldMk cId="1960360522" sldId="350"/>
        </pc:sldMkLst>
        <pc:picChg chg="del">
          <ac:chgData name="Evi Kruijer" userId="0af39978-7a4a-49b0-8bce-70804f0fc89e" providerId="ADAL" clId="{583B689D-A55D-4958-9A4C-6BF1A7B6CC59}" dt="2024-10-22T10:27:00.647" v="566" actId="21"/>
          <ac:picMkLst>
            <pc:docMk/>
            <pc:sldMk cId="1960360522" sldId="350"/>
            <ac:picMk id="7" creationId="{7E9E2660-0A3E-28FA-9D80-F4859322BEB4}"/>
          </ac:picMkLst>
        </pc:picChg>
      </pc:sldChg>
      <pc:sldChg chg="add del ord">
        <pc:chgData name="Evi Kruijer" userId="0af39978-7a4a-49b0-8bce-70804f0fc89e" providerId="ADAL" clId="{583B689D-A55D-4958-9A4C-6BF1A7B6CC59}" dt="2024-10-22T10:13:53.784" v="480"/>
        <pc:sldMkLst>
          <pc:docMk/>
          <pc:sldMk cId="3948464344" sldId="351"/>
        </pc:sldMkLst>
      </pc:sldChg>
      <pc:sldChg chg="add del ord">
        <pc:chgData name="Evi Kruijer" userId="0af39978-7a4a-49b0-8bce-70804f0fc89e" providerId="ADAL" clId="{583B689D-A55D-4958-9A4C-6BF1A7B6CC59}" dt="2024-10-22T10:18:01.625" v="486"/>
        <pc:sldMkLst>
          <pc:docMk/>
          <pc:sldMk cId="3434630500" sldId="352"/>
        </pc:sldMkLst>
      </pc:sldChg>
      <pc:sldChg chg="add del ord">
        <pc:chgData name="Evi Kruijer" userId="0af39978-7a4a-49b0-8bce-70804f0fc89e" providerId="ADAL" clId="{583B689D-A55D-4958-9A4C-6BF1A7B6CC59}" dt="2024-10-22T10:20:23.318" v="490"/>
        <pc:sldMkLst>
          <pc:docMk/>
          <pc:sldMk cId="1317757727" sldId="353"/>
        </pc:sldMkLst>
      </pc:sldChg>
      <pc:sldChg chg="add del ord">
        <pc:chgData name="Evi Kruijer" userId="0af39978-7a4a-49b0-8bce-70804f0fc89e" providerId="ADAL" clId="{583B689D-A55D-4958-9A4C-6BF1A7B6CC59}" dt="2024-10-22T10:23:33.925" v="522"/>
        <pc:sldMkLst>
          <pc:docMk/>
          <pc:sldMk cId="2881983242" sldId="354"/>
        </pc:sldMkLst>
      </pc:sldChg>
      <pc:sldChg chg="addSp delSp modSp add del mod ord">
        <pc:chgData name="Evi Kruijer" userId="0af39978-7a4a-49b0-8bce-70804f0fc89e" providerId="ADAL" clId="{583B689D-A55D-4958-9A4C-6BF1A7B6CC59}" dt="2024-10-22T10:25:59.257" v="553" actId="1076"/>
        <pc:sldMkLst>
          <pc:docMk/>
          <pc:sldMk cId="2884619902" sldId="355"/>
        </pc:sldMkLst>
        <pc:picChg chg="del">
          <ac:chgData name="Evi Kruijer" userId="0af39978-7a4a-49b0-8bce-70804f0fc89e" providerId="ADAL" clId="{583B689D-A55D-4958-9A4C-6BF1A7B6CC59}" dt="2024-10-22T10:25:45.930" v="550" actId="478"/>
          <ac:picMkLst>
            <pc:docMk/>
            <pc:sldMk cId="2884619902" sldId="355"/>
            <ac:picMk id="6" creationId="{A6512DA7-0F20-0A33-3C05-15C8F15F74A2}"/>
          </ac:picMkLst>
        </pc:picChg>
        <pc:picChg chg="add mod">
          <ac:chgData name="Evi Kruijer" userId="0af39978-7a4a-49b0-8bce-70804f0fc89e" providerId="ADAL" clId="{583B689D-A55D-4958-9A4C-6BF1A7B6CC59}" dt="2024-10-22T10:25:59.257" v="553" actId="1076"/>
          <ac:picMkLst>
            <pc:docMk/>
            <pc:sldMk cId="2884619902" sldId="355"/>
            <ac:picMk id="8" creationId="{FC092CF5-2BD5-7E0C-70D4-9B000D49A3F2}"/>
          </ac:picMkLst>
        </pc:picChg>
      </pc:sldChg>
      <pc:sldChg chg="add del ord">
        <pc:chgData name="Evi Kruijer" userId="0af39978-7a4a-49b0-8bce-70804f0fc89e" providerId="ADAL" clId="{583B689D-A55D-4958-9A4C-6BF1A7B6CC59}" dt="2024-10-22T10:25:36.651" v="549"/>
        <pc:sldMkLst>
          <pc:docMk/>
          <pc:sldMk cId="2544625067" sldId="356"/>
        </pc:sldMkLst>
      </pc:sldChg>
      <pc:sldChg chg="add del ord">
        <pc:chgData name="Evi Kruijer" userId="0af39978-7a4a-49b0-8bce-70804f0fc89e" providerId="ADAL" clId="{583B689D-A55D-4958-9A4C-6BF1A7B6CC59}" dt="2024-10-22T10:26:17.428" v="555"/>
        <pc:sldMkLst>
          <pc:docMk/>
          <pc:sldMk cId="3895047416" sldId="357"/>
        </pc:sldMkLst>
      </pc:sldChg>
      <pc:sldChg chg="add del ord">
        <pc:chgData name="Evi Kruijer" userId="0af39978-7a4a-49b0-8bce-70804f0fc89e" providerId="ADAL" clId="{583B689D-A55D-4958-9A4C-6BF1A7B6CC59}" dt="2024-10-22T10:08:17.664" v="408"/>
        <pc:sldMkLst>
          <pc:docMk/>
          <pc:sldMk cId="1543299537" sldId="359"/>
        </pc:sldMkLst>
      </pc:sldChg>
      <pc:sldChg chg="add del ord">
        <pc:chgData name="Evi Kruijer" userId="0af39978-7a4a-49b0-8bce-70804f0fc89e" providerId="ADAL" clId="{583B689D-A55D-4958-9A4C-6BF1A7B6CC59}" dt="2024-10-22T10:10:16.363" v="414"/>
        <pc:sldMkLst>
          <pc:docMk/>
          <pc:sldMk cId="3069387585" sldId="360"/>
        </pc:sldMkLst>
      </pc:sldChg>
      <pc:sldChg chg="addSp delSp modSp add del mod ord">
        <pc:chgData name="Evi Kruijer" userId="0af39978-7a4a-49b0-8bce-70804f0fc89e" providerId="ADAL" clId="{583B689D-A55D-4958-9A4C-6BF1A7B6CC59}" dt="2024-10-22T10:13:13.313" v="478" actId="1076"/>
        <pc:sldMkLst>
          <pc:docMk/>
          <pc:sldMk cId="3813677584" sldId="361"/>
        </pc:sldMkLst>
        <pc:picChg chg="del">
          <ac:chgData name="Evi Kruijer" userId="0af39978-7a4a-49b0-8bce-70804f0fc89e" providerId="ADAL" clId="{583B689D-A55D-4958-9A4C-6BF1A7B6CC59}" dt="2024-10-22T10:13:04.018" v="475" actId="478"/>
          <ac:picMkLst>
            <pc:docMk/>
            <pc:sldMk cId="3813677584" sldId="361"/>
            <ac:picMk id="3" creationId="{BFB00597-F816-BF95-4420-C77E35A57392}"/>
          </ac:picMkLst>
        </pc:picChg>
        <pc:picChg chg="add mod">
          <ac:chgData name="Evi Kruijer" userId="0af39978-7a4a-49b0-8bce-70804f0fc89e" providerId="ADAL" clId="{583B689D-A55D-4958-9A4C-6BF1A7B6CC59}" dt="2024-10-22T10:13:13.313" v="478" actId="1076"/>
          <ac:picMkLst>
            <pc:docMk/>
            <pc:sldMk cId="3813677584" sldId="361"/>
            <ac:picMk id="6" creationId="{306E8814-5FD6-29CA-ACA9-40BE2BCD510D}"/>
          </ac:picMkLst>
        </pc:picChg>
      </pc:sldChg>
      <pc:sldChg chg="add del ord">
        <pc:chgData name="Evi Kruijer" userId="0af39978-7a4a-49b0-8bce-70804f0fc89e" providerId="ADAL" clId="{583B689D-A55D-4958-9A4C-6BF1A7B6CC59}" dt="2024-10-22T10:17:54.292" v="484"/>
        <pc:sldMkLst>
          <pc:docMk/>
          <pc:sldMk cId="641614476" sldId="362"/>
        </pc:sldMkLst>
      </pc:sldChg>
      <pc:sldChg chg="add del ord">
        <pc:chgData name="Evi Kruijer" userId="0af39978-7a4a-49b0-8bce-70804f0fc89e" providerId="ADAL" clId="{583B689D-A55D-4958-9A4C-6BF1A7B6CC59}" dt="2024-10-22T10:18:15.649" v="488"/>
        <pc:sldMkLst>
          <pc:docMk/>
          <pc:sldMk cId="1896248472" sldId="363"/>
        </pc:sldMkLst>
      </pc:sldChg>
      <pc:sldChg chg="add del ord">
        <pc:chgData name="Evi Kruijer" userId="0af39978-7a4a-49b0-8bce-70804f0fc89e" providerId="ADAL" clId="{583B689D-A55D-4958-9A4C-6BF1A7B6CC59}" dt="2024-10-22T10:20:23.318" v="490"/>
        <pc:sldMkLst>
          <pc:docMk/>
          <pc:sldMk cId="454336467" sldId="364"/>
        </pc:sldMkLst>
      </pc:sldChg>
      <pc:sldChg chg="addSp delSp modSp add del mod ord">
        <pc:chgData name="Evi Kruijer" userId="0af39978-7a4a-49b0-8bce-70804f0fc89e" providerId="ADAL" clId="{583B689D-A55D-4958-9A4C-6BF1A7B6CC59}" dt="2024-10-22T10:23:52.141" v="526" actId="1076"/>
        <pc:sldMkLst>
          <pc:docMk/>
          <pc:sldMk cId="581335432" sldId="365"/>
        </pc:sldMkLst>
        <pc:picChg chg="del">
          <ac:chgData name="Evi Kruijer" userId="0af39978-7a4a-49b0-8bce-70804f0fc89e" providerId="ADAL" clId="{583B689D-A55D-4958-9A4C-6BF1A7B6CC59}" dt="2024-10-22T10:23:37.923" v="523" actId="478"/>
          <ac:picMkLst>
            <pc:docMk/>
            <pc:sldMk cId="581335432" sldId="365"/>
            <ac:picMk id="3" creationId="{771EDEE6-5F3A-12D7-5F5E-3F8742E3DDFE}"/>
          </ac:picMkLst>
        </pc:picChg>
        <pc:picChg chg="add mod">
          <ac:chgData name="Evi Kruijer" userId="0af39978-7a4a-49b0-8bce-70804f0fc89e" providerId="ADAL" clId="{583B689D-A55D-4958-9A4C-6BF1A7B6CC59}" dt="2024-10-22T10:23:52.141" v="526" actId="1076"/>
          <ac:picMkLst>
            <pc:docMk/>
            <pc:sldMk cId="581335432" sldId="365"/>
            <ac:picMk id="7" creationId="{12AFA435-B35B-29FF-4CD9-22E969CBD3D3}"/>
          </ac:picMkLst>
        </pc:picChg>
      </pc:sldChg>
      <pc:sldChg chg="add del ord">
        <pc:chgData name="Evi Kruijer" userId="0af39978-7a4a-49b0-8bce-70804f0fc89e" providerId="ADAL" clId="{583B689D-A55D-4958-9A4C-6BF1A7B6CC59}" dt="2024-10-22T10:25:14.018" v="543"/>
        <pc:sldMkLst>
          <pc:docMk/>
          <pc:sldMk cId="3016010015" sldId="366"/>
        </pc:sldMkLst>
      </pc:sldChg>
      <pc:sldChg chg="add del ord">
        <pc:chgData name="Evi Kruijer" userId="0af39978-7a4a-49b0-8bce-70804f0fc89e" providerId="ADAL" clId="{583B689D-A55D-4958-9A4C-6BF1A7B6CC59}" dt="2024-10-22T10:26:17.428" v="555"/>
        <pc:sldMkLst>
          <pc:docMk/>
          <pc:sldMk cId="279223761" sldId="367"/>
        </pc:sldMkLst>
      </pc:sldChg>
      <pc:sldChg chg="add del ord">
        <pc:chgData name="Evi Kruijer" userId="0af39978-7a4a-49b0-8bce-70804f0fc89e" providerId="ADAL" clId="{583B689D-A55D-4958-9A4C-6BF1A7B6CC59}" dt="2024-10-22T10:26:28.878" v="559"/>
        <pc:sldMkLst>
          <pc:docMk/>
          <pc:sldMk cId="1507500232" sldId="368"/>
        </pc:sldMkLst>
      </pc:sldChg>
      <pc:sldChg chg="addSp modSp mod ord">
        <pc:chgData name="Evi Kruijer" userId="0af39978-7a4a-49b0-8bce-70804f0fc89e" providerId="ADAL" clId="{583B689D-A55D-4958-9A4C-6BF1A7B6CC59}" dt="2024-10-22T10:05:37.508" v="395" actId="1582"/>
        <pc:sldMkLst>
          <pc:docMk/>
          <pc:sldMk cId="913189044" sldId="369"/>
        </pc:sldMkLst>
        <pc:cxnChg chg="add mod">
          <ac:chgData name="Evi Kruijer" userId="0af39978-7a4a-49b0-8bce-70804f0fc89e" providerId="ADAL" clId="{583B689D-A55D-4958-9A4C-6BF1A7B6CC59}" dt="2024-10-22T10:05:37.508" v="395" actId="1582"/>
          <ac:cxnSpMkLst>
            <pc:docMk/>
            <pc:sldMk cId="913189044" sldId="369"/>
            <ac:cxnSpMk id="8" creationId="{E30EC492-85B2-FF67-321E-F9FF70C7CE0C}"/>
          </ac:cxnSpMkLst>
        </pc:cxnChg>
      </pc:sldChg>
      <pc:sldChg chg="add del ord">
        <pc:chgData name="Evi Kruijer" userId="0af39978-7a4a-49b0-8bce-70804f0fc89e" providerId="ADAL" clId="{583B689D-A55D-4958-9A4C-6BF1A7B6CC59}" dt="2024-10-22T10:09:13.115" v="410"/>
        <pc:sldMkLst>
          <pc:docMk/>
          <pc:sldMk cId="2651600076" sldId="370"/>
        </pc:sldMkLst>
      </pc:sldChg>
      <pc:sldChg chg="add del ord">
        <pc:chgData name="Evi Kruijer" userId="0af39978-7a4a-49b0-8bce-70804f0fc89e" providerId="ADAL" clId="{583B689D-A55D-4958-9A4C-6BF1A7B6CC59}" dt="2024-10-22T10:13:56.332" v="482"/>
        <pc:sldMkLst>
          <pc:docMk/>
          <pc:sldMk cId="3401974986" sldId="372"/>
        </pc:sldMkLst>
      </pc:sldChg>
      <pc:sldChg chg="add del ord">
        <pc:chgData name="Evi Kruijer" userId="0af39978-7a4a-49b0-8bce-70804f0fc89e" providerId="ADAL" clId="{583B689D-A55D-4958-9A4C-6BF1A7B6CC59}" dt="2024-10-22T10:17:54.292" v="484"/>
        <pc:sldMkLst>
          <pc:docMk/>
          <pc:sldMk cId="1275510382" sldId="373"/>
        </pc:sldMkLst>
      </pc:sldChg>
      <pc:sldChg chg="add del ord">
        <pc:chgData name="Evi Kruijer" userId="0af39978-7a4a-49b0-8bce-70804f0fc89e" providerId="ADAL" clId="{583B689D-A55D-4958-9A4C-6BF1A7B6CC59}" dt="2024-10-22T10:20:23.318" v="490"/>
        <pc:sldMkLst>
          <pc:docMk/>
          <pc:sldMk cId="161597684" sldId="375"/>
        </pc:sldMkLst>
      </pc:sldChg>
      <pc:sldChg chg="add del ord">
        <pc:chgData name="Evi Kruijer" userId="0af39978-7a4a-49b0-8bce-70804f0fc89e" providerId="ADAL" clId="{583B689D-A55D-4958-9A4C-6BF1A7B6CC59}" dt="2024-10-22T10:23:33.925" v="522"/>
        <pc:sldMkLst>
          <pc:docMk/>
          <pc:sldMk cId="1905857600" sldId="376"/>
        </pc:sldMkLst>
      </pc:sldChg>
      <pc:sldChg chg="add del ord">
        <pc:chgData name="Evi Kruijer" userId="0af39978-7a4a-49b0-8bce-70804f0fc89e" providerId="ADAL" clId="{583B689D-A55D-4958-9A4C-6BF1A7B6CC59}" dt="2024-10-22T10:25:31.254" v="547"/>
        <pc:sldMkLst>
          <pc:docMk/>
          <pc:sldMk cId="3857211029" sldId="377"/>
        </pc:sldMkLst>
      </pc:sldChg>
      <pc:sldChg chg="add del ord">
        <pc:chgData name="Evi Kruijer" userId="0af39978-7a4a-49b0-8bce-70804f0fc89e" providerId="ADAL" clId="{583B689D-A55D-4958-9A4C-6BF1A7B6CC59}" dt="2024-10-22T10:26:25.050" v="557"/>
        <pc:sldMkLst>
          <pc:docMk/>
          <pc:sldMk cId="2391756592" sldId="378"/>
        </pc:sldMkLst>
      </pc:sldChg>
      <pc:sldChg chg="addSp delSp modSp add del mod ord">
        <pc:chgData name="Evi Kruijer" userId="0af39978-7a4a-49b0-8bce-70804f0fc89e" providerId="ADAL" clId="{583B689D-A55D-4958-9A4C-6BF1A7B6CC59}" dt="2024-10-22T10:26:40.805" v="565" actId="1076"/>
        <pc:sldMkLst>
          <pc:docMk/>
          <pc:sldMk cId="386662402" sldId="379"/>
        </pc:sldMkLst>
        <pc:picChg chg="del">
          <ac:chgData name="Evi Kruijer" userId="0af39978-7a4a-49b0-8bce-70804f0fc89e" providerId="ADAL" clId="{583B689D-A55D-4958-9A4C-6BF1A7B6CC59}" dt="2024-10-22T10:26:33.943" v="562" actId="478"/>
          <ac:picMkLst>
            <pc:docMk/>
            <pc:sldMk cId="386662402" sldId="379"/>
            <ac:picMk id="7" creationId="{E73515C6-A3B1-9D51-2363-EC4AE54E276E}"/>
          </ac:picMkLst>
        </pc:picChg>
        <pc:picChg chg="add mod">
          <ac:chgData name="Evi Kruijer" userId="0af39978-7a4a-49b0-8bce-70804f0fc89e" providerId="ADAL" clId="{583B689D-A55D-4958-9A4C-6BF1A7B6CC59}" dt="2024-10-22T10:26:40.805" v="565" actId="1076"/>
          <ac:picMkLst>
            <pc:docMk/>
            <pc:sldMk cId="386662402" sldId="379"/>
            <ac:picMk id="8" creationId="{28784F59-E5ED-36A9-21D5-C32DD4286DF6}"/>
          </ac:picMkLst>
        </pc:picChg>
      </pc:sldChg>
      <pc:sldChg chg="add del ord">
        <pc:chgData name="Evi Kruijer" userId="0af39978-7a4a-49b0-8bce-70804f0fc89e" providerId="ADAL" clId="{583B689D-A55D-4958-9A4C-6BF1A7B6CC59}" dt="2024-10-22T10:12:35.836" v="472"/>
        <pc:sldMkLst>
          <pc:docMk/>
          <pc:sldMk cId="4002175189" sldId="380"/>
        </pc:sldMkLst>
      </pc:sldChg>
      <pc:sldChg chg="add del ord">
        <pc:chgData name="Evi Kruijer" userId="0af39978-7a4a-49b0-8bce-70804f0fc89e" providerId="ADAL" clId="{583B689D-A55D-4958-9A4C-6BF1A7B6CC59}" dt="2024-10-22T10:12:35.836" v="472"/>
        <pc:sldMkLst>
          <pc:docMk/>
          <pc:sldMk cId="1137530745" sldId="381"/>
        </pc:sldMkLst>
      </pc:sldChg>
      <pc:sldChg chg="addSp delSp modSp add del mod delAnim modAnim">
        <pc:chgData name="Evi Kruijer" userId="0af39978-7a4a-49b0-8bce-70804f0fc89e" providerId="ADAL" clId="{583B689D-A55D-4958-9A4C-6BF1A7B6CC59}" dt="2024-10-22T10:27:08.220" v="567"/>
        <pc:sldMkLst>
          <pc:docMk/>
          <pc:sldMk cId="4134198631" sldId="382"/>
        </pc:sldMkLst>
        <pc:spChg chg="mod">
          <ac:chgData name="Evi Kruijer" userId="0af39978-7a4a-49b0-8bce-70804f0fc89e" providerId="ADAL" clId="{583B689D-A55D-4958-9A4C-6BF1A7B6CC59}" dt="2024-10-22T10:11:01.983" v="438" actId="20577"/>
          <ac:spMkLst>
            <pc:docMk/>
            <pc:sldMk cId="4134198631" sldId="382"/>
            <ac:spMk id="2" creationId="{00000000-0000-0000-0000-000000000000}"/>
          </ac:spMkLst>
        </pc:spChg>
        <pc:picChg chg="del">
          <ac:chgData name="Evi Kruijer" userId="0af39978-7a4a-49b0-8bce-70804f0fc89e" providerId="ADAL" clId="{583B689D-A55D-4958-9A4C-6BF1A7B6CC59}" dt="2024-10-22T10:10:57.958" v="431" actId="478"/>
          <ac:picMkLst>
            <pc:docMk/>
            <pc:sldMk cId="4134198631" sldId="382"/>
            <ac:picMk id="6" creationId="{3269C622-4664-6179-D1A1-8E115B1805E6}"/>
          </ac:picMkLst>
        </pc:picChg>
        <pc:picChg chg="del">
          <ac:chgData name="Evi Kruijer" userId="0af39978-7a4a-49b0-8bce-70804f0fc89e" providerId="ADAL" clId="{583B689D-A55D-4958-9A4C-6BF1A7B6CC59}" dt="2024-10-22T10:10:59.044" v="432" actId="478"/>
          <ac:picMkLst>
            <pc:docMk/>
            <pc:sldMk cId="4134198631" sldId="382"/>
            <ac:picMk id="7" creationId="{3D91BD61-9650-659D-9C97-83D06B68D654}"/>
          </ac:picMkLst>
        </pc:picChg>
        <pc:picChg chg="add mod">
          <ac:chgData name="Evi Kruijer" userId="0af39978-7a4a-49b0-8bce-70804f0fc89e" providerId="ADAL" clId="{583B689D-A55D-4958-9A4C-6BF1A7B6CC59}" dt="2024-10-22T10:11:15.753" v="441" actId="1076"/>
          <ac:picMkLst>
            <pc:docMk/>
            <pc:sldMk cId="4134198631" sldId="382"/>
            <ac:picMk id="8" creationId="{D79FFC3D-6C93-6F76-6BBC-FB93895FAA5E}"/>
          </ac:picMkLst>
        </pc:picChg>
        <pc:picChg chg="add mod">
          <ac:chgData name="Evi Kruijer" userId="0af39978-7a4a-49b0-8bce-70804f0fc89e" providerId="ADAL" clId="{583B689D-A55D-4958-9A4C-6BF1A7B6CC59}" dt="2024-10-22T10:11:27.445" v="444" actId="1076"/>
          <ac:picMkLst>
            <pc:docMk/>
            <pc:sldMk cId="4134198631" sldId="382"/>
            <ac:picMk id="9" creationId="{7B5D3AD6-2C18-1918-7E0E-BE43FCB61A98}"/>
          </ac:picMkLst>
        </pc:picChg>
        <pc:picChg chg="add mod">
          <ac:chgData name="Evi Kruijer" userId="0af39978-7a4a-49b0-8bce-70804f0fc89e" providerId="ADAL" clId="{583B689D-A55D-4958-9A4C-6BF1A7B6CC59}" dt="2024-10-22T10:27:08.220" v="567"/>
          <ac:picMkLst>
            <pc:docMk/>
            <pc:sldMk cId="4134198631" sldId="382"/>
            <ac:picMk id="10" creationId="{7E9E2660-0A3E-28FA-9D80-F4859322BEB4}"/>
          </ac:picMkLst>
        </pc:picChg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604970084" sldId="387"/>
        </pc:sldMkLst>
      </pc:sldChg>
      <pc:sldChg chg="add del ord">
        <pc:chgData name="Evi Kruijer" userId="0af39978-7a4a-49b0-8bce-70804f0fc89e" providerId="ADAL" clId="{583B689D-A55D-4958-9A4C-6BF1A7B6CC59}" dt="2024-10-22T10:30:31.694" v="606"/>
        <pc:sldMkLst>
          <pc:docMk/>
          <pc:sldMk cId="1420735045" sldId="389"/>
        </pc:sldMkLst>
      </pc:sldChg>
      <pc:sldChg chg="add del ord">
        <pc:chgData name="Evi Kruijer" userId="0af39978-7a4a-49b0-8bce-70804f0fc89e" providerId="ADAL" clId="{583B689D-A55D-4958-9A4C-6BF1A7B6CC59}" dt="2024-10-22T10:30:45.824" v="612"/>
        <pc:sldMkLst>
          <pc:docMk/>
          <pc:sldMk cId="1513807126" sldId="390"/>
        </pc:sldMkLst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2564921236" sldId="391"/>
        </pc:sldMkLst>
      </pc:sldChg>
      <pc:sldChg chg="addSp delSp modSp add del mod ord">
        <pc:chgData name="Evi Kruijer" userId="0af39978-7a4a-49b0-8bce-70804f0fc89e" providerId="ADAL" clId="{583B689D-A55D-4958-9A4C-6BF1A7B6CC59}" dt="2024-10-22T11:13:58.646" v="687" actId="1076"/>
        <pc:sldMkLst>
          <pc:docMk/>
          <pc:sldMk cId="1213757210" sldId="392"/>
        </pc:sldMkLst>
        <pc:picChg chg="del">
          <ac:chgData name="Evi Kruijer" userId="0af39978-7a4a-49b0-8bce-70804f0fc89e" providerId="ADAL" clId="{583B689D-A55D-4958-9A4C-6BF1A7B6CC59}" dt="2024-10-22T11:13:49.944" v="683" actId="478"/>
          <ac:picMkLst>
            <pc:docMk/>
            <pc:sldMk cId="1213757210" sldId="392"/>
            <ac:picMk id="3" creationId="{28DE48D4-C891-7842-C558-865E846EAF2C}"/>
          </ac:picMkLst>
        </pc:picChg>
        <pc:picChg chg="add mod">
          <ac:chgData name="Evi Kruijer" userId="0af39978-7a4a-49b0-8bce-70804f0fc89e" providerId="ADAL" clId="{583B689D-A55D-4958-9A4C-6BF1A7B6CC59}" dt="2024-10-22T11:13:58.646" v="687" actId="1076"/>
          <ac:picMkLst>
            <pc:docMk/>
            <pc:sldMk cId="1213757210" sldId="392"/>
            <ac:picMk id="7" creationId="{6B619705-DFF7-AAD8-D538-549967960919}"/>
          </ac:picMkLst>
        </pc:picChg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1088216229" sldId="393"/>
        </pc:sldMkLst>
      </pc:sldChg>
      <pc:sldChg chg="add del ord">
        <pc:chgData name="Evi Kruijer" userId="0af39978-7a4a-49b0-8bce-70804f0fc89e" providerId="ADAL" clId="{583B689D-A55D-4958-9A4C-6BF1A7B6CC59}" dt="2024-10-22T10:30:20.499" v="602"/>
        <pc:sldMkLst>
          <pc:docMk/>
          <pc:sldMk cId="3705858812" sldId="394"/>
        </pc:sldMkLst>
      </pc:sldChg>
      <pc:sldChg chg="add del ord">
        <pc:chgData name="Evi Kruijer" userId="0af39978-7a4a-49b0-8bce-70804f0fc89e" providerId="ADAL" clId="{583B689D-A55D-4958-9A4C-6BF1A7B6CC59}" dt="2024-10-22T10:30:34.870" v="608"/>
        <pc:sldMkLst>
          <pc:docMk/>
          <pc:sldMk cId="3626485641" sldId="395"/>
        </pc:sldMkLst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3475785050" sldId="396"/>
        </pc:sldMkLst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97832865" sldId="397"/>
        </pc:sldMkLst>
      </pc:sldChg>
      <pc:sldChg chg="add del ord">
        <pc:chgData name="Evi Kruijer" userId="0af39978-7a4a-49b0-8bce-70804f0fc89e" providerId="ADAL" clId="{583B689D-A55D-4958-9A4C-6BF1A7B6CC59}" dt="2024-10-22T11:14:04.776" v="689"/>
        <pc:sldMkLst>
          <pc:docMk/>
          <pc:sldMk cId="2022450247" sldId="398"/>
        </pc:sldMkLst>
      </pc:sldChg>
      <pc:sldChg chg="add del ord">
        <pc:chgData name="Evi Kruijer" userId="0af39978-7a4a-49b0-8bce-70804f0fc89e" providerId="ADAL" clId="{583B689D-A55D-4958-9A4C-6BF1A7B6CC59}" dt="2024-10-22T10:30:25.998" v="604"/>
        <pc:sldMkLst>
          <pc:docMk/>
          <pc:sldMk cId="2617888802" sldId="399"/>
        </pc:sldMkLst>
      </pc:sldChg>
      <pc:sldChg chg="add del ord">
        <pc:chgData name="Evi Kruijer" userId="0af39978-7a4a-49b0-8bce-70804f0fc89e" providerId="ADAL" clId="{583B689D-A55D-4958-9A4C-6BF1A7B6CC59}" dt="2024-10-22T10:30:38.354" v="610"/>
        <pc:sldMkLst>
          <pc:docMk/>
          <pc:sldMk cId="1776803516" sldId="400"/>
        </pc:sldMkLst>
      </pc:sldChg>
      <pc:sldChg chg="addSp delSp modSp add del mod ord">
        <pc:chgData name="Evi Kruijer" userId="0af39978-7a4a-49b0-8bce-70804f0fc89e" providerId="ADAL" clId="{583B689D-A55D-4958-9A4C-6BF1A7B6CC59}" dt="2024-10-22T11:07:44.644" v="618"/>
        <pc:sldMkLst>
          <pc:docMk/>
          <pc:sldMk cId="478492932" sldId="401"/>
        </pc:sldMkLst>
        <pc:picChg chg="del">
          <ac:chgData name="Evi Kruijer" userId="0af39978-7a4a-49b0-8bce-70804f0fc89e" providerId="ADAL" clId="{583B689D-A55D-4958-9A4C-6BF1A7B6CC59}" dt="2024-10-22T10:30:54.058" v="613" actId="478"/>
          <ac:picMkLst>
            <pc:docMk/>
            <pc:sldMk cId="478492932" sldId="401"/>
            <ac:picMk id="3" creationId="{C4A642CD-07DE-98DB-5D34-37844DBE715E}"/>
          </ac:picMkLst>
        </pc:picChg>
        <pc:picChg chg="add mod">
          <ac:chgData name="Evi Kruijer" userId="0af39978-7a4a-49b0-8bce-70804f0fc89e" providerId="ADAL" clId="{583B689D-A55D-4958-9A4C-6BF1A7B6CC59}" dt="2024-10-22T10:31:16.950" v="616" actId="1076"/>
          <ac:picMkLst>
            <pc:docMk/>
            <pc:sldMk cId="478492932" sldId="401"/>
            <ac:picMk id="7" creationId="{85057EE6-BD77-2F2F-08AE-422FA99D4BA3}"/>
          </ac:picMkLst>
        </pc:picChg>
      </pc:sldChg>
      <pc:sldChg chg="addSp delSp modSp add del mod ord">
        <pc:chgData name="Evi Kruijer" userId="0af39978-7a4a-49b0-8bce-70804f0fc89e" providerId="ADAL" clId="{583B689D-A55D-4958-9A4C-6BF1A7B6CC59}" dt="2024-10-22T11:13:35.172" v="680" actId="1076"/>
        <pc:sldMkLst>
          <pc:docMk/>
          <pc:sldMk cId="3414090999" sldId="402"/>
        </pc:sldMkLst>
        <pc:picChg chg="del">
          <ac:chgData name="Evi Kruijer" userId="0af39978-7a4a-49b0-8bce-70804f0fc89e" providerId="ADAL" clId="{583B689D-A55D-4958-9A4C-6BF1A7B6CC59}" dt="2024-10-22T11:13:27.780" v="677" actId="478"/>
          <ac:picMkLst>
            <pc:docMk/>
            <pc:sldMk cId="3414090999" sldId="402"/>
            <ac:picMk id="3" creationId="{FBE93784-F2AD-CDFD-4251-C9951E1881B8}"/>
          </ac:picMkLst>
        </pc:picChg>
        <pc:picChg chg="add mod">
          <ac:chgData name="Evi Kruijer" userId="0af39978-7a4a-49b0-8bce-70804f0fc89e" providerId="ADAL" clId="{583B689D-A55D-4958-9A4C-6BF1A7B6CC59}" dt="2024-10-22T11:13:35.172" v="680" actId="1076"/>
          <ac:picMkLst>
            <pc:docMk/>
            <pc:sldMk cId="3414090999" sldId="402"/>
            <ac:picMk id="7" creationId="{0CFDB375-6C0E-31FE-3C15-BD80B13AD9B8}"/>
          </ac:picMkLst>
        </pc:picChg>
      </pc:sldChg>
      <pc:sldChg chg="add del ord">
        <pc:chgData name="Evi Kruijer" userId="0af39978-7a4a-49b0-8bce-70804f0fc89e" providerId="ADAL" clId="{583B689D-A55D-4958-9A4C-6BF1A7B6CC59}" dt="2024-10-22T11:14:08.013" v="691"/>
        <pc:sldMkLst>
          <pc:docMk/>
          <pc:sldMk cId="3158956363" sldId="403"/>
        </pc:sldMkLst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2120827180" sldId="404"/>
        </pc:sldMkLst>
      </pc:sldChg>
      <pc:sldChg chg="addSp modSp add del mod ord">
        <pc:chgData name="Evi Kruijer" userId="0af39978-7a4a-49b0-8bce-70804f0fc89e" providerId="ADAL" clId="{583B689D-A55D-4958-9A4C-6BF1A7B6CC59}" dt="2024-10-22T10:28:59.518" v="589" actId="1582"/>
        <pc:sldMkLst>
          <pc:docMk/>
          <pc:sldMk cId="1052594229" sldId="405"/>
        </pc:sldMkLst>
        <pc:cxnChg chg="add mod">
          <ac:chgData name="Evi Kruijer" userId="0af39978-7a4a-49b0-8bce-70804f0fc89e" providerId="ADAL" clId="{583B689D-A55D-4958-9A4C-6BF1A7B6CC59}" dt="2024-10-22T10:28:59.518" v="589" actId="1582"/>
          <ac:cxnSpMkLst>
            <pc:docMk/>
            <pc:sldMk cId="1052594229" sldId="405"/>
            <ac:cxnSpMk id="8" creationId="{F5026723-430A-68D0-E516-4136893FC7BD}"/>
          </ac:cxnSpMkLst>
        </pc:cxnChg>
      </pc:sldChg>
      <pc:sldChg chg="add del ord">
        <pc:chgData name="Evi Kruijer" userId="0af39978-7a4a-49b0-8bce-70804f0fc89e" providerId="ADAL" clId="{583B689D-A55D-4958-9A4C-6BF1A7B6CC59}" dt="2024-10-22T11:08:06.078" v="620"/>
        <pc:sldMkLst>
          <pc:docMk/>
          <pc:sldMk cId="1484889824" sldId="406"/>
        </pc:sldMkLst>
      </pc:sldChg>
      <pc:sldChg chg="add del ord">
        <pc:chgData name="Evi Kruijer" userId="0af39978-7a4a-49b0-8bce-70804f0fc89e" providerId="ADAL" clId="{583B689D-A55D-4958-9A4C-6BF1A7B6CC59}" dt="2024-10-22T11:08:37.181" v="624"/>
        <pc:sldMkLst>
          <pc:docMk/>
          <pc:sldMk cId="2545260514" sldId="407"/>
        </pc:sldMkLst>
      </pc:sldChg>
      <pc:sldChg chg="addSp delSp modSp add del mod ord">
        <pc:chgData name="Evi Kruijer" userId="0af39978-7a4a-49b0-8bce-70804f0fc89e" providerId="ADAL" clId="{583B689D-A55D-4958-9A4C-6BF1A7B6CC59}" dt="2024-10-22T11:10:25.890" v="634" actId="1076"/>
        <pc:sldMkLst>
          <pc:docMk/>
          <pc:sldMk cId="3287657987" sldId="408"/>
        </pc:sldMkLst>
        <pc:picChg chg="del">
          <ac:chgData name="Evi Kruijer" userId="0af39978-7a4a-49b0-8bce-70804f0fc89e" providerId="ADAL" clId="{583B689D-A55D-4958-9A4C-6BF1A7B6CC59}" dt="2024-10-22T11:09:27.985" v="631" actId="478"/>
          <ac:picMkLst>
            <pc:docMk/>
            <pc:sldMk cId="3287657987" sldId="408"/>
            <ac:picMk id="6" creationId="{2C0A7C26-C9BC-C966-5D02-1BA12AE4C606}"/>
          </ac:picMkLst>
        </pc:picChg>
        <pc:picChg chg="add mod">
          <ac:chgData name="Evi Kruijer" userId="0af39978-7a4a-49b0-8bce-70804f0fc89e" providerId="ADAL" clId="{583B689D-A55D-4958-9A4C-6BF1A7B6CC59}" dt="2024-10-22T11:10:25.890" v="634" actId="1076"/>
          <ac:picMkLst>
            <pc:docMk/>
            <pc:sldMk cId="3287657987" sldId="408"/>
            <ac:picMk id="8" creationId="{D14571C5-12A5-D01F-291B-7FD86D281CB7}"/>
          </ac:picMkLst>
        </pc:picChg>
      </pc:sldChg>
      <pc:sldChg chg="add del ord">
        <pc:chgData name="Evi Kruijer" userId="0af39978-7a4a-49b0-8bce-70804f0fc89e" providerId="ADAL" clId="{583B689D-A55D-4958-9A4C-6BF1A7B6CC59}" dt="2024-10-22T11:11:13.893" v="640"/>
        <pc:sldMkLst>
          <pc:docMk/>
          <pc:sldMk cId="2116223553" sldId="409"/>
        </pc:sldMkLst>
      </pc:sldChg>
      <pc:sldChg chg="addSp delSp modSp add del mod ord">
        <pc:chgData name="Evi Kruijer" userId="0af39978-7a4a-49b0-8bce-70804f0fc89e" providerId="ADAL" clId="{583B689D-A55D-4958-9A4C-6BF1A7B6CC59}" dt="2024-10-22T11:12:09.083" v="654" actId="1076"/>
        <pc:sldMkLst>
          <pc:docMk/>
          <pc:sldMk cId="1640362917" sldId="410"/>
        </pc:sldMkLst>
        <pc:picChg chg="del">
          <ac:chgData name="Evi Kruijer" userId="0af39978-7a4a-49b0-8bce-70804f0fc89e" providerId="ADAL" clId="{583B689D-A55D-4958-9A4C-6BF1A7B6CC59}" dt="2024-10-22T11:11:54.998" v="649" actId="478"/>
          <ac:picMkLst>
            <pc:docMk/>
            <pc:sldMk cId="1640362917" sldId="410"/>
            <ac:picMk id="3" creationId="{32052A26-65E0-50FC-6CF6-B573A0600198}"/>
          </ac:picMkLst>
        </pc:picChg>
        <pc:picChg chg="add del mod">
          <ac:chgData name="Evi Kruijer" userId="0af39978-7a4a-49b0-8bce-70804f0fc89e" providerId="ADAL" clId="{583B689D-A55D-4958-9A4C-6BF1A7B6CC59}" dt="2024-10-22T11:11:59.811" v="651" actId="478"/>
          <ac:picMkLst>
            <pc:docMk/>
            <pc:sldMk cId="1640362917" sldId="410"/>
            <ac:picMk id="7" creationId="{5CAF223A-8FD1-F2FD-48DD-D75B2266E29D}"/>
          </ac:picMkLst>
        </pc:picChg>
        <pc:picChg chg="add mod">
          <ac:chgData name="Evi Kruijer" userId="0af39978-7a4a-49b0-8bce-70804f0fc89e" providerId="ADAL" clId="{583B689D-A55D-4958-9A4C-6BF1A7B6CC59}" dt="2024-10-22T11:12:09.083" v="654" actId="1076"/>
          <ac:picMkLst>
            <pc:docMk/>
            <pc:sldMk cId="1640362917" sldId="410"/>
            <ac:picMk id="8" creationId="{EA944094-3889-9770-2053-8224E4A08376}"/>
          </ac:picMkLst>
        </pc:picChg>
      </pc:sldChg>
      <pc:sldChg chg="addSp delSp modSp add del mod ord">
        <pc:chgData name="Evi Kruijer" userId="0af39978-7a4a-49b0-8bce-70804f0fc89e" providerId="ADAL" clId="{583B689D-A55D-4958-9A4C-6BF1A7B6CC59}" dt="2024-10-22T11:13:16.577" v="674" actId="1076"/>
        <pc:sldMkLst>
          <pc:docMk/>
          <pc:sldMk cId="2250741181" sldId="411"/>
        </pc:sldMkLst>
        <pc:grpChg chg="add mod">
          <ac:chgData name="Evi Kruijer" userId="0af39978-7a4a-49b0-8bce-70804f0fc89e" providerId="ADAL" clId="{583B689D-A55D-4958-9A4C-6BF1A7B6CC59}" dt="2024-10-22T11:13:16.577" v="674" actId="1076"/>
          <ac:grpSpMkLst>
            <pc:docMk/>
            <pc:sldMk cId="2250741181" sldId="411"/>
            <ac:grpSpMk id="7" creationId="{A4431AEF-27E5-C13A-8FDC-D3ECCA0FB4CB}"/>
          </ac:grpSpMkLst>
        </pc:grpChg>
        <pc:picChg chg="del">
          <ac:chgData name="Evi Kruijer" userId="0af39978-7a4a-49b0-8bce-70804f0fc89e" providerId="ADAL" clId="{583B689D-A55D-4958-9A4C-6BF1A7B6CC59}" dt="2024-10-22T11:13:04.183" v="669" actId="478"/>
          <ac:picMkLst>
            <pc:docMk/>
            <pc:sldMk cId="2250741181" sldId="411"/>
            <ac:picMk id="3" creationId="{F2C9B19F-3FD1-1CB2-D646-A915936106FE}"/>
          </ac:picMkLst>
        </pc:picChg>
        <pc:picChg chg="mod">
          <ac:chgData name="Evi Kruijer" userId="0af39978-7a4a-49b0-8bce-70804f0fc89e" providerId="ADAL" clId="{583B689D-A55D-4958-9A4C-6BF1A7B6CC59}" dt="2024-10-22T11:13:13.619" v="673" actId="1076"/>
          <ac:picMkLst>
            <pc:docMk/>
            <pc:sldMk cId="2250741181" sldId="411"/>
            <ac:picMk id="5" creationId="{00000000-0000-0000-0000-000000000000}"/>
          </ac:picMkLst>
        </pc:picChg>
        <pc:picChg chg="add mod">
          <ac:chgData name="Evi Kruijer" userId="0af39978-7a4a-49b0-8bce-70804f0fc89e" providerId="ADAL" clId="{583B689D-A55D-4958-9A4C-6BF1A7B6CC59}" dt="2024-10-22T11:13:08.729" v="670"/>
          <ac:picMkLst>
            <pc:docMk/>
            <pc:sldMk cId="2250741181" sldId="411"/>
            <ac:picMk id="8" creationId="{F92D9189-C21A-AC60-5568-15DCFE48DA10}"/>
          </ac:picMkLst>
        </pc:picChg>
        <pc:picChg chg="add mod">
          <ac:chgData name="Evi Kruijer" userId="0af39978-7a4a-49b0-8bce-70804f0fc89e" providerId="ADAL" clId="{583B689D-A55D-4958-9A4C-6BF1A7B6CC59}" dt="2024-10-22T11:13:08.729" v="670"/>
          <ac:picMkLst>
            <pc:docMk/>
            <pc:sldMk cId="2250741181" sldId="411"/>
            <ac:picMk id="9" creationId="{35199184-639E-D8FB-EC5B-84BCDDCCDB54}"/>
          </ac:picMkLst>
        </pc:picChg>
        <pc:picChg chg="add mod">
          <ac:chgData name="Evi Kruijer" userId="0af39978-7a4a-49b0-8bce-70804f0fc89e" providerId="ADAL" clId="{583B689D-A55D-4958-9A4C-6BF1A7B6CC59}" dt="2024-10-22T11:13:08.729" v="670"/>
          <ac:picMkLst>
            <pc:docMk/>
            <pc:sldMk cId="2250741181" sldId="411"/>
            <ac:picMk id="10" creationId="{F4A6BF9F-E4F1-B882-F761-3784A6EC23AA}"/>
          </ac:picMkLst>
        </pc:picChg>
        <pc:picChg chg="add mod">
          <ac:chgData name="Evi Kruijer" userId="0af39978-7a4a-49b0-8bce-70804f0fc89e" providerId="ADAL" clId="{583B689D-A55D-4958-9A4C-6BF1A7B6CC59}" dt="2024-10-22T11:13:08.729" v="670"/>
          <ac:picMkLst>
            <pc:docMk/>
            <pc:sldMk cId="2250741181" sldId="411"/>
            <ac:picMk id="11" creationId="{53A6233C-F5F2-12FA-31DE-B737E9030126}"/>
          </ac:picMkLst>
        </pc:picChg>
      </pc:sldChg>
      <pc:sldChg chg="addSp delSp modSp add del mod">
        <pc:chgData name="Evi Kruijer" userId="0af39978-7a4a-49b0-8bce-70804f0fc89e" providerId="ADAL" clId="{583B689D-A55D-4958-9A4C-6BF1A7B6CC59}" dt="2024-10-22T11:14:52.553" v="703" actId="1076"/>
        <pc:sldMkLst>
          <pc:docMk/>
          <pc:sldMk cId="3264233404" sldId="412"/>
        </pc:sldMkLst>
        <pc:picChg chg="del">
          <ac:chgData name="Evi Kruijer" userId="0af39978-7a4a-49b0-8bce-70804f0fc89e" providerId="ADAL" clId="{583B689D-A55D-4958-9A4C-6BF1A7B6CC59}" dt="2024-10-22T11:14:39.400" v="700" actId="478"/>
          <ac:picMkLst>
            <pc:docMk/>
            <pc:sldMk cId="3264233404" sldId="412"/>
            <ac:picMk id="3" creationId="{901E9F77-FA09-52C7-DD0D-7BEC68A818E2}"/>
          </ac:picMkLst>
        </pc:picChg>
        <pc:picChg chg="add mod">
          <ac:chgData name="Evi Kruijer" userId="0af39978-7a4a-49b0-8bce-70804f0fc89e" providerId="ADAL" clId="{583B689D-A55D-4958-9A4C-6BF1A7B6CC59}" dt="2024-10-22T11:14:52.553" v="703" actId="1076"/>
          <ac:picMkLst>
            <pc:docMk/>
            <pc:sldMk cId="3264233404" sldId="412"/>
            <ac:picMk id="7" creationId="{56727D6F-0FE6-8793-B6E2-3DF757D78C5A}"/>
          </ac:picMkLst>
        </pc:picChg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1127133755" sldId="413"/>
        </pc:sldMkLst>
      </pc:sldChg>
      <pc:sldChg chg="addSp modSp add del mod ord">
        <pc:chgData name="Evi Kruijer" userId="0af39978-7a4a-49b0-8bce-70804f0fc89e" providerId="ADAL" clId="{583B689D-A55D-4958-9A4C-6BF1A7B6CC59}" dt="2024-10-22T10:28:11.700" v="576" actId="1076"/>
        <pc:sldMkLst>
          <pc:docMk/>
          <pc:sldMk cId="276589798" sldId="414"/>
        </pc:sldMkLst>
        <pc:cxnChg chg="add mod">
          <ac:chgData name="Evi Kruijer" userId="0af39978-7a4a-49b0-8bce-70804f0fc89e" providerId="ADAL" clId="{583B689D-A55D-4958-9A4C-6BF1A7B6CC59}" dt="2024-10-22T10:28:11.700" v="576" actId="1076"/>
          <ac:cxnSpMkLst>
            <pc:docMk/>
            <pc:sldMk cId="276589798" sldId="414"/>
            <ac:cxnSpMk id="8" creationId="{318495DC-6919-7316-3BB5-9565474EFFE7}"/>
          </ac:cxnSpMkLst>
        </pc:cxnChg>
      </pc:sldChg>
      <pc:sldChg chg="add del ord">
        <pc:chgData name="Evi Kruijer" userId="0af39978-7a4a-49b0-8bce-70804f0fc89e" providerId="ADAL" clId="{583B689D-A55D-4958-9A4C-6BF1A7B6CC59}" dt="2024-10-22T10:28:32.011" v="580"/>
        <pc:sldMkLst>
          <pc:docMk/>
          <pc:sldMk cId="1551021659" sldId="415"/>
        </pc:sldMkLst>
      </pc:sldChg>
      <pc:sldChg chg="addSp delSp modSp add del mod ord">
        <pc:chgData name="Evi Kruijer" userId="0af39978-7a4a-49b0-8bce-70804f0fc89e" providerId="ADAL" clId="{583B689D-A55D-4958-9A4C-6BF1A7B6CC59}" dt="2024-10-22T10:29:16.026" v="595" actId="1076"/>
        <pc:sldMkLst>
          <pc:docMk/>
          <pc:sldMk cId="2695634209" sldId="416"/>
        </pc:sldMkLst>
        <pc:picChg chg="del">
          <ac:chgData name="Evi Kruijer" userId="0af39978-7a4a-49b0-8bce-70804f0fc89e" providerId="ADAL" clId="{583B689D-A55D-4958-9A4C-6BF1A7B6CC59}" dt="2024-10-22T10:29:07.297" v="592" actId="478"/>
          <ac:picMkLst>
            <pc:docMk/>
            <pc:sldMk cId="2695634209" sldId="416"/>
            <ac:picMk id="6" creationId="{81D55DF6-4C4A-CE2E-5091-8FCE0BDEB0C8}"/>
          </ac:picMkLst>
        </pc:picChg>
        <pc:picChg chg="add mod">
          <ac:chgData name="Evi Kruijer" userId="0af39978-7a4a-49b0-8bce-70804f0fc89e" providerId="ADAL" clId="{583B689D-A55D-4958-9A4C-6BF1A7B6CC59}" dt="2024-10-22T10:29:16.026" v="595" actId="1076"/>
          <ac:picMkLst>
            <pc:docMk/>
            <pc:sldMk cId="2695634209" sldId="416"/>
            <ac:picMk id="8" creationId="{369EDBA7-201E-2611-B797-F2FB90B10E64}"/>
          </ac:picMkLst>
        </pc:picChg>
      </pc:sldChg>
      <pc:sldChg chg="add del ord">
        <pc:chgData name="Evi Kruijer" userId="0af39978-7a4a-49b0-8bce-70804f0fc89e" providerId="ADAL" clId="{583B689D-A55D-4958-9A4C-6BF1A7B6CC59}" dt="2024-10-22T11:09:00.354" v="626"/>
        <pc:sldMkLst>
          <pc:docMk/>
          <pc:sldMk cId="1684761133" sldId="417"/>
        </pc:sldMkLst>
      </pc:sldChg>
      <pc:sldChg chg="add del ord">
        <pc:chgData name="Evi Kruijer" userId="0af39978-7a4a-49b0-8bce-70804f0fc89e" providerId="ADAL" clId="{583B689D-A55D-4958-9A4C-6BF1A7B6CC59}" dt="2024-10-22T11:08:32.670" v="622"/>
        <pc:sldMkLst>
          <pc:docMk/>
          <pc:sldMk cId="782409874" sldId="418"/>
        </pc:sldMkLst>
      </pc:sldChg>
      <pc:sldChg chg="add del ord">
        <pc:chgData name="Evi Kruijer" userId="0af39978-7a4a-49b0-8bce-70804f0fc89e" providerId="ADAL" clId="{583B689D-A55D-4958-9A4C-6BF1A7B6CC59}" dt="2024-10-22T11:10:56.374" v="638"/>
        <pc:sldMkLst>
          <pc:docMk/>
          <pc:sldMk cId="4258151322" sldId="419"/>
        </pc:sldMkLst>
      </pc:sldChg>
      <pc:sldChg chg="add del ord">
        <pc:chgData name="Evi Kruijer" userId="0af39978-7a4a-49b0-8bce-70804f0fc89e" providerId="ADAL" clId="{583B689D-A55D-4958-9A4C-6BF1A7B6CC59}" dt="2024-10-22T11:11:13.893" v="640"/>
        <pc:sldMkLst>
          <pc:docMk/>
          <pc:sldMk cId="3977346050" sldId="420"/>
        </pc:sldMkLst>
      </pc:sldChg>
      <pc:sldChg chg="addSp delSp modSp add del mod ord">
        <pc:chgData name="Evi Kruijer" userId="0af39978-7a4a-49b0-8bce-70804f0fc89e" providerId="ADAL" clId="{583B689D-A55D-4958-9A4C-6BF1A7B6CC59}" dt="2024-10-22T11:12:36.221" v="660" actId="1076"/>
        <pc:sldMkLst>
          <pc:docMk/>
          <pc:sldMk cId="3603204498" sldId="421"/>
        </pc:sldMkLst>
        <pc:picChg chg="del">
          <ac:chgData name="Evi Kruijer" userId="0af39978-7a4a-49b0-8bce-70804f0fc89e" providerId="ADAL" clId="{583B689D-A55D-4958-9A4C-6BF1A7B6CC59}" dt="2024-10-22T11:12:28.261" v="657" actId="478"/>
          <ac:picMkLst>
            <pc:docMk/>
            <pc:sldMk cId="3603204498" sldId="421"/>
            <ac:picMk id="6" creationId="{EF661854-B04F-4FD2-2C05-FDFA12551BCA}"/>
          </ac:picMkLst>
        </pc:picChg>
        <pc:picChg chg="add mod">
          <ac:chgData name="Evi Kruijer" userId="0af39978-7a4a-49b0-8bce-70804f0fc89e" providerId="ADAL" clId="{583B689D-A55D-4958-9A4C-6BF1A7B6CC59}" dt="2024-10-22T11:12:36.221" v="660" actId="1076"/>
          <ac:picMkLst>
            <pc:docMk/>
            <pc:sldMk cId="3603204498" sldId="421"/>
            <ac:picMk id="8" creationId="{8F818B1E-187B-A188-739D-561DFCF3CE0A}"/>
          </ac:picMkLst>
        </pc:picChg>
      </pc:sldChg>
      <pc:sldChg chg="addSp delSp modSp add del mod">
        <pc:chgData name="Evi Kruijer" userId="0af39978-7a4a-49b0-8bce-70804f0fc89e" providerId="ADAL" clId="{583B689D-A55D-4958-9A4C-6BF1A7B6CC59}" dt="2024-10-22T11:14:28.892" v="695" actId="1076"/>
        <pc:sldMkLst>
          <pc:docMk/>
          <pc:sldMk cId="28706426" sldId="422"/>
        </pc:sldMkLst>
        <pc:picChg chg="del">
          <ac:chgData name="Evi Kruijer" userId="0af39978-7a4a-49b0-8bce-70804f0fc89e" providerId="ADAL" clId="{583B689D-A55D-4958-9A4C-6BF1A7B6CC59}" dt="2024-10-22T11:14:20.428" v="692" actId="478"/>
          <ac:picMkLst>
            <pc:docMk/>
            <pc:sldMk cId="28706426" sldId="422"/>
            <ac:picMk id="3" creationId="{90AC9496-0031-8F3C-D09B-2574C8BE512A}"/>
          </ac:picMkLst>
        </pc:picChg>
        <pc:picChg chg="add mod">
          <ac:chgData name="Evi Kruijer" userId="0af39978-7a4a-49b0-8bce-70804f0fc89e" providerId="ADAL" clId="{583B689D-A55D-4958-9A4C-6BF1A7B6CC59}" dt="2024-10-22T11:14:28.892" v="695" actId="1076"/>
          <ac:picMkLst>
            <pc:docMk/>
            <pc:sldMk cId="28706426" sldId="422"/>
            <ac:picMk id="7" creationId="{F09A4F2B-1121-CE5B-A8C9-3E23A1FF6AA7}"/>
          </ac:picMkLst>
        </pc:picChg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1752737765" sldId="423"/>
        </pc:sldMkLst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2528594432" sldId="424"/>
        </pc:sldMkLst>
      </pc:sldChg>
      <pc:sldChg chg="add del ord">
        <pc:chgData name="Evi Kruijer" userId="0af39978-7a4a-49b0-8bce-70804f0fc89e" providerId="ADAL" clId="{583B689D-A55D-4958-9A4C-6BF1A7B6CC59}" dt="2024-10-22T10:28:23.876" v="578"/>
        <pc:sldMkLst>
          <pc:docMk/>
          <pc:sldMk cId="696783501" sldId="425"/>
        </pc:sldMkLst>
      </pc:sldChg>
      <pc:sldChg chg="modSp add del mod ord">
        <pc:chgData name="Evi Kruijer" userId="0af39978-7a4a-49b0-8bce-70804f0fc89e" providerId="ADAL" clId="{583B689D-A55D-4958-9A4C-6BF1A7B6CC59}" dt="2024-10-22T10:28:42.608" v="584" actId="207"/>
        <pc:sldMkLst>
          <pc:docMk/>
          <pc:sldMk cId="1652024039" sldId="426"/>
        </pc:sldMkLst>
        <pc:spChg chg="mod">
          <ac:chgData name="Evi Kruijer" userId="0af39978-7a4a-49b0-8bce-70804f0fc89e" providerId="ADAL" clId="{583B689D-A55D-4958-9A4C-6BF1A7B6CC59}" dt="2024-10-22T10:28:42.608" v="584" actId="207"/>
          <ac:spMkLst>
            <pc:docMk/>
            <pc:sldMk cId="1652024039" sldId="426"/>
            <ac:spMk id="6" creationId="{72C55040-B6C0-0D76-745D-34C388CDAA1B}"/>
          </ac:spMkLst>
        </pc:spChg>
      </pc:sldChg>
      <pc:sldChg chg="add del ord">
        <pc:chgData name="Evi Kruijer" userId="0af39978-7a4a-49b0-8bce-70804f0fc89e" providerId="ADAL" clId="{583B689D-A55D-4958-9A4C-6BF1A7B6CC59}" dt="2024-10-22T11:08:06.078" v="620"/>
        <pc:sldMkLst>
          <pc:docMk/>
          <pc:sldMk cId="1924338329" sldId="427"/>
        </pc:sldMkLst>
      </pc:sldChg>
      <pc:sldChg chg="add del ord">
        <pc:chgData name="Evi Kruijer" userId="0af39978-7a4a-49b0-8bce-70804f0fc89e" providerId="ADAL" clId="{583B689D-A55D-4958-9A4C-6BF1A7B6CC59}" dt="2024-10-22T11:09:25.003" v="630"/>
        <pc:sldMkLst>
          <pc:docMk/>
          <pc:sldMk cId="687119429" sldId="428"/>
        </pc:sldMkLst>
      </pc:sldChg>
      <pc:sldChg chg="add del ord">
        <pc:chgData name="Evi Kruijer" userId="0af39978-7a4a-49b0-8bce-70804f0fc89e" providerId="ADAL" clId="{583B689D-A55D-4958-9A4C-6BF1A7B6CC59}" dt="2024-10-22T11:10:56.374" v="638"/>
        <pc:sldMkLst>
          <pc:docMk/>
          <pc:sldMk cId="4283310111" sldId="429"/>
        </pc:sldMkLst>
      </pc:sldChg>
      <pc:sldChg chg="addSp delSp modSp add del mod ord">
        <pc:chgData name="Evi Kruijer" userId="0af39978-7a4a-49b0-8bce-70804f0fc89e" providerId="ADAL" clId="{583B689D-A55D-4958-9A4C-6BF1A7B6CC59}" dt="2024-10-22T11:11:44.717" v="646" actId="1076"/>
        <pc:sldMkLst>
          <pc:docMk/>
          <pc:sldMk cId="2508830278" sldId="430"/>
        </pc:sldMkLst>
        <pc:picChg chg="del">
          <ac:chgData name="Evi Kruijer" userId="0af39978-7a4a-49b0-8bce-70804f0fc89e" providerId="ADAL" clId="{583B689D-A55D-4958-9A4C-6BF1A7B6CC59}" dt="2024-10-22T11:11:37.557" v="643" actId="478"/>
          <ac:picMkLst>
            <pc:docMk/>
            <pc:sldMk cId="2508830278" sldId="430"/>
            <ac:picMk id="6" creationId="{0143787C-03FB-B8AA-75C7-93E5A11EF8F8}"/>
          </ac:picMkLst>
        </pc:picChg>
        <pc:picChg chg="add mod">
          <ac:chgData name="Evi Kruijer" userId="0af39978-7a4a-49b0-8bce-70804f0fc89e" providerId="ADAL" clId="{583B689D-A55D-4958-9A4C-6BF1A7B6CC59}" dt="2024-10-22T11:11:44.717" v="646" actId="1076"/>
          <ac:picMkLst>
            <pc:docMk/>
            <pc:sldMk cId="2508830278" sldId="430"/>
            <ac:picMk id="8" creationId="{3162115B-4180-437D-C516-AA488B0631D0}"/>
          </ac:picMkLst>
        </pc:picChg>
      </pc:sldChg>
      <pc:sldChg chg="add del ord">
        <pc:chgData name="Evi Kruijer" userId="0af39978-7a4a-49b0-8bce-70804f0fc89e" providerId="ADAL" clId="{583B689D-A55D-4958-9A4C-6BF1A7B6CC59}" dt="2024-10-22T11:12:23.049" v="656"/>
        <pc:sldMkLst>
          <pc:docMk/>
          <pc:sldMk cId="1224556846" sldId="431"/>
        </pc:sldMkLst>
      </pc:sldChg>
      <pc:sldChg chg="addSp delSp modSp add del mod">
        <pc:chgData name="Evi Kruijer" userId="0af39978-7a4a-49b0-8bce-70804f0fc89e" providerId="ADAL" clId="{583B689D-A55D-4958-9A4C-6BF1A7B6CC59}" dt="2024-10-22T11:14:37.093" v="699" actId="1076"/>
        <pc:sldMkLst>
          <pc:docMk/>
          <pc:sldMk cId="3822567575" sldId="432"/>
        </pc:sldMkLst>
        <pc:picChg chg="del">
          <ac:chgData name="Evi Kruijer" userId="0af39978-7a4a-49b0-8bce-70804f0fc89e" providerId="ADAL" clId="{583B689D-A55D-4958-9A4C-6BF1A7B6CC59}" dt="2024-10-22T11:14:30.845" v="696" actId="478"/>
          <ac:picMkLst>
            <pc:docMk/>
            <pc:sldMk cId="3822567575" sldId="432"/>
            <ac:picMk id="3" creationId="{3E754299-81E6-6796-09B9-62C2935271FD}"/>
          </ac:picMkLst>
        </pc:picChg>
        <pc:picChg chg="add mod">
          <ac:chgData name="Evi Kruijer" userId="0af39978-7a4a-49b0-8bce-70804f0fc89e" providerId="ADAL" clId="{583B689D-A55D-4958-9A4C-6BF1A7B6CC59}" dt="2024-10-22T11:14:37.093" v="699" actId="1076"/>
          <ac:picMkLst>
            <pc:docMk/>
            <pc:sldMk cId="3822567575" sldId="432"/>
            <ac:picMk id="6" creationId="{14A24D00-8B84-8F40-BA77-3B35C84A3847}"/>
          </ac:picMkLst>
        </pc:picChg>
      </pc:sldChg>
      <pc:sldChg chg="addSp delSp modSp add del mod">
        <pc:chgData name="Evi Kruijer" userId="0af39978-7a4a-49b0-8bce-70804f0fc89e" providerId="ADAL" clId="{583B689D-A55D-4958-9A4C-6BF1A7B6CC59}" dt="2024-10-22T11:15:11.617" v="707" actId="1076"/>
        <pc:sldMkLst>
          <pc:docMk/>
          <pc:sldMk cId="4086768307" sldId="433"/>
        </pc:sldMkLst>
        <pc:picChg chg="del">
          <ac:chgData name="Evi Kruijer" userId="0af39978-7a4a-49b0-8bce-70804f0fc89e" providerId="ADAL" clId="{583B689D-A55D-4958-9A4C-6BF1A7B6CC59}" dt="2024-10-22T11:15:01.408" v="704" actId="478"/>
          <ac:picMkLst>
            <pc:docMk/>
            <pc:sldMk cId="4086768307" sldId="433"/>
            <ac:picMk id="6" creationId="{EAC3EAF0-D1EF-51AD-5202-1480104EC11D}"/>
          </ac:picMkLst>
        </pc:picChg>
        <pc:picChg chg="add mod">
          <ac:chgData name="Evi Kruijer" userId="0af39978-7a4a-49b0-8bce-70804f0fc89e" providerId="ADAL" clId="{583B689D-A55D-4958-9A4C-6BF1A7B6CC59}" dt="2024-10-22T11:15:11.617" v="707" actId="1076"/>
          <ac:picMkLst>
            <pc:docMk/>
            <pc:sldMk cId="4086768307" sldId="433"/>
            <ac:picMk id="8" creationId="{D9019B63-05FA-D44A-53D3-CC39099F3C8B}"/>
          </ac:picMkLst>
        </pc:picChg>
      </pc:sldChg>
      <pc:sldChg chg="add del ord">
        <pc:chgData name="Evi Kruijer" userId="0af39978-7a4a-49b0-8bce-70804f0fc89e" providerId="ADAL" clId="{583B689D-A55D-4958-9A4C-6BF1A7B6CC59}" dt="2024-10-22T10:29:52.265" v="598"/>
        <pc:sldMkLst>
          <pc:docMk/>
          <pc:sldMk cId="976357761" sldId="434"/>
        </pc:sldMkLst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1056855841" sldId="435"/>
        </pc:sldMkLst>
      </pc:sldChg>
      <pc:sldChg chg="add del ord">
        <pc:chgData name="Evi Kruijer" userId="0af39978-7a4a-49b0-8bce-70804f0fc89e" providerId="ADAL" clId="{583B689D-A55D-4958-9A4C-6BF1A7B6CC59}" dt="2024-10-22T10:29:56.395" v="600"/>
        <pc:sldMkLst>
          <pc:docMk/>
          <pc:sldMk cId="1687432394" sldId="436"/>
        </pc:sldMkLst>
      </pc:sldChg>
      <pc:sldChg chg="add del">
        <pc:chgData name="Evi Kruijer" userId="0af39978-7a4a-49b0-8bce-70804f0fc89e" providerId="ADAL" clId="{583B689D-A55D-4958-9A4C-6BF1A7B6CC59}" dt="2024-10-22T10:07:12.790" v="404" actId="18676"/>
        <pc:sldMkLst>
          <pc:docMk/>
          <pc:sldMk cId="4209115100" sldId="437"/>
        </pc:sldMkLst>
      </pc:sldChg>
      <pc:sldChg chg="add del ord">
        <pc:chgData name="Evi Kruijer" userId="0af39978-7a4a-49b0-8bce-70804f0fc89e" providerId="ADAL" clId="{583B689D-A55D-4958-9A4C-6BF1A7B6CC59}" dt="2024-10-22T10:28:23.876" v="578"/>
        <pc:sldMkLst>
          <pc:docMk/>
          <pc:sldMk cId="2975737664" sldId="438"/>
        </pc:sldMkLst>
      </pc:sldChg>
      <pc:sldChg chg="add del ord">
        <pc:chgData name="Evi Kruijer" userId="0af39978-7a4a-49b0-8bce-70804f0fc89e" providerId="ADAL" clId="{583B689D-A55D-4958-9A4C-6BF1A7B6CC59}" dt="2024-10-22T10:27:53.499" v="570"/>
        <pc:sldMkLst>
          <pc:docMk/>
          <pc:sldMk cId="1539612674" sldId="439"/>
        </pc:sldMkLst>
      </pc:sldChg>
      <pc:sldChg chg="ord">
        <pc:chgData name="Evi Kruijer" userId="0af39978-7a4a-49b0-8bce-70804f0fc89e" providerId="ADAL" clId="{583B689D-A55D-4958-9A4C-6BF1A7B6CC59}" dt="2024-10-22T09:49:35.097" v="205"/>
        <pc:sldMkLst>
          <pc:docMk/>
          <pc:sldMk cId="504274641" sldId="440"/>
        </pc:sldMkLst>
      </pc:sldChg>
      <pc:sldChg chg="addSp delSp modSp add mod delAnim modAnim">
        <pc:chgData name="Evi Kruijer" userId="0af39978-7a4a-49b0-8bce-70804f0fc89e" providerId="ADAL" clId="{583B689D-A55D-4958-9A4C-6BF1A7B6CC59}" dt="2024-10-22T09:38:41.635" v="29"/>
        <pc:sldMkLst>
          <pc:docMk/>
          <pc:sldMk cId="2404869367" sldId="441"/>
        </pc:sldMkLst>
        <pc:spChg chg="mod">
          <ac:chgData name="Evi Kruijer" userId="0af39978-7a4a-49b0-8bce-70804f0fc89e" providerId="ADAL" clId="{583B689D-A55D-4958-9A4C-6BF1A7B6CC59}" dt="2024-10-22T09:38:41.635" v="29"/>
          <ac:spMkLst>
            <pc:docMk/>
            <pc:sldMk cId="2404869367" sldId="441"/>
            <ac:spMk id="2" creationId="{00000000-0000-0000-0000-000000000000}"/>
          </ac:spMkLst>
        </pc:spChg>
        <pc:picChg chg="add mod">
          <ac:chgData name="Evi Kruijer" userId="0af39978-7a4a-49b0-8bce-70804f0fc89e" providerId="ADAL" clId="{583B689D-A55D-4958-9A4C-6BF1A7B6CC59}" dt="2024-10-22T09:38:27.294" v="28" actId="1076"/>
          <ac:picMkLst>
            <pc:docMk/>
            <pc:sldMk cId="2404869367" sldId="441"/>
            <ac:picMk id="3" creationId="{F7990304-3D0C-2FC4-4BF9-328A01438B47}"/>
          </ac:picMkLst>
        </pc:picChg>
        <pc:picChg chg="del">
          <ac:chgData name="Evi Kruijer" userId="0af39978-7a4a-49b0-8bce-70804f0fc89e" providerId="ADAL" clId="{583B689D-A55D-4958-9A4C-6BF1A7B6CC59}" dt="2024-10-22T09:38:14.114" v="24" actId="478"/>
          <ac:picMkLst>
            <pc:docMk/>
            <pc:sldMk cId="2404869367" sldId="441"/>
            <ac:picMk id="6" creationId="{33EFCCB5-D25A-8C0B-F81C-AB512887D2B0}"/>
          </ac:picMkLst>
        </pc:picChg>
        <pc:picChg chg="del">
          <ac:chgData name="Evi Kruijer" userId="0af39978-7a4a-49b0-8bce-70804f0fc89e" providerId="ADAL" clId="{583B689D-A55D-4958-9A4C-6BF1A7B6CC59}" dt="2024-10-22T09:38:07.667" v="1" actId="478"/>
          <ac:picMkLst>
            <pc:docMk/>
            <pc:sldMk cId="2404869367" sldId="441"/>
            <ac:picMk id="7" creationId="{800DC89F-AAFC-A261-A5E1-6A1FA73144C4}"/>
          </ac:picMkLst>
        </pc:picChg>
      </pc:sldChg>
      <pc:sldChg chg="addSp delSp modSp add mod modAnim">
        <pc:chgData name="Evi Kruijer" userId="0af39978-7a4a-49b0-8bce-70804f0fc89e" providerId="ADAL" clId="{583B689D-A55D-4958-9A4C-6BF1A7B6CC59}" dt="2024-10-22T09:48:47.051" v="195"/>
        <pc:sldMkLst>
          <pc:docMk/>
          <pc:sldMk cId="2981658530" sldId="442"/>
        </pc:sldMkLst>
        <pc:spChg chg="mod">
          <ac:chgData name="Evi Kruijer" userId="0af39978-7a4a-49b0-8bce-70804f0fc89e" providerId="ADAL" clId="{583B689D-A55D-4958-9A4C-6BF1A7B6CC59}" dt="2024-10-22T09:39:29.431" v="34" actId="20577"/>
          <ac:spMkLst>
            <pc:docMk/>
            <pc:sldMk cId="2981658530" sldId="442"/>
            <ac:spMk id="2" creationId="{00000000-0000-0000-0000-000000000000}"/>
          </ac:spMkLst>
        </pc:spChg>
        <pc:picChg chg="del">
          <ac:chgData name="Evi Kruijer" userId="0af39978-7a4a-49b0-8bce-70804f0fc89e" providerId="ADAL" clId="{583B689D-A55D-4958-9A4C-6BF1A7B6CC59}" dt="2024-10-22T09:39:31.415" v="35" actId="478"/>
          <ac:picMkLst>
            <pc:docMk/>
            <pc:sldMk cId="2981658530" sldId="442"/>
            <ac:picMk id="3" creationId="{F7990304-3D0C-2FC4-4BF9-328A01438B47}"/>
          </ac:picMkLst>
        </pc:picChg>
        <pc:picChg chg="add mod">
          <ac:chgData name="Evi Kruijer" userId="0af39978-7a4a-49b0-8bce-70804f0fc89e" providerId="ADAL" clId="{583B689D-A55D-4958-9A4C-6BF1A7B6CC59}" dt="2024-10-22T09:39:46.874" v="40" actId="1076"/>
          <ac:picMkLst>
            <pc:docMk/>
            <pc:sldMk cId="2981658530" sldId="442"/>
            <ac:picMk id="6" creationId="{9F8F4349-51FF-D4AD-8D9E-121510CAE714}"/>
          </ac:picMkLst>
        </pc:picChg>
        <pc:picChg chg="add mod">
          <ac:chgData name="Evi Kruijer" userId="0af39978-7a4a-49b0-8bce-70804f0fc89e" providerId="ADAL" clId="{583B689D-A55D-4958-9A4C-6BF1A7B6CC59}" dt="2024-10-22T09:48:47.051" v="195"/>
          <ac:picMkLst>
            <pc:docMk/>
            <pc:sldMk cId="2981658530" sldId="442"/>
            <ac:picMk id="9" creationId="{2A93C429-D111-EE4C-1F6C-0A386A8F53B3}"/>
          </ac:picMkLst>
        </pc:picChg>
        <pc:cxnChg chg="add mod">
          <ac:chgData name="Evi Kruijer" userId="0af39978-7a4a-49b0-8bce-70804f0fc89e" providerId="ADAL" clId="{583B689D-A55D-4958-9A4C-6BF1A7B6CC59}" dt="2024-10-22T09:40:03.996" v="44" actId="1582"/>
          <ac:cxnSpMkLst>
            <pc:docMk/>
            <pc:sldMk cId="2981658530" sldId="442"/>
            <ac:cxnSpMk id="8" creationId="{8C3B9D10-A84F-DA3B-4664-404CF808A5FD}"/>
          </ac:cxnSpMkLst>
        </pc:cxnChg>
      </pc:sldChg>
      <pc:sldChg chg="addSp delSp modSp add mod modAnim">
        <pc:chgData name="Evi Kruijer" userId="0af39978-7a4a-49b0-8bce-70804f0fc89e" providerId="ADAL" clId="{583B689D-A55D-4958-9A4C-6BF1A7B6CC59}" dt="2024-10-22T09:40:52.306" v="82" actId="1076"/>
        <pc:sldMkLst>
          <pc:docMk/>
          <pc:sldMk cId="4013442397" sldId="443"/>
        </pc:sldMkLst>
        <pc:spChg chg="mod">
          <ac:chgData name="Evi Kruijer" userId="0af39978-7a4a-49b0-8bce-70804f0fc89e" providerId="ADAL" clId="{583B689D-A55D-4958-9A4C-6BF1A7B6CC59}" dt="2024-10-22T09:40:21.321" v="71" actId="6549"/>
          <ac:spMkLst>
            <pc:docMk/>
            <pc:sldMk cId="4013442397" sldId="443"/>
            <ac:spMk id="2" creationId="{00000000-0000-0000-0000-000000000000}"/>
          </ac:spMkLst>
        </pc:spChg>
        <pc:picChg chg="add mod modCrop">
          <ac:chgData name="Evi Kruijer" userId="0af39978-7a4a-49b0-8bce-70804f0fc89e" providerId="ADAL" clId="{583B689D-A55D-4958-9A4C-6BF1A7B6CC59}" dt="2024-10-22T09:40:52.306" v="82" actId="1076"/>
          <ac:picMkLst>
            <pc:docMk/>
            <pc:sldMk cId="4013442397" sldId="443"/>
            <ac:picMk id="3" creationId="{8726AC68-7C98-345D-FE1E-71ECCEB5332B}"/>
          </ac:picMkLst>
        </pc:picChg>
        <pc:picChg chg="del">
          <ac:chgData name="Evi Kruijer" userId="0af39978-7a4a-49b0-8bce-70804f0fc89e" providerId="ADAL" clId="{583B689D-A55D-4958-9A4C-6BF1A7B6CC59}" dt="2024-10-22T09:40:23.383" v="73" actId="478"/>
          <ac:picMkLst>
            <pc:docMk/>
            <pc:sldMk cId="4013442397" sldId="443"/>
            <ac:picMk id="6" creationId="{9F8F4349-51FF-D4AD-8D9E-121510CAE714}"/>
          </ac:picMkLst>
        </pc:picChg>
        <pc:cxnChg chg="del">
          <ac:chgData name="Evi Kruijer" userId="0af39978-7a4a-49b0-8bce-70804f0fc89e" providerId="ADAL" clId="{583B689D-A55D-4958-9A4C-6BF1A7B6CC59}" dt="2024-10-22T09:40:22.774" v="72" actId="478"/>
          <ac:cxnSpMkLst>
            <pc:docMk/>
            <pc:sldMk cId="4013442397" sldId="443"/>
            <ac:cxnSpMk id="8" creationId="{8C3B9D10-A84F-DA3B-4664-404CF808A5FD}"/>
          </ac:cxnSpMkLst>
        </pc:cxnChg>
      </pc:sldChg>
      <pc:sldChg chg="delSp modSp add mod ord delAnim">
        <pc:chgData name="Evi Kruijer" userId="0af39978-7a4a-49b0-8bce-70804f0fc89e" providerId="ADAL" clId="{583B689D-A55D-4958-9A4C-6BF1A7B6CC59}" dt="2024-10-22T09:47:00.631" v="170" actId="14100"/>
        <pc:sldMkLst>
          <pc:docMk/>
          <pc:sldMk cId="1002290288" sldId="444"/>
        </pc:sldMkLst>
        <pc:spChg chg="mod">
          <ac:chgData name="Evi Kruijer" userId="0af39978-7a4a-49b0-8bce-70804f0fc89e" providerId="ADAL" clId="{583B689D-A55D-4958-9A4C-6BF1A7B6CC59}" dt="2024-10-22T09:46:35.273" v="161" actId="20577"/>
          <ac:spMkLst>
            <pc:docMk/>
            <pc:sldMk cId="1002290288" sldId="444"/>
            <ac:spMk id="2" creationId="{00000000-0000-0000-0000-000000000000}"/>
          </ac:spMkLst>
        </pc:spChg>
        <pc:spChg chg="mod">
          <ac:chgData name="Evi Kruijer" userId="0af39978-7a4a-49b0-8bce-70804f0fc89e" providerId="ADAL" clId="{583B689D-A55D-4958-9A4C-6BF1A7B6CC59}" dt="2024-10-22T09:47:00.631" v="170" actId="14100"/>
          <ac:spMkLst>
            <pc:docMk/>
            <pc:sldMk cId="1002290288" sldId="444"/>
            <ac:spMk id="9" creationId="{62FE7AF2-6774-E9C4-C8C9-BAF613C4E46A}"/>
          </ac:spMkLst>
        </pc:spChg>
        <pc:picChg chg="del">
          <ac:chgData name="Evi Kruijer" userId="0af39978-7a4a-49b0-8bce-70804f0fc89e" providerId="ADAL" clId="{583B689D-A55D-4958-9A4C-6BF1A7B6CC59}" dt="2024-10-22T09:46:36.726" v="162" actId="478"/>
          <ac:picMkLst>
            <pc:docMk/>
            <pc:sldMk cId="1002290288" sldId="444"/>
            <ac:picMk id="3" creationId="{42C07349-770E-615A-3BA2-C51058EA98B0}"/>
          </ac:picMkLst>
        </pc:picChg>
        <pc:picChg chg="mod">
          <ac:chgData name="Evi Kruijer" userId="0af39978-7a4a-49b0-8bce-70804f0fc89e" providerId="ADAL" clId="{583B689D-A55D-4958-9A4C-6BF1A7B6CC59}" dt="2024-10-22T09:46:39.081" v="164" actId="1076"/>
          <ac:picMkLst>
            <pc:docMk/>
            <pc:sldMk cId="1002290288" sldId="444"/>
            <ac:picMk id="8" creationId="{E9C74400-8677-CC3B-B2A0-99661036361D}"/>
          </ac:picMkLst>
        </pc:picChg>
        <pc:cxnChg chg="mod">
          <ac:chgData name="Evi Kruijer" userId="0af39978-7a4a-49b0-8bce-70804f0fc89e" providerId="ADAL" clId="{583B689D-A55D-4958-9A4C-6BF1A7B6CC59}" dt="2024-10-22T09:46:53.291" v="169" actId="14100"/>
          <ac:cxnSpMkLst>
            <pc:docMk/>
            <pc:sldMk cId="1002290288" sldId="444"/>
            <ac:cxnSpMk id="11" creationId="{F192EB99-90DD-091C-D591-CEC8EA7E7BA5}"/>
          </ac:cxnSpMkLst>
        </pc:cxnChg>
      </pc:sldChg>
      <pc:sldChg chg="addSp delSp modSp add mod ord delAnim">
        <pc:chgData name="Evi Kruijer" userId="0af39978-7a4a-49b0-8bce-70804f0fc89e" providerId="ADAL" clId="{583B689D-A55D-4958-9A4C-6BF1A7B6CC59}" dt="2024-10-22T09:48:08.502" v="193" actId="1076"/>
        <pc:sldMkLst>
          <pc:docMk/>
          <pc:sldMk cId="2333841096" sldId="445"/>
        </pc:sldMkLst>
        <pc:spChg chg="mod">
          <ac:chgData name="Evi Kruijer" userId="0af39978-7a4a-49b0-8bce-70804f0fc89e" providerId="ADAL" clId="{583B689D-A55D-4958-9A4C-6BF1A7B6CC59}" dt="2024-10-22T09:47:54.722" v="187" actId="20577"/>
          <ac:spMkLst>
            <pc:docMk/>
            <pc:sldMk cId="2333841096" sldId="445"/>
            <ac:spMk id="2" creationId="{00000000-0000-0000-0000-000000000000}"/>
          </ac:spMkLst>
        </pc:spChg>
        <pc:picChg chg="del">
          <ac:chgData name="Evi Kruijer" userId="0af39978-7a4a-49b0-8bce-70804f0fc89e" providerId="ADAL" clId="{583B689D-A55D-4958-9A4C-6BF1A7B6CC59}" dt="2024-10-22T09:47:57.007" v="189" actId="478"/>
          <ac:picMkLst>
            <pc:docMk/>
            <pc:sldMk cId="2333841096" sldId="445"/>
            <ac:picMk id="3" creationId="{D0A69387-AFA8-5BF3-91A7-3B296F7BFFF6}"/>
          </ac:picMkLst>
        </pc:picChg>
        <pc:picChg chg="del">
          <ac:chgData name="Evi Kruijer" userId="0af39978-7a4a-49b0-8bce-70804f0fc89e" providerId="ADAL" clId="{583B689D-A55D-4958-9A4C-6BF1A7B6CC59}" dt="2024-10-22T09:47:56.600" v="188" actId="478"/>
          <ac:picMkLst>
            <pc:docMk/>
            <pc:sldMk cId="2333841096" sldId="445"/>
            <ac:picMk id="6" creationId="{FA8C9FA9-2B50-1ED2-C938-1CA61C220AE4}"/>
          </ac:picMkLst>
        </pc:picChg>
        <pc:picChg chg="add mod">
          <ac:chgData name="Evi Kruijer" userId="0af39978-7a4a-49b0-8bce-70804f0fc89e" providerId="ADAL" clId="{583B689D-A55D-4958-9A4C-6BF1A7B6CC59}" dt="2024-10-22T09:48:08.502" v="193" actId="1076"/>
          <ac:picMkLst>
            <pc:docMk/>
            <pc:sldMk cId="2333841096" sldId="445"/>
            <ac:picMk id="7" creationId="{938A3954-C1B2-64F6-3984-8271AFB78A57}"/>
          </ac:picMkLst>
        </pc:picChg>
      </pc:sldChg>
      <pc:sldChg chg="addSp delSp modSp add mod delAnim">
        <pc:chgData name="Evi Kruijer" userId="0af39978-7a4a-49b0-8bce-70804f0fc89e" providerId="ADAL" clId="{583B689D-A55D-4958-9A4C-6BF1A7B6CC59}" dt="2024-10-22T09:50:37.098" v="232" actId="1076"/>
        <pc:sldMkLst>
          <pc:docMk/>
          <pc:sldMk cId="1005535276" sldId="446"/>
        </pc:sldMkLst>
        <pc:spChg chg="mod">
          <ac:chgData name="Evi Kruijer" userId="0af39978-7a4a-49b0-8bce-70804f0fc89e" providerId="ADAL" clId="{583B689D-A55D-4958-9A4C-6BF1A7B6CC59}" dt="2024-10-22T09:50:05.358" v="220" actId="20577"/>
          <ac:spMkLst>
            <pc:docMk/>
            <pc:sldMk cId="1005535276" sldId="446"/>
            <ac:spMk id="2" creationId="{00000000-0000-0000-0000-000000000000}"/>
          </ac:spMkLst>
        </pc:spChg>
        <pc:picChg chg="del">
          <ac:chgData name="Evi Kruijer" userId="0af39978-7a4a-49b0-8bce-70804f0fc89e" providerId="ADAL" clId="{583B689D-A55D-4958-9A4C-6BF1A7B6CC59}" dt="2024-10-22T09:50:01.468" v="210" actId="478"/>
          <ac:picMkLst>
            <pc:docMk/>
            <pc:sldMk cId="1005535276" sldId="446"/>
            <ac:picMk id="3" creationId="{96A9BDE9-9D5E-E6C0-FCBD-CCFBFFC69C19}"/>
          </ac:picMkLst>
        </pc:picChg>
        <pc:picChg chg="del">
          <ac:chgData name="Evi Kruijer" userId="0af39978-7a4a-49b0-8bce-70804f0fc89e" providerId="ADAL" clId="{583B689D-A55D-4958-9A4C-6BF1A7B6CC59}" dt="2024-10-22T09:50:00.913" v="209" actId="478"/>
          <ac:picMkLst>
            <pc:docMk/>
            <pc:sldMk cId="1005535276" sldId="446"/>
            <ac:picMk id="7" creationId="{89B05755-9A78-641E-41D3-2DCB056E500A}"/>
          </ac:picMkLst>
        </pc:picChg>
        <pc:picChg chg="add mod">
          <ac:chgData name="Evi Kruijer" userId="0af39978-7a4a-49b0-8bce-70804f0fc89e" providerId="ADAL" clId="{583B689D-A55D-4958-9A4C-6BF1A7B6CC59}" dt="2024-10-22T09:50:37.098" v="232" actId="1076"/>
          <ac:picMkLst>
            <pc:docMk/>
            <pc:sldMk cId="1005535276" sldId="446"/>
            <ac:picMk id="8" creationId="{A7787B4C-30EE-A3AC-BABD-F16EF6DD4952}"/>
          </ac:picMkLst>
        </pc:picChg>
        <pc:cxnChg chg="del">
          <ac:chgData name="Evi Kruijer" userId="0af39978-7a4a-49b0-8bce-70804f0fc89e" providerId="ADAL" clId="{583B689D-A55D-4958-9A4C-6BF1A7B6CC59}" dt="2024-10-22T09:50:02.068" v="211" actId="478"/>
          <ac:cxnSpMkLst>
            <pc:docMk/>
            <pc:sldMk cId="1005535276" sldId="446"/>
            <ac:cxnSpMk id="6" creationId="{C5B6040C-B31B-5755-6833-B5B3288626E6}"/>
          </ac:cxnSpMkLst>
        </pc:cxnChg>
      </pc:sldChg>
      <pc:sldChg chg="addSp delSp modSp add mod">
        <pc:chgData name="Evi Kruijer" userId="0af39978-7a4a-49b0-8bce-70804f0fc89e" providerId="ADAL" clId="{583B689D-A55D-4958-9A4C-6BF1A7B6CC59}" dt="2024-10-22T10:00:44.840" v="348" actId="1076"/>
        <pc:sldMkLst>
          <pc:docMk/>
          <pc:sldMk cId="323121915" sldId="447"/>
        </pc:sldMkLst>
        <pc:picChg chg="del">
          <ac:chgData name="Evi Kruijer" userId="0af39978-7a4a-49b0-8bce-70804f0fc89e" providerId="ADAL" clId="{583B689D-A55D-4958-9A4C-6BF1A7B6CC59}" dt="2024-10-22T10:00:22.484" v="341" actId="478"/>
          <ac:picMkLst>
            <pc:docMk/>
            <pc:sldMk cId="323121915" sldId="447"/>
            <ac:picMk id="3" creationId="{2A46C061-AB9A-428D-34ED-93C67EE220A6}"/>
          </ac:picMkLst>
        </pc:picChg>
        <pc:picChg chg="add mod modCrop">
          <ac:chgData name="Evi Kruijer" userId="0af39978-7a4a-49b0-8bce-70804f0fc89e" providerId="ADAL" clId="{583B689D-A55D-4958-9A4C-6BF1A7B6CC59}" dt="2024-10-22T10:00:44.840" v="348" actId="1076"/>
          <ac:picMkLst>
            <pc:docMk/>
            <pc:sldMk cId="323121915" sldId="447"/>
            <ac:picMk id="7" creationId="{15BF173C-2412-4083-C801-7DA0B567FB12}"/>
          </ac:picMkLst>
        </pc:picChg>
      </pc:sldChg>
      <pc:sldChg chg="addSp delSp modSp add mod ord delAnim">
        <pc:chgData name="Evi Kruijer" userId="0af39978-7a4a-49b0-8bce-70804f0fc89e" providerId="ADAL" clId="{583B689D-A55D-4958-9A4C-6BF1A7B6CC59}" dt="2024-10-22T09:54:43.214" v="282" actId="1076"/>
        <pc:sldMkLst>
          <pc:docMk/>
          <pc:sldMk cId="3625345862" sldId="448"/>
        </pc:sldMkLst>
        <pc:spChg chg="mod">
          <ac:chgData name="Evi Kruijer" userId="0af39978-7a4a-49b0-8bce-70804f0fc89e" providerId="ADAL" clId="{583B689D-A55D-4958-9A4C-6BF1A7B6CC59}" dt="2024-10-22T09:54:25.239" v="276" actId="20577"/>
          <ac:spMkLst>
            <pc:docMk/>
            <pc:sldMk cId="3625345862" sldId="448"/>
            <ac:spMk id="2" creationId="{00000000-0000-0000-0000-000000000000}"/>
          </ac:spMkLst>
        </pc:spChg>
        <pc:picChg chg="del">
          <ac:chgData name="Evi Kruijer" userId="0af39978-7a4a-49b0-8bce-70804f0fc89e" providerId="ADAL" clId="{583B689D-A55D-4958-9A4C-6BF1A7B6CC59}" dt="2024-10-22T09:54:26.598" v="277" actId="478"/>
          <ac:picMkLst>
            <pc:docMk/>
            <pc:sldMk cId="3625345862" sldId="448"/>
            <ac:picMk id="3" creationId="{7AD17E30-9D53-4422-B10B-A07AC864DF3F}"/>
          </ac:picMkLst>
        </pc:picChg>
        <pc:picChg chg="del">
          <ac:chgData name="Evi Kruijer" userId="0af39978-7a4a-49b0-8bce-70804f0fc89e" providerId="ADAL" clId="{583B689D-A55D-4958-9A4C-6BF1A7B6CC59}" dt="2024-10-22T09:54:27.646" v="278" actId="478"/>
          <ac:picMkLst>
            <pc:docMk/>
            <pc:sldMk cId="3625345862" sldId="448"/>
            <ac:picMk id="6" creationId="{A7FC023E-B88A-506E-F3F7-250A3A03DBA6}"/>
          </ac:picMkLst>
        </pc:picChg>
        <pc:picChg chg="add mod">
          <ac:chgData name="Evi Kruijer" userId="0af39978-7a4a-49b0-8bce-70804f0fc89e" providerId="ADAL" clId="{583B689D-A55D-4958-9A4C-6BF1A7B6CC59}" dt="2024-10-22T09:54:43.214" v="282" actId="1076"/>
          <ac:picMkLst>
            <pc:docMk/>
            <pc:sldMk cId="3625345862" sldId="448"/>
            <ac:picMk id="7" creationId="{EDDDA88E-831D-5C56-AD2D-6BD20446A0D4}"/>
          </ac:picMkLst>
        </pc:picChg>
      </pc:sldChg>
      <pc:sldChg chg="add">
        <pc:chgData name="Evi Kruijer" userId="0af39978-7a4a-49b0-8bce-70804f0fc89e" providerId="ADAL" clId="{583B689D-A55D-4958-9A4C-6BF1A7B6CC59}" dt="2024-10-22T09:54:49.836" v="283"/>
        <pc:sldMkLst>
          <pc:docMk/>
          <pc:sldMk cId="3379439258" sldId="449"/>
        </pc:sldMkLst>
      </pc:sldChg>
      <pc:sldChg chg="add">
        <pc:chgData name="Evi Kruijer" userId="0af39978-7a4a-49b0-8bce-70804f0fc89e" providerId="ADAL" clId="{583B689D-A55D-4958-9A4C-6BF1A7B6CC59}" dt="2024-10-22T10:08:03.453" v="406"/>
        <pc:sldMkLst>
          <pc:docMk/>
          <pc:sldMk cId="2319516378" sldId="450"/>
        </pc:sldMkLst>
      </pc:sldChg>
      <pc:sldChg chg="add">
        <pc:chgData name="Evi Kruijer" userId="0af39978-7a4a-49b0-8bce-70804f0fc89e" providerId="ADAL" clId="{583B689D-A55D-4958-9A4C-6BF1A7B6CC59}" dt="2024-10-22T10:08:03.453" v="406"/>
        <pc:sldMkLst>
          <pc:docMk/>
          <pc:sldMk cId="3201557398" sldId="451"/>
        </pc:sldMkLst>
      </pc:sldChg>
      <pc:sldChg chg="addSp delSp modSp add mod ord delAnim">
        <pc:chgData name="Evi Kruijer" userId="0af39978-7a4a-49b0-8bce-70804f0fc89e" providerId="ADAL" clId="{583B689D-A55D-4958-9A4C-6BF1A7B6CC59}" dt="2024-10-22T10:10:38.709" v="427" actId="1076"/>
        <pc:sldMkLst>
          <pc:docMk/>
          <pc:sldMk cId="2324666065" sldId="452"/>
        </pc:sldMkLst>
        <pc:spChg chg="mod">
          <ac:chgData name="Evi Kruijer" userId="0af39978-7a4a-49b0-8bce-70804f0fc89e" providerId="ADAL" clId="{583B689D-A55D-4958-9A4C-6BF1A7B6CC59}" dt="2024-10-22T10:10:27.334" v="422" actId="20577"/>
          <ac:spMkLst>
            <pc:docMk/>
            <pc:sldMk cId="2324666065" sldId="452"/>
            <ac:spMk id="2" creationId="{00000000-0000-0000-0000-000000000000}"/>
          </ac:spMkLst>
        </pc:spChg>
        <pc:picChg chg="del">
          <ac:chgData name="Evi Kruijer" userId="0af39978-7a4a-49b0-8bce-70804f0fc89e" providerId="ADAL" clId="{583B689D-A55D-4958-9A4C-6BF1A7B6CC59}" dt="2024-10-22T10:10:30.569" v="424" actId="478"/>
          <ac:picMkLst>
            <pc:docMk/>
            <pc:sldMk cId="2324666065" sldId="452"/>
            <ac:picMk id="3" creationId="{A798D84D-F1DE-C1C5-9FE0-76F9917FF06A}"/>
          </ac:picMkLst>
        </pc:picChg>
        <pc:picChg chg="del">
          <ac:chgData name="Evi Kruijer" userId="0af39978-7a4a-49b0-8bce-70804f0fc89e" providerId="ADAL" clId="{583B689D-A55D-4958-9A4C-6BF1A7B6CC59}" dt="2024-10-22T10:10:29.783" v="423" actId="478"/>
          <ac:picMkLst>
            <pc:docMk/>
            <pc:sldMk cId="2324666065" sldId="452"/>
            <ac:picMk id="6" creationId="{70285169-08D1-1AA9-8A70-D6095B1861BE}"/>
          </ac:picMkLst>
        </pc:picChg>
        <pc:picChg chg="add mod">
          <ac:chgData name="Evi Kruijer" userId="0af39978-7a4a-49b0-8bce-70804f0fc89e" providerId="ADAL" clId="{583B689D-A55D-4958-9A4C-6BF1A7B6CC59}" dt="2024-10-22T10:10:38.709" v="427" actId="1076"/>
          <ac:picMkLst>
            <pc:docMk/>
            <pc:sldMk cId="2324666065" sldId="452"/>
            <ac:picMk id="7" creationId="{2247004C-76E2-C315-7F9E-3A6179B928FE}"/>
          </ac:picMkLst>
        </pc:picChg>
      </pc:sldChg>
      <pc:sldChg chg="addSp delSp add mod">
        <pc:chgData name="Evi Kruijer" userId="0af39978-7a4a-49b0-8bce-70804f0fc89e" providerId="ADAL" clId="{583B689D-A55D-4958-9A4C-6BF1A7B6CC59}" dt="2024-10-22T10:10:53.502" v="430" actId="478"/>
        <pc:sldMkLst>
          <pc:docMk/>
          <pc:sldMk cId="2069395305" sldId="453"/>
        </pc:sldMkLst>
        <pc:picChg chg="add del">
          <ac:chgData name="Evi Kruijer" userId="0af39978-7a4a-49b0-8bce-70804f0fc89e" providerId="ADAL" clId="{583B689D-A55D-4958-9A4C-6BF1A7B6CC59}" dt="2024-10-22T10:10:53.502" v="430" actId="478"/>
          <ac:picMkLst>
            <pc:docMk/>
            <pc:sldMk cId="2069395305" sldId="453"/>
            <ac:picMk id="6" creationId="{3269C622-4664-6179-D1A1-8E115B1805E6}"/>
          </ac:picMkLst>
        </pc:picChg>
      </pc:sldChg>
      <pc:sldChg chg="add ord">
        <pc:chgData name="Evi Kruijer" userId="0af39978-7a4a-49b0-8bce-70804f0fc89e" providerId="ADAL" clId="{583B689D-A55D-4958-9A4C-6BF1A7B6CC59}" dt="2024-10-22T10:21:56.594" v="513"/>
        <pc:sldMkLst>
          <pc:docMk/>
          <pc:sldMk cId="3526529623" sldId="454"/>
        </pc:sldMkLst>
      </pc:sldChg>
      <pc:sldChg chg="addSp delSp modSp add mod delAnim">
        <pc:chgData name="Evi Kruijer" userId="0af39978-7a4a-49b0-8bce-70804f0fc89e" providerId="ADAL" clId="{583B689D-A55D-4958-9A4C-6BF1A7B6CC59}" dt="2024-10-22T10:21:11.343" v="507" actId="1076"/>
        <pc:sldMkLst>
          <pc:docMk/>
          <pc:sldMk cId="2807378861" sldId="455"/>
        </pc:sldMkLst>
        <pc:spChg chg="mod">
          <ac:chgData name="Evi Kruijer" userId="0af39978-7a4a-49b0-8bce-70804f0fc89e" providerId="ADAL" clId="{583B689D-A55D-4958-9A4C-6BF1A7B6CC59}" dt="2024-10-22T10:20:57.888" v="501" actId="20577"/>
          <ac:spMkLst>
            <pc:docMk/>
            <pc:sldMk cId="2807378861" sldId="455"/>
            <ac:spMk id="2" creationId="{00000000-0000-0000-0000-000000000000}"/>
          </ac:spMkLst>
        </pc:spChg>
        <pc:picChg chg="del">
          <ac:chgData name="Evi Kruijer" userId="0af39978-7a4a-49b0-8bce-70804f0fc89e" providerId="ADAL" clId="{583B689D-A55D-4958-9A4C-6BF1A7B6CC59}" dt="2024-10-22T10:20:59.013" v="502" actId="478"/>
          <ac:picMkLst>
            <pc:docMk/>
            <pc:sldMk cId="2807378861" sldId="455"/>
            <ac:picMk id="3" creationId="{CD7294B1-7A53-0FE6-B6C1-11FD2FB07D9A}"/>
          </ac:picMkLst>
        </pc:picChg>
        <pc:picChg chg="add mod">
          <ac:chgData name="Evi Kruijer" userId="0af39978-7a4a-49b0-8bce-70804f0fc89e" providerId="ADAL" clId="{583B689D-A55D-4958-9A4C-6BF1A7B6CC59}" dt="2024-10-22T10:21:11.343" v="507" actId="1076"/>
          <ac:picMkLst>
            <pc:docMk/>
            <pc:sldMk cId="2807378861" sldId="455"/>
            <ac:picMk id="6" creationId="{8FFE1D95-8A49-A61C-77E7-6B7810863F6C}"/>
          </ac:picMkLst>
        </pc:picChg>
        <pc:picChg chg="del">
          <ac:chgData name="Evi Kruijer" userId="0af39978-7a4a-49b0-8bce-70804f0fc89e" providerId="ADAL" clId="{583B689D-A55D-4958-9A4C-6BF1A7B6CC59}" dt="2024-10-22T10:20:59.945" v="503" actId="478"/>
          <ac:picMkLst>
            <pc:docMk/>
            <pc:sldMk cId="2807378861" sldId="455"/>
            <ac:picMk id="7" creationId="{6C18E3C8-DF18-2CF6-5D70-D72D618BACC8}"/>
          </ac:picMkLst>
        </pc:picChg>
      </pc:sldChg>
      <pc:sldChg chg="add">
        <pc:chgData name="Evi Kruijer" userId="0af39978-7a4a-49b0-8bce-70804f0fc89e" providerId="ADAL" clId="{583B689D-A55D-4958-9A4C-6BF1A7B6CC59}" dt="2024-10-22T10:29:45.861" v="596"/>
        <pc:sldMkLst>
          <pc:docMk/>
          <pc:sldMk cId="1120771895" sldId="456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22-10-2024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127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22-10-2024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1097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22-10-2024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8320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22-10-2024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3188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22-10-2024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480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22-10-2024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0356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22-10-2024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709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22-10-2024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343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22-10-2024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128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22-10-2024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136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22-10-2024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078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CD373-40A1-4823-8A7F-FFA5355DB966}" type="datetimeFigureOut">
              <a:rPr lang="nl-NL" smtClean="0"/>
              <a:t>22-10-2024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545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6" Type="http://schemas.openxmlformats.org/officeDocument/2006/relationships/image" Target="../media/image4.png"/><Relationship Id="rId5" Type="http://schemas.openxmlformats.org/officeDocument/2006/relationships/image" Target="../media/image98.jpeg"/><Relationship Id="rId4" Type="http://schemas.openxmlformats.org/officeDocument/2006/relationships/image" Target="../media/image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6" Type="http://schemas.openxmlformats.org/officeDocument/2006/relationships/image" Target="../media/image4.png"/><Relationship Id="rId5" Type="http://schemas.openxmlformats.org/officeDocument/2006/relationships/image" Target="../media/image99.jpeg"/><Relationship Id="rId4" Type="http://schemas.openxmlformats.org/officeDocument/2006/relationships/image" Target="../media/image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6" Type="http://schemas.openxmlformats.org/officeDocument/2006/relationships/image" Target="../media/image4.png"/><Relationship Id="rId5" Type="http://schemas.openxmlformats.org/officeDocument/2006/relationships/image" Target="../media/image100.jpeg"/><Relationship Id="rId4" Type="http://schemas.openxmlformats.org/officeDocument/2006/relationships/image" Target="../media/image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6" Type="http://schemas.openxmlformats.org/officeDocument/2006/relationships/image" Target="../media/image4.png"/><Relationship Id="rId5" Type="http://schemas.openxmlformats.org/officeDocument/2006/relationships/image" Target="../media/image101.jpeg"/><Relationship Id="rId4" Type="http://schemas.openxmlformats.org/officeDocument/2006/relationships/image" Target="../media/image2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6" Type="http://schemas.openxmlformats.org/officeDocument/2006/relationships/image" Target="../media/image4.png"/><Relationship Id="rId5" Type="http://schemas.openxmlformats.org/officeDocument/2006/relationships/image" Target="../media/image102.jpeg"/><Relationship Id="rId4" Type="http://schemas.openxmlformats.org/officeDocument/2006/relationships/image" Target="../media/image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6" Type="http://schemas.openxmlformats.org/officeDocument/2006/relationships/image" Target="../media/image4.png"/><Relationship Id="rId5" Type="http://schemas.openxmlformats.org/officeDocument/2006/relationships/image" Target="../media/image103.jpeg"/><Relationship Id="rId4" Type="http://schemas.openxmlformats.org/officeDocument/2006/relationships/image" Target="../media/image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6" Type="http://schemas.openxmlformats.org/officeDocument/2006/relationships/image" Target="../media/image4.png"/><Relationship Id="rId5" Type="http://schemas.openxmlformats.org/officeDocument/2006/relationships/image" Target="../media/image104.jpeg"/><Relationship Id="rId4" Type="http://schemas.openxmlformats.org/officeDocument/2006/relationships/image" Target="../media/image2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6" Type="http://schemas.openxmlformats.org/officeDocument/2006/relationships/image" Target="../media/image55.png"/><Relationship Id="rId5" Type="http://schemas.openxmlformats.org/officeDocument/2006/relationships/customXml" Target="../ink/ink4.xml"/><Relationship Id="rId4" Type="http://schemas.openxmlformats.org/officeDocument/2006/relationships/image" Target="../media/image24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6" Type="http://schemas.openxmlformats.org/officeDocument/2006/relationships/image" Target="../media/image4.png"/><Relationship Id="rId5" Type="http://schemas.openxmlformats.org/officeDocument/2006/relationships/image" Target="../media/image106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6" Type="http://schemas.openxmlformats.org/officeDocument/2006/relationships/image" Target="../media/image4.png"/><Relationship Id="rId5" Type="http://schemas.openxmlformats.org/officeDocument/2006/relationships/image" Target="../media/image107.jpeg"/><Relationship Id="rId4" Type="http://schemas.openxmlformats.org/officeDocument/2006/relationships/image" Target="../media/image2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6" Type="http://schemas.openxmlformats.org/officeDocument/2006/relationships/image" Target="../media/image4.png"/><Relationship Id="rId5" Type="http://schemas.openxmlformats.org/officeDocument/2006/relationships/image" Target="../media/image108.jpeg"/><Relationship Id="rId4" Type="http://schemas.openxmlformats.org/officeDocument/2006/relationships/image" Target="../media/image2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6" Type="http://schemas.openxmlformats.org/officeDocument/2006/relationships/image" Target="../media/image4.png"/><Relationship Id="rId5" Type="http://schemas.openxmlformats.org/officeDocument/2006/relationships/image" Target="../media/image109.jpeg"/><Relationship Id="rId4" Type="http://schemas.openxmlformats.org/officeDocument/2006/relationships/image" Target="../media/image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6" Type="http://schemas.openxmlformats.org/officeDocument/2006/relationships/image" Target="../media/image110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6" Type="http://schemas.openxmlformats.org/officeDocument/2006/relationships/image" Target="../media/image4.png"/><Relationship Id="rId5" Type="http://schemas.openxmlformats.org/officeDocument/2006/relationships/image" Target="../media/image111.jpeg"/><Relationship Id="rId4" Type="http://schemas.openxmlformats.org/officeDocument/2006/relationships/image" Target="../media/image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6" Type="http://schemas.openxmlformats.org/officeDocument/2006/relationships/image" Target="../media/image4.png"/><Relationship Id="rId5" Type="http://schemas.openxmlformats.org/officeDocument/2006/relationships/image" Target="../media/image112.jpeg"/><Relationship Id="rId4" Type="http://schemas.openxmlformats.org/officeDocument/2006/relationships/image" Target="../media/image5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6" Type="http://schemas.openxmlformats.org/officeDocument/2006/relationships/image" Target="../media/image113.jpeg"/><Relationship Id="rId5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6" Type="http://schemas.openxmlformats.org/officeDocument/2006/relationships/image" Target="../media/image4.png"/><Relationship Id="rId5" Type="http://schemas.openxmlformats.org/officeDocument/2006/relationships/image" Target="../media/image114.jpeg"/><Relationship Id="rId4" Type="http://schemas.openxmlformats.org/officeDocument/2006/relationships/image" Target="../media/image57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6" Type="http://schemas.openxmlformats.org/officeDocument/2006/relationships/image" Target="../media/image55.png"/><Relationship Id="rId5" Type="http://schemas.openxmlformats.org/officeDocument/2006/relationships/customXml" Target="../ink/ink5.xml"/><Relationship Id="rId4" Type="http://schemas.openxmlformats.org/officeDocument/2006/relationships/image" Target="../media/image24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6" Type="http://schemas.openxmlformats.org/officeDocument/2006/relationships/image" Target="../media/image4.png"/><Relationship Id="rId5" Type="http://schemas.openxmlformats.org/officeDocument/2006/relationships/image" Target="../media/image116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6" Type="http://schemas.openxmlformats.org/officeDocument/2006/relationships/image" Target="../media/image4.png"/><Relationship Id="rId5" Type="http://schemas.openxmlformats.org/officeDocument/2006/relationships/image" Target="../media/image117.png"/><Relationship Id="rId4" Type="http://schemas.openxmlformats.org/officeDocument/2006/relationships/image" Target="../media/image2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6" Type="http://schemas.openxmlformats.org/officeDocument/2006/relationships/image" Target="../media/image4.png"/><Relationship Id="rId5" Type="http://schemas.openxmlformats.org/officeDocument/2006/relationships/image" Target="../media/image118.jpeg"/><Relationship Id="rId4" Type="http://schemas.openxmlformats.org/officeDocument/2006/relationships/image" Target="../media/image2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6" Type="http://schemas.openxmlformats.org/officeDocument/2006/relationships/image" Target="../media/image4.png"/><Relationship Id="rId5" Type="http://schemas.openxmlformats.org/officeDocument/2006/relationships/image" Target="../media/image119.jpeg"/><Relationship Id="rId4" Type="http://schemas.openxmlformats.org/officeDocument/2006/relationships/image" Target="../media/image2.jpe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0.jpeg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6" Type="http://schemas.openxmlformats.org/officeDocument/2006/relationships/image" Target="../media/image55.png"/><Relationship Id="rId5" Type="http://schemas.openxmlformats.org/officeDocument/2006/relationships/customXml" Target="../ink/ink6.xml"/><Relationship Id="rId4" Type="http://schemas.openxmlformats.org/officeDocument/2006/relationships/image" Target="../media/image24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6" Type="http://schemas.openxmlformats.org/officeDocument/2006/relationships/image" Target="../media/image4.png"/><Relationship Id="rId5" Type="http://schemas.openxmlformats.org/officeDocument/2006/relationships/image" Target="../media/image121.jpeg"/><Relationship Id="rId4" Type="http://schemas.openxmlformats.org/officeDocument/2006/relationships/image" Target="../media/image2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6" Type="http://schemas.openxmlformats.org/officeDocument/2006/relationships/image" Target="../media/image4.png"/><Relationship Id="rId5" Type="http://schemas.openxmlformats.org/officeDocument/2006/relationships/image" Target="../media/image122.png"/><Relationship Id="rId4" Type="http://schemas.openxmlformats.org/officeDocument/2006/relationships/image" Target="../media/image2.jpe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6" Type="http://schemas.openxmlformats.org/officeDocument/2006/relationships/image" Target="../media/image55.png"/><Relationship Id="rId5" Type="http://schemas.openxmlformats.org/officeDocument/2006/relationships/customXml" Target="../ink/ink7.xml"/><Relationship Id="rId4" Type="http://schemas.openxmlformats.org/officeDocument/2006/relationships/image" Target="../media/image24.jpe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4.jpeg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6" Type="http://schemas.openxmlformats.org/officeDocument/2006/relationships/image" Target="../media/image55.png"/><Relationship Id="rId5" Type="http://schemas.openxmlformats.org/officeDocument/2006/relationships/customXml" Target="../ink/ink8.xml"/><Relationship Id="rId4" Type="http://schemas.openxmlformats.org/officeDocument/2006/relationships/image" Target="../media/image24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6" Type="http://schemas.openxmlformats.org/officeDocument/2006/relationships/image" Target="../media/image4.png"/><Relationship Id="rId5" Type="http://schemas.openxmlformats.org/officeDocument/2006/relationships/image" Target="../media/image125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6" Type="http://schemas.openxmlformats.org/officeDocument/2006/relationships/image" Target="../media/image4.png"/><Relationship Id="rId5" Type="http://schemas.openxmlformats.org/officeDocument/2006/relationships/image" Target="../media/image126.jpeg"/><Relationship Id="rId4" Type="http://schemas.openxmlformats.org/officeDocument/2006/relationships/image" Target="../media/image2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6" Type="http://schemas.openxmlformats.org/officeDocument/2006/relationships/image" Target="../media/image4.png"/><Relationship Id="rId5" Type="http://schemas.openxmlformats.org/officeDocument/2006/relationships/image" Target="../media/image127.jpeg"/><Relationship Id="rId4" Type="http://schemas.openxmlformats.org/officeDocument/2006/relationships/image" Target="../media/image2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6" Type="http://schemas.openxmlformats.org/officeDocument/2006/relationships/image" Target="../media/image4.png"/><Relationship Id="rId5" Type="http://schemas.openxmlformats.org/officeDocument/2006/relationships/image" Target="../media/image128.jpeg"/><Relationship Id="rId4" Type="http://schemas.openxmlformats.org/officeDocument/2006/relationships/image" Target="../media/image57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6" Type="http://schemas.openxmlformats.org/officeDocument/2006/relationships/image" Target="../media/image4.png"/><Relationship Id="rId5" Type="http://schemas.openxmlformats.org/officeDocument/2006/relationships/image" Target="../media/image128.jpeg"/><Relationship Id="rId4" Type="http://schemas.openxmlformats.org/officeDocument/2006/relationships/image" Target="../media/image57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6" Type="http://schemas.openxmlformats.org/officeDocument/2006/relationships/image" Target="../media/image4.png"/><Relationship Id="rId5" Type="http://schemas.openxmlformats.org/officeDocument/2006/relationships/image" Target="../media/image129.jpeg"/><Relationship Id="rId4" Type="http://schemas.openxmlformats.org/officeDocument/2006/relationships/image" Target="../media/image2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6" Type="http://schemas.openxmlformats.org/officeDocument/2006/relationships/image" Target="../media/image4.png"/><Relationship Id="rId5" Type="http://schemas.openxmlformats.org/officeDocument/2006/relationships/image" Target="../media/image130.jpeg"/><Relationship Id="rId4" Type="http://schemas.openxmlformats.org/officeDocument/2006/relationships/image" Target="../media/image2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6" Type="http://schemas.openxmlformats.org/officeDocument/2006/relationships/image" Target="../media/image4.png"/><Relationship Id="rId5" Type="http://schemas.openxmlformats.org/officeDocument/2006/relationships/image" Target="../media/image131.jpeg"/><Relationship Id="rId4" Type="http://schemas.openxmlformats.org/officeDocument/2006/relationships/image" Target="../media/image2.jpe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6" Type="http://schemas.openxmlformats.org/officeDocument/2006/relationships/image" Target="../media/image53.png"/><Relationship Id="rId5" Type="http://schemas.openxmlformats.org/officeDocument/2006/relationships/customXml" Target="../ink/ink9.xml"/><Relationship Id="rId4" Type="http://schemas.openxmlformats.org/officeDocument/2006/relationships/image" Target="../media/image24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6" Type="http://schemas.openxmlformats.org/officeDocument/2006/relationships/image" Target="../media/image4.png"/><Relationship Id="rId5" Type="http://schemas.openxmlformats.org/officeDocument/2006/relationships/image" Target="../media/image133.jpe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2.jpe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4.jpeg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6" Type="http://schemas.openxmlformats.org/officeDocument/2006/relationships/image" Target="../media/image53.png"/><Relationship Id="rId5" Type="http://schemas.openxmlformats.org/officeDocument/2006/relationships/customXml" Target="../ink/ink10.xml"/><Relationship Id="rId4" Type="http://schemas.openxmlformats.org/officeDocument/2006/relationships/image" Target="../media/image24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6" Type="http://schemas.openxmlformats.org/officeDocument/2006/relationships/image" Target="../media/image4.png"/><Relationship Id="rId5" Type="http://schemas.openxmlformats.org/officeDocument/2006/relationships/image" Target="../media/image135.jpeg"/><Relationship Id="rId4" Type="http://schemas.openxmlformats.org/officeDocument/2006/relationships/image" Target="../media/image2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6" Type="http://schemas.openxmlformats.org/officeDocument/2006/relationships/image" Target="../media/image4.png"/><Relationship Id="rId5" Type="http://schemas.openxmlformats.org/officeDocument/2006/relationships/image" Target="../media/image136.jpeg"/><Relationship Id="rId4" Type="http://schemas.openxmlformats.org/officeDocument/2006/relationships/image" Target="../media/image2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6" Type="http://schemas.openxmlformats.org/officeDocument/2006/relationships/image" Target="../media/image4.png"/><Relationship Id="rId5" Type="http://schemas.openxmlformats.org/officeDocument/2006/relationships/image" Target="../media/image137.png"/><Relationship Id="rId4" Type="http://schemas.openxmlformats.org/officeDocument/2006/relationships/image" Target="../media/image2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6" Type="http://schemas.openxmlformats.org/officeDocument/2006/relationships/image" Target="../media/image4.png"/><Relationship Id="rId5" Type="http://schemas.openxmlformats.org/officeDocument/2006/relationships/image" Target="../media/image138.png"/><Relationship Id="rId4" Type="http://schemas.openxmlformats.org/officeDocument/2006/relationships/image" Target="../media/image2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6" Type="http://schemas.openxmlformats.org/officeDocument/2006/relationships/image" Target="../media/image4.png"/><Relationship Id="rId5" Type="http://schemas.openxmlformats.org/officeDocument/2006/relationships/image" Target="../media/image139.png"/><Relationship Id="rId4" Type="http://schemas.openxmlformats.org/officeDocument/2006/relationships/image" Target="../media/image2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6" Type="http://schemas.openxmlformats.org/officeDocument/2006/relationships/image" Target="../media/image4.png"/><Relationship Id="rId5" Type="http://schemas.openxmlformats.org/officeDocument/2006/relationships/image" Target="../media/image140.jpeg"/><Relationship Id="rId4" Type="http://schemas.openxmlformats.org/officeDocument/2006/relationships/image" Target="../media/image2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6" Type="http://schemas.openxmlformats.org/officeDocument/2006/relationships/image" Target="../media/image4.png"/><Relationship Id="rId5" Type="http://schemas.openxmlformats.org/officeDocument/2006/relationships/image" Target="../media/image141.jpeg"/><Relationship Id="rId4" Type="http://schemas.openxmlformats.org/officeDocument/2006/relationships/image" Target="../media/image2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6" Type="http://schemas.openxmlformats.org/officeDocument/2006/relationships/image" Target="../media/image4.png"/><Relationship Id="rId5" Type="http://schemas.openxmlformats.org/officeDocument/2006/relationships/image" Target="../media/image142.jpeg"/><Relationship Id="rId4" Type="http://schemas.openxmlformats.org/officeDocument/2006/relationships/image" Target="../media/image2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6" Type="http://schemas.openxmlformats.org/officeDocument/2006/relationships/image" Target="../media/image4.png"/><Relationship Id="rId5" Type="http://schemas.openxmlformats.org/officeDocument/2006/relationships/image" Target="../media/image14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2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6" Type="http://schemas.openxmlformats.org/officeDocument/2006/relationships/image" Target="../media/image144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6" Type="http://schemas.openxmlformats.org/officeDocument/2006/relationships/image" Target="../media/image4.png"/><Relationship Id="rId5" Type="http://schemas.openxmlformats.org/officeDocument/2006/relationships/image" Target="../media/image145.jpeg"/><Relationship Id="rId4" Type="http://schemas.openxmlformats.org/officeDocument/2006/relationships/image" Target="../media/image2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6" Type="http://schemas.openxmlformats.org/officeDocument/2006/relationships/image" Target="../media/image4.png"/><Relationship Id="rId5" Type="http://schemas.openxmlformats.org/officeDocument/2006/relationships/image" Target="../media/image146.jpeg"/><Relationship Id="rId4" Type="http://schemas.openxmlformats.org/officeDocument/2006/relationships/image" Target="../media/image2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6" Type="http://schemas.openxmlformats.org/officeDocument/2006/relationships/image" Target="../media/image4.png"/><Relationship Id="rId5" Type="http://schemas.openxmlformats.org/officeDocument/2006/relationships/image" Target="../media/image147.jpeg"/><Relationship Id="rId4" Type="http://schemas.openxmlformats.org/officeDocument/2006/relationships/image" Target="../media/image2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6" Type="http://schemas.openxmlformats.org/officeDocument/2006/relationships/image" Target="../media/image4.png"/><Relationship Id="rId5" Type="http://schemas.openxmlformats.org/officeDocument/2006/relationships/image" Target="../media/image148.jpeg"/><Relationship Id="rId4" Type="http://schemas.openxmlformats.org/officeDocument/2006/relationships/image" Target="../media/image2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6" Type="http://schemas.openxmlformats.org/officeDocument/2006/relationships/image" Target="../media/image4.png"/><Relationship Id="rId5" Type="http://schemas.openxmlformats.org/officeDocument/2006/relationships/image" Target="../media/image149.jpeg"/><Relationship Id="rId4" Type="http://schemas.openxmlformats.org/officeDocument/2006/relationships/image" Target="../media/image2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6" Type="http://schemas.openxmlformats.org/officeDocument/2006/relationships/image" Target="../media/image4.png"/><Relationship Id="rId5" Type="http://schemas.openxmlformats.org/officeDocument/2006/relationships/image" Target="../media/image150.jpeg"/><Relationship Id="rId4" Type="http://schemas.openxmlformats.org/officeDocument/2006/relationships/image" Target="../media/image2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6" Type="http://schemas.openxmlformats.org/officeDocument/2006/relationships/image" Target="../media/image4.png"/><Relationship Id="rId5" Type="http://schemas.openxmlformats.org/officeDocument/2006/relationships/image" Target="../media/image151.jpeg"/><Relationship Id="rId4" Type="http://schemas.openxmlformats.org/officeDocument/2006/relationships/image" Target="../media/image2.jpe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2.jpeg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6" Type="http://schemas.openxmlformats.org/officeDocument/2006/relationships/image" Target="../media/image53.png"/><Relationship Id="rId5" Type="http://schemas.openxmlformats.org/officeDocument/2006/relationships/customXml" Target="../ink/ink11.xml"/><Relationship Id="rId4" Type="http://schemas.openxmlformats.org/officeDocument/2006/relationships/image" Target="../media/image24.jpe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6" Type="http://schemas.openxmlformats.org/officeDocument/2006/relationships/image" Target="../media/image53.png"/><Relationship Id="rId5" Type="http://schemas.openxmlformats.org/officeDocument/2006/relationships/customXml" Target="../ink/ink1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4.jpeg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6" Type="http://schemas.openxmlformats.org/officeDocument/2006/relationships/image" Target="../media/image53.png"/><Relationship Id="rId5" Type="http://schemas.openxmlformats.org/officeDocument/2006/relationships/customXml" Target="../ink/ink13.xml"/><Relationship Id="rId4" Type="http://schemas.openxmlformats.org/officeDocument/2006/relationships/image" Target="../media/image24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6" Type="http://schemas.openxmlformats.org/officeDocument/2006/relationships/image" Target="../media/image4.png"/><Relationship Id="rId5" Type="http://schemas.openxmlformats.org/officeDocument/2006/relationships/image" Target="../media/image155.jpeg"/><Relationship Id="rId4" Type="http://schemas.openxmlformats.org/officeDocument/2006/relationships/image" Target="../media/image2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6" Type="http://schemas.openxmlformats.org/officeDocument/2006/relationships/image" Target="../media/image4.png"/><Relationship Id="rId5" Type="http://schemas.openxmlformats.org/officeDocument/2006/relationships/image" Target="../media/image156.jpeg"/><Relationship Id="rId4" Type="http://schemas.openxmlformats.org/officeDocument/2006/relationships/image" Target="../media/image2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6" Type="http://schemas.openxmlformats.org/officeDocument/2006/relationships/image" Target="../media/image4.png"/><Relationship Id="rId5" Type="http://schemas.openxmlformats.org/officeDocument/2006/relationships/image" Target="../media/image157.png"/><Relationship Id="rId4" Type="http://schemas.openxmlformats.org/officeDocument/2006/relationships/image" Target="../media/image2.jpe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6" Type="http://schemas.openxmlformats.org/officeDocument/2006/relationships/image" Target="../media/image53.png"/><Relationship Id="rId5" Type="http://schemas.openxmlformats.org/officeDocument/2006/relationships/customXml" Target="../ink/ink14.xml"/><Relationship Id="rId4" Type="http://schemas.openxmlformats.org/officeDocument/2006/relationships/image" Target="../media/image24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6" Type="http://schemas.openxmlformats.org/officeDocument/2006/relationships/image" Target="../media/image159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6" Type="http://schemas.openxmlformats.org/officeDocument/2006/relationships/image" Target="../media/image53.png"/><Relationship Id="rId5" Type="http://schemas.openxmlformats.org/officeDocument/2006/relationships/customXml" Target="../ink/ink15.xml"/><Relationship Id="rId4" Type="http://schemas.openxmlformats.org/officeDocument/2006/relationships/image" Target="../media/image24.jpe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1.jpeg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6" Type="http://schemas.openxmlformats.org/officeDocument/2006/relationships/image" Target="../media/image53.png"/><Relationship Id="rId5" Type="http://schemas.openxmlformats.org/officeDocument/2006/relationships/customXml" Target="../ink/ink16.xml"/><Relationship Id="rId4" Type="http://schemas.openxmlformats.org/officeDocument/2006/relationships/image" Target="../media/image24.jpe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3.png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6" Type="http://schemas.openxmlformats.org/officeDocument/2006/relationships/image" Target="../media/image162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Relationship Id="rId9" Type="http://schemas.openxmlformats.org/officeDocument/2006/relationships/image" Target="../media/image165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6" Type="http://schemas.openxmlformats.org/officeDocument/2006/relationships/image" Target="../media/image166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2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6" Type="http://schemas.openxmlformats.org/officeDocument/2006/relationships/image" Target="../media/image167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6" Type="http://schemas.openxmlformats.org/officeDocument/2006/relationships/image" Target="../media/image4.png"/><Relationship Id="rId5" Type="http://schemas.openxmlformats.org/officeDocument/2006/relationships/image" Target="../media/image168.png"/><Relationship Id="rId4" Type="http://schemas.openxmlformats.org/officeDocument/2006/relationships/image" Target="../media/image2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6" Type="http://schemas.openxmlformats.org/officeDocument/2006/relationships/image" Target="../media/image4.png"/><Relationship Id="rId5" Type="http://schemas.openxmlformats.org/officeDocument/2006/relationships/image" Target="../media/image169.jpeg"/><Relationship Id="rId4" Type="http://schemas.openxmlformats.org/officeDocument/2006/relationships/image" Target="../media/image2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6" Type="http://schemas.openxmlformats.org/officeDocument/2006/relationships/image" Target="../media/image4.png"/><Relationship Id="rId5" Type="http://schemas.openxmlformats.org/officeDocument/2006/relationships/image" Target="../media/image170.png"/><Relationship Id="rId4" Type="http://schemas.openxmlformats.org/officeDocument/2006/relationships/image" Target="../media/image2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6" Type="http://schemas.openxmlformats.org/officeDocument/2006/relationships/image" Target="../media/image171.jpe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6" Type="http://schemas.openxmlformats.org/officeDocument/2006/relationships/image" Target="../media/image172.jpe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6" Type="http://schemas.openxmlformats.org/officeDocument/2006/relationships/image" Target="../media/image173.jpe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9.m4a"/><Relationship Id="rId1" Type="http://schemas.microsoft.com/office/2007/relationships/media" Target="../media/media159.m4a"/><Relationship Id="rId6" Type="http://schemas.openxmlformats.org/officeDocument/2006/relationships/image" Target="../media/image4.png"/><Relationship Id="rId5" Type="http://schemas.openxmlformats.org/officeDocument/2006/relationships/image" Target="../media/image174.jpeg"/><Relationship Id="rId4" Type="http://schemas.openxmlformats.org/officeDocument/2006/relationships/image" Target="../media/image2.jpe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60.m4a"/><Relationship Id="rId1" Type="http://schemas.microsoft.com/office/2007/relationships/media" Target="../media/media160.m4a"/><Relationship Id="rId6" Type="http://schemas.openxmlformats.org/officeDocument/2006/relationships/image" Target="../media/image53.png"/><Relationship Id="rId5" Type="http://schemas.openxmlformats.org/officeDocument/2006/relationships/customXml" Target="../ink/ink17.xml"/><Relationship Id="rId4" Type="http://schemas.openxmlformats.org/officeDocument/2006/relationships/image" Target="../media/image24.jpeg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6.jpeg"/><Relationship Id="rId2" Type="http://schemas.openxmlformats.org/officeDocument/2006/relationships/audio" Target="../media/media161.m4a"/><Relationship Id="rId1" Type="http://schemas.microsoft.com/office/2007/relationships/media" Target="../media/media161.m4a"/><Relationship Id="rId6" Type="http://schemas.openxmlformats.org/officeDocument/2006/relationships/image" Target="../media/image53.png"/><Relationship Id="rId5" Type="http://schemas.openxmlformats.org/officeDocument/2006/relationships/customXml" Target="../ink/ink18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2.m4a"/><Relationship Id="rId1" Type="http://schemas.microsoft.com/office/2007/relationships/media" Target="../media/media162.m4a"/><Relationship Id="rId6" Type="http://schemas.openxmlformats.org/officeDocument/2006/relationships/image" Target="../media/image4.png"/><Relationship Id="rId5" Type="http://schemas.openxmlformats.org/officeDocument/2006/relationships/image" Target="../media/image177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5.png"/><Relationship Id="rId5" Type="http://schemas.openxmlformats.org/officeDocument/2006/relationships/customXml" Target="../ink/ink1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0.jpe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2.jpe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35.jpe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.png"/><Relationship Id="rId5" Type="http://schemas.openxmlformats.org/officeDocument/2006/relationships/image" Target="../media/image38.jpe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2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46.jpe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.png"/><Relationship Id="rId5" Type="http://schemas.openxmlformats.org/officeDocument/2006/relationships/image" Target="../media/image47.jpeg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image" Target="../media/image48.jpe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48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.png"/><Relationship Id="rId5" Type="http://schemas.openxmlformats.org/officeDocument/2006/relationships/image" Target="../media/image50.jpeg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51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.png"/><Relationship Id="rId5" Type="http://schemas.openxmlformats.org/officeDocument/2006/relationships/image" Target="../media/image52.jpeg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53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image" Target="../media/image54.jpeg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.png"/><Relationship Id="rId5" Type="http://schemas.openxmlformats.org/officeDocument/2006/relationships/image" Target="../media/image55.jpeg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4.png"/><Relationship Id="rId5" Type="http://schemas.openxmlformats.org/officeDocument/2006/relationships/image" Target="../media/image56.jpeg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4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4.png"/><Relationship Id="rId5" Type="http://schemas.openxmlformats.org/officeDocument/2006/relationships/image" Target="../media/image59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4.png"/><Relationship Id="rId5" Type="http://schemas.openxmlformats.org/officeDocument/2006/relationships/image" Target="../media/image60.jpeg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4.png"/><Relationship Id="rId5" Type="http://schemas.openxmlformats.org/officeDocument/2006/relationships/image" Target="../media/image61.jpeg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4.png"/><Relationship Id="rId5" Type="http://schemas.openxmlformats.org/officeDocument/2006/relationships/image" Target="../media/image62.jpeg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4.png"/><Relationship Id="rId5" Type="http://schemas.openxmlformats.org/officeDocument/2006/relationships/image" Target="../media/image63.jpeg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4.png"/><Relationship Id="rId5" Type="http://schemas.openxmlformats.org/officeDocument/2006/relationships/image" Target="../media/image64.jpeg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4.png"/><Relationship Id="rId5" Type="http://schemas.openxmlformats.org/officeDocument/2006/relationships/image" Target="../media/image65.jpeg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4.png"/><Relationship Id="rId5" Type="http://schemas.openxmlformats.org/officeDocument/2006/relationships/image" Target="../media/image66.jpeg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4.png"/><Relationship Id="rId5" Type="http://schemas.openxmlformats.org/officeDocument/2006/relationships/image" Target="../media/image67.jpeg"/><Relationship Id="rId4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4.png"/><Relationship Id="rId5" Type="http://schemas.openxmlformats.org/officeDocument/2006/relationships/image" Target="../media/image68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4.png"/><Relationship Id="rId5" Type="http://schemas.openxmlformats.org/officeDocument/2006/relationships/image" Target="../media/image69.jpeg"/><Relationship Id="rId4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4.png"/><Relationship Id="rId5" Type="http://schemas.openxmlformats.org/officeDocument/2006/relationships/image" Target="../media/image70.jpeg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4.png"/><Relationship Id="rId5" Type="http://schemas.openxmlformats.org/officeDocument/2006/relationships/image" Target="../media/image71.jpeg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4.png"/><Relationship Id="rId5" Type="http://schemas.openxmlformats.org/officeDocument/2006/relationships/image" Target="../media/image72.jpeg"/><Relationship Id="rId4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4.png"/><Relationship Id="rId5" Type="http://schemas.openxmlformats.org/officeDocument/2006/relationships/image" Target="../media/image73.png"/><Relationship Id="rId4" Type="http://schemas.openxmlformats.org/officeDocument/2006/relationships/image" Target="../media/image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4.png"/><Relationship Id="rId5" Type="http://schemas.openxmlformats.org/officeDocument/2006/relationships/image" Target="../media/image74.jpeg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4.png"/><Relationship Id="rId5" Type="http://schemas.openxmlformats.org/officeDocument/2006/relationships/image" Target="../media/image75.jpeg"/><Relationship Id="rId4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4.png"/><Relationship Id="rId5" Type="http://schemas.openxmlformats.org/officeDocument/2006/relationships/image" Target="../media/image76.jpeg"/><Relationship Id="rId4" Type="http://schemas.openxmlformats.org/officeDocument/2006/relationships/image" Target="../media/image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4.png"/><Relationship Id="rId5" Type="http://schemas.openxmlformats.org/officeDocument/2006/relationships/image" Target="../media/image77.png"/><Relationship Id="rId4" Type="http://schemas.openxmlformats.org/officeDocument/2006/relationships/image" Target="../media/image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4.png"/><Relationship Id="rId5" Type="http://schemas.openxmlformats.org/officeDocument/2006/relationships/image" Target="../media/image78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4.png"/><Relationship Id="rId5" Type="http://schemas.openxmlformats.org/officeDocument/2006/relationships/image" Target="../media/image79.jpeg"/><Relationship Id="rId4" Type="http://schemas.openxmlformats.org/officeDocument/2006/relationships/image" Target="../media/image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80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4.png"/><Relationship Id="rId5" Type="http://schemas.openxmlformats.org/officeDocument/2006/relationships/image" Target="../media/image81.jpeg"/><Relationship Id="rId4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4.png"/><Relationship Id="rId5" Type="http://schemas.openxmlformats.org/officeDocument/2006/relationships/image" Target="../media/image82.jpeg"/><Relationship Id="rId4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image" Target="../media/image4.png"/><Relationship Id="rId5" Type="http://schemas.openxmlformats.org/officeDocument/2006/relationships/image" Target="../media/image83.jpeg"/><Relationship Id="rId4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6" Type="http://schemas.openxmlformats.org/officeDocument/2006/relationships/image" Target="../media/image4.png"/><Relationship Id="rId5" Type="http://schemas.openxmlformats.org/officeDocument/2006/relationships/image" Target="../media/image84.jpeg"/><Relationship Id="rId4" Type="http://schemas.openxmlformats.org/officeDocument/2006/relationships/image" Target="../media/image2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jpeg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55.png"/><Relationship Id="rId5" Type="http://schemas.openxmlformats.org/officeDocument/2006/relationships/customXml" Target="../ink/ink2.xml"/><Relationship Id="rId4" Type="http://schemas.openxmlformats.org/officeDocument/2006/relationships/image" Target="../media/image24.jpe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6" Type="http://schemas.openxmlformats.org/officeDocument/2006/relationships/image" Target="../media/image4.png"/><Relationship Id="rId5" Type="http://schemas.openxmlformats.org/officeDocument/2006/relationships/image" Target="../media/image89.jpeg"/><Relationship Id="rId4" Type="http://schemas.openxmlformats.org/officeDocument/2006/relationships/image" Target="../media/image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6" Type="http://schemas.openxmlformats.org/officeDocument/2006/relationships/image" Target="../media/image4.png"/><Relationship Id="rId5" Type="http://schemas.openxmlformats.org/officeDocument/2006/relationships/image" Target="../media/image90.jpeg"/><Relationship Id="rId4" Type="http://schemas.openxmlformats.org/officeDocument/2006/relationships/image" Target="../media/image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6" Type="http://schemas.openxmlformats.org/officeDocument/2006/relationships/image" Target="../media/image91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6" Type="http://schemas.openxmlformats.org/officeDocument/2006/relationships/image" Target="../media/image4.png"/><Relationship Id="rId5" Type="http://schemas.openxmlformats.org/officeDocument/2006/relationships/image" Target="../media/image92.jpeg"/><Relationship Id="rId4" Type="http://schemas.openxmlformats.org/officeDocument/2006/relationships/image" Target="../media/image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6" Type="http://schemas.openxmlformats.org/officeDocument/2006/relationships/image" Target="../media/image9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6" Type="http://schemas.openxmlformats.org/officeDocument/2006/relationships/image" Target="../media/image4.png"/><Relationship Id="rId5" Type="http://schemas.openxmlformats.org/officeDocument/2006/relationships/image" Target="../media/image94.jpeg"/><Relationship Id="rId4" Type="http://schemas.openxmlformats.org/officeDocument/2006/relationships/image" Target="../media/image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6" Type="http://schemas.openxmlformats.org/officeDocument/2006/relationships/image" Target="../media/image4.png"/><Relationship Id="rId5" Type="http://schemas.openxmlformats.org/officeDocument/2006/relationships/image" Target="../media/image95.jpeg"/><Relationship Id="rId4" Type="http://schemas.openxmlformats.org/officeDocument/2006/relationships/image" Target="../media/image2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6.jpeg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55.png"/><Relationship Id="rId5" Type="http://schemas.openxmlformats.org/officeDocument/2006/relationships/customXml" Target="../ink/ink3.xml"/><Relationship Id="rId4" Type="http://schemas.openxmlformats.org/officeDocument/2006/relationships/image" Target="../media/image2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6" Type="http://schemas.openxmlformats.org/officeDocument/2006/relationships/image" Target="../media/image4.png"/><Relationship Id="rId5" Type="http://schemas.openxmlformats.org/officeDocument/2006/relationships/image" Target="../media/image97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5400" b="1">
                <a:solidFill>
                  <a:schemeClr val="bg1"/>
                </a:solidFill>
              </a:rPr>
              <a:t>Thema ‘Van steen tot huis’</a:t>
            </a:r>
          </a:p>
          <a:p>
            <a:endParaRPr lang="nl-NL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8" y="4050728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deur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Deur-kozijn-set Skantrae Frame DKS280 90mm - Kant-en-klare Sets &amp; Hoge  Kwaliteit Binnendeuren!">
            <a:extLst>
              <a:ext uri="{FF2B5EF4-FFF2-40B4-BE49-F238E27FC236}">
                <a16:creationId xmlns:a16="http://schemas.microsoft.com/office/drawing/2014/main" id="{B8D1CE61-8F90-A51E-8A1A-7D968F49CB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9" r="24009"/>
          <a:stretch/>
        </p:blipFill>
        <p:spPr bwMode="auto">
          <a:xfrm>
            <a:off x="3293615" y="1721350"/>
            <a:ext cx="2556769" cy="42836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BCA3D70-3D84-AB88-3E8A-527FD3CA6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766" y="5654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"/>
    </mc:Choice>
    <mc:Fallback xmlns="">
      <p:transition spd="slow" advTm="2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afzuigkap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Smeg KD90HNE wand afzuigkap - De Schouw Witgoed">
            <a:extLst>
              <a:ext uri="{FF2B5EF4-FFF2-40B4-BE49-F238E27FC236}">
                <a16:creationId xmlns:a16="http://schemas.microsoft.com/office/drawing/2014/main" id="{8795FF1A-16D8-B25A-7233-155D431DD7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49" y="1991874"/>
            <a:ext cx="4590302" cy="344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3C466A-38AC-3471-A37C-08455B31C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181" y="5663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8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4"/>
    </mc:Choice>
    <mc:Fallback xmlns="">
      <p:transition spd="slow" advTm="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fluitketel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Fluitketel | Waschbär Eco-Shop">
            <a:extLst>
              <a:ext uri="{FF2B5EF4-FFF2-40B4-BE49-F238E27FC236}">
                <a16:creationId xmlns:a16="http://schemas.microsoft.com/office/drawing/2014/main" id="{A8101973-C253-45C0-AC2B-2B55064BB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849" y="1804280"/>
            <a:ext cx="3915157" cy="3915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A1368A-F343-1C00-D74F-524E463B6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415" y="5578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"/>
    </mc:Choice>
    <mc:Fallback xmlns="">
      <p:transition spd="slow" advTm="3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fornuis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Bloksma Keukens | Het fornuis">
            <a:extLst>
              <a:ext uri="{FF2B5EF4-FFF2-40B4-BE49-F238E27FC236}">
                <a16:creationId xmlns:a16="http://schemas.microsoft.com/office/drawing/2014/main" id="{A0C6BE32-469A-ADDF-47AD-4570874B5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420" y="1855954"/>
            <a:ext cx="3843976" cy="401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8D6853-E57D-64E0-2050-0E7BB2E77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604" y="55600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3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7"/>
    </mc:Choice>
    <mc:Fallback xmlns="">
      <p:transition spd="slow" advTm="3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lucifer/ het lucifer houtje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Rode Luciferstick Geïsoleerd Met Witte Achtergrond Royalty-Vrije Foto,  Plaatjes, Beelden En Stock Fotografie. Image 28952618.">
            <a:extLst>
              <a:ext uri="{FF2B5EF4-FFF2-40B4-BE49-F238E27FC236}">
                <a16:creationId xmlns:a16="http://schemas.microsoft.com/office/drawing/2014/main" id="{A204475D-E8B1-851F-EEE7-76CA2D615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940" y="1824037"/>
            <a:ext cx="2693035" cy="403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D58F5BD-7583-2824-216A-A8CE6BFC4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767" y="56199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2"/>
    </mc:Choice>
    <mc:Fallback xmlns="">
      <p:transition spd="slow" advTm="7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koelkast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Etna KVS4102">
            <a:extLst>
              <a:ext uri="{FF2B5EF4-FFF2-40B4-BE49-F238E27FC236}">
                <a16:creationId xmlns:a16="http://schemas.microsoft.com/office/drawing/2014/main" id="{CD7294B1-7A53-0FE6-B6C1-11FD2FB07D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 r="7549"/>
          <a:stretch/>
        </p:blipFill>
        <p:spPr bwMode="auto">
          <a:xfrm>
            <a:off x="2997684" y="1583305"/>
            <a:ext cx="3684141" cy="44890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18E3C8-DF18-2CF6-5D70-D72D618BA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766" y="5629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1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8"/>
    </mc:Choice>
    <mc:Fallback xmlns="">
      <p:transition spd="slow" advTm="3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toekomst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91272323" descr="The High Entity by Alarm Owl | Free Listening on SoundCloud">
            <a:extLst>
              <a:ext uri="{FF2B5EF4-FFF2-40B4-BE49-F238E27FC236}">
                <a16:creationId xmlns:a16="http://schemas.microsoft.com/office/drawing/2014/main" id="{8FFE1D95-8A49-A61C-77E7-6B7810863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35" y="1999816"/>
            <a:ext cx="3726730" cy="3726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3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8"/>
    </mc:Choice>
    <mc:Fallback xmlns="">
      <p:transition spd="slow" advTm="3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bad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Xenz :: Vrijstaande baden">
            <a:extLst>
              <a:ext uri="{FF2B5EF4-FFF2-40B4-BE49-F238E27FC236}">
                <a16:creationId xmlns:a16="http://schemas.microsoft.com/office/drawing/2014/main" id="{E2759003-2D08-567A-5D0C-4056F9318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16" y="1850623"/>
            <a:ext cx="4064123" cy="406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30BCDB7-1415-773C-7A9D-9FF9CBF52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625" y="56710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0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0"/>
    </mc:Choice>
    <mc:Fallback xmlns="">
      <p:transition spd="slow" advTm="4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douche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296.800+ Douche Stockfoto's, afbeeldingen en royalty-free beelden - iStock">
            <a:extLst>
              <a:ext uri="{FF2B5EF4-FFF2-40B4-BE49-F238E27FC236}">
                <a16:creationId xmlns:a16="http://schemas.microsoft.com/office/drawing/2014/main" id="{924FA11B-30A7-5338-CB38-86D76B19A7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3"/>
          <a:stretch/>
        </p:blipFill>
        <p:spPr bwMode="auto">
          <a:xfrm>
            <a:off x="2926080" y="1762443"/>
            <a:ext cx="2943225" cy="37809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79EB2E9-077A-A7AD-6D70-CC701A665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6" y="5626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2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7"/>
    </mc:Choice>
    <mc:Fallback xmlns="">
      <p:transition spd="slow" advTm="3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douchen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B53E31-29A0-8AC0-149D-A8E1B929D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363" y="5839697"/>
            <a:ext cx="487363" cy="487363"/>
          </a:xfrm>
          <a:prstGeom prst="rect">
            <a:avLst/>
          </a:prstGeom>
        </p:spPr>
      </p:pic>
      <p:pic>
        <p:nvPicPr>
          <p:cNvPr id="8" name="Afbeelding 7" descr="Shower battles: Balancing bodily autonomy with hygiene - ParentsTogether">
            <a:extLst>
              <a:ext uri="{FF2B5EF4-FFF2-40B4-BE49-F238E27FC236}">
                <a16:creationId xmlns:a16="http://schemas.microsoft.com/office/drawing/2014/main" id="{7AF2E471-6B6E-A84F-E095-06E06E1664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4" r="8201"/>
          <a:stretch/>
        </p:blipFill>
        <p:spPr bwMode="auto">
          <a:xfrm>
            <a:off x="2513209" y="2089812"/>
            <a:ext cx="3973564" cy="3830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8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7"/>
    </mc:Choice>
    <mc:Fallback xmlns="">
      <p:transition spd="slow" advTm="2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kraan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choon drinkwater uit de kraan kan in 2030 verleden tijd zijn | BNR  Nieuwsradio">
            <a:extLst>
              <a:ext uri="{FF2B5EF4-FFF2-40B4-BE49-F238E27FC236}">
                <a16:creationId xmlns:a16="http://schemas.microsoft.com/office/drawing/2014/main" id="{BF794828-CFAD-BAB5-1406-17FF2495A7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98" y="1850161"/>
            <a:ext cx="4177875" cy="400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D87B0C6-4B25-830F-C04F-0EBF45373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728" y="56084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"/>
    </mc:Choice>
    <mc:Fallback xmlns="">
      <p:transition spd="slow" advTm="3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trap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Soorten houten trappen - Modellen - Trap met eiken treden smeedijzeren ...">
            <a:extLst>
              <a:ext uri="{FF2B5EF4-FFF2-40B4-BE49-F238E27FC236}">
                <a16:creationId xmlns:a16="http://schemas.microsoft.com/office/drawing/2014/main" id="{50197171-B5DF-1FAE-F863-8A54D28B4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346" y="1690689"/>
            <a:ext cx="2925308" cy="3899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9A6E5F0-5EE1-5838-5BC9-DB6AA844D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4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"/>
    </mc:Choice>
    <mc:Fallback xmlns="">
      <p:transition spd="slow" advTm="2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spons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2Pcs Aardewerk Art Spons Sculptuur Water Absorberen En Hydraterende Spons  Aardewerk Kleuring En Vegen Modeling Aardewerk Gereedschap">
            <a:extLst>
              <a:ext uri="{FF2B5EF4-FFF2-40B4-BE49-F238E27FC236}">
                <a16:creationId xmlns:a16="http://schemas.microsoft.com/office/drawing/2014/main" id="{27F5E105-4646-1578-82F8-02F9BA7129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940" y="2096452"/>
            <a:ext cx="3664267" cy="366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9F6C0BC-5A3F-0C34-3717-18986509C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025" y="56732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0"/>
    </mc:Choice>
    <mc:Fallback xmlns="">
      <p:transition spd="slow" advTm="3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zeep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De Zeep Van Het Toilet in De Handen Van Het Kind Stock Afbeelding - Image  of geïsoleerd, sanitair: 17968921">
            <a:extLst>
              <a:ext uri="{FF2B5EF4-FFF2-40B4-BE49-F238E27FC236}">
                <a16:creationId xmlns:a16="http://schemas.microsoft.com/office/drawing/2014/main" id="{8A5416EF-8B84-B169-1D51-3A410DFBD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808" y="1852150"/>
            <a:ext cx="4112383" cy="4097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E5703E-0825-9E88-D1CE-5DB357AB7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640" y="57056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5"/>
    </mc:Choice>
    <mc:Fallback xmlns="">
      <p:transition spd="slow" advTm="3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box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ox Bebies First Joost Teak | bol.com">
            <a:extLst>
              <a:ext uri="{FF2B5EF4-FFF2-40B4-BE49-F238E27FC236}">
                <a16:creationId xmlns:a16="http://schemas.microsoft.com/office/drawing/2014/main" id="{8F53A32C-3006-4672-1F29-4A5E77890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592" y="1945620"/>
            <a:ext cx="3726815" cy="349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54FEAE-DA4A-BC81-6DBB-09CFF7A56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022" y="5550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8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"/>
    </mc:Choice>
    <mc:Fallback xmlns="">
      <p:transition spd="slow" advTm="2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kinderwagen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3B2663-8D57-9329-C384-23B02C286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486" y="5650776"/>
            <a:ext cx="487363" cy="487363"/>
          </a:xfrm>
          <a:prstGeom prst="rect">
            <a:avLst/>
          </a:prstGeom>
        </p:spPr>
      </p:pic>
      <p:pic>
        <p:nvPicPr>
          <p:cNvPr id="7" name="Afbeelding 6" descr="CHIC4BABY Kombi Kinderwagen mit herausnehmbarer Tragetasche, »Viva ...">
            <a:extLst>
              <a:ext uri="{FF2B5EF4-FFF2-40B4-BE49-F238E27FC236}">
                <a16:creationId xmlns:a16="http://schemas.microsoft.com/office/drawing/2014/main" id="{12AFA435-B35B-29FF-4CD9-22E969CBD3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531" y="1888601"/>
            <a:ext cx="3884937" cy="3951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3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"/>
    </mc:Choice>
    <mc:Fallback xmlns="">
      <p:transition spd="slow" advTm="3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wieg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usstattung für Stubenwagen Stubenwagenausstattung Himmelset ROSA Karo ...">
            <a:extLst>
              <a:ext uri="{FF2B5EF4-FFF2-40B4-BE49-F238E27FC236}">
                <a16:creationId xmlns:a16="http://schemas.microsoft.com/office/drawing/2014/main" id="{B4E674F9-87A2-688E-BB48-F7255E6D8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712595"/>
            <a:ext cx="2343150" cy="3432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A2CA09-C022-44AA-8334-A67400969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7" y="55883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5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7"/>
    </mc:Choice>
    <mc:Fallback xmlns="">
      <p:transition spd="slow" advTm="2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bovenin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573567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noeppot gevuld | RVS deksel | 900 ml">
            <a:extLst>
              <a:ext uri="{FF2B5EF4-FFF2-40B4-BE49-F238E27FC236}">
                <a16:creationId xmlns:a16="http://schemas.microsoft.com/office/drawing/2014/main" id="{C188C1BF-50FB-ADAF-A48E-8BEB17DC2D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t="6464" r="10266" b="7224"/>
          <a:stretch/>
        </p:blipFill>
        <p:spPr bwMode="auto">
          <a:xfrm>
            <a:off x="3395662" y="2042477"/>
            <a:ext cx="3049526" cy="3594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ijl: links 3">
            <a:extLst>
              <a:ext uri="{FF2B5EF4-FFF2-40B4-BE49-F238E27FC236}">
                <a16:creationId xmlns:a16="http://schemas.microsoft.com/office/drawing/2014/main" id="{295FE4B7-40C1-FCE9-2107-1AC811A553CD}"/>
              </a:ext>
            </a:extLst>
          </p:cNvPr>
          <p:cNvSpPr/>
          <p:nvPr/>
        </p:nvSpPr>
        <p:spPr>
          <a:xfrm>
            <a:off x="5956916" y="3193741"/>
            <a:ext cx="1429305" cy="47051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0CE4CCB-333C-7AF8-F325-E2DC7E7BA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409" y="5475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4"/>
    </mc:Choice>
    <mc:Fallback xmlns="">
      <p:transition spd="slow" advTm="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bovenop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AA77D3-74FC-658B-4858-BA7026479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059" y="5532082"/>
            <a:ext cx="487363" cy="487363"/>
          </a:xfrm>
          <a:prstGeom prst="rect">
            <a:avLst/>
          </a:prstGeom>
        </p:spPr>
      </p:pic>
      <p:pic>
        <p:nvPicPr>
          <p:cNvPr id="6" name="Afbeelding 5" descr="THE HUB: I'm On Top Of It">
            <a:extLst>
              <a:ext uri="{FF2B5EF4-FFF2-40B4-BE49-F238E27FC236}">
                <a16:creationId xmlns:a16="http://schemas.microsoft.com/office/drawing/2014/main" id="{41A35749-7863-A5E8-180D-C65859A837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r="2225"/>
          <a:stretch/>
        </p:blipFill>
        <p:spPr bwMode="auto">
          <a:xfrm>
            <a:off x="2653645" y="2049742"/>
            <a:ext cx="3836709" cy="3482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88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"/>
    </mc:Choice>
    <mc:Fallback xmlns="">
      <p:transition spd="slow" advTm="2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onderin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noeppot gevuld | RVS deksel | 900 ml">
            <a:extLst>
              <a:ext uri="{FF2B5EF4-FFF2-40B4-BE49-F238E27FC236}">
                <a16:creationId xmlns:a16="http://schemas.microsoft.com/office/drawing/2014/main" id="{45B96C98-F894-E7DF-350F-507600294A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t="6464" r="10266" b="7224"/>
          <a:stretch/>
        </p:blipFill>
        <p:spPr bwMode="auto">
          <a:xfrm>
            <a:off x="3288154" y="2107140"/>
            <a:ext cx="2979482" cy="35137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ijl: links 6">
            <a:extLst>
              <a:ext uri="{FF2B5EF4-FFF2-40B4-BE49-F238E27FC236}">
                <a16:creationId xmlns:a16="http://schemas.microsoft.com/office/drawing/2014/main" id="{32BD8B1C-54DA-10C0-7386-7B7032853F3B}"/>
              </a:ext>
            </a:extLst>
          </p:cNvPr>
          <p:cNvSpPr/>
          <p:nvPr/>
        </p:nvSpPr>
        <p:spPr>
          <a:xfrm>
            <a:off x="5709089" y="4838330"/>
            <a:ext cx="1722267" cy="49715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8E7ABA-0DEA-370C-51BB-51B3F2EDD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030" y="55412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8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"/>
    </mc:Choice>
    <mc:Fallback xmlns="">
      <p:transition spd="slow" advTm="3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stofzuigen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B76683-A690-1291-2A9B-343F1D26E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750" y="5706437"/>
            <a:ext cx="487363" cy="487363"/>
          </a:xfrm>
          <a:prstGeom prst="rect">
            <a:avLst/>
          </a:prstGeom>
        </p:spPr>
      </p:pic>
      <p:pic>
        <p:nvPicPr>
          <p:cNvPr id="8" name="Afbeelding 7" descr="Hoe (vaak) moet de stofzuiger schoongemaakt worden? - MAX Vandaag">
            <a:extLst>
              <a:ext uri="{FF2B5EF4-FFF2-40B4-BE49-F238E27FC236}">
                <a16:creationId xmlns:a16="http://schemas.microsoft.com/office/drawing/2014/main" id="{FC092CF5-2BD5-7E0C-70D4-9B000D49A3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7" r="9885"/>
          <a:stretch/>
        </p:blipFill>
        <p:spPr bwMode="auto">
          <a:xfrm>
            <a:off x="2732051" y="2186901"/>
            <a:ext cx="3535879" cy="3636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46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3"/>
    </mc:Choice>
    <mc:Fallback xmlns="">
      <p:transition spd="slow" advTm="2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stofzuiger 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apparaat, vacuüm, stofzuiger&#10;&#10;Automatisch gegenereerde beschrijving">
            <a:extLst>
              <a:ext uri="{FF2B5EF4-FFF2-40B4-BE49-F238E27FC236}">
                <a16:creationId xmlns:a16="http://schemas.microsoft.com/office/drawing/2014/main" id="{84783E1E-1F4C-FBF6-CFD6-87D36AF873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7411"/>
          <a:stretch/>
        </p:blipFill>
        <p:spPr bwMode="auto">
          <a:xfrm>
            <a:off x="3364451" y="1680990"/>
            <a:ext cx="2849917" cy="44640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066A10-0B89-19E5-E86C-ED07A39CF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787" y="56576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1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0"/>
    </mc:Choice>
    <mc:Fallback xmlns="">
      <p:transition spd="slow" advTm="3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muur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De muur - Voetbalpoezie - voetbalpoëzie.nl: voetbalgedichten">
            <a:extLst>
              <a:ext uri="{FF2B5EF4-FFF2-40B4-BE49-F238E27FC236}">
                <a16:creationId xmlns:a16="http://schemas.microsoft.com/office/drawing/2014/main" id="{33EFCCB5-D25A-8C0B-F81C-AB512887D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5"/>
          <a:stretch/>
        </p:blipFill>
        <p:spPr bwMode="auto">
          <a:xfrm>
            <a:off x="2631290" y="2035099"/>
            <a:ext cx="4221126" cy="36247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0DC89F-AAFC-A261-A5E1-6A1FA7314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584" y="57193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"/>
    </mc:Choice>
    <mc:Fallback xmlns="">
      <p:transition spd="slow" advTm="3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vuilniszak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as, accessoire, Modeaccessoire, persoon&#10;&#10;Automatisch gegenereerde beschrijving">
            <a:extLst>
              <a:ext uri="{FF2B5EF4-FFF2-40B4-BE49-F238E27FC236}">
                <a16:creationId xmlns:a16="http://schemas.microsoft.com/office/drawing/2014/main" id="{9289CB41-9D0D-314F-5A16-07F6B36442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8" r="20668"/>
          <a:stretch/>
        </p:blipFill>
        <p:spPr bwMode="auto">
          <a:xfrm>
            <a:off x="2984295" y="1690689"/>
            <a:ext cx="3531913" cy="43863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374E50-63C6-ED19-1FB7-BB72512C3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034" y="57193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1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5"/>
    </mc:Choice>
    <mc:Fallback xmlns="">
      <p:transition spd="slow" advTm="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bezem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Talen Tools Bezem Rood inclusief steel - TuinWereld Wijchen">
            <a:extLst>
              <a:ext uri="{FF2B5EF4-FFF2-40B4-BE49-F238E27FC236}">
                <a16:creationId xmlns:a16="http://schemas.microsoft.com/office/drawing/2014/main" id="{5A176D77-BAF2-99F3-6015-A7095FA8E3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664" y="1690689"/>
            <a:ext cx="3688672" cy="409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A85F1D9-A0FB-B5DD-8747-DD6146B23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19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2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0"/>
    </mc:Choice>
    <mc:Fallback xmlns="">
      <p:transition spd="slow" advTm="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dweil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Emmer, mop en telescoopsteel - Manutan">
            <a:extLst>
              <a:ext uri="{FF2B5EF4-FFF2-40B4-BE49-F238E27FC236}">
                <a16:creationId xmlns:a16="http://schemas.microsoft.com/office/drawing/2014/main" id="{0944FCDC-A0A7-7F74-77A7-3D41315D1B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4" r="15217"/>
          <a:stretch/>
        </p:blipFill>
        <p:spPr bwMode="auto">
          <a:xfrm>
            <a:off x="3093769" y="1559649"/>
            <a:ext cx="2956461" cy="44107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3BCC6D-DB96-222D-3CD1-A21DF547E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180" y="5654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4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2"/>
    </mc:Choice>
    <mc:Fallback xmlns="">
      <p:transition spd="slow" advTm="2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dweilen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fbeelding 6" descr="Cuidado y mantenimiento según el tipo de suelo | ISLAPLAGAS">
            <a:extLst>
              <a:ext uri="{FF2B5EF4-FFF2-40B4-BE49-F238E27FC236}">
                <a16:creationId xmlns:a16="http://schemas.microsoft.com/office/drawing/2014/main" id="{ED138B81-3526-39DD-8A2E-A03A5D5C7D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r="8514"/>
          <a:stretch/>
        </p:blipFill>
        <p:spPr bwMode="auto">
          <a:xfrm>
            <a:off x="2335493" y="1981200"/>
            <a:ext cx="3704946" cy="36528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270A76-6E0F-34AA-9465-F86C8D25B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3884" y="58523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0"/>
    </mc:Choice>
    <mc:Fallback xmlns="">
      <p:transition spd="slow" advTm="2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afwas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Dit is de enige echte juiste volgorde tijdens het afwassen | RTL Nieuws">
            <a:extLst>
              <a:ext uri="{FF2B5EF4-FFF2-40B4-BE49-F238E27FC236}">
                <a16:creationId xmlns:a16="http://schemas.microsoft.com/office/drawing/2014/main" id="{96BF2268-D68D-3B60-5A7E-E5128089A9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5"/>
          <a:stretch/>
        </p:blipFill>
        <p:spPr bwMode="auto">
          <a:xfrm>
            <a:off x="2474253" y="1966866"/>
            <a:ext cx="4195494" cy="3572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8A5C67-768F-7EEE-3535-B73764720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644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5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3"/>
    </mc:Choice>
    <mc:Fallback xmlns="">
      <p:transition spd="slow" advTm="3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stoffer en blik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gereedschap, borstel, Huishoudelijke schoonmaakmiddelen&#10;&#10;Automatisch gegenereerde beschrijving">
            <a:extLst>
              <a:ext uri="{FF2B5EF4-FFF2-40B4-BE49-F238E27FC236}">
                <a16:creationId xmlns:a16="http://schemas.microsoft.com/office/drawing/2014/main" id="{4FC3E2A6-3B9B-5395-0DAA-C3C6B2120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190" y="2051110"/>
            <a:ext cx="3499651" cy="34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1EA5EE-93E7-C7F5-2B6E-64F28E517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3" y="5604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2"/>
    </mc:Choice>
    <mc:Fallback xmlns="">
      <p:transition spd="slow" advTm="4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schoonmaken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D47C6F8-FC14-C120-CF85-519AD2B73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750" y="5834508"/>
            <a:ext cx="487363" cy="487363"/>
          </a:xfrm>
          <a:prstGeom prst="rect">
            <a:avLst/>
          </a:prstGeom>
        </p:spPr>
      </p:pic>
      <p:pic>
        <p:nvPicPr>
          <p:cNvPr id="8" name="Afbeelding 7" descr="7,700+ Black Kids Cleaning Stock Photos, Pictures &amp; Royalty-Free Images -  iStock">
            <a:extLst>
              <a:ext uri="{FF2B5EF4-FFF2-40B4-BE49-F238E27FC236}">
                <a16:creationId xmlns:a16="http://schemas.microsoft.com/office/drawing/2014/main" id="{28784F59-E5ED-36A9-21D5-C32DD4286D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"/>
          <a:stretch/>
        </p:blipFill>
        <p:spPr bwMode="auto">
          <a:xfrm>
            <a:off x="2277323" y="2250906"/>
            <a:ext cx="4589353" cy="32245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66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"/>
    </mc:Choice>
    <mc:Fallback xmlns="">
      <p:transition spd="slow" advTm="2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inrichten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Samenwonen, wat verhuis je (niet) mee? | Kubox">
            <a:extLst>
              <a:ext uri="{FF2B5EF4-FFF2-40B4-BE49-F238E27FC236}">
                <a16:creationId xmlns:a16="http://schemas.microsoft.com/office/drawing/2014/main" id="{3269C622-4664-6179-D1A1-8E115B1805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629" y="2096783"/>
            <a:ext cx="4412331" cy="3816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D91BD61-9650-659D-9C97-83D06B68D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6750" y="59133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8"/>
    </mc:Choice>
    <mc:Fallback xmlns="">
      <p:transition spd="slow" advTm="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</a:rPr>
              <a:t>Week 3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497008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deurbel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e werkt een deurbel? - deurbeslag.nl">
            <a:extLst>
              <a:ext uri="{FF2B5EF4-FFF2-40B4-BE49-F238E27FC236}">
                <a16:creationId xmlns:a16="http://schemas.microsoft.com/office/drawing/2014/main" id="{8694642C-D0F4-B8F4-43BF-C3F2CCACBB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2" t="-470" r="3770" b="7055"/>
          <a:stretch/>
        </p:blipFill>
        <p:spPr bwMode="auto">
          <a:xfrm>
            <a:off x="2054946" y="1490296"/>
            <a:ext cx="3379183" cy="4747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ijl: links 5">
            <a:extLst>
              <a:ext uri="{FF2B5EF4-FFF2-40B4-BE49-F238E27FC236}">
                <a16:creationId xmlns:a16="http://schemas.microsoft.com/office/drawing/2014/main" id="{038C3E72-364F-45C3-5A9C-B832E69D59C7}"/>
              </a:ext>
            </a:extLst>
          </p:cNvPr>
          <p:cNvSpPr/>
          <p:nvPr/>
        </p:nvSpPr>
        <p:spPr>
          <a:xfrm>
            <a:off x="5131293" y="2343705"/>
            <a:ext cx="2139519" cy="29296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EF1F06C-287A-BE24-8E86-CDB1CBF3C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6" y="5626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2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6"/>
    </mc:Choice>
    <mc:Fallback xmlns="">
      <p:transition spd="slow" advTm="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puntdak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Prijs nieuw puntdak plaatsen: prijs, tips &amp; advies">
            <a:extLst>
              <a:ext uri="{FF2B5EF4-FFF2-40B4-BE49-F238E27FC236}">
                <a16:creationId xmlns:a16="http://schemas.microsoft.com/office/drawing/2014/main" id="{8E953C42-7F35-1E1B-33F6-28369331A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336" y="1789775"/>
            <a:ext cx="3897328" cy="388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779682-FDC5-7843-8785-C2B57EF70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6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9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9"/>
    </mc:Choice>
    <mc:Fallback xmlns="">
      <p:transition spd="slow" advTm="3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sleutelgat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Sleutelgat - Wikipedia">
            <a:extLst>
              <a:ext uri="{FF2B5EF4-FFF2-40B4-BE49-F238E27FC236}">
                <a16:creationId xmlns:a16="http://schemas.microsoft.com/office/drawing/2014/main" id="{A938E973-63AF-2639-8BA5-612A0CA33C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99" y="1690689"/>
            <a:ext cx="3806602" cy="420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23E51E-1FD9-2976-F83A-4BF5695FD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837" y="558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7"/>
    </mc:Choice>
    <mc:Fallback xmlns="">
      <p:transition spd="slow" advTm="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sleutelhanger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Metalen sleutelhanger huis Mat zilver - KC6589-16">
            <a:extLst>
              <a:ext uri="{FF2B5EF4-FFF2-40B4-BE49-F238E27FC236}">
                <a16:creationId xmlns:a16="http://schemas.microsoft.com/office/drawing/2014/main" id="{D1C8FCBD-A019-5474-5BBA-BABD3DE2DE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7819" r="15043" b="8972"/>
          <a:stretch/>
        </p:blipFill>
        <p:spPr bwMode="auto">
          <a:xfrm>
            <a:off x="2819443" y="1893203"/>
            <a:ext cx="3505114" cy="39353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F96971D-561D-8477-E0AA-1432C5ECF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4" y="5749949"/>
            <a:ext cx="487363" cy="487363"/>
          </a:xfrm>
          <a:prstGeom prst="rect">
            <a:avLst/>
          </a:prstGeom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318495DC-6919-7316-3BB5-9565474EFFE7}"/>
              </a:ext>
            </a:extLst>
          </p:cNvPr>
          <p:cNvCxnSpPr/>
          <p:nvPr/>
        </p:nvCxnSpPr>
        <p:spPr>
          <a:xfrm flipH="1">
            <a:off x="5857930" y="2806830"/>
            <a:ext cx="933254" cy="12443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7"/>
    </mc:Choice>
    <mc:Fallback xmlns="">
      <p:transition spd="slow" advTm="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bovenaan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uten stapel blokken met vrolijke dieren - Multi kleuren - Speelgoed vanaf  1 jaar | bol.com">
            <a:extLst>
              <a:ext uri="{FF2B5EF4-FFF2-40B4-BE49-F238E27FC236}">
                <a16:creationId xmlns:a16="http://schemas.microsoft.com/office/drawing/2014/main" id="{30ED4842-2E4A-899B-026E-80E046218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96" y="2067571"/>
            <a:ext cx="1227995" cy="35085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ijl: links 3">
            <a:extLst>
              <a:ext uri="{FF2B5EF4-FFF2-40B4-BE49-F238E27FC236}">
                <a16:creationId xmlns:a16="http://schemas.microsoft.com/office/drawing/2014/main" id="{0BD5732F-445E-B352-2E0A-487E9FAA1EA3}"/>
              </a:ext>
            </a:extLst>
          </p:cNvPr>
          <p:cNvSpPr/>
          <p:nvPr/>
        </p:nvSpPr>
        <p:spPr>
          <a:xfrm>
            <a:off x="4856085" y="1890944"/>
            <a:ext cx="2494626" cy="56817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CB4DE0E-A885-B92E-DB4F-B9754EED9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5784" y="5494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8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7"/>
    </mc:Choice>
    <mc:Fallback xmlns="">
      <p:transition spd="slow" advTm="2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onderaan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uten stapel blokken met vrolijke dieren - Multi kleuren - Speelgoed vanaf  1 jaar | bol.com">
            <a:extLst>
              <a:ext uri="{FF2B5EF4-FFF2-40B4-BE49-F238E27FC236}">
                <a16:creationId xmlns:a16="http://schemas.microsoft.com/office/drawing/2014/main" id="{30ED4842-2E4A-899B-026E-80E046218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96" y="2067571"/>
            <a:ext cx="1227995" cy="35085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ijl: links 3">
            <a:extLst>
              <a:ext uri="{FF2B5EF4-FFF2-40B4-BE49-F238E27FC236}">
                <a16:creationId xmlns:a16="http://schemas.microsoft.com/office/drawing/2014/main" id="{0BD5732F-445E-B352-2E0A-487E9FAA1EA3}"/>
              </a:ext>
            </a:extLst>
          </p:cNvPr>
          <p:cNvSpPr/>
          <p:nvPr/>
        </p:nvSpPr>
        <p:spPr>
          <a:xfrm>
            <a:off x="5204876" y="4860387"/>
            <a:ext cx="2494626" cy="56817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B14A37-7E83-5522-B31C-AF2FE7A72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0" y="5459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3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7"/>
    </mc:Choice>
    <mc:Fallback xmlns="">
      <p:transition spd="slow" advTm="2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roltrap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Black Giovenzana PG1M9W01 pushbutton case | ADAJUSA">
            <a:extLst>
              <a:ext uri="{FF2B5EF4-FFF2-40B4-BE49-F238E27FC236}">
                <a16:creationId xmlns:a16="http://schemas.microsoft.com/office/drawing/2014/main" id="{48EC9570-05E9-2F2A-635E-AC76E0A13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273" y="1546333"/>
            <a:ext cx="3681454" cy="456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AAB9121-51E9-1B58-1274-B3FEC894A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6220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1"/>
    </mc:Choice>
    <mc:Fallback xmlns="">
      <p:transition spd="slow" advTm="2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trapleuning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Wandsteun zwart voor trapleuning kokerprofiel 40x20 - Metaalstore">
            <a:extLst>
              <a:ext uri="{FF2B5EF4-FFF2-40B4-BE49-F238E27FC236}">
                <a16:creationId xmlns:a16="http://schemas.microsoft.com/office/drawing/2014/main" id="{9B6D6E4D-3B77-BE91-FF97-F17E19FA0A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1885950"/>
            <a:ext cx="2852568" cy="38942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ijl: links 5">
            <a:extLst>
              <a:ext uri="{FF2B5EF4-FFF2-40B4-BE49-F238E27FC236}">
                <a16:creationId xmlns:a16="http://schemas.microsoft.com/office/drawing/2014/main" id="{72C55040-B6C0-0D76-745D-34C388CDAA1B}"/>
              </a:ext>
            </a:extLst>
          </p:cNvPr>
          <p:cNvSpPr/>
          <p:nvPr/>
        </p:nvSpPr>
        <p:spPr>
          <a:xfrm rot="14576703">
            <a:off x="3480047" y="2936835"/>
            <a:ext cx="1411550" cy="29662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619E2B-8920-85C4-0B08-1C0D23CD4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4" y="5626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8"/>
    </mc:Choice>
    <mc:Fallback xmlns="">
      <p:transition spd="slow" advTm="3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trede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Trap renovatie Vlijmen - Portas Moergestel">
            <a:extLst>
              <a:ext uri="{FF2B5EF4-FFF2-40B4-BE49-F238E27FC236}">
                <a16:creationId xmlns:a16="http://schemas.microsoft.com/office/drawing/2014/main" id="{BDABDA1C-F0AC-5DC9-0EDB-D007489BA1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/>
          <a:stretch/>
        </p:blipFill>
        <p:spPr bwMode="auto">
          <a:xfrm flipH="1">
            <a:off x="2621422" y="1782655"/>
            <a:ext cx="3832644" cy="41195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246A9C-21C7-90D4-CCA4-43C16FF28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8205" y="5658497"/>
            <a:ext cx="487363" cy="487363"/>
          </a:xfrm>
          <a:prstGeom prst="rect">
            <a:avLst/>
          </a:prstGeom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F5026723-430A-68D0-E516-4136893FC7BD}"/>
              </a:ext>
            </a:extLst>
          </p:cNvPr>
          <p:cNvCxnSpPr/>
          <p:nvPr/>
        </p:nvCxnSpPr>
        <p:spPr>
          <a:xfrm>
            <a:off x="2045616" y="3572759"/>
            <a:ext cx="1470582" cy="11123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59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0"/>
    </mc:Choice>
    <mc:Fallback xmlns="">
      <p:transition spd="slow" advTm="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voeten vegen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CD7637F-BAD2-BEB1-A16D-AC18DAA83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750" y="5783418"/>
            <a:ext cx="487363" cy="487363"/>
          </a:xfrm>
          <a:prstGeom prst="rect">
            <a:avLst/>
          </a:prstGeom>
        </p:spPr>
      </p:pic>
      <p:pic>
        <p:nvPicPr>
          <p:cNvPr id="8" name="Afbeelding 7" descr="Numerous Benefits of Outdoor Front Door Mats – Canada Mats">
            <a:extLst>
              <a:ext uri="{FF2B5EF4-FFF2-40B4-BE49-F238E27FC236}">
                <a16:creationId xmlns:a16="http://schemas.microsoft.com/office/drawing/2014/main" id="{369EDBA7-201E-2611-B797-F2FB90B10E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17" y="2036743"/>
            <a:ext cx="3818366" cy="38183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63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4"/>
    </mc:Choice>
    <mc:Fallback xmlns="">
      <p:transition spd="slow" advTm="2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</a:t>
            </a:r>
            <a:r>
              <a:rPr lang="nl-NL" sz="4400" dirty="0"/>
              <a:t>e sleutel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Iseo F5 sleutel">
            <a:extLst>
              <a:ext uri="{FF2B5EF4-FFF2-40B4-BE49-F238E27FC236}">
                <a16:creationId xmlns:a16="http://schemas.microsoft.com/office/drawing/2014/main" id="{34728221-9FAC-F5A6-0B61-239112C90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r="25000" b="5610"/>
          <a:stretch>
            <a:fillRect/>
          </a:stretch>
        </p:blipFill>
        <p:spPr>
          <a:xfrm>
            <a:off x="3361632" y="1534838"/>
            <a:ext cx="2420735" cy="4586028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4D05F5-63EF-BA6E-E764-EEA39C8FB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900" y="5633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7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8"/>
    </mc:Choice>
    <mc:Fallback xmlns="">
      <p:transition spd="slow" advTm="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err="1"/>
              <a:t>h</a:t>
            </a:r>
            <a:r>
              <a:rPr lang="nl-NL" sz="4400" err="1"/>
              <a:t>et</a:t>
            </a:r>
            <a:r>
              <a:rPr lang="nl-NL" sz="4400"/>
              <a:t> midden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From above white background person standing Stock Photos - Page 1 :  Masterfile">
            <a:extLst>
              <a:ext uri="{FF2B5EF4-FFF2-40B4-BE49-F238E27FC236}">
                <a16:creationId xmlns:a16="http://schemas.microsoft.com/office/drawing/2014/main" id="{7AE8FF2B-9157-32B3-B186-3FD2DCE18A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1" r="16000"/>
          <a:stretch/>
        </p:blipFill>
        <p:spPr bwMode="auto">
          <a:xfrm>
            <a:off x="2747944" y="1815856"/>
            <a:ext cx="3963574" cy="4185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ijl: links 3">
            <a:extLst>
              <a:ext uri="{FF2B5EF4-FFF2-40B4-BE49-F238E27FC236}">
                <a16:creationId xmlns:a16="http://schemas.microsoft.com/office/drawing/2014/main" id="{E6250E77-43F5-D821-880A-ACE12A06BD59}"/>
              </a:ext>
            </a:extLst>
          </p:cNvPr>
          <p:cNvSpPr/>
          <p:nvPr/>
        </p:nvSpPr>
        <p:spPr>
          <a:xfrm>
            <a:off x="5078027" y="3863181"/>
            <a:ext cx="710214" cy="39061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B0846D2-1D78-783C-79F5-19A719832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930" y="55395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5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5"/>
    </mc:Choice>
    <mc:Fallback xmlns="">
      <p:transition spd="slow" advTm="3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balkon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ménager &amp;amp; décorer un petit balcon Idées &amp;amp; conseils | viplounge">
            <a:extLst>
              <a:ext uri="{FF2B5EF4-FFF2-40B4-BE49-F238E27FC236}">
                <a16:creationId xmlns:a16="http://schemas.microsoft.com/office/drawing/2014/main" id="{B2CE7119-0337-27BB-3AC3-A6A13E676F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r="8365"/>
          <a:stretch/>
        </p:blipFill>
        <p:spPr bwMode="auto">
          <a:xfrm>
            <a:off x="2445575" y="1937218"/>
            <a:ext cx="4252849" cy="38012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7D17865-80B3-BF2D-6F6E-6C606BBE6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068" y="5644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"/>
    </mc:Choice>
    <mc:Fallback xmlns="">
      <p:transition spd="slow" advTm="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aanbellen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Deurbel aansluiten? - Boek direct een klushulp - Zoofy">
            <a:extLst>
              <a:ext uri="{FF2B5EF4-FFF2-40B4-BE49-F238E27FC236}">
                <a16:creationId xmlns:a16="http://schemas.microsoft.com/office/drawing/2014/main" id="{3F3E4F72-2A39-F037-FC02-8C3501FCCA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8" r="23958"/>
          <a:stretch/>
        </p:blipFill>
        <p:spPr bwMode="auto">
          <a:xfrm rot="10800000" flipV="1">
            <a:off x="2935693" y="1863188"/>
            <a:ext cx="3465106" cy="40785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2F839A-A285-F0EA-3C2D-C8367DF54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650" y="5834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5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2"/>
    </mc:Choice>
    <mc:Fallback xmlns="">
      <p:transition spd="slow" advTm="2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binnenkant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00638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Ieder gedrag aan de buitenkant, heeft een verhaal aan de binnenkant">
            <a:extLst>
              <a:ext uri="{FF2B5EF4-FFF2-40B4-BE49-F238E27FC236}">
                <a16:creationId xmlns:a16="http://schemas.microsoft.com/office/drawing/2014/main" id="{A045A8F9-A379-BB7A-767C-FB2BA88E73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" t="-2144" r="49205" b="-1700"/>
          <a:stretch/>
        </p:blipFill>
        <p:spPr bwMode="auto">
          <a:xfrm>
            <a:off x="2984306" y="1917761"/>
            <a:ext cx="3175388" cy="39843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ijl: links 5">
            <a:extLst>
              <a:ext uri="{FF2B5EF4-FFF2-40B4-BE49-F238E27FC236}">
                <a16:creationId xmlns:a16="http://schemas.microsoft.com/office/drawing/2014/main" id="{983A9873-6EF6-C4C1-077C-020EDBADC24C}"/>
              </a:ext>
            </a:extLst>
          </p:cNvPr>
          <p:cNvSpPr/>
          <p:nvPr/>
        </p:nvSpPr>
        <p:spPr>
          <a:xfrm rot="18564245">
            <a:off x="4826125" y="2481660"/>
            <a:ext cx="1777753" cy="24996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8967E6-CFFD-AD2D-A08C-B6D9F0C03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046" y="5732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1"/>
    </mc:Choice>
    <mc:Fallback xmlns="">
      <p:transition spd="slow" advTm="3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buitenkant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Ieder gedrag aan de buitenkant, heeft een verhaal aan de binnenkant">
            <a:extLst>
              <a:ext uri="{FF2B5EF4-FFF2-40B4-BE49-F238E27FC236}">
                <a16:creationId xmlns:a16="http://schemas.microsoft.com/office/drawing/2014/main" id="{F3AB60FA-F36D-D7E7-D7F6-98A94962CA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0" t="3234" r="1775" b="4467"/>
          <a:stretch/>
        </p:blipFill>
        <p:spPr bwMode="auto">
          <a:xfrm>
            <a:off x="2945768" y="1827043"/>
            <a:ext cx="3597075" cy="38548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ijl: links 5">
            <a:extLst>
              <a:ext uri="{FF2B5EF4-FFF2-40B4-BE49-F238E27FC236}">
                <a16:creationId xmlns:a16="http://schemas.microsoft.com/office/drawing/2014/main" id="{5CD17EEA-5D8A-95E9-70ED-679F29480899}"/>
              </a:ext>
            </a:extLst>
          </p:cNvPr>
          <p:cNvSpPr/>
          <p:nvPr/>
        </p:nvSpPr>
        <p:spPr>
          <a:xfrm rot="12804660">
            <a:off x="2137900" y="2410712"/>
            <a:ext cx="1615736" cy="34622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2681AA8-E068-9960-2343-951730CD6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489" y="56819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1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9"/>
    </mc:Choice>
    <mc:Fallback xmlns="">
      <p:transition spd="slow" advTm="3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plastic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Date set for ban on wide range of single-use plastic items in England | UK  News | Sky News">
            <a:extLst>
              <a:ext uri="{FF2B5EF4-FFF2-40B4-BE49-F238E27FC236}">
                <a16:creationId xmlns:a16="http://schemas.microsoft.com/office/drawing/2014/main" id="{977EF59E-347D-447F-6BEC-90A44A7FFE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 r="5059"/>
          <a:stretch/>
        </p:blipFill>
        <p:spPr bwMode="auto">
          <a:xfrm>
            <a:off x="2339266" y="1686874"/>
            <a:ext cx="4465468" cy="42819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024BCC1-F682-9B2A-8555-B349CF6E0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914" y="57251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5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9"/>
    </mc:Choice>
    <mc:Fallback xmlns="">
      <p:transition spd="slow" advTm="2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ijzer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Visser afvalverwerking">
            <a:extLst>
              <a:ext uri="{FF2B5EF4-FFF2-40B4-BE49-F238E27FC236}">
                <a16:creationId xmlns:a16="http://schemas.microsoft.com/office/drawing/2014/main" id="{053CBDA6-8181-F47B-E1D6-B811393A3B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t="7846"/>
          <a:stretch/>
        </p:blipFill>
        <p:spPr bwMode="auto">
          <a:xfrm flipH="1">
            <a:off x="2327480" y="1690689"/>
            <a:ext cx="4358413" cy="4151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4F603A-20AD-CA61-55CF-88E49C7EF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888" y="55983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8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"/>
    </mc:Choice>
    <mc:Fallback xmlns="">
      <p:transition spd="slow" advTm="2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hout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Online Hout kopen? Scherpe prijzen en een snelle levering.">
            <a:extLst>
              <a:ext uri="{FF2B5EF4-FFF2-40B4-BE49-F238E27FC236}">
                <a16:creationId xmlns:a16="http://schemas.microsoft.com/office/drawing/2014/main" id="{020BA708-A7A2-ACC5-F4B4-A2497462C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384" y="1670389"/>
            <a:ext cx="4390729" cy="431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5C2CD3-5279-CB3A-8A3B-EC2A1FC70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193" y="5691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3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5"/>
    </mc:Choice>
    <mc:Fallback xmlns="">
      <p:transition spd="slow" advTm="2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kurk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Verpas - Tapse Plug Kurk 21,0-27,0 L=31,8">
            <a:extLst>
              <a:ext uri="{FF2B5EF4-FFF2-40B4-BE49-F238E27FC236}">
                <a16:creationId xmlns:a16="http://schemas.microsoft.com/office/drawing/2014/main" id="{C89D249E-C492-18FA-F353-5B9D107E67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035" y="1865887"/>
            <a:ext cx="3923930" cy="392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E25E166-E2E7-BC43-5F4C-6BC378B39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632" y="5654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8"/>
    </mc:Choice>
    <mc:Fallback xmlns="">
      <p:transition spd="slow" advTm="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stof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tof Recycled Canvas - Katia - Natuur - Fairytailors">
            <a:extLst>
              <a:ext uri="{FF2B5EF4-FFF2-40B4-BE49-F238E27FC236}">
                <a16:creationId xmlns:a16="http://schemas.microsoft.com/office/drawing/2014/main" id="{CF4DE7D1-1D84-BE9D-A103-C8B65670A1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1828799"/>
            <a:ext cx="2983035" cy="3840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889EA9-9B7E-3031-2289-41EC1EC4C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889" y="5669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0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1"/>
    </mc:Choice>
    <mc:Fallback xmlns="">
      <p:transition spd="slow" advTm="2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materiaal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Lekker creatief aan de slag met de meest uiteenlopende materialen">
            <a:extLst>
              <a:ext uri="{FF2B5EF4-FFF2-40B4-BE49-F238E27FC236}">
                <a16:creationId xmlns:a16="http://schemas.microsoft.com/office/drawing/2014/main" id="{E77A1AE0-BE7A-F7D2-252E-2430DF995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34000" y="2275554"/>
            <a:ext cx="4131713" cy="329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FE9ED84-AF53-C5BE-DBB1-4E2F417EA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183" y="55977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0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6"/>
    </mc:Choice>
    <mc:Fallback xmlns="">
      <p:transition spd="slow" advTm="3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bouwmateriaal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Bouwmaterialen voor al uw bouwprojecten of renovaties">
            <a:extLst>
              <a:ext uri="{FF2B5EF4-FFF2-40B4-BE49-F238E27FC236}">
                <a16:creationId xmlns:a16="http://schemas.microsoft.com/office/drawing/2014/main" id="{F8EECF6F-B3D4-3459-8D8A-1515D9FDB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769" y="1594645"/>
            <a:ext cx="4030462" cy="4469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7C4BABF-7011-8412-1F6E-43212C6E4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059" y="563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8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6"/>
    </mc:Choice>
    <mc:Fallback xmlns="">
      <p:transition spd="slow" advTm="3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regenpijp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e monteer je een hemelwaterafvoer? | COMWO.nl">
            <a:extLst>
              <a:ext uri="{FF2B5EF4-FFF2-40B4-BE49-F238E27FC236}">
                <a16:creationId xmlns:a16="http://schemas.microsoft.com/office/drawing/2014/main" id="{9F9778ED-B531-7124-D796-FA2E6BB58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93" y="2044005"/>
            <a:ext cx="3359014" cy="403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AA152B3-B29C-95B4-259A-109C9BE88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047" y="56156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"/>
    </mc:Choice>
    <mc:Fallback xmlns="">
      <p:transition spd="slow" advTm="2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baksteen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542093-B8A0-32CF-0032-4723FCED2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753" y="5541163"/>
            <a:ext cx="487363" cy="487363"/>
          </a:xfrm>
          <a:prstGeom prst="rect">
            <a:avLst/>
          </a:prstGeom>
        </p:spPr>
      </p:pic>
      <p:pic>
        <p:nvPicPr>
          <p:cNvPr id="7" name="Picture 791272344" descr="Special BAKSTEEN: bezorg ons input! | architectura.be">
            <a:extLst>
              <a:ext uri="{FF2B5EF4-FFF2-40B4-BE49-F238E27FC236}">
                <a16:creationId xmlns:a16="http://schemas.microsoft.com/office/drawing/2014/main" id="{85057EE6-BD77-2F2F-08AE-422FA99D4B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05" y="2153843"/>
            <a:ext cx="5121389" cy="3418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49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9"/>
    </mc:Choice>
    <mc:Fallback xmlns="">
      <p:transition spd="slow" advTm="2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glas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8 mm hærdet klart glas efter mål - LE GLAS SHOP">
            <a:extLst>
              <a:ext uri="{FF2B5EF4-FFF2-40B4-BE49-F238E27FC236}">
                <a16:creationId xmlns:a16="http://schemas.microsoft.com/office/drawing/2014/main" id="{EBC47E09-B821-10DE-1AE8-AAE8192E3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75" y="1937228"/>
            <a:ext cx="3995276" cy="399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D0A43E-A4DB-91E0-FF3F-4ECE8F063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614" y="56888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2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"/>
    </mc:Choice>
    <mc:Fallback xmlns="">
      <p:transition spd="slow" advTm="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beton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beton - WikiWoordenboek">
            <a:extLst>
              <a:ext uri="{FF2B5EF4-FFF2-40B4-BE49-F238E27FC236}">
                <a16:creationId xmlns:a16="http://schemas.microsoft.com/office/drawing/2014/main" id="{69FA0772-A668-F509-B845-D4E9745BD2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97" y="1557037"/>
            <a:ext cx="4334263" cy="4541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3EE9DB-4681-8A1E-8A01-C5A14AB14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620" y="5611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spd="slow" advTm="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gereedschap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14-delige klussers speelgoed set | Gereedschap set | Kinderen | bol.com">
            <a:extLst>
              <a:ext uri="{FF2B5EF4-FFF2-40B4-BE49-F238E27FC236}">
                <a16:creationId xmlns:a16="http://schemas.microsoft.com/office/drawing/2014/main" id="{07EE0626-4548-5C3F-F21D-4BD13FAEB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32" y="1699110"/>
            <a:ext cx="3651232" cy="425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D53BB0-6B05-4F9E-CB7D-91FA675E5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284" y="57129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"/>
    </mc:Choice>
    <mc:Fallback xmlns="">
      <p:transition spd="slow" advTm="2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hamer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Navaris hamer met houten steel - 33cm steellengte - Roestvrij stalen kop –  Steel van hickoryhout - Klauwhamer met nageltrekker - Bruin : Amazon.nl:  Klussen &amp; gereedschap">
            <a:extLst>
              <a:ext uri="{FF2B5EF4-FFF2-40B4-BE49-F238E27FC236}">
                <a16:creationId xmlns:a16="http://schemas.microsoft.com/office/drawing/2014/main" id="{A87EDBC5-015C-AB13-8299-CCB5D9132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373" y="1623417"/>
            <a:ext cx="3219253" cy="44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57DF36-66B5-01C5-0736-6C4C68A31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3" y="55449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6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4"/>
    </mc:Choice>
    <mc:Fallback xmlns="">
      <p:transition spd="slow" advTm="2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boor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De boor van de hand stock afbeelding. Image of apparatuur - 3140653">
            <a:extLst>
              <a:ext uri="{FF2B5EF4-FFF2-40B4-BE49-F238E27FC236}">
                <a16:creationId xmlns:a16="http://schemas.microsoft.com/office/drawing/2014/main" id="{AEE90C53-4005-BDE4-823D-4D387F6DFA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5" b="9276"/>
          <a:stretch/>
        </p:blipFill>
        <p:spPr bwMode="auto">
          <a:xfrm>
            <a:off x="2493723" y="2059980"/>
            <a:ext cx="4334206" cy="3524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69B7D6-FD09-148C-3660-F8FA6E27B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3" y="5691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"/>
    </mc:Choice>
    <mc:Fallback xmlns="">
      <p:transition spd="slow" advTm="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zaag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fftech Handzaag 500 mm - Hardpoint - Dubbel Getand - 7 TPI | bol.com">
            <a:extLst>
              <a:ext uri="{FF2B5EF4-FFF2-40B4-BE49-F238E27FC236}">
                <a16:creationId xmlns:a16="http://schemas.microsoft.com/office/drawing/2014/main" id="{ED2ED84E-A9D4-A48A-AA33-FE9543013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162" y="2626210"/>
            <a:ext cx="4807368" cy="247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39F2B5-6867-EA4E-13E7-DF1D37B76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766" y="5626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spd="slow" advTm="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bijl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eeft u een bijl nodig? Bekijk ons aanbod aan bijlen op de webshop.">
            <a:extLst>
              <a:ext uri="{FF2B5EF4-FFF2-40B4-BE49-F238E27FC236}">
                <a16:creationId xmlns:a16="http://schemas.microsoft.com/office/drawing/2014/main" id="{EE62F686-F567-B0B6-F123-0A4ED923CF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r="27512"/>
          <a:stretch/>
        </p:blipFill>
        <p:spPr bwMode="auto">
          <a:xfrm>
            <a:off x="2978193" y="1772945"/>
            <a:ext cx="3187614" cy="4027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2C0711-336F-A1CA-31B8-C313EC39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900" y="5673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0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8"/>
    </mc:Choice>
    <mc:Fallback xmlns="">
      <p:transition spd="slow" advTm="2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maken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Zelf je iPhone repareren? Dit moet je weten! | Fixje">
            <a:extLst>
              <a:ext uri="{FF2B5EF4-FFF2-40B4-BE49-F238E27FC236}">
                <a16:creationId xmlns:a16="http://schemas.microsoft.com/office/drawing/2014/main" id="{41B57387-0C7A-3E59-42CD-36E45FC3E6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/>
          <a:stretch/>
        </p:blipFill>
        <p:spPr bwMode="auto">
          <a:xfrm>
            <a:off x="2497233" y="2226313"/>
            <a:ext cx="4006045" cy="33716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5A9FC77-90D6-1206-90DA-E5244A6FC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6750" y="58062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0"/>
    </mc:Choice>
    <mc:Fallback xmlns="">
      <p:transition spd="slow" advTm="2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boren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9806E29-2107-691C-160A-9346147F1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8650" y="5819355"/>
            <a:ext cx="487363" cy="487363"/>
          </a:xfrm>
          <a:prstGeom prst="rect">
            <a:avLst/>
          </a:prstGeom>
        </p:spPr>
      </p:pic>
      <p:pic>
        <p:nvPicPr>
          <p:cNvPr id="8" name="Afbeelding 7" descr="Premium Photo | Happy African American man builder drilling a hole in a new  white wall in new house with a battery operated hand drill and looking at  camera Adult make DIY">
            <a:extLst>
              <a:ext uri="{FF2B5EF4-FFF2-40B4-BE49-F238E27FC236}">
                <a16:creationId xmlns:a16="http://schemas.microsoft.com/office/drawing/2014/main" id="{D14571C5-12A5-D01F-291B-7FD86D281C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5407"/>
          <a:stretch/>
        </p:blipFill>
        <p:spPr bwMode="auto">
          <a:xfrm>
            <a:off x="2537747" y="2106651"/>
            <a:ext cx="4068505" cy="37127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76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"/>
    </mc:Choice>
    <mc:Fallback xmlns="">
      <p:transition spd="slow" advTm="2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platte dak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De voor- en nadelen van een plat dak - Dakdekker Delft">
            <a:extLst>
              <a:ext uri="{FF2B5EF4-FFF2-40B4-BE49-F238E27FC236}">
                <a16:creationId xmlns:a16="http://schemas.microsoft.com/office/drawing/2014/main" id="{2EA8D3D8-4CC1-2DF7-AF19-13E989DB68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4"/>
          <a:stretch/>
        </p:blipFill>
        <p:spPr bwMode="auto">
          <a:xfrm>
            <a:off x="2273922" y="1910964"/>
            <a:ext cx="4544128" cy="3621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93C842-81E4-C5B5-653C-F29682937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211" y="5654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6"/>
    </mc:Choice>
    <mc:Fallback xmlns="">
      <p:transition spd="slow" advTm="3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zagen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Zagen">
            <a:extLst>
              <a:ext uri="{FF2B5EF4-FFF2-40B4-BE49-F238E27FC236}">
                <a16:creationId xmlns:a16="http://schemas.microsoft.com/office/drawing/2014/main" id="{2222370B-2C36-4E43-B40B-230AE5D383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5"/>
          <a:stretch/>
        </p:blipFill>
        <p:spPr bwMode="auto">
          <a:xfrm>
            <a:off x="2519575" y="1862091"/>
            <a:ext cx="4104850" cy="42134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B79581-925E-F7EA-ED3E-32ED6E4D2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650" y="59501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6"/>
    </mc:Choice>
    <mc:Fallback xmlns="">
      <p:transition spd="slow" advTm="2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karwei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Langdurige afsluiting AC de Graaf noodzakelijk, anders duurt het karwei nog  langer'. Wegenbouwer geeft tekst en uitleg | Noordhollandsdagblad">
            <a:extLst>
              <a:ext uri="{FF2B5EF4-FFF2-40B4-BE49-F238E27FC236}">
                <a16:creationId xmlns:a16="http://schemas.microsoft.com/office/drawing/2014/main" id="{01F0C8B8-CA5E-0D4D-3942-B4C23E16EB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322" y="1936995"/>
            <a:ext cx="4393355" cy="385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84E22C9-43C0-2E7D-1852-D789133A4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222" y="5635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1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6"/>
    </mc:Choice>
    <mc:Fallback xmlns="">
      <p:transition spd="slow" advTm="2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metselaar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Leerloopbaanpad Metselen - Bouwmensen">
            <a:extLst>
              <a:ext uri="{FF2B5EF4-FFF2-40B4-BE49-F238E27FC236}">
                <a16:creationId xmlns:a16="http://schemas.microsoft.com/office/drawing/2014/main" id="{31B1256D-6296-E669-717D-390865CD0E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1" r="9765"/>
          <a:stretch/>
        </p:blipFill>
        <p:spPr bwMode="auto">
          <a:xfrm>
            <a:off x="2828000" y="1815992"/>
            <a:ext cx="4114338" cy="4022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81C1A87-15B9-199F-C61D-CBE37C99B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535" y="55949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2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2"/>
    </mc:Choice>
    <mc:Fallback xmlns="">
      <p:transition spd="slow" advTm="2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timmerman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Vacature - Zelfstandig Timmerman - Batenburg">
            <a:extLst>
              <a:ext uri="{FF2B5EF4-FFF2-40B4-BE49-F238E27FC236}">
                <a16:creationId xmlns:a16="http://schemas.microsoft.com/office/drawing/2014/main" id="{80C6136D-CCE3-2E0E-383F-29BD0A2CDB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r="9886"/>
          <a:stretch/>
        </p:blipFill>
        <p:spPr bwMode="auto">
          <a:xfrm>
            <a:off x="2798187" y="1689940"/>
            <a:ext cx="3911834" cy="43464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9ED98E-D5A4-5601-8B12-D598D4C48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176" y="5644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"/>
    </mc:Choice>
    <mc:Fallback xmlns="">
      <p:transition spd="slow" advTm="2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timmeren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3E2DD4-01E5-C427-4A36-FD394CDDC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930" y="5852310"/>
            <a:ext cx="487363" cy="487363"/>
          </a:xfrm>
          <a:prstGeom prst="rect">
            <a:avLst/>
          </a:prstGeom>
        </p:spPr>
      </p:pic>
      <p:pic>
        <p:nvPicPr>
          <p:cNvPr id="8" name="Picture 15" descr="Kinderen bouwen zelf hutten in Timmerdorp: timmeren, zagen, boren én  inrichten - Dagblad van het Noorden">
            <a:extLst>
              <a:ext uri="{FF2B5EF4-FFF2-40B4-BE49-F238E27FC236}">
                <a16:creationId xmlns:a16="http://schemas.microsoft.com/office/drawing/2014/main" id="{3162115B-4180-437D-C516-AA488B0631D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r="30041"/>
          <a:stretch/>
        </p:blipFill>
        <p:spPr bwMode="auto">
          <a:xfrm>
            <a:off x="2488372" y="2036743"/>
            <a:ext cx="4011952" cy="37829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883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2"/>
    </mc:Choice>
    <mc:Fallback xmlns="">
      <p:transition spd="slow" advTm="4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schilder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827A60-3B2B-6D4B-887D-5303A774D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754" y="5616640"/>
            <a:ext cx="487363" cy="487363"/>
          </a:xfrm>
          <a:prstGeom prst="rect">
            <a:avLst/>
          </a:prstGeom>
        </p:spPr>
      </p:pic>
      <p:pic>
        <p:nvPicPr>
          <p:cNvPr id="8" name="Afbeelding 7" descr="African Construction Worker Painting The Wall Stock Photo - Download Image  Now - House Painter, Painting - Activity, House - iStock">
            <a:extLst>
              <a:ext uri="{FF2B5EF4-FFF2-40B4-BE49-F238E27FC236}">
                <a16:creationId xmlns:a16="http://schemas.microsoft.com/office/drawing/2014/main" id="{EA944094-3889-9770-2053-8224E4A083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32"/>
          <a:stretch/>
        </p:blipFill>
        <p:spPr bwMode="auto">
          <a:xfrm>
            <a:off x="2473548" y="2106301"/>
            <a:ext cx="4196904" cy="34431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03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"/>
    </mc:Choice>
    <mc:Fallback xmlns="">
      <p:transition spd="slow" advTm="2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metselen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F34388B-B440-0E5F-BBAB-24DDEEFDC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749" y="5786040"/>
            <a:ext cx="487363" cy="487363"/>
          </a:xfrm>
          <a:prstGeom prst="rect">
            <a:avLst/>
          </a:prstGeom>
        </p:spPr>
      </p:pic>
      <p:pic>
        <p:nvPicPr>
          <p:cNvPr id="8" name="Picture 917225661" descr="19 June 2022 4 min read">
            <a:extLst>
              <a:ext uri="{FF2B5EF4-FFF2-40B4-BE49-F238E27FC236}">
                <a16:creationId xmlns:a16="http://schemas.microsoft.com/office/drawing/2014/main" id="{8F818B1E-187B-A188-739D-561DFCF3CE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70" y="2242066"/>
            <a:ext cx="4647041" cy="3242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2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"/>
    </mc:Choice>
    <mc:Fallback xmlns="">
      <p:transition spd="slow" advTm="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schilderen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>
            <a:extLst>
              <a:ext uri="{FF2B5EF4-FFF2-40B4-BE49-F238E27FC236}">
                <a16:creationId xmlns:a16="http://schemas.microsoft.com/office/drawing/2014/main" id="{BA50C397-B126-6435-BC68-ECD260BC69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86" y="2099473"/>
            <a:ext cx="4124828" cy="3527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A3B7BC-2947-D660-85E9-81448B642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6750" y="57779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1"/>
    </mc:Choice>
    <mc:Fallback xmlns="">
      <p:transition spd="slow" advTm="2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beroep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44CEBB-66F4-9C1E-A6A9-C1718B1A1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714" y="5676797"/>
            <a:ext cx="487363" cy="487363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A4431AEF-27E5-C13A-8FDC-D3ECCA0FB4CB}"/>
              </a:ext>
            </a:extLst>
          </p:cNvPr>
          <p:cNvGrpSpPr/>
          <p:nvPr/>
        </p:nvGrpSpPr>
        <p:grpSpPr>
          <a:xfrm>
            <a:off x="3016578" y="1967334"/>
            <a:ext cx="3918010" cy="3577487"/>
            <a:chOff x="0" y="0"/>
            <a:chExt cx="3052445" cy="2976880"/>
          </a:xfrm>
        </p:grpSpPr>
        <p:pic>
          <p:nvPicPr>
            <p:cNvPr id="8" name="Picture 3" descr="Zaalarts Dokter Pols Kostuum ==&gt; Feestkleding365!">
              <a:extLst>
                <a:ext uri="{FF2B5EF4-FFF2-40B4-BE49-F238E27FC236}">
                  <a16:creationId xmlns:a16="http://schemas.microsoft.com/office/drawing/2014/main" id="{F92D9189-C21A-AC60-5568-15DCFE48D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8" r="27869"/>
            <a:stretch/>
          </p:blipFill>
          <p:spPr bwMode="auto">
            <a:xfrm>
              <a:off x="0" y="685800"/>
              <a:ext cx="851535" cy="20955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917225643" descr="Dames Maatpakken &amp; Jasjes — De Oost Bespoke Tailoring : Bewust Gekleed">
              <a:extLst>
                <a:ext uri="{FF2B5EF4-FFF2-40B4-BE49-F238E27FC236}">
                  <a16:creationId xmlns:a16="http://schemas.microsoft.com/office/drawing/2014/main" id="{35199184-639E-D8FB-EC5B-84BCDDCCD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97" r="38755"/>
            <a:stretch/>
          </p:blipFill>
          <p:spPr bwMode="auto">
            <a:xfrm>
              <a:off x="2407920" y="68580"/>
              <a:ext cx="644525" cy="24574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17225652" descr="Blauw Realistische Politie Man Kostuum ==&gt; Feestkleding365!">
              <a:extLst>
                <a:ext uri="{FF2B5EF4-FFF2-40B4-BE49-F238E27FC236}">
                  <a16:creationId xmlns:a16="http://schemas.microsoft.com/office/drawing/2014/main" id="{F4A6BF9F-E4F1-B882-F761-3784A6EC2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8" r="25879"/>
            <a:stretch/>
          </p:blipFill>
          <p:spPr bwMode="auto">
            <a:xfrm>
              <a:off x="1402080" y="1005840"/>
              <a:ext cx="946785" cy="19710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917225649" descr="Bouwvakker Kostuum Oranje - Feestbazaar.nl">
              <a:extLst>
                <a:ext uri="{FF2B5EF4-FFF2-40B4-BE49-F238E27FC236}">
                  <a16:creationId xmlns:a16="http://schemas.microsoft.com/office/drawing/2014/main" id="{53A6233C-F5F2-12FA-31DE-B737E9030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7" r="21597"/>
            <a:stretch/>
          </p:blipFill>
          <p:spPr bwMode="auto">
            <a:xfrm>
              <a:off x="579120" y="0"/>
              <a:ext cx="831215" cy="1905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7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"/>
    </mc:Choice>
    <mc:Fallback xmlns="">
      <p:transition spd="slow" advTm="2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garage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E8F9B4F-1EF9-9042-5E25-2475838BB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776" y="5701460"/>
            <a:ext cx="487363" cy="487363"/>
          </a:xfrm>
          <a:prstGeom prst="rect">
            <a:avLst/>
          </a:prstGeom>
        </p:spPr>
      </p:pic>
      <p:pic>
        <p:nvPicPr>
          <p:cNvPr id="7" name="Picture 917225660" descr="RYBA garage - Home | Facebook">
            <a:extLst>
              <a:ext uri="{FF2B5EF4-FFF2-40B4-BE49-F238E27FC236}">
                <a16:creationId xmlns:a16="http://schemas.microsoft.com/office/drawing/2014/main" id="{0CFDB375-6C0E-31FE-3C15-BD80B13AD9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3"/>
          <a:stretch/>
        </p:blipFill>
        <p:spPr bwMode="auto">
          <a:xfrm>
            <a:off x="2858069" y="1980929"/>
            <a:ext cx="3427861" cy="39467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409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2"/>
    </mc:Choice>
    <mc:Fallback xmlns="">
      <p:transition spd="slow" advTm="2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lift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ydraulic lift in modular building for stoke hospital">
            <a:extLst>
              <a:ext uri="{FF2B5EF4-FFF2-40B4-BE49-F238E27FC236}">
                <a16:creationId xmlns:a16="http://schemas.microsoft.com/office/drawing/2014/main" id="{940A8B11-05E3-E39F-0EA6-AF17E41FA8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17176"/>
          <a:stretch/>
        </p:blipFill>
        <p:spPr bwMode="auto">
          <a:xfrm>
            <a:off x="2649670" y="1928726"/>
            <a:ext cx="3844659" cy="37982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B69B4CD-DA71-0648-3A7E-FD7571C23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5" y="5715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"/>
    </mc:Choice>
    <mc:Fallback xmlns="">
      <p:transition spd="slow" advTm="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hek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A250DF-2FE7-F7B8-36DC-9650AEC2D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766" y="5686450"/>
            <a:ext cx="487363" cy="487363"/>
          </a:xfrm>
          <a:prstGeom prst="rect">
            <a:avLst/>
          </a:prstGeom>
        </p:spPr>
      </p:pic>
      <p:pic>
        <p:nvPicPr>
          <p:cNvPr id="7" name="Picture 917225651" descr="Outdoor Gate Panel - Early Years Direct">
            <a:extLst>
              <a:ext uri="{FF2B5EF4-FFF2-40B4-BE49-F238E27FC236}">
                <a16:creationId xmlns:a16="http://schemas.microsoft.com/office/drawing/2014/main" id="{6B619705-DFF7-AAD8-D538-5499679609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17" y="1690689"/>
            <a:ext cx="4901938" cy="4901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7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9"/>
    </mc:Choice>
    <mc:Fallback xmlns="">
      <p:transition spd="slow" advTm="2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poort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18DCBD7-E0FB-73CC-7923-F27F36B161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r="10553"/>
          <a:stretch/>
        </p:blipFill>
        <p:spPr bwMode="auto">
          <a:xfrm>
            <a:off x="3073379" y="1900654"/>
            <a:ext cx="3327421" cy="37720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12CF1CF-9C4D-FEAE-8FF1-7926C1FD9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7" y="56726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2"/>
    </mc:Choice>
    <mc:Fallback xmlns="">
      <p:transition spd="slow" advTm="2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schuur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Douglas houten berging met verticale planken">
            <a:extLst>
              <a:ext uri="{FF2B5EF4-FFF2-40B4-BE49-F238E27FC236}">
                <a16:creationId xmlns:a16="http://schemas.microsoft.com/office/drawing/2014/main" id="{51974C38-EE65-CC84-B224-CF23FB36D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r="8204" b="11196"/>
          <a:stretch/>
        </p:blipFill>
        <p:spPr bwMode="auto">
          <a:xfrm>
            <a:off x="2769834" y="1674473"/>
            <a:ext cx="4145872" cy="40362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5D93BC-78B1-1173-E7E4-BAABE2BC0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20" y="56895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1"/>
    </mc:Choice>
    <mc:Fallback xmlns="">
      <p:transition spd="slow" advTm="2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tuin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Kunstgras voor in de tuin | Kunstgras Direct">
            <a:extLst>
              <a:ext uri="{FF2B5EF4-FFF2-40B4-BE49-F238E27FC236}">
                <a16:creationId xmlns:a16="http://schemas.microsoft.com/office/drawing/2014/main" id="{B770C63C-228C-C825-7428-11B690F4AE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849" y="1912536"/>
            <a:ext cx="3905302" cy="3684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013C49-897A-8C52-4029-2FBC99ECF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878" y="55973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"/>
    </mc:Choice>
    <mc:Fallback xmlns="">
      <p:transition spd="slow" advTm="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arm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1B28B0-1244-33FB-AD9B-142E62D06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315" y="5522679"/>
            <a:ext cx="487363" cy="487363"/>
          </a:xfrm>
          <a:prstGeom prst="rect">
            <a:avLst/>
          </a:prstGeom>
        </p:spPr>
      </p:pic>
      <p:pic>
        <p:nvPicPr>
          <p:cNvPr id="7" name="Afbeelding 6" descr="Premium Photo | A close up shot of man showing his empty pockets and only  coins of small change left in his hands">
            <a:extLst>
              <a:ext uri="{FF2B5EF4-FFF2-40B4-BE49-F238E27FC236}">
                <a16:creationId xmlns:a16="http://schemas.microsoft.com/office/drawing/2014/main" id="{F09A4F2B-1121-CE5B-A8C9-3E23A1FF6A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t="22465" r="37433"/>
          <a:stretch/>
        </p:blipFill>
        <p:spPr bwMode="auto">
          <a:xfrm>
            <a:off x="2682916" y="2110863"/>
            <a:ext cx="3778165" cy="33193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0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7"/>
    </mc:Choice>
    <mc:Fallback xmlns="">
      <p:transition spd="slow" advTm="2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rijk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DFC346-5FC2-9282-3473-C1C51289C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675" y="5522372"/>
            <a:ext cx="487363" cy="487363"/>
          </a:xfrm>
          <a:prstGeom prst="rect">
            <a:avLst/>
          </a:prstGeom>
        </p:spPr>
      </p:pic>
      <p:pic>
        <p:nvPicPr>
          <p:cNvPr id="6" name="Afbeelding 5" descr="Premium Photo | Excited beautiful young Asian Muslim woman wearing hijab  holding cash money in rupiah banknote and celebrating financial success  isolated on white background People religious lifestyle concept">
            <a:extLst>
              <a:ext uri="{FF2B5EF4-FFF2-40B4-BE49-F238E27FC236}">
                <a16:creationId xmlns:a16="http://schemas.microsoft.com/office/drawing/2014/main" id="{14A24D00-8B84-8F40-BA77-3B35C84A38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988" r="17562" b="-1988"/>
          <a:stretch/>
        </p:blipFill>
        <p:spPr bwMode="auto">
          <a:xfrm>
            <a:off x="2643425" y="1863663"/>
            <a:ext cx="3857147" cy="39990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256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"/>
    </mc:Choice>
    <mc:Fallback xmlns="">
      <p:transition spd="slow" advTm="2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schatrijk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E5A6A5E-7936-A4EF-DE6C-452F04F27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249" y="5443090"/>
            <a:ext cx="487363" cy="487363"/>
          </a:xfrm>
          <a:prstGeom prst="rect">
            <a:avLst/>
          </a:prstGeom>
        </p:spPr>
      </p:pic>
      <p:pic>
        <p:nvPicPr>
          <p:cNvPr id="7" name="Afbeelding 6" descr="Dagobert Duck (@DagobertDuckNL) / X">
            <a:extLst>
              <a:ext uri="{FF2B5EF4-FFF2-40B4-BE49-F238E27FC236}">
                <a16:creationId xmlns:a16="http://schemas.microsoft.com/office/drawing/2014/main" id="{56727D6F-0FE6-8793-B6E2-3DF757D78C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2" r="25022"/>
          <a:stretch/>
        </p:blipFill>
        <p:spPr bwMode="auto">
          <a:xfrm>
            <a:off x="2420357" y="2161542"/>
            <a:ext cx="4303284" cy="34032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423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8"/>
    </mc:Choice>
    <mc:Fallback xmlns="">
      <p:transition spd="slow" advTm="3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miljonair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uccesvol succes miljonair tips ondernemen Pure Luxe">
            <a:extLst>
              <a:ext uri="{FF2B5EF4-FFF2-40B4-BE49-F238E27FC236}">
                <a16:creationId xmlns:a16="http://schemas.microsoft.com/office/drawing/2014/main" id="{4BAF9D5B-0555-8D12-433C-1B931EA8B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880" y="1843734"/>
            <a:ext cx="3620240" cy="4048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6F1C92F-AB3F-EEC6-8EC8-10A96D78C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913" y="56483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3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2"/>
    </mc:Choice>
    <mc:Fallback xmlns="">
      <p:transition spd="slow" advTm="2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schatten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F7903A7-9EDF-C584-5E54-C1A590CA3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6750" y="5770877"/>
            <a:ext cx="487363" cy="487363"/>
          </a:xfrm>
          <a:prstGeom prst="rect">
            <a:avLst/>
          </a:prstGeom>
        </p:spPr>
      </p:pic>
      <p:pic>
        <p:nvPicPr>
          <p:cNvPr id="8" name="Afbeelding 7" descr="Estimation as a knowledge building effort – AgileLeanHouse">
            <a:extLst>
              <a:ext uri="{FF2B5EF4-FFF2-40B4-BE49-F238E27FC236}">
                <a16:creationId xmlns:a16="http://schemas.microsoft.com/office/drawing/2014/main" id="{D9019B63-05FA-D44A-53D3-CC39099F3C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51" y="2612214"/>
            <a:ext cx="4552680" cy="2785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76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9"/>
    </mc:Choice>
    <mc:Fallback xmlns="">
      <p:transition spd="slow" advTm="2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meten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Vrouw die kind meten stock afbeelding. Image of achtergrond - 35149983">
            <a:extLst>
              <a:ext uri="{FF2B5EF4-FFF2-40B4-BE49-F238E27FC236}">
                <a16:creationId xmlns:a16="http://schemas.microsoft.com/office/drawing/2014/main" id="{DAAFA9B7-C1C8-E3E6-D29C-4F5D066EA2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0" t="13610" r="17752"/>
          <a:stretch/>
        </p:blipFill>
        <p:spPr bwMode="auto">
          <a:xfrm flipH="1">
            <a:off x="3254687" y="1718779"/>
            <a:ext cx="2660737" cy="45725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805A30-A27C-ED31-4F66-FEB468FC9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2861" y="58250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5"/>
    </mc:Choice>
    <mc:Fallback xmlns="">
      <p:transition spd="slow" advTm="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verdieping/de etage</a:t>
            </a:r>
            <a:r>
              <a:rPr lang="nl-NL" sz="4400" dirty="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uis Met Drie Verdiepingen Die Van Hout Wordt Gemaakt Vector Illustratie -  Illustration of klem, huis: 89083666">
            <a:extLst>
              <a:ext uri="{FF2B5EF4-FFF2-40B4-BE49-F238E27FC236}">
                <a16:creationId xmlns:a16="http://schemas.microsoft.com/office/drawing/2014/main" id="{32474A8A-2531-4485-0EF0-6A3D6291EC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 r="11256"/>
          <a:stretch/>
        </p:blipFill>
        <p:spPr bwMode="auto">
          <a:xfrm>
            <a:off x="2857501" y="1733550"/>
            <a:ext cx="3023552" cy="39160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0083EEA6-7CF5-6698-120F-BEF7CAAD7B98}"/>
              </a:ext>
            </a:extLst>
          </p:cNvPr>
          <p:cNvCxnSpPr/>
          <p:nvPr/>
        </p:nvCxnSpPr>
        <p:spPr>
          <a:xfrm>
            <a:off x="3177540" y="3877945"/>
            <a:ext cx="502920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5EDFC7-AFAA-4BEE-BD5F-13B276F3D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7" y="56660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8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7"/>
    </mc:Choice>
    <mc:Fallback xmlns="">
      <p:transition spd="slow" advTm="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één meter</a:t>
            </a:r>
            <a:endParaRPr lang="nl-NL" sz="440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1ste leerjaar - juf Majella &amp; juf Annelies: 1 meter... wat is dat precies???">
            <a:extLst>
              <a:ext uri="{FF2B5EF4-FFF2-40B4-BE49-F238E27FC236}">
                <a16:creationId xmlns:a16="http://schemas.microsoft.com/office/drawing/2014/main" id="{CE7E6063-DB6D-F922-F4D2-B566603585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40" y="1935053"/>
            <a:ext cx="3944256" cy="3537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4909BD-6B70-F89C-ECD9-1251A8690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4501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9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4"/>
    </mc:Choice>
    <mc:Fallback xmlns="">
      <p:transition spd="slow" advTm="3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flat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Edinburgh flat with stunning view of the Forth on sale for less than a  garage - Edinburgh Live">
            <a:extLst>
              <a:ext uri="{FF2B5EF4-FFF2-40B4-BE49-F238E27FC236}">
                <a16:creationId xmlns:a16="http://schemas.microsoft.com/office/drawing/2014/main" id="{D33C4964-0BFB-89E3-7BDB-48D8DD1A56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b="18337"/>
          <a:stretch/>
        </p:blipFill>
        <p:spPr bwMode="auto">
          <a:xfrm>
            <a:off x="2618775" y="1690689"/>
            <a:ext cx="3906450" cy="43291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907ED7-B425-869B-5FBF-5FA056F4C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7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9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"/>
    </mc:Choice>
    <mc:Fallback xmlns="">
      <p:transition spd="slow" advTm="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</a:rPr>
              <a:t>Week 1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7820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adres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juiste adressering adres op envelop">
            <a:extLst>
              <a:ext uri="{FF2B5EF4-FFF2-40B4-BE49-F238E27FC236}">
                <a16:creationId xmlns:a16="http://schemas.microsoft.com/office/drawing/2014/main" id="{79A17DDD-7F81-3E82-CA2D-1C0787D82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11" y="2142370"/>
            <a:ext cx="5328690" cy="38698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DAF96A5B-9E84-21F0-FB22-7AD98F9054A3}"/>
              </a:ext>
            </a:extLst>
          </p:cNvPr>
          <p:cNvCxnSpPr>
            <a:cxnSpLocks/>
          </p:cNvCxnSpPr>
          <p:nvPr/>
        </p:nvCxnSpPr>
        <p:spPr>
          <a:xfrm>
            <a:off x="2423276" y="1917238"/>
            <a:ext cx="264160" cy="191061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73362F-A0E2-C476-9DF2-7B1306215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20" y="56826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9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9"/>
    </mc:Choice>
    <mc:Fallback xmlns="">
      <p:transition spd="slow" advTm="2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straat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2C07349-770E-615A-3BA2-C51058EA9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620" y="5635494"/>
            <a:ext cx="487363" cy="487363"/>
          </a:xfrm>
          <a:prstGeom prst="rect">
            <a:avLst/>
          </a:prstGeom>
        </p:spPr>
      </p:pic>
      <p:pic>
        <p:nvPicPr>
          <p:cNvPr id="8" name="Afbeelding 7" descr="juiste adressering adres op envelop">
            <a:extLst>
              <a:ext uri="{FF2B5EF4-FFF2-40B4-BE49-F238E27FC236}">
                <a16:creationId xmlns:a16="http://schemas.microsoft.com/office/drawing/2014/main" id="{E9C74400-8677-CC3B-B2A0-996610363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11" y="2142370"/>
            <a:ext cx="5328690" cy="38698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62FE7AF2-6774-E9C4-C8C9-BAF613C4E46A}"/>
              </a:ext>
            </a:extLst>
          </p:cNvPr>
          <p:cNvSpPr/>
          <p:nvPr/>
        </p:nvSpPr>
        <p:spPr>
          <a:xfrm>
            <a:off x="2253006" y="4176074"/>
            <a:ext cx="1338606" cy="3959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F192EB99-90DD-091C-D591-CEC8EA7E7BA5}"/>
              </a:ext>
            </a:extLst>
          </p:cNvPr>
          <p:cNvCxnSpPr/>
          <p:nvPr/>
        </p:nvCxnSpPr>
        <p:spPr>
          <a:xfrm>
            <a:off x="1564849" y="3619893"/>
            <a:ext cx="568750" cy="5561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4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9"/>
    </mc:Choice>
    <mc:Fallback xmlns="">
      <p:transition spd="slow" advTm="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huisnummer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uisnummer beton 0 | Betondingen">
            <a:extLst>
              <a:ext uri="{FF2B5EF4-FFF2-40B4-BE49-F238E27FC236}">
                <a16:creationId xmlns:a16="http://schemas.microsoft.com/office/drawing/2014/main" id="{D0A69387-AFA8-5BF3-91A7-3B296F7BFF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r="9505" b="11228"/>
          <a:stretch/>
        </p:blipFill>
        <p:spPr bwMode="auto">
          <a:xfrm>
            <a:off x="2560588" y="1723630"/>
            <a:ext cx="4057003" cy="42791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8C9FA9-2B50-1ED2-C938-1CA61C220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912" y="5673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8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"/>
    </mc:Choice>
    <mc:Fallback xmlns="">
      <p:transition spd="slow" advTm="3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postcode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juiste adressering adres op envelop">
            <a:extLst>
              <a:ext uri="{FF2B5EF4-FFF2-40B4-BE49-F238E27FC236}">
                <a16:creationId xmlns:a16="http://schemas.microsoft.com/office/drawing/2014/main" id="{E9C74400-8677-CC3B-B2A0-996610363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11" y="2142370"/>
            <a:ext cx="5328690" cy="38698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62FE7AF2-6774-E9C4-C8C9-BAF613C4E46A}"/>
              </a:ext>
            </a:extLst>
          </p:cNvPr>
          <p:cNvSpPr/>
          <p:nvPr/>
        </p:nvSpPr>
        <p:spPr>
          <a:xfrm>
            <a:off x="2290714" y="4685120"/>
            <a:ext cx="876692" cy="3959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F192EB99-90DD-091C-D591-CEC8EA7E7BA5}"/>
              </a:ext>
            </a:extLst>
          </p:cNvPr>
          <p:cNvCxnSpPr>
            <a:cxnSpLocks/>
          </p:cNvCxnSpPr>
          <p:nvPr/>
        </p:nvCxnSpPr>
        <p:spPr>
          <a:xfrm>
            <a:off x="1471264" y="4204355"/>
            <a:ext cx="720072" cy="6033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2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9"/>
    </mc:Choice>
    <mc:Fallback xmlns="">
      <p:transition spd="slow" advTm="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woonplaats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49A66E-A25F-274B-F9B4-8384116E7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580" y="5713298"/>
            <a:ext cx="487363" cy="487363"/>
          </a:xfrm>
          <a:prstGeom prst="rect">
            <a:avLst/>
          </a:prstGeom>
        </p:spPr>
      </p:pic>
      <p:pic>
        <p:nvPicPr>
          <p:cNvPr id="7" name="Afbeelding 6" descr="juiste adressering adres op envelop">
            <a:extLst>
              <a:ext uri="{FF2B5EF4-FFF2-40B4-BE49-F238E27FC236}">
                <a16:creationId xmlns:a16="http://schemas.microsoft.com/office/drawing/2014/main" id="{D63B92A0-D9E9-6FE1-0167-49EA15B2A3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11" y="2142370"/>
            <a:ext cx="5328690" cy="38698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326723FF-FCB1-1948-32A7-FF6414590942}"/>
              </a:ext>
            </a:extLst>
          </p:cNvPr>
          <p:cNvSpPr/>
          <p:nvPr/>
        </p:nvSpPr>
        <p:spPr>
          <a:xfrm>
            <a:off x="2990654" y="4680402"/>
            <a:ext cx="1373956" cy="3959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0078478C-C817-FA8C-9279-B982D54037A5}"/>
              </a:ext>
            </a:extLst>
          </p:cNvPr>
          <p:cNvCxnSpPr>
            <a:cxnSpLocks/>
          </p:cNvCxnSpPr>
          <p:nvPr/>
        </p:nvCxnSpPr>
        <p:spPr>
          <a:xfrm>
            <a:off x="1404594" y="3968685"/>
            <a:ext cx="1486682" cy="8342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56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5"/>
    </mc:Choice>
    <mc:Fallback xmlns="">
      <p:transition spd="slow" advTm="2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kenmerk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Sticker Verschillende soorten huizen - vector illustratie - PIXERS.NL">
            <a:extLst>
              <a:ext uri="{FF2B5EF4-FFF2-40B4-BE49-F238E27FC236}">
                <a16:creationId xmlns:a16="http://schemas.microsoft.com/office/drawing/2014/main" id="{938A3954-C1B2-64F6-3984-8271AFB78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7"/>
          <a:stretch/>
        </p:blipFill>
        <p:spPr bwMode="auto">
          <a:xfrm>
            <a:off x="2184283" y="1815306"/>
            <a:ext cx="4809614" cy="4095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384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"/>
    </mc:Choice>
    <mc:Fallback xmlns="">
      <p:transition spd="slow" advTm="3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bouwen 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fbeelding 5" descr="Huis bouwen Deinze | Algemene Bouwwerken Cavijnt">
            <a:extLst>
              <a:ext uri="{FF2B5EF4-FFF2-40B4-BE49-F238E27FC236}">
                <a16:creationId xmlns:a16="http://schemas.microsoft.com/office/drawing/2014/main" id="{FC01A0D9-A0E2-AF7C-C2C7-B299840F1B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57" y="1680442"/>
            <a:ext cx="3870695" cy="4649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584C8BF-B461-EA80-37E2-6FD290099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650" y="58423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2"/>
    </mc:Choice>
    <mc:Fallback xmlns="">
      <p:transition spd="slow" advTm="2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hut 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ut - Wiktionary">
            <a:extLst>
              <a:ext uri="{FF2B5EF4-FFF2-40B4-BE49-F238E27FC236}">
                <a16:creationId xmlns:a16="http://schemas.microsoft.com/office/drawing/2014/main" id="{F9EE522C-11EA-C5E2-2CC3-8FA63835FC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" r="8701"/>
          <a:stretch/>
        </p:blipFill>
        <p:spPr bwMode="auto">
          <a:xfrm>
            <a:off x="2810311" y="2108373"/>
            <a:ext cx="3523377" cy="3254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5AA86CF-274B-94C1-A3DA-0A33508D3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644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4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6"/>
    </mc:Choice>
    <mc:Fallback xmlns="">
      <p:transition spd="slow" advTm="2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stok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5BFE3A1-C7E9-1C9B-3D6C-A1BCEF5D27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0" t="5557" r="34245"/>
          <a:stretch/>
        </p:blipFill>
        <p:spPr bwMode="auto">
          <a:xfrm>
            <a:off x="3739471" y="1608763"/>
            <a:ext cx="1665057" cy="44106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E0461A4-D1B7-CCF9-157B-A6B49C670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616" y="5625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"/>
    </mc:Choice>
    <mc:Fallback xmlns="">
      <p:transition spd="slow" advTm="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tent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Lastpak Pop-up Tent 245 x 145 x 95cm Waterdicht &amp; UV Beschermd kopen? -  2Cheap">
            <a:extLst>
              <a:ext uri="{FF2B5EF4-FFF2-40B4-BE49-F238E27FC236}">
                <a16:creationId xmlns:a16="http://schemas.microsoft.com/office/drawing/2014/main" id="{45EA0D44-0C4F-E3AA-885D-0CC7A6B5B8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0" t="15589" r="3463" b="15588"/>
          <a:stretch/>
        </p:blipFill>
        <p:spPr bwMode="auto">
          <a:xfrm>
            <a:off x="2321510" y="1833131"/>
            <a:ext cx="4500979" cy="3941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BBBE4D-08EB-865B-ED3E-01FF8FB32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491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3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"/>
    </mc:Choice>
    <mc:Fallback xmlns="">
      <p:transition spd="slow" advTm="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err="1"/>
              <a:t>het</a:t>
            </a:r>
            <a:r>
              <a:rPr lang="nl-NL"/>
              <a:t> huis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89738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20" y="1286849"/>
            <a:ext cx="8605559" cy="523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Nieuwbouw vrijstaande woning Bergentheim « Woningbouw « B-TAM | Bouwkundig  teken- &amp; adviesbureau">
            <a:extLst>
              <a:ext uri="{FF2B5EF4-FFF2-40B4-BE49-F238E27FC236}">
                <a16:creationId xmlns:a16="http://schemas.microsoft.com/office/drawing/2014/main" id="{0D554A4F-43F8-6D06-E8AC-24BE34175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14379" r="27500" b="20261"/>
          <a:stretch>
            <a:fillRect/>
          </a:stretch>
        </p:blipFill>
        <p:spPr>
          <a:xfrm>
            <a:off x="2658359" y="1695906"/>
            <a:ext cx="4006391" cy="4417352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55E045-B019-AB87-A503-B5E5C4CE0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890" y="58695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"/>
    </mc:Choice>
    <mc:Fallback xmlns="">
      <p:transition spd="slow" advTm="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klein</a:t>
            </a:r>
            <a:endParaRPr lang="nl-NL" sz="440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9B05755-9A78-641E-41D3-2DCB056E5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607" y="5617590"/>
            <a:ext cx="487363" cy="487363"/>
          </a:xfrm>
          <a:prstGeom prst="rect">
            <a:avLst/>
          </a:prstGeom>
        </p:spPr>
      </p:pic>
      <p:pic>
        <p:nvPicPr>
          <p:cNvPr id="8" name="Afbeelding 7" descr="Tiny Ice Cream - SL6580 | Island Treasure Toys">
            <a:extLst>
              <a:ext uri="{FF2B5EF4-FFF2-40B4-BE49-F238E27FC236}">
                <a16:creationId xmlns:a16="http://schemas.microsoft.com/office/drawing/2014/main" id="{CF9BBB88-FDC7-FBBD-EB06-99F4E66422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9"/>
          <a:stretch/>
        </p:blipFill>
        <p:spPr bwMode="auto">
          <a:xfrm flipH="1">
            <a:off x="3295644" y="1948772"/>
            <a:ext cx="2552712" cy="36688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78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spd="slow" advTm="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flink</a:t>
            </a:r>
            <a:endParaRPr lang="nl-NL" sz="44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 descr="Zeiden jullie vroeger &quot;ijsje met spikkels&quot; of &quot;ijsje met discodip&quot;? :  r/thenetherlands">
            <a:extLst>
              <a:ext uri="{FF2B5EF4-FFF2-40B4-BE49-F238E27FC236}">
                <a16:creationId xmlns:a16="http://schemas.microsoft.com/office/drawing/2014/main" id="{A7787B4C-30EE-A3AC-BABD-F16EF6DD4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17416"/>
          <a:stretch/>
        </p:blipFill>
        <p:spPr bwMode="auto">
          <a:xfrm>
            <a:off x="3109978" y="1799261"/>
            <a:ext cx="2924043" cy="39133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0553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spd="slow" advTm="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groot</a:t>
            </a:r>
            <a:br>
              <a:rPr lang="nl-NL"/>
            </a:br>
            <a:endParaRPr lang="nl-NL" sz="440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162ED5-365D-E903-0E43-DB8B2FD27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693" y="5443090"/>
            <a:ext cx="609600" cy="609600"/>
          </a:xfrm>
          <a:prstGeom prst="rect">
            <a:avLst/>
          </a:prstGeom>
        </p:spPr>
      </p:pic>
      <p:pic>
        <p:nvPicPr>
          <p:cNvPr id="8" name="Afbeelding 7" descr="De gezondste ijsjes; van koolhydraatarm tot proteïnerijk">
            <a:extLst>
              <a:ext uri="{FF2B5EF4-FFF2-40B4-BE49-F238E27FC236}">
                <a16:creationId xmlns:a16="http://schemas.microsoft.com/office/drawing/2014/main" id="{C76F874B-2A4A-787D-8B40-96239E3D28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6" r="11484"/>
          <a:stretch/>
        </p:blipFill>
        <p:spPr bwMode="auto">
          <a:xfrm>
            <a:off x="3056915" y="1690689"/>
            <a:ext cx="3030168" cy="40664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945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"/>
    </mc:Choice>
    <mc:Fallback xmlns="">
      <p:transition spd="slow" advTm="2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reusachtig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Gelukkig Meisje Die Een Reusachtig Roomijs Houden Stock Foto - Image of  kinderachtig, kleding: 41602096">
            <a:extLst>
              <a:ext uri="{FF2B5EF4-FFF2-40B4-BE49-F238E27FC236}">
                <a16:creationId xmlns:a16="http://schemas.microsoft.com/office/drawing/2014/main" id="{7AD17E30-9D53-4422-B10B-A07AC864DF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230" r="31116" b="6655"/>
          <a:stretch/>
        </p:blipFill>
        <p:spPr bwMode="auto">
          <a:xfrm>
            <a:off x="3525803" y="1475790"/>
            <a:ext cx="2315703" cy="45894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7FC023E-B88A-506E-F3F7-250A3A03D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180" y="55661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1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"/>
    </mc:Choice>
    <mc:Fallback xmlns="">
      <p:transition spd="slow" advTm="2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soorten huizen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Pin page">
            <a:extLst>
              <a:ext uri="{FF2B5EF4-FFF2-40B4-BE49-F238E27FC236}">
                <a16:creationId xmlns:a16="http://schemas.microsoft.com/office/drawing/2014/main" id="{57FCF4E5-7AB0-D914-1CCC-E999F3B60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940" y="1811792"/>
            <a:ext cx="4032119" cy="4032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14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6"/>
    </mc:Choice>
    <mc:Fallback xmlns="">
      <p:transition spd="slow" advTm="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rijtjeshuis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Gewoon gelukkig in een rijtjeshuis - Van Santvoort Makelaars">
            <a:extLst>
              <a:ext uri="{FF2B5EF4-FFF2-40B4-BE49-F238E27FC236}">
                <a16:creationId xmlns:a16="http://schemas.microsoft.com/office/drawing/2014/main" id="{F32D6DEC-E33D-06BE-F15E-F0668DFED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4"/>
          <a:stretch>
            <a:fillRect/>
          </a:stretch>
        </p:blipFill>
        <p:spPr bwMode="auto">
          <a:xfrm>
            <a:off x="2515356" y="2093022"/>
            <a:ext cx="4113287" cy="3732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49409B-C812-9EC7-C36D-A25B06A86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673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0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8"/>
    </mc:Choice>
    <mc:Fallback xmlns="">
      <p:transition spd="slow" advTm="2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</a:t>
            </a:r>
            <a:r>
              <a:rPr lang="nl-NL" sz="4400"/>
              <a:t>e villa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14 persoons Vakantiehuis Lloret de Mar Villa Macey: vakantievilla Costa  Brava huren | Vakantiehuizen Spanje">
            <a:extLst>
              <a:ext uri="{FF2B5EF4-FFF2-40B4-BE49-F238E27FC236}">
                <a16:creationId xmlns:a16="http://schemas.microsoft.com/office/drawing/2014/main" id="{F6A3D354-6E64-F2C6-6954-EF815E101A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r="16970"/>
          <a:stretch/>
        </p:blipFill>
        <p:spPr bwMode="auto">
          <a:xfrm>
            <a:off x="2565647" y="2135153"/>
            <a:ext cx="4012706" cy="3657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AE2970-D4DE-44EB-484F-58DD3608F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425" y="5654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2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"/>
    </mc:Choice>
    <mc:Fallback xmlns="">
      <p:transition spd="slow" advTm="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kasteel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tspots in Nederland: dit Disneykasteel staat gewoon in ons land">
            <a:extLst>
              <a:ext uri="{FF2B5EF4-FFF2-40B4-BE49-F238E27FC236}">
                <a16:creationId xmlns:a16="http://schemas.microsoft.com/office/drawing/2014/main" id="{7F3E6B34-2035-9615-CB23-CC0110B30C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0"/>
          <a:stretch/>
        </p:blipFill>
        <p:spPr bwMode="auto">
          <a:xfrm>
            <a:off x="2530597" y="1943285"/>
            <a:ext cx="4082806" cy="39646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D73ADC0-6F4A-9784-F406-DAE7B8C7F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579" y="56642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7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"/>
    </mc:Choice>
    <mc:Fallback xmlns="">
      <p:transition spd="slow" advTm="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woonboot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Woonboot De Wulp - Alde Feanen | Bootverhuur &amp; Vakantiehuizen">
            <a:extLst>
              <a:ext uri="{FF2B5EF4-FFF2-40B4-BE49-F238E27FC236}">
                <a16:creationId xmlns:a16="http://schemas.microsoft.com/office/drawing/2014/main" id="{41DC9D2D-9B36-6763-4C6D-2710B54300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r="4602" b="11674"/>
          <a:stretch/>
        </p:blipFill>
        <p:spPr bwMode="auto">
          <a:xfrm>
            <a:off x="2175029" y="1918629"/>
            <a:ext cx="4793941" cy="3609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6245DC-4C95-6074-CEE4-E25EDFBCE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6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1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1"/>
    </mc:Choice>
    <mc:Fallback xmlns="">
      <p:transition spd="slow" advTm="3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vrijstaand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Moderne vrijstaande woning Den Haag - GirginDesigns architectenbureau">
            <a:extLst>
              <a:ext uri="{FF2B5EF4-FFF2-40B4-BE49-F238E27FC236}">
                <a16:creationId xmlns:a16="http://schemas.microsoft.com/office/drawing/2014/main" id="{EDDDA88E-831D-5C56-AD2D-6BD20446A0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63" y="1944500"/>
            <a:ext cx="6492072" cy="3652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34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"/>
    </mc:Choice>
    <mc:Fallback xmlns="">
      <p:transition spd="slow" advTm="2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</a:t>
            </a:r>
            <a:r>
              <a:rPr lang="nl-NL" sz="4400" dirty="0"/>
              <a:t>e sleutel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Iseo F5 sleutel">
            <a:extLst>
              <a:ext uri="{FF2B5EF4-FFF2-40B4-BE49-F238E27FC236}">
                <a16:creationId xmlns:a16="http://schemas.microsoft.com/office/drawing/2014/main" id="{34728221-9FAC-F5A6-0B61-239112C90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r="25000" b="5610"/>
          <a:stretch>
            <a:fillRect/>
          </a:stretch>
        </p:blipFill>
        <p:spPr>
          <a:xfrm>
            <a:off x="3361632" y="1534838"/>
            <a:ext cx="2420735" cy="4586028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4D05F5-63EF-BA6E-E764-EEA39C8FB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900" y="5633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8"/>
    </mc:Choice>
    <mc:Fallback xmlns="">
      <p:transition spd="slow" advTm="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paalwoning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Werelderfgoedfoto's - Prehistorische paalwoningen rond de Alpen">
            <a:extLst>
              <a:ext uri="{FF2B5EF4-FFF2-40B4-BE49-F238E27FC236}">
                <a16:creationId xmlns:a16="http://schemas.microsoft.com/office/drawing/2014/main" id="{FF9D8786-4617-F543-0657-9073084960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4" t="7167" r="8984" b="11727"/>
          <a:stretch/>
        </p:blipFill>
        <p:spPr bwMode="auto">
          <a:xfrm>
            <a:off x="2831316" y="1836739"/>
            <a:ext cx="3481368" cy="4052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415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"/>
    </mc:Choice>
    <mc:Fallback xmlns="">
      <p:transition spd="slow" advTm="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iglo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İglo ne demek? İglolar nasıl yapılır? İglo nerelerde var? - En Son Haberler">
            <a:extLst>
              <a:ext uri="{FF2B5EF4-FFF2-40B4-BE49-F238E27FC236}">
                <a16:creationId xmlns:a16="http://schemas.microsoft.com/office/drawing/2014/main" id="{3B2040FB-42B2-7D03-3A74-9A3059057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272" y="1954165"/>
            <a:ext cx="4323456" cy="396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C4F50B-3597-5F04-205D-B4BCD3013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872" y="5679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3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"/>
    </mc:Choice>
    <mc:Fallback xmlns="">
      <p:transition spd="slow" advTm="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woonwagen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C82B2B8-73A6-725C-9EC1-A84FF467E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047" y="5688534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4FE76A-6AE4-8DDF-5E86-295D0175FF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r="4673"/>
          <a:stretch/>
        </p:blipFill>
        <p:spPr bwMode="auto">
          <a:xfrm>
            <a:off x="1678357" y="1780184"/>
            <a:ext cx="5787285" cy="3908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596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2"/>
    </mc:Choice>
    <mc:Fallback xmlns="">
      <p:transition spd="slow" advTm="3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vroeger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098C21-8E63-2481-197A-9EBA24D49040}"/>
              </a:ext>
            </a:extLst>
          </p:cNvPr>
          <p:cNvSpPr/>
          <p:nvPr/>
        </p:nvSpPr>
        <p:spPr>
          <a:xfrm>
            <a:off x="476053" y="1615276"/>
            <a:ext cx="8224887" cy="478552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3C1ADA-5C43-BD05-794F-BDF0D566B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5824536"/>
            <a:ext cx="487363" cy="4873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AF11605-B81B-DC0A-5632-8C4198F04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844" y="2259039"/>
            <a:ext cx="5524311" cy="356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3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"/>
    </mc:Choice>
    <mc:Fallback xmlns="">
      <p:transition spd="slow" advTm="2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nu </a:t>
            </a:r>
            <a:endParaRPr lang="nl-NL" sz="44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098C21-8E63-2481-197A-9EBA24D49040}"/>
              </a:ext>
            </a:extLst>
          </p:cNvPr>
          <p:cNvSpPr/>
          <p:nvPr/>
        </p:nvSpPr>
        <p:spPr>
          <a:xfrm>
            <a:off x="476053" y="1615276"/>
            <a:ext cx="8224887" cy="478552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4F829F3-857B-5607-4A3D-15B4EDFB4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5873372"/>
            <a:ext cx="487363" cy="4873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438EAC4-E213-D6E2-0517-3C2F1327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40"/>
          <a:stretch/>
        </p:blipFill>
        <p:spPr bwMode="auto">
          <a:xfrm>
            <a:off x="2218393" y="2374018"/>
            <a:ext cx="4707213" cy="32680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02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2"/>
    </mc:Choice>
    <mc:Fallback xmlns="">
      <p:transition spd="slow" advTm="2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later</a:t>
            </a:r>
            <a:endParaRPr lang="nl-NL" sz="44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098C21-8E63-2481-197A-9EBA24D49040}"/>
              </a:ext>
            </a:extLst>
          </p:cNvPr>
          <p:cNvSpPr/>
          <p:nvPr/>
        </p:nvSpPr>
        <p:spPr>
          <a:xfrm>
            <a:off x="476053" y="1615276"/>
            <a:ext cx="8224887" cy="478552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The High Entity by Alarm Owl | Free Listening on SoundCloud">
            <a:extLst>
              <a:ext uri="{FF2B5EF4-FFF2-40B4-BE49-F238E27FC236}">
                <a16:creationId xmlns:a16="http://schemas.microsoft.com/office/drawing/2014/main" id="{91873205-477F-6D52-9D30-00BFD25F1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245" y="1935873"/>
            <a:ext cx="4144327" cy="414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10C1BF-D75A-7026-3CBA-112D794F8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370" y="58693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4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5"/>
    </mc:Choice>
    <mc:Fallback xmlns="">
      <p:transition spd="slow" advTm="2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slaapkamer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D574F21-AFA7-E44B-6A15-E60FDF9DF9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r="7330"/>
          <a:stretch/>
        </p:blipFill>
        <p:spPr bwMode="auto">
          <a:xfrm>
            <a:off x="2475951" y="2118360"/>
            <a:ext cx="4192097" cy="3620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D59D83-FADA-3277-454B-0CA0E4838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711" y="5626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7"/>
    </mc:Choice>
    <mc:Fallback xmlns="">
      <p:transition spd="slow" advTm="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woonkamer 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Maree and James' Living Room and Entranceway | Living room, Room ...">
            <a:extLst>
              <a:ext uri="{FF2B5EF4-FFF2-40B4-BE49-F238E27FC236}">
                <a16:creationId xmlns:a16="http://schemas.microsoft.com/office/drawing/2014/main" id="{9135A195-8652-01AD-9C78-7571B81C60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r="10823"/>
          <a:stretch/>
        </p:blipFill>
        <p:spPr bwMode="auto">
          <a:xfrm>
            <a:off x="2489063" y="1690689"/>
            <a:ext cx="4034615" cy="3999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F82502-3E9D-0AF6-AB7C-CFCBEBBD6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67" y="56899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5"/>
    </mc:Choice>
    <mc:Fallback xmlns="">
      <p:transition spd="slow" advTm="3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zolder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ouse Interior Stockvectorkunst en meer beelden van Huis - Huis, Doorsnede,  Huis interieur - iStock">
            <a:extLst>
              <a:ext uri="{FF2B5EF4-FFF2-40B4-BE49-F238E27FC236}">
                <a16:creationId xmlns:a16="http://schemas.microsoft.com/office/drawing/2014/main" id="{684B4635-D0C5-CDEE-0553-D37C063F2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/>
          <a:stretch/>
        </p:blipFill>
        <p:spPr bwMode="auto">
          <a:xfrm>
            <a:off x="2181740" y="1912938"/>
            <a:ext cx="3818375" cy="40535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DE186D6D-08C8-0E65-61D7-E0E9C3F15006}"/>
              </a:ext>
            </a:extLst>
          </p:cNvPr>
          <p:cNvCxnSpPr>
            <a:cxnSpLocks/>
          </p:cNvCxnSpPr>
          <p:nvPr/>
        </p:nvCxnSpPr>
        <p:spPr>
          <a:xfrm flipH="1">
            <a:off x="4572000" y="1677512"/>
            <a:ext cx="856298" cy="8204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2F83A98-A712-A5E9-2437-2E963972E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7227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2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"/>
    </mc:Choice>
    <mc:Fallback xmlns="">
      <p:transition spd="slow" advTm="2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kelder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ouse Interior Stockvectorkunst en meer beelden van Huis - Huis, Doorsnede,  Huis interieur - iStock">
            <a:extLst>
              <a:ext uri="{FF2B5EF4-FFF2-40B4-BE49-F238E27FC236}">
                <a16:creationId xmlns:a16="http://schemas.microsoft.com/office/drawing/2014/main" id="{5305E3C9-068A-A9DC-7543-740A126C91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/>
          <a:stretch/>
        </p:blipFill>
        <p:spPr bwMode="auto">
          <a:xfrm>
            <a:off x="2504748" y="1912938"/>
            <a:ext cx="3495367" cy="37106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D28C1AFD-982D-0D8D-E996-7089C5E5255C}"/>
              </a:ext>
            </a:extLst>
          </p:cNvPr>
          <p:cNvCxnSpPr/>
          <p:nvPr/>
        </p:nvCxnSpPr>
        <p:spPr>
          <a:xfrm flipH="1" flipV="1">
            <a:off x="5073967" y="5347970"/>
            <a:ext cx="413385" cy="5511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145F89-EA90-03DA-5CE9-C80D890F2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180" y="5668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0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7"/>
    </mc:Choice>
    <mc:Fallback xmlns="">
      <p:transition spd="slow" advTm="3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dak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Dakwerken voor platte daken | ADKO Dakwerken (Westerlo)">
            <a:extLst>
              <a:ext uri="{FF2B5EF4-FFF2-40B4-BE49-F238E27FC236}">
                <a16:creationId xmlns:a16="http://schemas.microsoft.com/office/drawing/2014/main" id="{F7990304-3D0C-2FC4-4BF9-328A01438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476" y="1593896"/>
            <a:ext cx="4527047" cy="4467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86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"/>
    </mc:Choice>
    <mc:Fallback xmlns="">
      <p:transition spd="slow" advTm="3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badkamer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1DFCF72-F9B2-41C3-3653-6D845A787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03" y="1815833"/>
            <a:ext cx="4136994" cy="4024038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7D34D0-90FD-B580-14A8-2F0D1F2B0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339" y="55961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0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2"/>
    </mc:Choice>
    <mc:Fallback xmlns="">
      <p:transition spd="slow" advTm="2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keuken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Keuken Kampioen - 14 valkuilen bij het kopen van een keuken">
            <a:extLst>
              <a:ext uri="{FF2B5EF4-FFF2-40B4-BE49-F238E27FC236}">
                <a16:creationId xmlns:a16="http://schemas.microsoft.com/office/drawing/2014/main" id="{693179FE-D624-DDB6-F307-E9D3D19815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578" y="1707620"/>
            <a:ext cx="4620843" cy="416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A68EE9-3B3F-59BA-5C70-E5AEC2F9B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659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1"/>
    </mc:Choice>
    <mc:Fallback xmlns="">
      <p:transition spd="slow" advTm="2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bank 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A2B54F8-5603-AA1E-5868-514D91F1F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900" y="5749949"/>
            <a:ext cx="487363" cy="4873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92F189E-5151-F83C-B7E6-04A1E38F28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6" b="20163"/>
          <a:stretch/>
        </p:blipFill>
        <p:spPr bwMode="auto">
          <a:xfrm>
            <a:off x="1931431" y="2220456"/>
            <a:ext cx="5281137" cy="32854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423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0"/>
    </mc:Choice>
    <mc:Fallback xmlns="">
      <p:transition spd="slow" advTm="2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kast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Kasten &amp; Opbergers. Bestel online of kom langs! - IKEA">
            <a:extLst>
              <a:ext uri="{FF2B5EF4-FFF2-40B4-BE49-F238E27FC236}">
                <a16:creationId xmlns:a16="http://schemas.microsoft.com/office/drawing/2014/main" id="{5B2CC5AD-46FA-9B68-160A-13EE9775B5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3" t="7902" r="32265" b="4211"/>
          <a:stretch/>
        </p:blipFill>
        <p:spPr bwMode="auto">
          <a:xfrm>
            <a:off x="2943391" y="1690689"/>
            <a:ext cx="3257217" cy="4346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36298D-773D-C81C-9FFC-0483D671F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059" y="56260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6"/>
    </mc:Choice>
    <mc:Fallback xmlns="">
      <p:transition spd="slow" advTm="3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radio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D248709-2790-6033-0A29-FCD68A32A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605" y="5607214"/>
            <a:ext cx="487363" cy="487363"/>
          </a:xfrm>
          <a:prstGeom prst="rect">
            <a:avLst/>
          </a:prstGeom>
        </p:spPr>
      </p:pic>
      <p:pic>
        <p:nvPicPr>
          <p:cNvPr id="7" name="Afbeelding 6" descr="20~27Day Delivery+ Vintage Radio Retro Super Bass FM Radio Bamboo ...">
            <a:extLst>
              <a:ext uri="{FF2B5EF4-FFF2-40B4-BE49-F238E27FC236}">
                <a16:creationId xmlns:a16="http://schemas.microsoft.com/office/drawing/2014/main" id="{15BF173C-2412-4083-C801-7DA0B567FB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b="13293"/>
          <a:stretch/>
        </p:blipFill>
        <p:spPr bwMode="auto">
          <a:xfrm>
            <a:off x="2353524" y="1996748"/>
            <a:ext cx="4436951" cy="3610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12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6"/>
    </mc:Choice>
    <mc:Fallback xmlns="">
      <p:transition spd="slow" advTm="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stoel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Wil je een stoel maken van hout met de hulp van een goede bouwtekening?  Hier vind je de oplossing!">
            <a:extLst>
              <a:ext uri="{FF2B5EF4-FFF2-40B4-BE49-F238E27FC236}">
                <a16:creationId xmlns:a16="http://schemas.microsoft.com/office/drawing/2014/main" id="{D2851E9A-6015-1889-B46B-00973772C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62" y="1586724"/>
            <a:ext cx="3035275" cy="455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2EBC50-585A-61CD-F63D-A0AA31867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709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9"/>
    </mc:Choice>
    <mc:Fallback xmlns="">
      <p:transition spd="slow" advTm="2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tafel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Uitschuifbare tafel, EKEDALEN, eiken, 120/180x80 cm - IKEA">
            <a:extLst>
              <a:ext uri="{FF2B5EF4-FFF2-40B4-BE49-F238E27FC236}">
                <a16:creationId xmlns:a16="http://schemas.microsoft.com/office/drawing/2014/main" id="{C25E58DE-8F52-48AA-208C-516B411146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1" b="9795"/>
          <a:stretch/>
        </p:blipFill>
        <p:spPr bwMode="auto">
          <a:xfrm>
            <a:off x="2547876" y="2025847"/>
            <a:ext cx="4048248" cy="36627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4BFAB0-A6AD-AC6E-648D-47DC80021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674" y="57334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3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4"/>
    </mc:Choice>
    <mc:Fallback xmlns="">
      <p:transition spd="slow" advTm="3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televisie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Cavus Draaibare Tv voet geschikt voor Sonos Beam Soundbar &amp; televisie 42 -  55 Inch -... | bol.com">
            <a:extLst>
              <a:ext uri="{FF2B5EF4-FFF2-40B4-BE49-F238E27FC236}">
                <a16:creationId xmlns:a16="http://schemas.microsoft.com/office/drawing/2014/main" id="{CD315C9C-885A-6B6B-BD84-8943712365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13" y="1550743"/>
            <a:ext cx="3906174" cy="4401821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D601F1-081A-0939-97FB-86B9E06E7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485" y="55977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1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"/>
    </mc:Choice>
    <mc:Fallback xmlns="">
      <p:transition spd="slow" advTm="2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thuis</a:t>
            </a:r>
            <a:endParaRPr lang="nl-NL" sz="4400"/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Familia Caucásica De Pie Delante De Una Casa De Lujo Foto de stock y más  banco de imágenes de Casa - iStock">
            <a:extLst>
              <a:ext uri="{FF2B5EF4-FFF2-40B4-BE49-F238E27FC236}">
                <a16:creationId xmlns:a16="http://schemas.microsoft.com/office/drawing/2014/main" id="{5B40CDBC-55F0-9195-402F-A4659FBF54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4"/>
          <a:stretch/>
        </p:blipFill>
        <p:spPr bwMode="auto">
          <a:xfrm>
            <a:off x="2712663" y="1987820"/>
            <a:ext cx="3718674" cy="36020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A3529B-BEDE-6B25-1E3B-BED9C13A7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047" y="5494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0"/>
    </mc:Choice>
    <mc:Fallback xmlns="">
      <p:transition spd="slow" advTm="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meubels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rço Multifuncional Grow UP Quater Móveis - Vitta Bebê">
            <a:extLst>
              <a:ext uri="{FF2B5EF4-FFF2-40B4-BE49-F238E27FC236}">
                <a16:creationId xmlns:a16="http://schemas.microsoft.com/office/drawing/2014/main" id="{C804E329-0768-9A21-EB4F-1583E05A14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71" y="1918883"/>
            <a:ext cx="3863657" cy="386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708D9C1-B392-F830-9E5F-72792C51D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821" y="5635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2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6"/>
    </mc:Choice>
    <mc:Fallback xmlns="">
      <p:transition spd="slow" advTm="2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dirty="0" err="1"/>
              <a:t>het</a:t>
            </a:r>
            <a:r>
              <a:rPr lang="nl-NL" dirty="0"/>
              <a:t> slot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Deursloten kopen? Deursloten voor de beste prijs! | Toplock">
            <a:extLst>
              <a:ext uri="{FF2B5EF4-FFF2-40B4-BE49-F238E27FC236}">
                <a16:creationId xmlns:a16="http://schemas.microsoft.com/office/drawing/2014/main" id="{9F8F4349-51FF-D4AD-8D9E-121510CAE7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95" y="1670110"/>
            <a:ext cx="3774609" cy="43154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8C3B9D10-A84F-DA3B-4664-404CF808A5FD}"/>
              </a:ext>
            </a:extLst>
          </p:cNvPr>
          <p:cNvCxnSpPr/>
          <p:nvPr/>
        </p:nvCxnSpPr>
        <p:spPr>
          <a:xfrm flipH="1">
            <a:off x="4666268" y="2828041"/>
            <a:ext cx="1970323" cy="13008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A93C429-D111-EE4C-1F6C-0A386A8F5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5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9"/>
    </mc:Choice>
    <mc:Fallback>
      <p:transition spd="slow" advTm="3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kruk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Kruk HO3 Zithoogte 60 cm - De Tol kinderopvang inrichting">
            <a:extLst>
              <a:ext uri="{FF2B5EF4-FFF2-40B4-BE49-F238E27FC236}">
                <a16:creationId xmlns:a16="http://schemas.microsoft.com/office/drawing/2014/main" id="{0C2865E1-763E-9D63-9A4B-8A56E03880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0" t="26350" r="27562"/>
          <a:stretch/>
        </p:blipFill>
        <p:spPr bwMode="auto">
          <a:xfrm>
            <a:off x="2767706" y="1990531"/>
            <a:ext cx="3608588" cy="39333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797C34-FC97-54A0-AED5-6B566CB91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7" y="56802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3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0"/>
    </mc:Choice>
    <mc:Fallback xmlns="">
      <p:transition spd="slow" advTm="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vloerkleed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KAZAR KLASSIEK ROOD VLOERKLEED">
            <a:extLst>
              <a:ext uri="{FF2B5EF4-FFF2-40B4-BE49-F238E27FC236}">
                <a16:creationId xmlns:a16="http://schemas.microsoft.com/office/drawing/2014/main" id="{7C8CC761-1575-0A6F-EABE-DFEBFCD79F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59" y="1916237"/>
            <a:ext cx="3941081" cy="4028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344CBD-8ADF-6327-60DB-F5B43CA42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339" y="5700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8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6"/>
    </mc:Choice>
    <mc:Fallback xmlns="">
      <p:transition spd="slow" advTm="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</a:rPr>
              <a:t>Week 2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4837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bed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Goossens bedframe aberson onbewerkt eiken - 8203185-11">
            <a:extLst>
              <a:ext uri="{FF2B5EF4-FFF2-40B4-BE49-F238E27FC236}">
                <a16:creationId xmlns:a16="http://schemas.microsoft.com/office/drawing/2014/main" id="{B90F1459-9B38-8701-A314-8408004E9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866" y="2008435"/>
            <a:ext cx="4000268" cy="3769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3C9B11-6C15-5654-2AEC-6E7C95922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900" y="5607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9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"/>
    </mc:Choice>
    <mc:Fallback xmlns="">
      <p:transition spd="slow" advTm="2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dekbed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ypoallergenisch synthetisch dekbed essential wit Lestra | La Redoute">
            <a:extLst>
              <a:ext uri="{FF2B5EF4-FFF2-40B4-BE49-F238E27FC236}">
                <a16:creationId xmlns:a16="http://schemas.microsoft.com/office/drawing/2014/main" id="{7A4FD8FD-F31D-1BA4-A089-2FEF4BC42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17" y="1811559"/>
            <a:ext cx="4191965" cy="4191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B2C06A-B266-D196-AB62-42FA523E9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289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9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8"/>
    </mc:Choice>
    <mc:Fallback xmlns="">
      <p:transition spd="slow" advTm="3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kussen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ofdkussen Eminent | Nu €129 | Royal Bedden">
            <a:extLst>
              <a:ext uri="{FF2B5EF4-FFF2-40B4-BE49-F238E27FC236}">
                <a16:creationId xmlns:a16="http://schemas.microsoft.com/office/drawing/2014/main" id="{A5E253AE-47D1-F0AE-FE5A-4E231BBB12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13552" r="4323" b="20561"/>
          <a:stretch/>
        </p:blipFill>
        <p:spPr bwMode="auto">
          <a:xfrm>
            <a:off x="2550916" y="1993267"/>
            <a:ext cx="4042167" cy="3601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288179-104B-6AE8-CED4-2993930AE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046" y="55950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8"/>
    </mc:Choice>
    <mc:Fallback xmlns="">
      <p:transition spd="slow" advTm="3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gordijn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Gordijn Formidable in de kleur oud roze 81 | Roobol">
            <a:extLst>
              <a:ext uri="{FF2B5EF4-FFF2-40B4-BE49-F238E27FC236}">
                <a16:creationId xmlns:a16="http://schemas.microsoft.com/office/drawing/2014/main" id="{13590F6C-A592-EC1D-3585-3A1A87FB67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r="6320" b="8512"/>
          <a:stretch/>
        </p:blipFill>
        <p:spPr bwMode="auto">
          <a:xfrm>
            <a:off x="2903444" y="1806880"/>
            <a:ext cx="3808074" cy="4314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5DF413-126B-862B-0B42-D94D1DE1D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750" y="5633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4"/>
    </mc:Choice>
    <mc:Fallback xmlns="">
      <p:transition spd="slow" advTm="3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plafond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De voordelen van een egaal plafond | NPS Spanplafonds">
            <a:extLst>
              <a:ext uri="{FF2B5EF4-FFF2-40B4-BE49-F238E27FC236}">
                <a16:creationId xmlns:a16="http://schemas.microsoft.com/office/drawing/2014/main" id="{5FC6A52A-FB0D-A11B-BB6B-AF1DDDE94A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685" y="1916833"/>
            <a:ext cx="4217510" cy="409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58263B-226C-A08A-9484-3379FF338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668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6"/>
    </mc:Choice>
    <mc:Fallback xmlns="">
      <p:transition spd="slow" advTm="4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vloer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G van den Berg Vinyl op de vloer - G van den Berg">
            <a:extLst>
              <a:ext uri="{FF2B5EF4-FFF2-40B4-BE49-F238E27FC236}">
                <a16:creationId xmlns:a16="http://schemas.microsoft.com/office/drawing/2014/main" id="{575DF495-29D3-DCF7-1A41-7039E37BDF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" r="7127"/>
          <a:stretch/>
        </p:blipFill>
        <p:spPr bwMode="auto">
          <a:xfrm>
            <a:off x="2808024" y="1835227"/>
            <a:ext cx="3992271" cy="4127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0BD112-5B04-015C-7921-629F4FD16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197" y="5635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"/>
    </mc:Choice>
    <mc:Fallback xmlns="">
      <p:transition spd="slow" advTm="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knuffel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Jollein Teddy Bear Knuffel | Babypark">
            <a:extLst>
              <a:ext uri="{FF2B5EF4-FFF2-40B4-BE49-F238E27FC236}">
                <a16:creationId xmlns:a16="http://schemas.microsoft.com/office/drawing/2014/main" id="{79500B59-2BC5-9B06-C5B8-248FA62AF2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39" y="2157470"/>
            <a:ext cx="3739521" cy="3739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F2E5EC-069D-FBBD-32C7-99E0A51F6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3" y="5653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7"/>
    </mc:Choice>
    <mc:Fallback xmlns="">
      <p:transition spd="slow" advTm="3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schoorsteen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choorstenen - Massing Dakwerken">
            <a:extLst>
              <a:ext uri="{FF2B5EF4-FFF2-40B4-BE49-F238E27FC236}">
                <a16:creationId xmlns:a16="http://schemas.microsoft.com/office/drawing/2014/main" id="{1AB353F5-23C6-6ED1-135B-0F13DC91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23" y="1668020"/>
            <a:ext cx="3521753" cy="4319664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198552-506B-E632-A2CC-239661605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339" y="56543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"/>
    </mc:Choice>
    <mc:Fallback xmlns="">
      <p:transition spd="slow" advTm="2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vensterbank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5016_E - Vensterbank Rustiek - Eiken - 25 mm dik - online kopen -">
            <a:extLst>
              <a:ext uri="{FF2B5EF4-FFF2-40B4-BE49-F238E27FC236}">
                <a16:creationId xmlns:a16="http://schemas.microsoft.com/office/drawing/2014/main" id="{845A5F46-BDF7-1C3E-C5FE-E147E44A7A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435" y="1690689"/>
            <a:ext cx="4381129" cy="4381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72E5BF-C290-D4AE-171D-763008E28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453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2"/>
    </mc:Choice>
    <mc:Fallback xmlns="">
      <p:transition spd="slow" advTm="4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deken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Een beetje zon voor de achterkleinzoon | Made by Jo">
            <a:extLst>
              <a:ext uri="{FF2B5EF4-FFF2-40B4-BE49-F238E27FC236}">
                <a16:creationId xmlns:a16="http://schemas.microsoft.com/office/drawing/2014/main" id="{18932D61-8999-CCAE-1FF7-CD46A7D27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78" y="1989480"/>
            <a:ext cx="3718797" cy="3845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E08EFF5-3DA8-5E74-8AA2-1B6901518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831" y="56732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6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4"/>
    </mc:Choice>
    <mc:Fallback xmlns="">
      <p:transition spd="slow" advTm="3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laken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Eastborn ***** Jersey hoeslaken - OOST Slaapcomfort">
            <a:extLst>
              <a:ext uri="{FF2B5EF4-FFF2-40B4-BE49-F238E27FC236}">
                <a16:creationId xmlns:a16="http://schemas.microsoft.com/office/drawing/2014/main" id="{84372BE8-09C9-AFE6-4109-91894F73E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12" y="1862065"/>
            <a:ext cx="3999415" cy="399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68AF73-FD3A-0446-3E6A-47BCC3022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912" y="5617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6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3"/>
    </mc:Choice>
    <mc:Fallback xmlns="">
      <p:transition spd="slow" advTm="3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matras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baas Neuken Fabrikant welke matrassen gebruiken hotels Gemeenten Effectief  dier">
            <a:extLst>
              <a:ext uri="{FF2B5EF4-FFF2-40B4-BE49-F238E27FC236}">
                <a16:creationId xmlns:a16="http://schemas.microsoft.com/office/drawing/2014/main" id="{5F18282F-FA06-1E05-AB9E-448003D01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982" y="1690687"/>
            <a:ext cx="3443004" cy="424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579CD1-A46E-3C62-4FBE-C746D8DF3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255" y="5691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8"/>
    </mc:Choice>
    <mc:Fallback xmlns="">
      <p:transition spd="slow" advTm="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bureau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, computer, schermopname, software&#10;&#10;Automatisch gegenereerde beschrijving">
            <a:extLst>
              <a:ext uri="{FF2B5EF4-FFF2-40B4-BE49-F238E27FC236}">
                <a16:creationId xmlns:a16="http://schemas.microsoft.com/office/drawing/2014/main" id="{8581EB8D-3BD2-2619-6316-35532DB99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15" t="31371" r="57406" b="10334"/>
          <a:stretch/>
        </p:blipFill>
        <p:spPr bwMode="auto">
          <a:xfrm>
            <a:off x="2691765" y="1985010"/>
            <a:ext cx="3760470" cy="36827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E725DFC-F450-F3BA-B83A-849560D8E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163" y="55977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2"/>
    </mc:Choice>
    <mc:Fallback xmlns="">
      <p:transition spd="slow" advTm="4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volgorde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uisnummers koppelbaar wit – Agrarisch Centrum Van der Bel">
            <a:extLst>
              <a:ext uri="{FF2B5EF4-FFF2-40B4-BE49-F238E27FC236}">
                <a16:creationId xmlns:a16="http://schemas.microsoft.com/office/drawing/2014/main" id="{6A5FA02A-9BEE-F238-3563-18281AEF51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5" b="14522"/>
          <a:stretch/>
        </p:blipFill>
        <p:spPr bwMode="auto">
          <a:xfrm>
            <a:off x="2608684" y="1962883"/>
            <a:ext cx="4058446" cy="39575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D0718A-1832-DEF8-8190-5DFD72E65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374" y="56767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8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5"/>
    </mc:Choice>
    <mc:Fallback xmlns="">
      <p:transition spd="slow" advTm="4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tapijt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Verona Wool - Tapijt | INTERFLOOR Tapijt Vinyl Project">
            <a:extLst>
              <a:ext uri="{FF2B5EF4-FFF2-40B4-BE49-F238E27FC236}">
                <a16:creationId xmlns:a16="http://schemas.microsoft.com/office/drawing/2014/main" id="{A522BFE0-11BE-FDB1-921E-AE575D23F5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69" y="1509848"/>
            <a:ext cx="3578842" cy="470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D05750-A009-6B8A-EAE5-1375FDDE8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767" y="57291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9"/>
    </mc:Choice>
    <mc:Fallback xmlns="">
      <p:transition spd="slow" advTm="3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deurmat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DEXI Dirt Trapper deurmat, antislip barrièrematten voor binnen en buiten,  super absorberend toegangstapijt machinewasbaar, zachte vloermat tapijt  (blauw) - zwart, 80 x 120 cm : Amazon.nl: Wonen en keuken">
            <a:extLst>
              <a:ext uri="{FF2B5EF4-FFF2-40B4-BE49-F238E27FC236}">
                <a16:creationId xmlns:a16="http://schemas.microsoft.com/office/drawing/2014/main" id="{58DBEAEF-6B94-8E21-8618-780F0F303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44" y="1690689"/>
            <a:ext cx="3250892" cy="406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C0C10E-C05B-6529-17B0-2C14C1958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030" y="5691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6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7"/>
    </mc:Choice>
    <mc:Fallback xmlns="">
      <p:transition spd="slow" advTm="4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stekker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Zal Me Een Zorg Zijn: De stekker eruit?">
            <a:extLst>
              <a:ext uri="{FF2B5EF4-FFF2-40B4-BE49-F238E27FC236}">
                <a16:creationId xmlns:a16="http://schemas.microsoft.com/office/drawing/2014/main" id="{89336E99-923D-4E72-73C9-BEE9951DDD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 r="10431"/>
          <a:stretch/>
        </p:blipFill>
        <p:spPr bwMode="auto">
          <a:xfrm>
            <a:off x="3090574" y="1893718"/>
            <a:ext cx="3443391" cy="39905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6B5C75-A7BA-71C8-1B9C-8DF2D806C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339" y="5691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1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"/>
    </mc:Choice>
    <mc:Fallback xmlns="">
      <p:transition spd="slow" advTm="3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stopcontact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Welke stopcontacten zijn kindveilig? - Elektricien Leiden">
            <a:extLst>
              <a:ext uri="{FF2B5EF4-FFF2-40B4-BE49-F238E27FC236}">
                <a16:creationId xmlns:a16="http://schemas.microsoft.com/office/drawing/2014/main" id="{D760B3DF-EF5A-1FA7-05FF-864F191640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941" y="1953457"/>
            <a:ext cx="3868118" cy="377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AB62929-227B-8FEB-A54D-A8ECEC64E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6" y="57333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7"/>
    </mc:Choice>
    <mc:Fallback xmlns="">
      <p:transition spd="slow" advTm="4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ruit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VELUX Centre Pivot Conservation Window + Flashing For Slate 78x140">
            <a:extLst>
              <a:ext uri="{FF2B5EF4-FFF2-40B4-BE49-F238E27FC236}">
                <a16:creationId xmlns:a16="http://schemas.microsoft.com/office/drawing/2014/main" id="{8726AC68-7C98-345D-FE1E-71ECCEB533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3716" r="1239" b="4145"/>
          <a:stretch/>
        </p:blipFill>
        <p:spPr bwMode="auto">
          <a:xfrm>
            <a:off x="2314280" y="1685482"/>
            <a:ext cx="4515440" cy="4355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344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9"/>
    </mc:Choice>
    <mc:Fallback>
      <p:transition spd="slow" advTm="3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behang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Behangen, hoe doe je dat? De 10 stappen - Coloredwalls">
            <a:extLst>
              <a:ext uri="{FF2B5EF4-FFF2-40B4-BE49-F238E27FC236}">
                <a16:creationId xmlns:a16="http://schemas.microsoft.com/office/drawing/2014/main" id="{C7758C3C-C666-DA80-C485-0625E0203B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8" r="14682"/>
          <a:stretch/>
        </p:blipFill>
        <p:spPr bwMode="auto">
          <a:xfrm>
            <a:off x="2764970" y="1991789"/>
            <a:ext cx="3614059" cy="3782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BE95D0-9F0C-7870-BE0B-2D31A35B2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20" y="5626067"/>
            <a:ext cx="487363" cy="487363"/>
          </a:xfrm>
          <a:prstGeom prst="rect">
            <a:avLst/>
          </a:prstGeom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E30EC492-85B2-FF67-321E-F9FF70C7CE0C}"/>
              </a:ext>
            </a:extLst>
          </p:cNvPr>
          <p:cNvCxnSpPr/>
          <p:nvPr/>
        </p:nvCxnSpPr>
        <p:spPr>
          <a:xfrm flipH="1">
            <a:off x="5354425" y="2347274"/>
            <a:ext cx="1517715" cy="8578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1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0"/>
    </mc:Choice>
    <mc:Fallback xmlns="">
      <p:transition spd="slow" advTm="3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tege</a:t>
            </a:r>
            <a:r>
              <a:rPr lang="nl-NL"/>
              <a:t>ls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78926B-4573-3C3C-4F64-4ECE420EF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034" y="5682628"/>
            <a:ext cx="487363" cy="487363"/>
          </a:xfrm>
          <a:prstGeom prst="rect">
            <a:avLst/>
          </a:prstGeom>
        </p:spPr>
      </p:pic>
      <p:pic>
        <p:nvPicPr>
          <p:cNvPr id="7" name="Afbeelding 6" descr="Welke tegels voor de achterwand van je keuken? | Inspiratie Sanitairwinkel">
            <a:extLst>
              <a:ext uri="{FF2B5EF4-FFF2-40B4-BE49-F238E27FC236}">
                <a16:creationId xmlns:a16="http://schemas.microsoft.com/office/drawing/2014/main" id="{A45455DA-FC36-29C6-B38C-553BA88F8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412" y="1809672"/>
            <a:ext cx="3957176" cy="3957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46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5"/>
    </mc:Choice>
    <mc:Fallback xmlns="">
      <p:transition spd="slow" advTm="4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ruit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VELUX Centre Pivot Conservation Window + Flashing For Slate 78x140">
            <a:extLst>
              <a:ext uri="{FF2B5EF4-FFF2-40B4-BE49-F238E27FC236}">
                <a16:creationId xmlns:a16="http://schemas.microsoft.com/office/drawing/2014/main" id="{8726AC68-7C98-345D-FE1E-71ECCEB533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t="3716" r="1239" b="4145"/>
          <a:stretch/>
        </p:blipFill>
        <p:spPr bwMode="auto">
          <a:xfrm>
            <a:off x="2314280" y="1685482"/>
            <a:ext cx="4515440" cy="43553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9516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9"/>
    </mc:Choice>
    <mc:Fallback>
      <p:transition spd="slow" advTm="3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raam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6095AD-B4C1-68F3-6502-A8BC3F2D5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620" y="5644921"/>
            <a:ext cx="487363" cy="487363"/>
          </a:xfrm>
          <a:prstGeom prst="rect">
            <a:avLst/>
          </a:prstGeom>
        </p:spPr>
      </p:pic>
      <p:pic>
        <p:nvPicPr>
          <p:cNvPr id="6" name="Afbeelding 5" descr="Window Types | How to Choose the Best Windows for Homes">
            <a:extLst>
              <a:ext uri="{FF2B5EF4-FFF2-40B4-BE49-F238E27FC236}">
                <a16:creationId xmlns:a16="http://schemas.microsoft.com/office/drawing/2014/main" id="{800162E1-1709-28DD-84A0-866A694B3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92" y="1581844"/>
            <a:ext cx="4492015" cy="4492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55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"/>
    </mc:Choice>
    <mc:Fallback xmlns="">
      <p:transition spd="slow" advTm="2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apparaat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Kopieerapparaat A4 Triumph Adler P5035i 50 ppm met touchscreen -Pro Office">
            <a:extLst>
              <a:ext uri="{FF2B5EF4-FFF2-40B4-BE49-F238E27FC236}">
                <a16:creationId xmlns:a16="http://schemas.microsoft.com/office/drawing/2014/main" id="{322F4FB7-97FD-2B21-9E9C-621C45D38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970" y="1799589"/>
            <a:ext cx="2286000" cy="412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BB7867-F91A-D6BC-8034-7BD5A80E9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754" y="5607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6"/>
    </mc:Choice>
    <mc:Fallback xmlns="">
      <p:transition spd="slow" advTm="4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afstandsbediening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and met de afstandsbediening van de televisie ⬇ Stockfoto, rechtenvrije  foto door © elenathewise #11551425">
            <a:extLst>
              <a:ext uri="{FF2B5EF4-FFF2-40B4-BE49-F238E27FC236}">
                <a16:creationId xmlns:a16="http://schemas.microsoft.com/office/drawing/2014/main" id="{6B2EF085-8898-04C2-E47B-3724D9DF13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212" y="1565656"/>
            <a:ext cx="3016261" cy="4524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C4947A-9D9B-3085-83A0-00D097544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245" y="56286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0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"/>
    </mc:Choice>
    <mc:Fallback xmlns="">
      <p:transition spd="slow" advTm="3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batterij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Groenhart - Batterijen Mini Staaf Duracell Pluspower">
            <a:extLst>
              <a:ext uri="{FF2B5EF4-FFF2-40B4-BE49-F238E27FC236}">
                <a16:creationId xmlns:a16="http://schemas.microsoft.com/office/drawing/2014/main" id="{A798D84D-F1DE-C1C5-9FE0-76F9917FF0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3" t="22094" r="21699" b="18824"/>
          <a:stretch/>
        </p:blipFill>
        <p:spPr bwMode="auto">
          <a:xfrm>
            <a:off x="2896387" y="1811044"/>
            <a:ext cx="3495536" cy="4179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0285169-08D1-1AA9-8A70-D6095B186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870" y="57470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"/>
    </mc:Choice>
    <mc:Fallback xmlns="">
      <p:transition spd="slow" advTm="3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elektrisch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De stress van de elektrische auto: haal ik de laadpaal? | Auto | AD.nl">
            <a:extLst>
              <a:ext uri="{FF2B5EF4-FFF2-40B4-BE49-F238E27FC236}">
                <a16:creationId xmlns:a16="http://schemas.microsoft.com/office/drawing/2014/main" id="{6677A9C6-C816-F4CB-E856-45A9C1A1AC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4" t="-534" r="456" b="534"/>
          <a:stretch/>
        </p:blipFill>
        <p:spPr bwMode="auto">
          <a:xfrm>
            <a:off x="2132534" y="2024884"/>
            <a:ext cx="4702447" cy="33499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EF7615-825E-9F96-D8E5-4E0DEBFFE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4878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2"/>
    </mc:Choice>
    <mc:Fallback xmlns="">
      <p:transition spd="slow" advTm="3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motor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247004C-76E2-C315-7F9E-3A6179B928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2" r="8095"/>
          <a:stretch/>
        </p:blipFill>
        <p:spPr bwMode="auto">
          <a:xfrm>
            <a:off x="2292528" y="1893240"/>
            <a:ext cx="4558943" cy="39398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466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"/>
    </mc:Choice>
    <mc:Fallback xmlns="">
      <p:transition spd="slow" advTm="3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werken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fbeelding 7" descr="De bronafbeelding bekijken">
            <a:extLst>
              <a:ext uri="{FF2B5EF4-FFF2-40B4-BE49-F238E27FC236}">
                <a16:creationId xmlns:a16="http://schemas.microsoft.com/office/drawing/2014/main" id="{D79FFC3D-6C93-6F76-6BBC-FB93895FAA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52"/>
          <a:stretch/>
        </p:blipFill>
        <p:spPr bwMode="auto">
          <a:xfrm>
            <a:off x="2957595" y="1875110"/>
            <a:ext cx="3084792" cy="42599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fbeelding 8" descr="De bronafbeelding bekijken">
            <a:extLst>
              <a:ext uri="{FF2B5EF4-FFF2-40B4-BE49-F238E27FC236}">
                <a16:creationId xmlns:a16="http://schemas.microsoft.com/office/drawing/2014/main" id="{7B5D3AD6-2C18-1918-7E0E-BE43FCB61A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911" y="1556792"/>
            <a:ext cx="4328160" cy="432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E9E2660-0A3E-28FA-9D80-F4859322B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504" y="5834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9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8"/>
    </mc:Choice>
    <mc:Fallback xmlns="">
      <p:transition spd="slow" advTm="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raam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6095AD-B4C1-68F3-6502-A8BC3F2D5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620" y="5644921"/>
            <a:ext cx="487363" cy="487363"/>
          </a:xfrm>
          <a:prstGeom prst="rect">
            <a:avLst/>
          </a:prstGeom>
        </p:spPr>
      </p:pic>
      <p:pic>
        <p:nvPicPr>
          <p:cNvPr id="6" name="Afbeelding 5" descr="Window Types | How to Choose the Best Windows for Homes">
            <a:extLst>
              <a:ext uri="{FF2B5EF4-FFF2-40B4-BE49-F238E27FC236}">
                <a16:creationId xmlns:a16="http://schemas.microsoft.com/office/drawing/2014/main" id="{800162E1-1709-28DD-84A0-866A694B39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92" y="1581844"/>
            <a:ext cx="4492015" cy="4492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76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"/>
    </mc:Choice>
    <mc:Fallback xmlns="">
      <p:transition spd="slow" advTm="2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soorten apparaten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Electrische apparaten en electrosmog | Zonnevlecht">
            <a:extLst>
              <a:ext uri="{FF2B5EF4-FFF2-40B4-BE49-F238E27FC236}">
                <a16:creationId xmlns:a16="http://schemas.microsoft.com/office/drawing/2014/main" id="{A0526576-AB4D-D9D3-775E-2883E6722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 bwMode="auto">
          <a:xfrm>
            <a:off x="2506809" y="1762661"/>
            <a:ext cx="4130382" cy="41303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158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"/>
    </mc:Choice>
    <mc:Fallback xmlns="">
      <p:transition spd="slow" advTm="3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mobiele telefoon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mobiele telefoon - Kassa - BNNVARA">
            <a:extLst>
              <a:ext uri="{FF2B5EF4-FFF2-40B4-BE49-F238E27FC236}">
                <a16:creationId xmlns:a16="http://schemas.microsoft.com/office/drawing/2014/main" id="{58EDB6F1-529A-E3F6-9C90-7C4625F978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2"/>
          <a:stretch/>
        </p:blipFill>
        <p:spPr bwMode="auto">
          <a:xfrm>
            <a:off x="2941791" y="1680584"/>
            <a:ext cx="3260417" cy="43651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F5DAD48-C9BD-86B8-99A3-768BA4A5D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6" y="5644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5"/>
    </mc:Choice>
    <mc:Fallback xmlns="">
      <p:transition spd="slow" advTm="4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föhn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oe haar drogen of föhnen met de haardroger voor een mooi resultaat">
            <a:extLst>
              <a:ext uri="{FF2B5EF4-FFF2-40B4-BE49-F238E27FC236}">
                <a16:creationId xmlns:a16="http://schemas.microsoft.com/office/drawing/2014/main" id="{93819BE1-313A-1E40-CA86-CBDF57F084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9"/>
          <a:stretch/>
        </p:blipFill>
        <p:spPr bwMode="auto">
          <a:xfrm>
            <a:off x="2054714" y="2058988"/>
            <a:ext cx="4646759" cy="37474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645B4A85-209A-2225-818B-633E6D9B2072}"/>
              </a:ext>
            </a:extLst>
          </p:cNvPr>
          <p:cNvCxnSpPr/>
          <p:nvPr/>
        </p:nvCxnSpPr>
        <p:spPr>
          <a:xfrm flipH="1">
            <a:off x="4572000" y="1919922"/>
            <a:ext cx="523875" cy="5143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FCFE91-A39E-EDFA-8F98-E330736EF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774" y="56637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3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9"/>
    </mc:Choice>
    <mc:Fallback xmlns="">
      <p:transition spd="slow" advTm="2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klep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B338BF3-CE7F-608F-BE42-0831DF03A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742" y="5616640"/>
            <a:ext cx="487363" cy="487363"/>
          </a:xfrm>
          <a:prstGeom prst="rect">
            <a:avLst/>
          </a:prstGeom>
        </p:spPr>
      </p:pic>
      <p:pic>
        <p:nvPicPr>
          <p:cNvPr id="6" name="Afbeelding 5" descr="Smalle En Compacte Vaatwassers | Bosch">
            <a:extLst>
              <a:ext uri="{FF2B5EF4-FFF2-40B4-BE49-F238E27FC236}">
                <a16:creationId xmlns:a16="http://schemas.microsoft.com/office/drawing/2014/main" id="{306E8814-5FD6-29CA-ACA9-40BE2BCD51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34" y="1817710"/>
            <a:ext cx="3012532" cy="4020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67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"/>
    </mc:Choice>
    <mc:Fallback xmlns="">
      <p:transition spd="slow" advTm="3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aanrecht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Lavelli Cucina - IKEA Italia">
            <a:extLst>
              <a:ext uri="{FF2B5EF4-FFF2-40B4-BE49-F238E27FC236}">
                <a16:creationId xmlns:a16="http://schemas.microsoft.com/office/drawing/2014/main" id="{2BC2D4DC-479C-C976-A2E9-8133A28ED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560" y="1781970"/>
            <a:ext cx="3992880" cy="399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9FCF13-7370-8E08-9474-5E1D59388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754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7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6"/>
    </mc:Choice>
    <mc:Fallback xmlns="">
      <p:transition spd="slow" advTm="3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pit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7FFC93-E22E-36DA-F1E1-57A6BC652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193" y="5654937"/>
            <a:ext cx="487363" cy="48736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7168E9-6F8A-5621-1BD5-CFB0DF88A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375" y="2178905"/>
            <a:ext cx="4975250" cy="326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6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"/>
    </mc:Choice>
    <mc:Fallback xmlns="">
      <p:transition spd="slow" advTm="2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kan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Kan, SÄLLSKAPLIG, met een patroon, 2 l - IKEA">
            <a:extLst>
              <a:ext uri="{FF2B5EF4-FFF2-40B4-BE49-F238E27FC236}">
                <a16:creationId xmlns:a16="http://schemas.microsoft.com/office/drawing/2014/main" id="{0E2ED458-2F51-82A1-C497-19225DD49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9" y="2000249"/>
            <a:ext cx="3701433" cy="370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1D24D1-426E-9495-65B4-5710723D7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20" y="55883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5"/>
    </mc:Choice>
    <mc:Fallback xmlns="">
      <p:transition spd="slow" advTm="3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water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Pour Water into a Clear Glass Placed on a White Background Stock Photo -  Image of cold, hydration: 198477598">
            <a:extLst>
              <a:ext uri="{FF2B5EF4-FFF2-40B4-BE49-F238E27FC236}">
                <a16:creationId xmlns:a16="http://schemas.microsoft.com/office/drawing/2014/main" id="{CADFFBA7-FF9A-B15D-B165-32DD7900E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77" y="1649909"/>
            <a:ext cx="2925470" cy="442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59C8B9-1476-E478-E946-CA3560DDB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992" y="5624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6"/>
    </mc:Choice>
    <mc:Fallback xmlns="">
      <p:transition spd="slow" advTm="3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koken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fbeelding 6" descr="Gaan vitamines verloren tijdens het koken? | Blog | Perfect Health">
            <a:extLst>
              <a:ext uri="{FF2B5EF4-FFF2-40B4-BE49-F238E27FC236}">
                <a16:creationId xmlns:a16="http://schemas.microsoft.com/office/drawing/2014/main" id="{3A0EA0C0-82E7-07F2-8B9E-A9CFE12C11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5" r="10671"/>
          <a:stretch/>
        </p:blipFill>
        <p:spPr bwMode="auto">
          <a:xfrm>
            <a:off x="2129801" y="2281872"/>
            <a:ext cx="4600883" cy="3407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112BD6-249C-390C-0DCA-E15D945B8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616" y="58428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3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3"/>
    </mc:Choice>
    <mc:Fallback xmlns="">
      <p:transition spd="slow" advTm="2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lade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overdekt, Kabinet, triplex, Archiefkast&#10;&#10;Automatisch gegenereerde beschrijving">
            <a:extLst>
              <a:ext uri="{FF2B5EF4-FFF2-40B4-BE49-F238E27FC236}">
                <a16:creationId xmlns:a16="http://schemas.microsoft.com/office/drawing/2014/main" id="{FCA5799A-5388-D783-B764-29C0DFED3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78" y="1918825"/>
            <a:ext cx="3583665" cy="373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CD68E5-AFB8-B3B4-64A7-8002C30F3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7" y="56636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4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7"/>
    </mc:Choice>
    <mc:Fallback xmlns="">
      <p:transition spd="slow" advTm="2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ee379cd308a25673034bf96152822b22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9d86f3cafa16b2bc0f6cd9d75494f594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6b88fd-cdb9-4555-b96c-5b041ec73eef" xsi:nil="true"/>
    <lcf76f155ced4ddcb4097134ff3c332f xmlns="ebf5450b-4da8-4325-98be-37eb624cc67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41198CB-D378-49B5-8DAB-32A55E48CB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f5450b-4da8-4325-98be-37eb624cc67b"/>
    <ds:schemaRef ds:uri="2c6b88fd-cdb9-4555-b96c-5b041ec73e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C2A847-7120-46D1-AD39-E511E915F0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8AD769-D89F-4B8C-9886-403931FADD96}">
  <ds:schemaRefs>
    <ds:schemaRef ds:uri="2c6b88fd-cdb9-4555-b96c-5b041ec73eef"/>
    <ds:schemaRef ds:uri="ebf5450b-4da8-4325-98be-37eb624cc67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442</TotalTime>
  <Words>344</Words>
  <Application>Microsoft Office PowerPoint</Application>
  <PresentationFormat>Diavoorstelling (4:3)</PresentationFormat>
  <Paragraphs>180</Paragraphs>
  <Slides>180</Slides>
  <Notes>0</Notes>
  <HiddenSlides>0</HiddenSlides>
  <MMClips>164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180</vt:i4>
      </vt:variant>
    </vt:vector>
  </HeadingPairs>
  <TitlesOfParts>
    <vt:vector size="185" baseType="lpstr">
      <vt:lpstr>Arial</vt:lpstr>
      <vt:lpstr>Calibri</vt:lpstr>
      <vt:lpstr>Calibri Light</vt:lpstr>
      <vt:lpstr>Wingdings</vt:lpstr>
      <vt:lpstr>Kantoorthema</vt:lpstr>
      <vt:lpstr>PowerPoint-presentatie</vt:lpstr>
      <vt:lpstr>PowerPoint-presentatie</vt:lpstr>
      <vt:lpstr>lhet huis</vt:lpstr>
      <vt:lpstr>de sleutel</vt:lpstr>
      <vt:lpstr>lhet dak</vt:lpstr>
      <vt:lpstr>lhet slot</vt:lpstr>
      <vt:lpstr>de schoorsteen</vt:lpstr>
      <vt:lpstr>de ruit</vt:lpstr>
      <vt:lpstr>lhet raam</vt:lpstr>
      <vt:lpstr>de deur</vt:lpstr>
      <vt:lpstr>de trap </vt:lpstr>
      <vt:lpstr>de muur</vt:lpstr>
      <vt:lpstr>lhet puntdak</vt:lpstr>
      <vt:lpstr>lhet balkon</vt:lpstr>
      <vt:lpstr>de regenpijp </vt:lpstr>
      <vt:lpstr>lhet platte dak</vt:lpstr>
      <vt:lpstr>de lift </vt:lpstr>
      <vt:lpstr>de verdieping/de etage </vt:lpstr>
      <vt:lpstr>de flat </vt:lpstr>
      <vt:lpstr>lhet adres</vt:lpstr>
      <vt:lpstr>de straat </vt:lpstr>
      <vt:lpstr>lhet huisnummer</vt:lpstr>
      <vt:lpstr>de postcode </vt:lpstr>
      <vt:lpstr>de woonplaats </vt:lpstr>
      <vt:lpstr>lhet kenmerk</vt:lpstr>
      <vt:lpstr>bouwen </vt:lpstr>
      <vt:lpstr>de hut </vt:lpstr>
      <vt:lpstr>de stok</vt:lpstr>
      <vt:lpstr>de tent</vt:lpstr>
      <vt:lpstr>klein</vt:lpstr>
      <vt:lpstr>flink</vt:lpstr>
      <vt:lpstr>groot </vt:lpstr>
      <vt:lpstr>reusachtig</vt:lpstr>
      <vt:lpstr>de soorten huizen</vt:lpstr>
      <vt:lpstr>lhet rijtjeshuis</vt:lpstr>
      <vt:lpstr>de villa </vt:lpstr>
      <vt:lpstr>lhet kasteel</vt:lpstr>
      <vt:lpstr>de woonboot </vt:lpstr>
      <vt:lpstr>vrijstaand</vt:lpstr>
      <vt:lpstr>de paalwoning </vt:lpstr>
      <vt:lpstr>de iglo </vt:lpstr>
      <vt:lpstr>de woonwagen </vt:lpstr>
      <vt:lpstr>vroeger</vt:lpstr>
      <vt:lpstr>nu </vt:lpstr>
      <vt:lpstr>later</vt:lpstr>
      <vt:lpstr>de slaapkamer</vt:lpstr>
      <vt:lpstr>de woonkamer  </vt:lpstr>
      <vt:lpstr>de zolder</vt:lpstr>
      <vt:lpstr>de kelder </vt:lpstr>
      <vt:lpstr>de badkamer</vt:lpstr>
      <vt:lpstr>de keuken</vt:lpstr>
      <vt:lpstr>de bank </vt:lpstr>
      <vt:lpstr>de kast </vt:lpstr>
      <vt:lpstr>de radio</vt:lpstr>
      <vt:lpstr>de stoel </vt:lpstr>
      <vt:lpstr>de tafel </vt:lpstr>
      <vt:lpstr>de televisie</vt:lpstr>
      <vt:lpstr>thuis</vt:lpstr>
      <vt:lpstr>de meubels </vt:lpstr>
      <vt:lpstr>de kruk </vt:lpstr>
      <vt:lpstr>lhet vloerkleed</vt:lpstr>
      <vt:lpstr>PowerPoint-presentatie</vt:lpstr>
      <vt:lpstr>lhet bed</vt:lpstr>
      <vt:lpstr>lhet dekbed</vt:lpstr>
      <vt:lpstr>lhet kussen</vt:lpstr>
      <vt:lpstr>lhet gordijn</vt:lpstr>
      <vt:lpstr>lhet plafond</vt:lpstr>
      <vt:lpstr>de vloer </vt:lpstr>
      <vt:lpstr>de knuffel </vt:lpstr>
      <vt:lpstr>de vensterbank</vt:lpstr>
      <vt:lpstr>de deken</vt:lpstr>
      <vt:lpstr>lhet laken</vt:lpstr>
      <vt:lpstr>lhet matras</vt:lpstr>
      <vt:lpstr>lhet bureau</vt:lpstr>
      <vt:lpstr>de volgorde </vt:lpstr>
      <vt:lpstr>lhet tapijt</vt:lpstr>
      <vt:lpstr>de deurmat</vt:lpstr>
      <vt:lpstr>de stekker </vt:lpstr>
      <vt:lpstr>lhet stopcontact</vt:lpstr>
      <vt:lpstr>lhet behang</vt:lpstr>
      <vt:lpstr>de tegels </vt:lpstr>
      <vt:lpstr>de ruit</vt:lpstr>
      <vt:lpstr>lhet raam</vt:lpstr>
      <vt:lpstr>lhet apparaat</vt:lpstr>
      <vt:lpstr>de afstandsbediening </vt:lpstr>
      <vt:lpstr>de batterij </vt:lpstr>
      <vt:lpstr>elektrisch</vt:lpstr>
      <vt:lpstr>de motor </vt:lpstr>
      <vt:lpstr>werken</vt:lpstr>
      <vt:lpstr>de soorten apparaten </vt:lpstr>
      <vt:lpstr>de mobiele telefoon </vt:lpstr>
      <vt:lpstr>de föhn</vt:lpstr>
      <vt:lpstr>de klep</vt:lpstr>
      <vt:lpstr>lhet aanrecht</vt:lpstr>
      <vt:lpstr>de pit </vt:lpstr>
      <vt:lpstr>de kan </vt:lpstr>
      <vt:lpstr>lhet water</vt:lpstr>
      <vt:lpstr>koken</vt:lpstr>
      <vt:lpstr>de lade</vt:lpstr>
      <vt:lpstr>de afzuigkap </vt:lpstr>
      <vt:lpstr>de fluitketel </vt:lpstr>
      <vt:lpstr>lhet fornuis</vt:lpstr>
      <vt:lpstr>de lucifer/ het lucifer houtje </vt:lpstr>
      <vt:lpstr>de koelkast </vt:lpstr>
      <vt:lpstr>de toekomst </vt:lpstr>
      <vt:lpstr>lhet bad</vt:lpstr>
      <vt:lpstr>de douche </vt:lpstr>
      <vt:lpstr>douchen</vt:lpstr>
      <vt:lpstr>de kraan </vt:lpstr>
      <vt:lpstr>de spons </vt:lpstr>
      <vt:lpstr>de zeep </vt:lpstr>
      <vt:lpstr>de box </vt:lpstr>
      <vt:lpstr>de kinderwagen </vt:lpstr>
      <vt:lpstr>de wieg </vt:lpstr>
      <vt:lpstr>bovenin</vt:lpstr>
      <vt:lpstr>bovenop</vt:lpstr>
      <vt:lpstr>onderin</vt:lpstr>
      <vt:lpstr>stofzuigen</vt:lpstr>
      <vt:lpstr>de stofzuiger  </vt:lpstr>
      <vt:lpstr>de vuilniszak </vt:lpstr>
      <vt:lpstr>de bezem </vt:lpstr>
      <vt:lpstr>de dweil </vt:lpstr>
      <vt:lpstr>dweilen</vt:lpstr>
      <vt:lpstr>de afwas </vt:lpstr>
      <vt:lpstr>lhet stoffer en blik</vt:lpstr>
      <vt:lpstr>schoonmaken</vt:lpstr>
      <vt:lpstr>inrichten</vt:lpstr>
      <vt:lpstr>PowerPoint-presentatie</vt:lpstr>
      <vt:lpstr>de deurbel </vt:lpstr>
      <vt:lpstr>lhet sleutelgat </vt:lpstr>
      <vt:lpstr>de sleutelhanger </vt:lpstr>
      <vt:lpstr>bovenaan</vt:lpstr>
      <vt:lpstr>onderaan</vt:lpstr>
      <vt:lpstr>de roltrap </vt:lpstr>
      <vt:lpstr>de trapleuning </vt:lpstr>
      <vt:lpstr>de trede</vt:lpstr>
      <vt:lpstr>voeten vegen</vt:lpstr>
      <vt:lpstr>de sleutel</vt:lpstr>
      <vt:lpstr>lhet midden</vt:lpstr>
      <vt:lpstr>aanbellen</vt:lpstr>
      <vt:lpstr>de binnenkant </vt:lpstr>
      <vt:lpstr>de buitenkant </vt:lpstr>
      <vt:lpstr>lhet plastic</vt:lpstr>
      <vt:lpstr>lhet ijzer</vt:lpstr>
      <vt:lpstr>lhet hout</vt:lpstr>
      <vt:lpstr>de kurk </vt:lpstr>
      <vt:lpstr>de stof</vt:lpstr>
      <vt:lpstr>lhet materiaal</vt:lpstr>
      <vt:lpstr>lhet bouwmateriaal</vt:lpstr>
      <vt:lpstr>de baksteen </vt:lpstr>
      <vt:lpstr>lhet glas</vt:lpstr>
      <vt:lpstr>lhet beton</vt:lpstr>
      <vt:lpstr>lhet gereedschap</vt:lpstr>
      <vt:lpstr>de hamer </vt:lpstr>
      <vt:lpstr>de boor</vt:lpstr>
      <vt:lpstr>de zaag </vt:lpstr>
      <vt:lpstr>de bijl </vt:lpstr>
      <vt:lpstr>maken</vt:lpstr>
      <vt:lpstr>boren</vt:lpstr>
      <vt:lpstr>zagen</vt:lpstr>
      <vt:lpstr>lhet karwei</vt:lpstr>
      <vt:lpstr>de metselaar </vt:lpstr>
      <vt:lpstr>de timmerman</vt:lpstr>
      <vt:lpstr>timmeren</vt:lpstr>
      <vt:lpstr>de schilder </vt:lpstr>
      <vt:lpstr>metselen</vt:lpstr>
      <vt:lpstr>schilderen</vt:lpstr>
      <vt:lpstr>lhet beroep</vt:lpstr>
      <vt:lpstr>de garage </vt:lpstr>
      <vt:lpstr>lhet hek</vt:lpstr>
      <vt:lpstr>de poort </vt:lpstr>
      <vt:lpstr>de schuur</vt:lpstr>
      <vt:lpstr>de tuin </vt:lpstr>
      <vt:lpstr>arm</vt:lpstr>
      <vt:lpstr>rijk</vt:lpstr>
      <vt:lpstr>schatrijk</vt:lpstr>
      <vt:lpstr>de miljonair </vt:lpstr>
      <vt:lpstr>schatten</vt:lpstr>
      <vt:lpstr>meten</vt:lpstr>
      <vt:lpstr>één meter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lhet huis</dc:title>
  <dc:creator>Bruno Leite de Oliveira</dc:creator>
  <cp:lastModifiedBy>Evi Kruijer</cp:lastModifiedBy>
  <cp:revision>2</cp:revision>
  <dcterms:created xsi:type="dcterms:W3CDTF">2023-06-13T09:40:46Z</dcterms:created>
  <dcterms:modified xsi:type="dcterms:W3CDTF">2024-10-22T11:15:15Z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0x010100C7EF603E5C6A7342B741E5847C80CC52</vt:lpwstr>
  </property>
  <property fmtid="{D5CDD505-2E9C-101B-9397-08002B2CF9AE}" pid="3" name="MediaServiceImageTags">
    <vt:lpwstr/>
  </property>
</Properties>
</file>