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431" r:id="rId5"/>
    <p:sldId id="466" r:id="rId6"/>
    <p:sldId id="258" r:id="rId7"/>
    <p:sldId id="467" r:id="rId8"/>
    <p:sldId id="271" r:id="rId9"/>
    <p:sldId id="468" r:id="rId10"/>
    <p:sldId id="469" r:id="rId11"/>
    <p:sldId id="470" r:id="rId12"/>
    <p:sldId id="471" r:id="rId13"/>
    <p:sldId id="472" r:id="rId14"/>
    <p:sldId id="473" r:id="rId15"/>
    <p:sldId id="474" r:id="rId16"/>
    <p:sldId id="475" r:id="rId17"/>
    <p:sldId id="476" r:id="rId18"/>
    <p:sldId id="477" r:id="rId19"/>
    <p:sldId id="478" r:id="rId20"/>
    <p:sldId id="479" r:id="rId21"/>
    <p:sldId id="480" r:id="rId22"/>
    <p:sldId id="481" r:id="rId23"/>
    <p:sldId id="482" r:id="rId24"/>
    <p:sldId id="483" r:id="rId25"/>
    <p:sldId id="484" r:id="rId26"/>
    <p:sldId id="485" r:id="rId27"/>
    <p:sldId id="486" r:id="rId28"/>
    <p:sldId id="487" r:id="rId29"/>
    <p:sldId id="488" r:id="rId30"/>
    <p:sldId id="489" r:id="rId31"/>
    <p:sldId id="490" r:id="rId32"/>
    <p:sldId id="491" r:id="rId33"/>
    <p:sldId id="262" r:id="rId34"/>
    <p:sldId id="492" r:id="rId35"/>
    <p:sldId id="493" r:id="rId36"/>
    <p:sldId id="494" r:id="rId37"/>
    <p:sldId id="495" r:id="rId38"/>
    <p:sldId id="496" r:id="rId39"/>
    <p:sldId id="497" r:id="rId40"/>
    <p:sldId id="498" r:id="rId41"/>
    <p:sldId id="499" r:id="rId42"/>
    <p:sldId id="500" r:id="rId43"/>
    <p:sldId id="296" r:id="rId44"/>
    <p:sldId id="501" r:id="rId45"/>
    <p:sldId id="502" r:id="rId46"/>
    <p:sldId id="503" r:id="rId47"/>
    <p:sldId id="504" r:id="rId48"/>
    <p:sldId id="505" r:id="rId49"/>
    <p:sldId id="506" r:id="rId50"/>
    <p:sldId id="507" r:id="rId51"/>
    <p:sldId id="508" r:id="rId52"/>
    <p:sldId id="509" r:id="rId53"/>
    <p:sldId id="510" r:id="rId54"/>
    <p:sldId id="511" r:id="rId55"/>
    <p:sldId id="569" r:id="rId56"/>
    <p:sldId id="570" r:id="rId57"/>
    <p:sldId id="571" r:id="rId58"/>
    <p:sldId id="573" r:id="rId59"/>
    <p:sldId id="572" r:id="rId60"/>
    <p:sldId id="512" r:id="rId61"/>
    <p:sldId id="257" r:id="rId62"/>
    <p:sldId id="513" r:id="rId63"/>
    <p:sldId id="514" r:id="rId64"/>
    <p:sldId id="515" r:id="rId65"/>
    <p:sldId id="516" r:id="rId66"/>
    <p:sldId id="517" r:id="rId67"/>
    <p:sldId id="518" r:id="rId68"/>
    <p:sldId id="519" r:id="rId69"/>
    <p:sldId id="520" r:id="rId70"/>
    <p:sldId id="521" r:id="rId71"/>
    <p:sldId id="522" r:id="rId72"/>
    <p:sldId id="523" r:id="rId73"/>
    <p:sldId id="574" r:id="rId74"/>
    <p:sldId id="575" r:id="rId75"/>
    <p:sldId id="576" r:id="rId76"/>
    <p:sldId id="524" r:id="rId77"/>
    <p:sldId id="525" r:id="rId78"/>
    <p:sldId id="526" r:id="rId79"/>
    <p:sldId id="527" r:id="rId80"/>
    <p:sldId id="528" r:id="rId81"/>
    <p:sldId id="530" r:id="rId82"/>
    <p:sldId id="531" r:id="rId83"/>
    <p:sldId id="532" r:id="rId84"/>
    <p:sldId id="577" r:id="rId85"/>
    <p:sldId id="579" r:id="rId86"/>
    <p:sldId id="580" r:id="rId87"/>
    <p:sldId id="578" r:id="rId88"/>
    <p:sldId id="433" r:id="rId89"/>
    <p:sldId id="533" r:id="rId90"/>
    <p:sldId id="534" r:id="rId91"/>
    <p:sldId id="535" r:id="rId92"/>
    <p:sldId id="536" r:id="rId93"/>
    <p:sldId id="537" r:id="rId94"/>
    <p:sldId id="538" r:id="rId95"/>
    <p:sldId id="539" r:id="rId96"/>
    <p:sldId id="540" r:id="rId97"/>
    <p:sldId id="541" r:id="rId98"/>
    <p:sldId id="542" r:id="rId99"/>
    <p:sldId id="543" r:id="rId100"/>
    <p:sldId id="544" r:id="rId101"/>
    <p:sldId id="545" r:id="rId102"/>
    <p:sldId id="546" r:id="rId103"/>
    <p:sldId id="547" r:id="rId104"/>
    <p:sldId id="548" r:id="rId105"/>
    <p:sldId id="549" r:id="rId106"/>
    <p:sldId id="550" r:id="rId107"/>
    <p:sldId id="551" r:id="rId108"/>
    <p:sldId id="552" r:id="rId109"/>
    <p:sldId id="553" r:id="rId110"/>
    <p:sldId id="554" r:id="rId111"/>
    <p:sldId id="555" r:id="rId112"/>
    <p:sldId id="556" r:id="rId113"/>
    <p:sldId id="557" r:id="rId114"/>
    <p:sldId id="581" r:id="rId115"/>
    <p:sldId id="582" r:id="rId116"/>
    <p:sldId id="583" r:id="rId117"/>
    <p:sldId id="558" r:id="rId118"/>
    <p:sldId id="559" r:id="rId119"/>
    <p:sldId id="560" r:id="rId120"/>
    <p:sldId id="561" r:id="rId121"/>
    <p:sldId id="584" r:id="rId122"/>
    <p:sldId id="585" r:id="rId123"/>
    <p:sldId id="586" r:id="rId124"/>
    <p:sldId id="587" r:id="rId125"/>
    <p:sldId id="591" r:id="rId126"/>
    <p:sldId id="592" r:id="rId127"/>
    <p:sldId id="593" r:id="rId128"/>
    <p:sldId id="594" r:id="rId129"/>
    <p:sldId id="562" r:id="rId130"/>
    <p:sldId id="563" r:id="rId131"/>
    <p:sldId id="565" r:id="rId132"/>
    <p:sldId id="596" r:id="rId133"/>
    <p:sldId id="597" r:id="rId134"/>
    <p:sldId id="598" r:id="rId135"/>
    <p:sldId id="599" r:id="rId136"/>
    <p:sldId id="600" r:id="rId137"/>
    <p:sldId id="601" r:id="rId138"/>
    <p:sldId id="602" r:id="rId139"/>
    <p:sldId id="603" r:id="rId140"/>
    <p:sldId id="564" r:id="rId141"/>
    <p:sldId id="595" r:id="rId142"/>
    <p:sldId id="566" r:id="rId143"/>
    <p:sldId id="567" r:id="rId144"/>
    <p:sldId id="568" r:id="rId145"/>
    <p:sldId id="604" r:id="rId146"/>
    <p:sldId id="605" r:id="rId147"/>
    <p:sldId id="606" r:id="rId1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AB8E32-B0B8-4A7D-ABFE-EF30F80BBF34}" v="49" dt="2024-09-30T12:00:54.5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7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2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presProps" Target="presProps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viewProps" Target="view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theme" Target="theme/theme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microsoft.com/office/2015/10/relationships/revisionInfo" Target="revisionInfo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30-9-2024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6537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30-9-2024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153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30-9-2024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374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30-9-2024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256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30-9-2024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8512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30-9-2024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110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30-9-2024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0667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30-9-2024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4397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30-9-2024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3826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30-9-2024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4094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30-9-2024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4457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0CC71-0800-4EA5-AEC0-E46B1F23609F}" type="datetimeFigureOut">
              <a:rPr lang="nl-NL" smtClean="0"/>
              <a:t>30-9-2024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489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5" Type="http://schemas.openxmlformats.org/officeDocument/2006/relationships/image" Target="../media/image3.png"/><Relationship Id="rId4" Type="http://schemas.openxmlformats.org/officeDocument/2006/relationships/image" Target="../media/image98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3.png"/><Relationship Id="rId4" Type="http://schemas.openxmlformats.org/officeDocument/2006/relationships/image" Target="../media/image9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5" Type="http://schemas.openxmlformats.org/officeDocument/2006/relationships/image" Target="../media/image3.png"/><Relationship Id="rId4" Type="http://schemas.openxmlformats.org/officeDocument/2006/relationships/image" Target="../media/image10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5" Type="http://schemas.openxmlformats.org/officeDocument/2006/relationships/image" Target="../media/image3.png"/><Relationship Id="rId4" Type="http://schemas.openxmlformats.org/officeDocument/2006/relationships/image" Target="../media/image101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3.png"/><Relationship Id="rId4" Type="http://schemas.openxmlformats.org/officeDocument/2006/relationships/image" Target="../media/image10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5" Type="http://schemas.openxmlformats.org/officeDocument/2006/relationships/image" Target="../media/image3.png"/><Relationship Id="rId4" Type="http://schemas.openxmlformats.org/officeDocument/2006/relationships/image" Target="../media/image10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5" Type="http://schemas.openxmlformats.org/officeDocument/2006/relationships/image" Target="../media/image3.png"/><Relationship Id="rId4" Type="http://schemas.openxmlformats.org/officeDocument/2006/relationships/image" Target="../media/image104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3.png"/><Relationship Id="rId4" Type="http://schemas.openxmlformats.org/officeDocument/2006/relationships/image" Target="../media/image105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5" Type="http://schemas.openxmlformats.org/officeDocument/2006/relationships/image" Target="../media/image3.png"/><Relationship Id="rId4" Type="http://schemas.openxmlformats.org/officeDocument/2006/relationships/image" Target="../media/image106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5" Type="http://schemas.openxmlformats.org/officeDocument/2006/relationships/image" Target="../media/image3.png"/><Relationship Id="rId4" Type="http://schemas.openxmlformats.org/officeDocument/2006/relationships/image" Target="../media/image10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3.png"/><Relationship Id="rId4" Type="http://schemas.openxmlformats.org/officeDocument/2006/relationships/image" Target="../media/image108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5" Type="http://schemas.openxmlformats.org/officeDocument/2006/relationships/image" Target="../media/image3.png"/><Relationship Id="rId4" Type="http://schemas.openxmlformats.org/officeDocument/2006/relationships/image" Target="../media/image109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5" Type="http://schemas.openxmlformats.org/officeDocument/2006/relationships/image" Target="../media/image3.png"/><Relationship Id="rId4" Type="http://schemas.openxmlformats.org/officeDocument/2006/relationships/image" Target="../media/image110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5" Type="http://schemas.openxmlformats.org/officeDocument/2006/relationships/image" Target="../media/image3.png"/><Relationship Id="rId4" Type="http://schemas.openxmlformats.org/officeDocument/2006/relationships/image" Target="../media/image11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5" Type="http://schemas.openxmlformats.org/officeDocument/2006/relationships/image" Target="../media/image3.png"/><Relationship Id="rId4" Type="http://schemas.openxmlformats.org/officeDocument/2006/relationships/image" Target="../media/image11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5" Type="http://schemas.openxmlformats.org/officeDocument/2006/relationships/image" Target="../media/image3.png"/><Relationship Id="rId4" Type="http://schemas.openxmlformats.org/officeDocument/2006/relationships/image" Target="../media/image113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5" Type="http://schemas.openxmlformats.org/officeDocument/2006/relationships/image" Target="../media/image3.png"/><Relationship Id="rId4" Type="http://schemas.openxmlformats.org/officeDocument/2006/relationships/image" Target="../media/image114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5" Type="http://schemas.openxmlformats.org/officeDocument/2006/relationships/image" Target="../media/image3.png"/><Relationship Id="rId4" Type="http://schemas.openxmlformats.org/officeDocument/2006/relationships/image" Target="../media/image11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5" Type="http://schemas.openxmlformats.org/officeDocument/2006/relationships/image" Target="../media/image3.png"/><Relationship Id="rId4" Type="http://schemas.openxmlformats.org/officeDocument/2006/relationships/image" Target="../media/image11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5" Type="http://schemas.openxmlformats.org/officeDocument/2006/relationships/image" Target="../media/image3.png"/><Relationship Id="rId4" Type="http://schemas.openxmlformats.org/officeDocument/2006/relationships/image" Target="../media/image1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5" Type="http://schemas.openxmlformats.org/officeDocument/2006/relationships/image" Target="../media/image3.png"/><Relationship Id="rId4" Type="http://schemas.openxmlformats.org/officeDocument/2006/relationships/image" Target="../media/image118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3.png"/><Relationship Id="rId4" Type="http://schemas.openxmlformats.org/officeDocument/2006/relationships/image" Target="../media/image119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5" Type="http://schemas.openxmlformats.org/officeDocument/2006/relationships/image" Target="../media/image3.png"/><Relationship Id="rId4" Type="http://schemas.openxmlformats.org/officeDocument/2006/relationships/image" Target="../media/image120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5" Type="http://schemas.openxmlformats.org/officeDocument/2006/relationships/image" Target="../media/image3.png"/><Relationship Id="rId4" Type="http://schemas.openxmlformats.org/officeDocument/2006/relationships/image" Target="../media/image12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5" Type="http://schemas.openxmlformats.org/officeDocument/2006/relationships/image" Target="../media/image3.png"/><Relationship Id="rId4" Type="http://schemas.openxmlformats.org/officeDocument/2006/relationships/image" Target="../media/image122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5" Type="http://schemas.openxmlformats.org/officeDocument/2006/relationships/image" Target="../media/image3.png"/><Relationship Id="rId4" Type="http://schemas.openxmlformats.org/officeDocument/2006/relationships/image" Target="../media/image12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3.png"/><Relationship Id="rId4" Type="http://schemas.openxmlformats.org/officeDocument/2006/relationships/image" Target="../media/image124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5" Type="http://schemas.openxmlformats.org/officeDocument/2006/relationships/image" Target="../media/image125.jpeg"/><Relationship Id="rId4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5" Type="http://schemas.openxmlformats.org/officeDocument/2006/relationships/image" Target="../media/image3.png"/><Relationship Id="rId4" Type="http://schemas.openxmlformats.org/officeDocument/2006/relationships/image" Target="../media/image126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5" Type="http://schemas.openxmlformats.org/officeDocument/2006/relationships/image" Target="../media/image3.png"/><Relationship Id="rId4" Type="http://schemas.openxmlformats.org/officeDocument/2006/relationships/image" Target="../media/image1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5" Type="http://schemas.openxmlformats.org/officeDocument/2006/relationships/image" Target="../media/image3.png"/><Relationship Id="rId4" Type="http://schemas.openxmlformats.org/officeDocument/2006/relationships/image" Target="../media/image128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5" Type="http://schemas.openxmlformats.org/officeDocument/2006/relationships/image" Target="../media/image3.png"/><Relationship Id="rId4" Type="http://schemas.openxmlformats.org/officeDocument/2006/relationships/image" Target="../media/image129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5" Type="http://schemas.openxmlformats.org/officeDocument/2006/relationships/image" Target="../media/image3.png"/><Relationship Id="rId4" Type="http://schemas.openxmlformats.org/officeDocument/2006/relationships/image" Target="../media/image130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5" Type="http://schemas.openxmlformats.org/officeDocument/2006/relationships/image" Target="../media/image3.png"/><Relationship Id="rId4" Type="http://schemas.openxmlformats.org/officeDocument/2006/relationships/image" Target="../media/image131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3.png"/><Relationship Id="rId4" Type="http://schemas.openxmlformats.org/officeDocument/2006/relationships/image" Target="../media/image132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5" Type="http://schemas.openxmlformats.org/officeDocument/2006/relationships/image" Target="../media/image3.png"/><Relationship Id="rId4" Type="http://schemas.openxmlformats.org/officeDocument/2006/relationships/image" Target="../media/image133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5" Type="http://schemas.openxmlformats.org/officeDocument/2006/relationships/image" Target="../media/image3.png"/><Relationship Id="rId4" Type="http://schemas.openxmlformats.org/officeDocument/2006/relationships/image" Target="../media/image134.jpe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8.png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5" Type="http://schemas.openxmlformats.org/officeDocument/2006/relationships/image" Target="../media/image3.png"/><Relationship Id="rId4" Type="http://schemas.openxmlformats.org/officeDocument/2006/relationships/image" Target="../media/image139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5" Type="http://schemas.openxmlformats.org/officeDocument/2006/relationships/image" Target="../media/image3.png"/><Relationship Id="rId4" Type="http://schemas.openxmlformats.org/officeDocument/2006/relationships/image" Target="../media/image1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5" Type="http://schemas.openxmlformats.org/officeDocument/2006/relationships/image" Target="../media/image3.png"/><Relationship Id="rId4" Type="http://schemas.openxmlformats.org/officeDocument/2006/relationships/image" Target="../media/image132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5" Type="http://schemas.openxmlformats.org/officeDocument/2006/relationships/image" Target="../media/image3.png"/><Relationship Id="rId4" Type="http://schemas.openxmlformats.org/officeDocument/2006/relationships/image" Target="../media/image141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5" Type="http://schemas.openxmlformats.org/officeDocument/2006/relationships/image" Target="../media/image3.png"/><Relationship Id="rId4" Type="http://schemas.openxmlformats.org/officeDocument/2006/relationships/image" Target="../media/image142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5" Type="http://schemas.openxmlformats.org/officeDocument/2006/relationships/image" Target="../media/image3.png"/><Relationship Id="rId4" Type="http://schemas.openxmlformats.org/officeDocument/2006/relationships/image" Target="../media/image143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5" Type="http://schemas.openxmlformats.org/officeDocument/2006/relationships/image" Target="../media/image3.png"/><Relationship Id="rId4" Type="http://schemas.openxmlformats.org/officeDocument/2006/relationships/image" Target="../media/image1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3.png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3.png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57.jpe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3.png"/><Relationship Id="rId4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3.png"/><Relationship Id="rId4" Type="http://schemas.openxmlformats.org/officeDocument/2006/relationships/image" Target="../media/image5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3.png"/><Relationship Id="rId4" Type="http://schemas.openxmlformats.org/officeDocument/2006/relationships/image" Target="../media/image6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3.png"/><Relationship Id="rId4" Type="http://schemas.openxmlformats.org/officeDocument/2006/relationships/image" Target="../media/image6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3.png"/><Relationship Id="rId4" Type="http://schemas.openxmlformats.org/officeDocument/2006/relationships/image" Target="../media/image6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3.png"/><Relationship Id="rId4" Type="http://schemas.openxmlformats.org/officeDocument/2006/relationships/image" Target="../media/image6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3.png"/><Relationship Id="rId4" Type="http://schemas.openxmlformats.org/officeDocument/2006/relationships/image" Target="../media/image6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3.png"/><Relationship Id="rId4" Type="http://schemas.openxmlformats.org/officeDocument/2006/relationships/image" Target="../media/image6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3.png"/><Relationship Id="rId4" Type="http://schemas.openxmlformats.org/officeDocument/2006/relationships/image" Target="../media/image6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3.png"/><Relationship Id="rId4" Type="http://schemas.openxmlformats.org/officeDocument/2006/relationships/image" Target="../media/image6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3.png"/><Relationship Id="rId4" Type="http://schemas.openxmlformats.org/officeDocument/2006/relationships/image" Target="../media/image6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5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3.png"/><Relationship Id="rId4" Type="http://schemas.openxmlformats.org/officeDocument/2006/relationships/image" Target="../media/image7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3.png"/><Relationship Id="rId4" Type="http://schemas.openxmlformats.org/officeDocument/2006/relationships/image" Target="../media/image7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5" Type="http://schemas.openxmlformats.org/officeDocument/2006/relationships/image" Target="../media/image3.png"/><Relationship Id="rId4" Type="http://schemas.openxmlformats.org/officeDocument/2006/relationships/image" Target="../media/image7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3.png"/><Relationship Id="rId4" Type="http://schemas.openxmlformats.org/officeDocument/2006/relationships/image" Target="../media/image73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3.png"/><Relationship Id="rId4" Type="http://schemas.openxmlformats.org/officeDocument/2006/relationships/image" Target="../media/image7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3.png"/><Relationship Id="rId4" Type="http://schemas.openxmlformats.org/officeDocument/2006/relationships/image" Target="../media/image7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3.png"/><Relationship Id="rId4" Type="http://schemas.openxmlformats.org/officeDocument/2006/relationships/image" Target="../media/image7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3.png"/><Relationship Id="rId4" Type="http://schemas.openxmlformats.org/officeDocument/2006/relationships/image" Target="../media/image7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5" Type="http://schemas.openxmlformats.org/officeDocument/2006/relationships/image" Target="../media/image3.png"/><Relationship Id="rId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3.png"/><Relationship Id="rId4" Type="http://schemas.openxmlformats.org/officeDocument/2006/relationships/image" Target="../media/image7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5" Type="http://schemas.openxmlformats.org/officeDocument/2006/relationships/image" Target="../media/image3.png"/><Relationship Id="rId4" Type="http://schemas.openxmlformats.org/officeDocument/2006/relationships/image" Target="../media/image8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5" Type="http://schemas.openxmlformats.org/officeDocument/2006/relationships/image" Target="../media/image3.png"/><Relationship Id="rId4" Type="http://schemas.openxmlformats.org/officeDocument/2006/relationships/image" Target="../media/image8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3.png"/><Relationship Id="rId4" Type="http://schemas.openxmlformats.org/officeDocument/2006/relationships/image" Target="../media/image8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5" Type="http://schemas.openxmlformats.org/officeDocument/2006/relationships/image" Target="../media/image3.png"/><Relationship Id="rId4" Type="http://schemas.openxmlformats.org/officeDocument/2006/relationships/image" Target="../media/image8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5" Type="http://schemas.openxmlformats.org/officeDocument/2006/relationships/image" Target="../media/image3.png"/><Relationship Id="rId4" Type="http://schemas.openxmlformats.org/officeDocument/2006/relationships/image" Target="../media/image8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3.png"/><Relationship Id="rId4" Type="http://schemas.openxmlformats.org/officeDocument/2006/relationships/image" Target="../media/image8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5" Type="http://schemas.openxmlformats.org/officeDocument/2006/relationships/image" Target="../media/image3.png"/><Relationship Id="rId4" Type="http://schemas.openxmlformats.org/officeDocument/2006/relationships/image" Target="../media/image8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5" Type="http://schemas.openxmlformats.org/officeDocument/2006/relationships/image" Target="../media/image3.png"/><Relationship Id="rId4" Type="http://schemas.openxmlformats.org/officeDocument/2006/relationships/image" Target="../media/image8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5" Type="http://schemas.openxmlformats.org/officeDocument/2006/relationships/image" Target="../media/image3.png"/><Relationship Id="rId4" Type="http://schemas.openxmlformats.org/officeDocument/2006/relationships/image" Target="../media/image8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5" Type="http://schemas.openxmlformats.org/officeDocument/2006/relationships/image" Target="../media/image3.png"/><Relationship Id="rId4" Type="http://schemas.openxmlformats.org/officeDocument/2006/relationships/image" Target="../media/image90.gi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3.png"/><Relationship Id="rId4" Type="http://schemas.openxmlformats.org/officeDocument/2006/relationships/image" Target="../media/image91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5" Type="http://schemas.openxmlformats.org/officeDocument/2006/relationships/image" Target="../media/image3.png"/><Relationship Id="rId4" Type="http://schemas.openxmlformats.org/officeDocument/2006/relationships/image" Target="../media/image9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3.png"/><Relationship Id="rId4" Type="http://schemas.openxmlformats.org/officeDocument/2006/relationships/image" Target="../media/image9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5" Type="http://schemas.openxmlformats.org/officeDocument/2006/relationships/image" Target="../media/image3.png"/><Relationship Id="rId4" Type="http://schemas.openxmlformats.org/officeDocument/2006/relationships/image" Target="../media/image9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5" Type="http://schemas.openxmlformats.org/officeDocument/2006/relationships/image" Target="../media/image3.png"/><Relationship Id="rId4" Type="http://schemas.openxmlformats.org/officeDocument/2006/relationships/image" Target="../media/image9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3.png"/><Relationship Id="rId4" Type="http://schemas.openxmlformats.org/officeDocument/2006/relationships/image" Target="../media/image9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5" Type="http://schemas.openxmlformats.org/officeDocument/2006/relationships/image" Target="../media/image3.png"/><Relationship Id="rId4" Type="http://schemas.openxmlformats.org/officeDocument/2006/relationships/image" Target="../media/image9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5400" b="1" dirty="0">
                <a:solidFill>
                  <a:schemeClr val="bg1"/>
                </a:solidFill>
              </a:rPr>
              <a:t>Thema ‘</a:t>
            </a:r>
            <a:r>
              <a:rPr lang="nl-NL" sz="5400" b="1" dirty="0" err="1">
                <a:solidFill>
                  <a:schemeClr val="bg1"/>
                </a:solidFill>
              </a:rPr>
              <a:t>Hatsjoe</a:t>
            </a:r>
            <a:r>
              <a:rPr lang="nl-NL" sz="5400" b="1" dirty="0">
                <a:solidFill>
                  <a:schemeClr val="bg1"/>
                </a:solidFill>
              </a:rPr>
              <a:t>’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8" y="4050728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rug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ediatric Chiropractic for Autism, ADHD, Sensory Processing Disorder ...">
            <a:extLst>
              <a:ext uri="{FF2B5EF4-FFF2-40B4-BE49-F238E27FC236}">
                <a16:creationId xmlns:a16="http://schemas.microsoft.com/office/drawing/2014/main" id="{D25CD426-254C-9A13-33C0-E8C266746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988" y="1919920"/>
            <a:ext cx="2592023" cy="3880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A87C5CF1-1896-D8ED-4F5A-7F931B5BA2B7}"/>
              </a:ext>
            </a:extLst>
          </p:cNvPr>
          <p:cNvCxnSpPr/>
          <p:nvPr/>
        </p:nvCxnSpPr>
        <p:spPr>
          <a:xfrm flipV="1">
            <a:off x="3409144" y="4879265"/>
            <a:ext cx="1112520" cy="27051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DE82FB-FB5C-075C-E1C6-A383E82A4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34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2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overgeven</a:t>
            </a:r>
            <a:endParaRPr lang="nl-NL" sz="4800" dirty="0"/>
          </a:p>
        </p:txBody>
      </p:sp>
      <p:pic>
        <p:nvPicPr>
          <p:cNvPr id="3" name="Afbeelding 2" descr="Meisje met maagprobleem en overgeven, kotsen illustratie | Premium ...">
            <a:extLst>
              <a:ext uri="{FF2B5EF4-FFF2-40B4-BE49-F238E27FC236}">
                <a16:creationId xmlns:a16="http://schemas.microsoft.com/office/drawing/2014/main" id="{78CF8FEA-D8BF-24C0-ABE2-C9EE0921FE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2" t="8979" r="10013" b="7231"/>
          <a:stretch/>
        </p:blipFill>
        <p:spPr bwMode="auto">
          <a:xfrm>
            <a:off x="2789080" y="1833825"/>
            <a:ext cx="3565840" cy="3809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5B4A18-2E70-C365-66AE-98F488946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3" y="56436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beter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asisworkshop Positief Gezond met Judith - de Beweegruimte">
            <a:extLst>
              <a:ext uri="{FF2B5EF4-FFF2-40B4-BE49-F238E27FC236}">
                <a16:creationId xmlns:a16="http://schemas.microsoft.com/office/drawing/2014/main" id="{E6894661-5E8E-F860-E229-1B0414CFC4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2" t="11665" r="33168" b="3630"/>
          <a:stretch/>
        </p:blipFill>
        <p:spPr bwMode="auto">
          <a:xfrm>
            <a:off x="3027117" y="1665154"/>
            <a:ext cx="3239459" cy="43902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295CE5-0F8F-9608-CE0F-46D4E7E3C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3" y="56146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ziek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amaplaats - Ziek zijn in de vakantie???">
            <a:extLst>
              <a:ext uri="{FF2B5EF4-FFF2-40B4-BE49-F238E27FC236}">
                <a16:creationId xmlns:a16="http://schemas.microsoft.com/office/drawing/2014/main" id="{798B4D90-6AAF-BF07-C679-351EB1BED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928" y="2246143"/>
            <a:ext cx="4294144" cy="313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102A4A2-C79D-31C9-C46C-751829F66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670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zuster </a:t>
            </a:r>
            <a:r>
              <a:rPr lang="nl-NL" sz="2400" dirty="0"/>
              <a:t>(de verpleegster)</a:t>
            </a:r>
            <a:endParaRPr lang="nl-NL" sz="4400" dirty="0"/>
          </a:p>
        </p:txBody>
      </p:sp>
      <p:pic>
        <p:nvPicPr>
          <p:cNvPr id="3" name="Afbeelding 2" descr="Bucking Family Tradition Was Best - LemurianFellowship.org">
            <a:extLst>
              <a:ext uri="{FF2B5EF4-FFF2-40B4-BE49-F238E27FC236}">
                <a16:creationId xmlns:a16="http://schemas.microsoft.com/office/drawing/2014/main" id="{F9598136-D199-ACC8-96D3-28BBD0B195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/>
          <a:stretch/>
        </p:blipFill>
        <p:spPr bwMode="auto">
          <a:xfrm>
            <a:off x="3174727" y="1690689"/>
            <a:ext cx="2794545" cy="4270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F5F4AC-B1C9-FD0E-3330-D505A41A5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1" y="57171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verzorgen</a:t>
            </a:r>
            <a:endParaRPr lang="nl-NL" sz="4800" dirty="0"/>
          </a:p>
        </p:txBody>
      </p:sp>
      <p:pic>
        <p:nvPicPr>
          <p:cNvPr id="3" name="Afbeelding 2" descr="Vollstationäre Pflege">
            <a:extLst>
              <a:ext uri="{FF2B5EF4-FFF2-40B4-BE49-F238E27FC236}">
                <a16:creationId xmlns:a16="http://schemas.microsoft.com/office/drawing/2014/main" id="{E95DD059-D7D1-43E1-BDC1-C8F23FA6BE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5" t="3738" r="30091" b="782"/>
          <a:stretch/>
        </p:blipFill>
        <p:spPr bwMode="auto">
          <a:xfrm>
            <a:off x="3045996" y="1765518"/>
            <a:ext cx="3052008" cy="4014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F2FAB1-5983-F56B-B783-A0C2E2A88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50" y="57465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rusten</a:t>
            </a:r>
            <a:endParaRPr lang="nl-NL" sz="4800" dirty="0"/>
          </a:p>
        </p:txBody>
      </p:sp>
      <p:pic>
        <p:nvPicPr>
          <p:cNvPr id="3" name="Afbeelding 2" descr="12个技巧，帮你避免糖尿病并发症-杭州糖吉医疗科技有限公司">
            <a:extLst>
              <a:ext uri="{FF2B5EF4-FFF2-40B4-BE49-F238E27FC236}">
                <a16:creationId xmlns:a16="http://schemas.microsoft.com/office/drawing/2014/main" id="{6B4DA404-EAE2-3255-7801-74FD18A27D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5" t="5141" b="5335"/>
          <a:stretch/>
        </p:blipFill>
        <p:spPr bwMode="auto">
          <a:xfrm>
            <a:off x="2863335" y="1687445"/>
            <a:ext cx="3417329" cy="43456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8ED1C36-0CF7-93BC-7E3B-EC6EB3BA4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037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5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snuiten</a:t>
            </a:r>
            <a:endParaRPr lang="nl-NL" sz="4800" dirty="0"/>
          </a:p>
        </p:txBody>
      </p:sp>
      <p:pic>
        <p:nvPicPr>
          <p:cNvPr id="3" name="Afbeelding 2" descr="De 91 beste afbeeldingen van jules in 2020 | Thema, Kleuterklas ...">
            <a:extLst>
              <a:ext uri="{FF2B5EF4-FFF2-40B4-BE49-F238E27FC236}">
                <a16:creationId xmlns:a16="http://schemas.microsoft.com/office/drawing/2014/main" id="{8D97CACF-7174-9DD5-AFC1-2410DFD189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9" b="-2643"/>
          <a:stretch/>
        </p:blipFill>
        <p:spPr bwMode="auto">
          <a:xfrm>
            <a:off x="2671408" y="2008152"/>
            <a:ext cx="3801183" cy="3877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673860-C074-43F1-7B77-E9703626C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915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8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oorpijn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Oorpijn en oorontsteking | A.Vogel Advies Oren">
            <a:extLst>
              <a:ext uri="{FF2B5EF4-FFF2-40B4-BE49-F238E27FC236}">
                <a16:creationId xmlns:a16="http://schemas.microsoft.com/office/drawing/2014/main" id="{258FF32E-63D3-D3A1-CAB3-A18DEC75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9" r="29577"/>
          <a:stretch/>
        </p:blipFill>
        <p:spPr bwMode="auto">
          <a:xfrm>
            <a:off x="2985978" y="1940516"/>
            <a:ext cx="3172044" cy="38395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C324E15-BE2F-D8B5-ED6F-B071EBAA0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351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9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duizelig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rigeminal Neuralgia Surgery - Personal Injury Medical Experts | Lien ...">
            <a:extLst>
              <a:ext uri="{FF2B5EF4-FFF2-40B4-BE49-F238E27FC236}">
                <a16:creationId xmlns:a16="http://schemas.microsoft.com/office/drawing/2014/main" id="{2781E0A0-A9FE-A4FD-9BEC-875853746A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r="7591"/>
          <a:stretch/>
        </p:blipFill>
        <p:spPr bwMode="auto">
          <a:xfrm>
            <a:off x="2848078" y="1756558"/>
            <a:ext cx="3447844" cy="41930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057718-C83D-BED1-E5EC-AB523B545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69" y="57059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5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koorts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ejang Demam Pada Anak | HonestDocs">
            <a:extLst>
              <a:ext uri="{FF2B5EF4-FFF2-40B4-BE49-F238E27FC236}">
                <a16:creationId xmlns:a16="http://schemas.microsoft.com/office/drawing/2014/main" id="{8C3C8BC3-19A4-FA4B-5D93-E48F27CF4A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8" r="16371"/>
          <a:stretch/>
        </p:blipFill>
        <p:spPr bwMode="auto">
          <a:xfrm>
            <a:off x="2849323" y="1759471"/>
            <a:ext cx="3445353" cy="4201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EDDDF23-2366-F3F9-4EE7-60EC18E1E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7173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6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benen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X-benen | RondOm Podotherapeuten">
            <a:extLst>
              <a:ext uri="{FF2B5EF4-FFF2-40B4-BE49-F238E27FC236}">
                <a16:creationId xmlns:a16="http://schemas.microsoft.com/office/drawing/2014/main" id="{4ECF4516-9CCB-207D-28C5-2FC8D871F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8" r="2870" b="13681"/>
          <a:stretch/>
        </p:blipFill>
        <p:spPr bwMode="auto">
          <a:xfrm>
            <a:off x="3340374" y="1653334"/>
            <a:ext cx="2463252" cy="42520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016BB012-59F8-08E4-13C0-FB0329310F3E}"/>
              </a:ext>
            </a:extLst>
          </p:cNvPr>
          <p:cNvCxnSpPr/>
          <p:nvPr/>
        </p:nvCxnSpPr>
        <p:spPr>
          <a:xfrm flipV="1">
            <a:off x="3251433" y="3722840"/>
            <a:ext cx="762000" cy="565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5E2E55C-0471-90CF-2EE6-3A7596CF5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7" y="5661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thermometer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Elektronische thermometer met flexibele tip">
            <a:extLst>
              <a:ext uri="{FF2B5EF4-FFF2-40B4-BE49-F238E27FC236}">
                <a16:creationId xmlns:a16="http://schemas.microsoft.com/office/drawing/2014/main" id="{D84EF001-FB40-B476-BA58-3C7AB2AAF5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r="14050"/>
          <a:stretch/>
        </p:blipFill>
        <p:spPr bwMode="auto">
          <a:xfrm>
            <a:off x="2977429" y="1757574"/>
            <a:ext cx="3189141" cy="42054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251C02-9CE1-90FF-49D6-03F93B181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49" y="5719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beterschap wensen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42" name="Picture 2" descr="Werken van barmhartigheid… Zieken bezoeken | Kerknet">
            <a:extLst>
              <a:ext uri="{FF2B5EF4-FFF2-40B4-BE49-F238E27FC236}">
                <a16:creationId xmlns:a16="http://schemas.microsoft.com/office/drawing/2014/main" id="{B54181AA-D367-44BC-4C64-8AAF7E968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1" r="10874"/>
          <a:stretch/>
        </p:blipFill>
        <p:spPr bwMode="auto">
          <a:xfrm>
            <a:off x="1531397" y="2042326"/>
            <a:ext cx="6081205" cy="344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8960B5-BBA0-EE30-2775-D9C6C666F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50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opknappen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268" name="Picture 4" descr="Child Feeling Better Stock Photos - Free &amp; Royalty-Free Stock Photos from  Dreamstime">
            <a:extLst>
              <a:ext uri="{FF2B5EF4-FFF2-40B4-BE49-F238E27FC236}">
                <a16:creationId xmlns:a16="http://schemas.microsoft.com/office/drawing/2014/main" id="{D2A11DDD-A757-EF15-C5D0-79AF91ABC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375" y="2245995"/>
            <a:ext cx="4227250" cy="322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D8070C-7D8B-9FBC-B1A1-E3AD6DD16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4" y="5634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6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genezen</a:t>
            </a:r>
            <a:endParaRPr lang="nl-NL" sz="44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38F3E7E-34F7-D638-0D03-CE0501655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714" y="2141737"/>
            <a:ext cx="5174572" cy="3449715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C2F582-E3E8-CF85-6DE7-00D8846DF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68" y="57287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2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huid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hat Is the 'Skin Pinch' Test? Skin Turgor Test for Dehydration">
            <a:extLst>
              <a:ext uri="{FF2B5EF4-FFF2-40B4-BE49-F238E27FC236}">
                <a16:creationId xmlns:a16="http://schemas.microsoft.com/office/drawing/2014/main" id="{668C8400-470C-D8DC-2B68-45D2191E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2" t="3252" r="34543" b="5876"/>
          <a:stretch/>
        </p:blipFill>
        <p:spPr bwMode="auto">
          <a:xfrm>
            <a:off x="3037607" y="1899998"/>
            <a:ext cx="3068786" cy="3920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D66342D-70E2-F0C3-CD5B-FB1463370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4" y="55768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7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bot</a:t>
            </a:r>
            <a:endParaRPr lang="nl-NL" sz="4400" dirty="0"/>
          </a:p>
        </p:txBody>
      </p:sp>
      <p:pic>
        <p:nvPicPr>
          <p:cNvPr id="3" name="Afbeelding 2" descr="Röntgenfantoom Onderarm, opac | FysioSupplies.nl">
            <a:extLst>
              <a:ext uri="{FF2B5EF4-FFF2-40B4-BE49-F238E27FC236}">
                <a16:creationId xmlns:a16="http://schemas.microsoft.com/office/drawing/2014/main" id="{93B21AAF-94EF-2150-99EE-56DABD7DE3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"/>
          <a:stretch/>
        </p:blipFill>
        <p:spPr bwMode="auto">
          <a:xfrm>
            <a:off x="3237230" y="1725612"/>
            <a:ext cx="3113236" cy="3973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9ECF75E-4B05-CCA1-59FE-C86A15F82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664" y="56318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7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breken</a:t>
            </a:r>
            <a:endParaRPr lang="nl-NL" sz="4800" dirty="0"/>
          </a:p>
        </p:txBody>
      </p:sp>
      <p:pic>
        <p:nvPicPr>
          <p:cNvPr id="3" name="Afbeelding 2" descr="What happens when a bone breaks and what is it called? - Quora">
            <a:extLst>
              <a:ext uri="{FF2B5EF4-FFF2-40B4-BE49-F238E27FC236}">
                <a16:creationId xmlns:a16="http://schemas.microsoft.com/office/drawing/2014/main" id="{2EA86219-1C80-3B80-E985-365895615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11126" r="40253" b="21244"/>
          <a:stretch/>
        </p:blipFill>
        <p:spPr bwMode="auto">
          <a:xfrm rot="1231330">
            <a:off x="3754512" y="1876053"/>
            <a:ext cx="1783712" cy="40115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09FC01C-B1F6-A4FC-3479-08337BDDA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386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2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gips</a:t>
            </a:r>
            <a:endParaRPr lang="nl-NL" sz="4400" dirty="0"/>
          </a:p>
        </p:txBody>
      </p:sp>
      <p:pic>
        <p:nvPicPr>
          <p:cNvPr id="3" name="Afbeelding 2" descr="Agente geslagen met gipsen arm">
            <a:extLst>
              <a:ext uri="{FF2B5EF4-FFF2-40B4-BE49-F238E27FC236}">
                <a16:creationId xmlns:a16="http://schemas.microsoft.com/office/drawing/2014/main" id="{533FD987-3601-8C30-E84F-AEDA38139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92841" y="2522520"/>
            <a:ext cx="4002174" cy="267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8224C1-60C5-86B0-4784-FE093A4B2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506" y="5617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7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skelet/het geraamte</a:t>
            </a:r>
          </a:p>
        </p:txBody>
      </p:sp>
      <p:pic>
        <p:nvPicPr>
          <p:cNvPr id="13314" name="Picture 2" descr="Geraamte - Wikiwijs Maken">
            <a:extLst>
              <a:ext uri="{FF2B5EF4-FFF2-40B4-BE49-F238E27FC236}">
                <a16:creationId xmlns:a16="http://schemas.microsoft.com/office/drawing/2014/main" id="{5BC764E9-24D9-487E-7F8E-405FEB764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015" y="1813175"/>
            <a:ext cx="1495363" cy="409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F491FFE-FA92-C117-4EFA-0C01E27DB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7" y="56636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9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ribben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C21B0A5-DA24-039B-AA8E-52B4EADD3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792" y="2101725"/>
            <a:ext cx="3158416" cy="3276267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A05DCB-52B1-AC8D-BFFA-B9356CEAB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744" y="55637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2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armen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itauto 写真、画像、アセット | Adobe Stock">
            <a:extLst>
              <a:ext uri="{FF2B5EF4-FFF2-40B4-BE49-F238E27FC236}">
                <a16:creationId xmlns:a16="http://schemas.microsoft.com/office/drawing/2014/main" id="{1C04A559-D5F7-3AE7-6A88-1BFD3A3580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r="50931" b="2684"/>
          <a:stretch/>
        </p:blipFill>
        <p:spPr bwMode="auto">
          <a:xfrm>
            <a:off x="3482090" y="1690689"/>
            <a:ext cx="2179819" cy="4141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335E3D64-8745-67E5-7160-C0B484AE8E16}"/>
              </a:ext>
            </a:extLst>
          </p:cNvPr>
          <p:cNvCxnSpPr/>
          <p:nvPr/>
        </p:nvCxnSpPr>
        <p:spPr>
          <a:xfrm>
            <a:off x="3482090" y="3167054"/>
            <a:ext cx="359410" cy="2514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2071EB4F-591F-664C-E5BB-488233244124}"/>
              </a:ext>
            </a:extLst>
          </p:cNvPr>
          <p:cNvCxnSpPr/>
          <p:nvPr/>
        </p:nvCxnSpPr>
        <p:spPr>
          <a:xfrm flipH="1">
            <a:off x="5302499" y="3272021"/>
            <a:ext cx="359410" cy="2514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EE6574-4B6E-3DB6-BDAA-C1BC45A9B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5" y="57287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4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spieren</a:t>
            </a:r>
            <a:endParaRPr lang="nl-NL" sz="4400" dirty="0"/>
          </a:p>
        </p:txBody>
      </p:sp>
      <p:pic>
        <p:nvPicPr>
          <p:cNvPr id="14340" name="Picture 4" descr="Zes vragen over je spieren - NRC">
            <a:extLst>
              <a:ext uri="{FF2B5EF4-FFF2-40B4-BE49-F238E27FC236}">
                <a16:creationId xmlns:a16="http://schemas.microsoft.com/office/drawing/2014/main" id="{B592146B-BBA2-9DC6-78EA-21054A88E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068" y="2016624"/>
            <a:ext cx="3689864" cy="368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1D2195F-C42F-9FF0-CA2E-CB0A080EA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212" y="56883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2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spierbal</a:t>
            </a:r>
            <a:endParaRPr lang="nl-NL" sz="4400" dirty="0"/>
          </a:p>
        </p:txBody>
      </p:sp>
      <p:pic>
        <p:nvPicPr>
          <p:cNvPr id="15362" name="Picture 2" descr="Muscle Kid Images - Free Download on Freepik">
            <a:extLst>
              <a:ext uri="{FF2B5EF4-FFF2-40B4-BE49-F238E27FC236}">
                <a16:creationId xmlns:a16="http://schemas.microsoft.com/office/drawing/2014/main" id="{8184210C-1583-A1B3-A8F1-BA77C34D8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61" y="2068196"/>
            <a:ext cx="5590877" cy="372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7FC642E-4AB5-52DB-2DAF-EA432D46CF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242" y="5643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6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wervelkolom</a:t>
            </a:r>
            <a:endParaRPr lang="nl-NL" sz="4400" dirty="0"/>
          </a:p>
        </p:txBody>
      </p:sp>
      <p:pic>
        <p:nvPicPr>
          <p:cNvPr id="16386" name="Picture 2" descr="Je wervelkolom: dé steunpilaar van je lichaam">
            <a:extLst>
              <a:ext uri="{FF2B5EF4-FFF2-40B4-BE49-F238E27FC236}">
                <a16:creationId xmlns:a16="http://schemas.microsoft.com/office/drawing/2014/main" id="{3C8E63C3-C1A5-27CB-501D-BCF4A6228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6"/>
          <a:stretch/>
        </p:blipFill>
        <p:spPr bwMode="auto">
          <a:xfrm>
            <a:off x="2818812" y="2030927"/>
            <a:ext cx="3506375" cy="353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893DD2-4EEC-0C16-7809-ED373D36B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43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wervel</a:t>
            </a:r>
            <a:endParaRPr lang="nl-NL" sz="4400" dirty="0"/>
          </a:p>
        </p:txBody>
      </p:sp>
      <p:pic>
        <p:nvPicPr>
          <p:cNvPr id="17410" name="Picture 2" descr="Informatie over de wervelkolom | Kanker.nl">
            <a:extLst>
              <a:ext uri="{FF2B5EF4-FFF2-40B4-BE49-F238E27FC236}">
                <a16:creationId xmlns:a16="http://schemas.microsoft.com/office/drawing/2014/main" id="{E3E6E3EB-2C1F-7C58-D2B4-F63884DC0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55" y="2355788"/>
            <a:ext cx="5349289" cy="300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923EA2-C0C1-9748-D1A6-895240371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592" y="55926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ribbenkast</a:t>
            </a:r>
            <a:endParaRPr lang="nl-NL" sz="4400" dirty="0"/>
          </a:p>
        </p:txBody>
      </p:sp>
      <p:pic>
        <p:nvPicPr>
          <p:cNvPr id="18434" name="Picture 2" descr="19.000+ Ribbenkast Stockfoto's, afbeeldingen en royalty-free beelden -  iStock">
            <a:extLst>
              <a:ext uri="{FF2B5EF4-FFF2-40B4-BE49-F238E27FC236}">
                <a16:creationId xmlns:a16="http://schemas.microsoft.com/office/drawing/2014/main" id="{E319CAE8-8A08-F12C-8BF6-E2A8DB558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24" y="2090885"/>
            <a:ext cx="5155152" cy="343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652B46-2766-FB45-80CA-1868EAD7A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174" y="5527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gewricht</a:t>
            </a:r>
            <a:endParaRPr lang="nl-NL" sz="4400" dirty="0"/>
          </a:p>
        </p:txBody>
      </p:sp>
      <p:pic>
        <p:nvPicPr>
          <p:cNvPr id="19458" name="Picture 2" descr="Artrose van de hand en pols | Artrose Zorg">
            <a:extLst>
              <a:ext uri="{FF2B5EF4-FFF2-40B4-BE49-F238E27FC236}">
                <a16:creationId xmlns:a16="http://schemas.microsoft.com/office/drawing/2014/main" id="{EFC6F82C-F412-8E3B-8859-4FFC01A3F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0" t="10808"/>
          <a:stretch/>
        </p:blipFill>
        <p:spPr bwMode="auto">
          <a:xfrm>
            <a:off x="3431497" y="1837678"/>
            <a:ext cx="2281005" cy="378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4D0D5D-76B5-FCBA-AB9A-5FA2AF16D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989" y="56217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1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ziekenwagen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ud je festival of evenement veilig door een ambulance te huren">
            <a:extLst>
              <a:ext uri="{FF2B5EF4-FFF2-40B4-BE49-F238E27FC236}">
                <a16:creationId xmlns:a16="http://schemas.microsoft.com/office/drawing/2014/main" id="{904CFECF-2C98-771E-298D-1D551292E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472" y="2157374"/>
            <a:ext cx="4747407" cy="344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5B71A5-75F1-EA4E-A556-02BA6E99C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017" y="56038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2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ziekenhuis</a:t>
            </a:r>
            <a:endParaRPr lang="nl-NL" sz="4400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F4889F-695A-9A77-C8BD-BBE071FB3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7579" y="5652517"/>
            <a:ext cx="487363" cy="487363"/>
          </a:xfrm>
          <a:prstGeom prst="rect">
            <a:avLst/>
          </a:prstGeom>
        </p:spPr>
      </p:pic>
      <p:pic>
        <p:nvPicPr>
          <p:cNvPr id="2050" name="Picture 2" descr="Flevoziekenhuis in Almere | Visit Flevoland">
            <a:extLst>
              <a:ext uri="{FF2B5EF4-FFF2-40B4-BE49-F238E27FC236}">
                <a16:creationId xmlns:a16="http://schemas.microsoft.com/office/drawing/2014/main" id="{9D77BFE3-DFF7-5990-A0B0-F45EE40A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10" y="1979063"/>
            <a:ext cx="5510180" cy="367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7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ongerust</a:t>
            </a:r>
            <a:endParaRPr lang="nl-NL" sz="4400" dirty="0"/>
          </a:p>
        </p:txBody>
      </p:sp>
      <p:pic>
        <p:nvPicPr>
          <p:cNvPr id="20482" name="Picture 2" descr="70+ Teenage Girls Worried Nail Biting Distraught Stock Photos, Pictures &amp;  Royalty-Free Images - iStock">
            <a:extLst>
              <a:ext uri="{FF2B5EF4-FFF2-40B4-BE49-F238E27FC236}">
                <a16:creationId xmlns:a16="http://schemas.microsoft.com/office/drawing/2014/main" id="{98466657-D7B0-065A-B27D-F55943DCB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832129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2D2718-2660-F2F6-06D2-C3A364474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7183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4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gerust</a:t>
            </a:r>
            <a:endParaRPr lang="nl-NL" sz="4400" dirty="0"/>
          </a:p>
        </p:txBody>
      </p:sp>
      <p:pic>
        <p:nvPicPr>
          <p:cNvPr id="22530" name="Picture 2" descr="Kleine jongen met geopende armen">
            <a:extLst>
              <a:ext uri="{FF2B5EF4-FFF2-40B4-BE49-F238E27FC236}">
                <a16:creationId xmlns:a16="http://schemas.microsoft.com/office/drawing/2014/main" id="{9D87FE98-90FA-EBE4-B094-FB017448D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197" y="2266076"/>
            <a:ext cx="4671605" cy="311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BDF6D1-D0D7-E816-1E0B-422336FAD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hand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F9572B-9E2E-90BF-2F36-12030142F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212" y="5577503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8312D51-EF67-4BB1-245C-19DF4D72B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015" y="2110910"/>
            <a:ext cx="3979970" cy="349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8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opgelucht</a:t>
            </a:r>
            <a:endParaRPr lang="nl-NL" sz="4400" dirty="0"/>
          </a:p>
        </p:txBody>
      </p:sp>
      <p:pic>
        <p:nvPicPr>
          <p:cNvPr id="21506" name="Picture 2" descr="Human facial expressions and body language. Handsome African American male  child in round eyeglasses having relieved look, breathing air out, making  Phew sound, whiping sweat from his forehead Stock Photo | Adobe">
            <a:extLst>
              <a:ext uri="{FF2B5EF4-FFF2-40B4-BE49-F238E27FC236}">
                <a16:creationId xmlns:a16="http://schemas.microsoft.com/office/drawing/2014/main" id="{1EA2D4B3-6E0E-3AF1-6F34-BD24CE324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145776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8E5BFDA-9150-824D-0B68-9B10329EE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7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opereren</a:t>
            </a:r>
            <a:endParaRPr lang="nl-NL" sz="4400" dirty="0"/>
          </a:p>
        </p:txBody>
      </p:sp>
      <p:pic>
        <p:nvPicPr>
          <p:cNvPr id="23554" name="Picture 2" descr="Artsen in opleiding opereren veilig' | Tilburg | bd.nl">
            <a:extLst>
              <a:ext uri="{FF2B5EF4-FFF2-40B4-BE49-F238E27FC236}">
                <a16:creationId xmlns:a16="http://schemas.microsoft.com/office/drawing/2014/main" id="{09630355-6E08-0F25-D7A8-4A2EC8944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65" y="2086545"/>
            <a:ext cx="5328870" cy="354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345904-613C-84F5-CA29-A4E00EDEB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6806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verdoving</a:t>
            </a:r>
            <a:endParaRPr lang="nl-NL" sz="4400" dirty="0"/>
          </a:p>
        </p:txBody>
      </p:sp>
      <p:pic>
        <p:nvPicPr>
          <p:cNvPr id="24578" name="Picture 2" descr="Anesthesie | Orthoclinic Brugge">
            <a:extLst>
              <a:ext uri="{FF2B5EF4-FFF2-40B4-BE49-F238E27FC236}">
                <a16:creationId xmlns:a16="http://schemas.microsoft.com/office/drawing/2014/main" id="{2B3C610E-828B-23E5-0CE4-D437B0195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374941"/>
            <a:ext cx="4762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69014F8-892E-F85D-36B0-9D0355044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79" y="57465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7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litteken</a:t>
            </a:r>
            <a:endParaRPr lang="nl-NL" sz="4400" dirty="0"/>
          </a:p>
        </p:txBody>
      </p:sp>
      <p:pic>
        <p:nvPicPr>
          <p:cNvPr id="25602" name="Picture 2" descr="Everything you need to know about scar tissue | Joondalup , WA Pain  Management | Lakeside Laser">
            <a:extLst>
              <a:ext uri="{FF2B5EF4-FFF2-40B4-BE49-F238E27FC236}">
                <a16:creationId xmlns:a16="http://schemas.microsoft.com/office/drawing/2014/main" id="{E5919FD8-B70D-3F4A-0A6B-8C5317C24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03" y="2539167"/>
            <a:ext cx="5032794" cy="264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26B721D-E534-CC7F-4188-E32F52FFF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845" y="5670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2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chirurg</a:t>
            </a:r>
            <a:endParaRPr lang="nl-NL" sz="4400" dirty="0"/>
          </a:p>
        </p:txBody>
      </p:sp>
      <p:pic>
        <p:nvPicPr>
          <p:cNvPr id="3" name="Afbeelding 2" descr="Leeftijd chirurg beïnvloedt succes operatie - Het Nieuwsblad Mobile">
            <a:extLst>
              <a:ext uri="{FF2B5EF4-FFF2-40B4-BE49-F238E27FC236}">
                <a16:creationId xmlns:a16="http://schemas.microsoft.com/office/drawing/2014/main" id="{1B554FAD-4842-7DAD-45AC-5AECA6AEB2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" r="14178" b="-944"/>
          <a:stretch/>
        </p:blipFill>
        <p:spPr bwMode="auto">
          <a:xfrm>
            <a:off x="2810712" y="1808010"/>
            <a:ext cx="3522576" cy="4104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041EA93-D3E2-DA19-A76F-E91BB1572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1" y="56688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operatie</a:t>
            </a:r>
            <a:endParaRPr lang="nl-NL" sz="4400" dirty="0"/>
          </a:p>
        </p:txBody>
      </p:sp>
      <p:pic>
        <p:nvPicPr>
          <p:cNvPr id="27650" name="Picture 2" descr="What Qualifies as Major or Minor Surgery?">
            <a:extLst>
              <a:ext uri="{FF2B5EF4-FFF2-40B4-BE49-F238E27FC236}">
                <a16:creationId xmlns:a16="http://schemas.microsoft.com/office/drawing/2014/main" id="{20B9BD98-115C-5D6D-A171-607025EF5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804" y="2279342"/>
            <a:ext cx="4214392" cy="31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B93A727-8A14-2913-5E6F-5C787E3C0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67" y="56081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7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53375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oorzaak</a:t>
            </a:r>
            <a:endParaRPr lang="nl-NL" sz="4400" dirty="0"/>
          </a:p>
        </p:txBody>
      </p:sp>
      <p:pic>
        <p:nvPicPr>
          <p:cNvPr id="28674" name="Picture 2" descr="Pictogram Oorzaak En Gevolg Stockvectorkunst en meer beelden van  Computergrafieken - Computergrafieken, Bedrijfsleven, Bord - Bericht -  iStock">
            <a:extLst>
              <a:ext uri="{FF2B5EF4-FFF2-40B4-BE49-F238E27FC236}">
                <a16:creationId xmlns:a16="http://schemas.microsoft.com/office/drawing/2014/main" id="{3CD47357-7936-F703-1E3A-3F2C2A60A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0" t="18334" r="11926" b="19579"/>
          <a:stretch/>
        </p:blipFill>
        <p:spPr bwMode="auto">
          <a:xfrm>
            <a:off x="2436920" y="2024041"/>
            <a:ext cx="4270159" cy="36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658975-DAD8-15FD-7BC6-B2C3B0EDF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986" y="55637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9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beroep</a:t>
            </a:r>
            <a:endParaRPr lang="nl-NL" sz="4400" dirty="0"/>
          </a:p>
        </p:txBody>
      </p:sp>
      <p:pic>
        <p:nvPicPr>
          <p:cNvPr id="4" name="Afbeelding 3" descr="Zaalarts Dokter Pols Kostuum ==&gt; Feestkleding365!">
            <a:extLst>
              <a:ext uri="{FF2B5EF4-FFF2-40B4-BE49-F238E27FC236}">
                <a16:creationId xmlns:a16="http://schemas.microsoft.com/office/drawing/2014/main" id="{7174AC9E-C26D-FE1E-41A7-77BF3FD97E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r="27869"/>
          <a:stretch/>
        </p:blipFill>
        <p:spPr bwMode="auto">
          <a:xfrm>
            <a:off x="1292446" y="2800139"/>
            <a:ext cx="1298223" cy="31947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 descr="Bouwvakker Kostuum Oranje - Feestbazaar.nl">
            <a:extLst>
              <a:ext uri="{FF2B5EF4-FFF2-40B4-BE49-F238E27FC236}">
                <a16:creationId xmlns:a16="http://schemas.microsoft.com/office/drawing/2014/main" id="{A67BE5E6-8397-F3F6-EDCC-CEAAAFBE0A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r="21597"/>
          <a:stretch/>
        </p:blipFill>
        <p:spPr bwMode="auto">
          <a:xfrm>
            <a:off x="2896588" y="1568469"/>
            <a:ext cx="1623623" cy="37210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Blauw Realistische Politie Man Kostuum ==&gt; Feestkleding365!">
            <a:extLst>
              <a:ext uri="{FF2B5EF4-FFF2-40B4-BE49-F238E27FC236}">
                <a16:creationId xmlns:a16="http://schemas.microsoft.com/office/drawing/2014/main" id="{723102B2-92F5-CB65-2D43-51E011BDDC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8" r="25879"/>
          <a:stretch/>
        </p:blipFill>
        <p:spPr bwMode="auto">
          <a:xfrm>
            <a:off x="4938791" y="2848649"/>
            <a:ext cx="1487176" cy="30977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 descr="Dames Maatpakken &amp; Jasjes — De Oost Bespoke Tailoring : Bewust Gekleed">
            <a:extLst>
              <a:ext uri="{FF2B5EF4-FFF2-40B4-BE49-F238E27FC236}">
                <a16:creationId xmlns:a16="http://schemas.microsoft.com/office/drawing/2014/main" id="{4FEAC2F7-3F16-3FD4-348A-F71FE98DB1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7" r="38755"/>
          <a:stretch/>
        </p:blipFill>
        <p:spPr bwMode="auto">
          <a:xfrm>
            <a:off x="6707711" y="1564337"/>
            <a:ext cx="1010160" cy="38515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66CC20-607A-CF7C-86F0-D530F3111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867" y="57026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huisarts</a:t>
            </a:r>
            <a:endParaRPr lang="nl-NL" sz="4400" dirty="0"/>
          </a:p>
        </p:txBody>
      </p:sp>
      <p:pic>
        <p:nvPicPr>
          <p:cNvPr id="3" name="Afbeelding 2" descr="Huisarts worden in een groepspraktijk? 6 vragen om je voor te bereiden | SBB">
            <a:extLst>
              <a:ext uri="{FF2B5EF4-FFF2-40B4-BE49-F238E27FC236}">
                <a16:creationId xmlns:a16="http://schemas.microsoft.com/office/drawing/2014/main" id="{A21CB6AC-CD56-BF99-040F-EE94DB3B30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9" t="12806" r="13384" b="1771"/>
          <a:stretch/>
        </p:blipFill>
        <p:spPr bwMode="auto">
          <a:xfrm>
            <a:off x="2925834" y="1859878"/>
            <a:ext cx="3156183" cy="4000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1C83CF-6107-F411-FA0E-6A619FFCB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7110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verpleegkundige</a:t>
            </a:r>
            <a:endParaRPr lang="nl-NL" sz="4400" dirty="0"/>
          </a:p>
        </p:txBody>
      </p:sp>
      <p:pic>
        <p:nvPicPr>
          <p:cNvPr id="3" name="Afbeelding 2" descr="Verpleegkundige man en vrouw werken kliniek gezondheid | Premium Vector">
            <a:extLst>
              <a:ext uri="{FF2B5EF4-FFF2-40B4-BE49-F238E27FC236}">
                <a16:creationId xmlns:a16="http://schemas.microsoft.com/office/drawing/2014/main" id="{43D6C4F5-6F34-A66B-A52F-0059C44DA7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4810"/>
          <a:stretch/>
        </p:blipFill>
        <p:spPr bwMode="auto">
          <a:xfrm>
            <a:off x="2917162" y="1803805"/>
            <a:ext cx="3309675" cy="42213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EB517F8-E142-4A4C-3D6B-68509FF41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558" y="5625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6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</a:t>
            </a:r>
            <a:r>
              <a:rPr lang="nl-NL" sz="4400" dirty="0" err="1"/>
              <a:t>elleboog</a:t>
            </a:r>
            <a:r>
              <a:rPr lang="nl-NL" sz="4400" dirty="0"/>
              <a:t>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elleboog">
            <a:extLst>
              <a:ext uri="{FF2B5EF4-FFF2-40B4-BE49-F238E27FC236}">
                <a16:creationId xmlns:a16="http://schemas.microsoft.com/office/drawing/2014/main" id="{1143B5A8-6E0D-9138-BB55-710D6B2AFB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29" y="2071870"/>
            <a:ext cx="3345341" cy="36151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15B5F7CA-4979-92DD-6465-C23239CB9BEE}"/>
              </a:ext>
            </a:extLst>
          </p:cNvPr>
          <p:cNvCxnSpPr>
            <a:cxnSpLocks/>
          </p:cNvCxnSpPr>
          <p:nvPr/>
        </p:nvCxnSpPr>
        <p:spPr>
          <a:xfrm flipV="1">
            <a:off x="2248288" y="5146347"/>
            <a:ext cx="1302081" cy="666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3A0CC8-88C4-0D48-3963-75FA8FFB2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80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5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chirurg</a:t>
            </a:r>
            <a:endParaRPr lang="nl-NL" sz="4400" dirty="0"/>
          </a:p>
        </p:txBody>
      </p:sp>
      <p:pic>
        <p:nvPicPr>
          <p:cNvPr id="3" name="Afbeelding 2" descr="Leeftijd chirurg beïnvloedt succes operatie - Het Nieuwsblad Mobile">
            <a:extLst>
              <a:ext uri="{FF2B5EF4-FFF2-40B4-BE49-F238E27FC236}">
                <a16:creationId xmlns:a16="http://schemas.microsoft.com/office/drawing/2014/main" id="{1F94F875-C64A-D82A-6EE5-27E32052B9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" r="14178" b="-944"/>
          <a:stretch/>
        </p:blipFill>
        <p:spPr bwMode="auto">
          <a:xfrm>
            <a:off x="2810712" y="1773668"/>
            <a:ext cx="3522576" cy="4104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D94D690-E369-8055-F371-9E1E49887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apotheker</a:t>
            </a:r>
            <a:endParaRPr lang="nl-NL" sz="4400" dirty="0"/>
          </a:p>
        </p:txBody>
      </p:sp>
      <p:pic>
        <p:nvPicPr>
          <p:cNvPr id="3" name="Afbeelding 2" descr="Corona en de positie van de werknemer in de apotheek">
            <a:extLst>
              <a:ext uri="{FF2B5EF4-FFF2-40B4-BE49-F238E27FC236}">
                <a16:creationId xmlns:a16="http://schemas.microsoft.com/office/drawing/2014/main" id="{6A13DB90-0BD8-8FB1-909D-ABFC9EE259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45975"/>
          <a:stretch/>
        </p:blipFill>
        <p:spPr bwMode="auto">
          <a:xfrm>
            <a:off x="2812776" y="1840027"/>
            <a:ext cx="3518448" cy="39377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75F53B-27C1-C59F-CD26-B3EE94360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apotheek</a:t>
            </a:r>
            <a:endParaRPr lang="nl-NL" sz="4400" dirty="0"/>
          </a:p>
        </p:txBody>
      </p:sp>
      <p:pic>
        <p:nvPicPr>
          <p:cNvPr id="29700" name="Picture 4" descr="Free Doctor Pharmacy photo and picture">
            <a:extLst>
              <a:ext uri="{FF2B5EF4-FFF2-40B4-BE49-F238E27FC236}">
                <a16:creationId xmlns:a16="http://schemas.microsoft.com/office/drawing/2014/main" id="{7BABA6D4-E775-A961-E462-AC3E0A754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829" y="1957990"/>
            <a:ext cx="5708342" cy="38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E8C94CE-6DA2-29BC-A7AB-38A0E1BF8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76" y="55188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3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medicijn</a:t>
            </a:r>
            <a:endParaRPr lang="nl-NL" sz="4400" dirty="0"/>
          </a:p>
        </p:txBody>
      </p:sp>
      <p:pic>
        <p:nvPicPr>
          <p:cNvPr id="30722" name="Picture 2" descr="Gratis stockfoto met behandeling, beter maken, blisterverpakking Stockfoto">
            <a:extLst>
              <a:ext uri="{FF2B5EF4-FFF2-40B4-BE49-F238E27FC236}">
                <a16:creationId xmlns:a16="http://schemas.microsoft.com/office/drawing/2014/main" id="{BB06EC90-5232-15A9-C836-AF7A39480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1"/>
          <a:stretch/>
        </p:blipFill>
        <p:spPr bwMode="auto">
          <a:xfrm rot="5400000">
            <a:off x="2812799" y="1378931"/>
            <a:ext cx="3518401" cy="497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D2FC42-7469-7E31-E02D-B39B45372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4" y="56236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recept</a:t>
            </a:r>
            <a:endParaRPr lang="nl-NL" sz="4400" dirty="0"/>
          </a:p>
        </p:txBody>
      </p:sp>
      <p:pic>
        <p:nvPicPr>
          <p:cNvPr id="31746" name="Picture 2" descr="Prescriptions you can use today to improve your patient’s IBS ...">
            <a:extLst>
              <a:ext uri="{FF2B5EF4-FFF2-40B4-BE49-F238E27FC236}">
                <a16:creationId xmlns:a16="http://schemas.microsoft.com/office/drawing/2014/main" id="{EF7CA49C-5608-9237-2B30-9DBC1AD3F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124" y="1919025"/>
            <a:ext cx="5823751" cy="388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1DEBFC-2A35-0E6A-AB01-B61FE65E6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1" y="573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4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duim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ocial Media Ethics">
            <a:extLst>
              <a:ext uri="{FF2B5EF4-FFF2-40B4-BE49-F238E27FC236}">
                <a16:creationId xmlns:a16="http://schemas.microsoft.com/office/drawing/2014/main" id="{FECCD154-DE3E-69E6-BE50-DEC95EEB48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9" t="12275" r="20757" b="10438"/>
          <a:stretch/>
        </p:blipFill>
        <p:spPr bwMode="auto">
          <a:xfrm>
            <a:off x="3175616" y="2054533"/>
            <a:ext cx="2792768" cy="34225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FD76353D-0E67-F8DF-45B8-D10DCEE17E22}"/>
              </a:ext>
            </a:extLst>
          </p:cNvPr>
          <p:cNvCxnSpPr/>
          <p:nvPr/>
        </p:nvCxnSpPr>
        <p:spPr>
          <a:xfrm flipH="1">
            <a:off x="4232910" y="2222331"/>
            <a:ext cx="678180" cy="48387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418C9D6-A959-2A20-89B4-5468FEAE0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723" y="5572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7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vinger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est Number One Hand Sign Stock Photos, Pictures &amp; Royalty-Free Images ...">
            <a:extLst>
              <a:ext uri="{FF2B5EF4-FFF2-40B4-BE49-F238E27FC236}">
                <a16:creationId xmlns:a16="http://schemas.microsoft.com/office/drawing/2014/main" id="{49292F80-C6EE-56D0-F7BA-9D63AF87D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10309" r="30240" b="22337"/>
          <a:stretch/>
        </p:blipFill>
        <p:spPr bwMode="auto">
          <a:xfrm>
            <a:off x="3359124" y="1896002"/>
            <a:ext cx="2425752" cy="3897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EA54C12A-06A9-B699-433D-F2D7D51A55A2}"/>
              </a:ext>
            </a:extLst>
          </p:cNvPr>
          <p:cNvCxnSpPr/>
          <p:nvPr/>
        </p:nvCxnSpPr>
        <p:spPr>
          <a:xfrm>
            <a:off x="3922797" y="2272892"/>
            <a:ext cx="674370" cy="11430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14EA78-4A74-7482-D635-863E40138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69" y="5643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2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knie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knie pijn kind">
            <a:extLst>
              <a:ext uri="{FF2B5EF4-FFF2-40B4-BE49-F238E27FC236}">
                <a16:creationId xmlns:a16="http://schemas.microsoft.com/office/drawing/2014/main" id="{6D913306-9206-2930-408C-23051D7FC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19" y="1643697"/>
            <a:ext cx="2826111" cy="42995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23F417C-C600-D9D9-67F1-723FB272F4FB}"/>
              </a:ext>
            </a:extLst>
          </p:cNvPr>
          <p:cNvCxnSpPr/>
          <p:nvPr/>
        </p:nvCxnSpPr>
        <p:spPr>
          <a:xfrm>
            <a:off x="3741186" y="4059359"/>
            <a:ext cx="933450" cy="15240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83C3FE-B565-FA80-8529-154F20E6C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6995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9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voet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Ringworm feet Clipart Vector PNG , SVG, EPS, PSD, AI">
            <a:extLst>
              <a:ext uri="{FF2B5EF4-FFF2-40B4-BE49-F238E27FC236}">
                <a16:creationId xmlns:a16="http://schemas.microsoft.com/office/drawing/2014/main" id="{F7E8E83F-CE87-3D77-3969-10A5B855F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98" y="2093631"/>
            <a:ext cx="3758203" cy="344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863507-6328-1AB9-3F48-B33EE7272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79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tenen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teen. Gratis afbeeldingen om te printen - afb 26940.">
            <a:extLst>
              <a:ext uri="{FF2B5EF4-FFF2-40B4-BE49-F238E27FC236}">
                <a16:creationId xmlns:a16="http://schemas.microsoft.com/office/drawing/2014/main" id="{D116BAFA-F69E-1DE5-B66B-0F3EA362C8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r="7357"/>
          <a:stretch/>
        </p:blipFill>
        <p:spPr bwMode="auto">
          <a:xfrm>
            <a:off x="2581218" y="2266145"/>
            <a:ext cx="3981564" cy="3328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B42C7CE-765B-49A3-C59A-C87A575E1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5" y="5650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2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222D3AA-7976-93E9-2079-7F5755A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</a:rPr>
              <a:t>Week 1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nagel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it zeggen je nagels over je gezondheid">
            <a:extLst>
              <a:ext uri="{FF2B5EF4-FFF2-40B4-BE49-F238E27FC236}">
                <a16:creationId xmlns:a16="http://schemas.microsoft.com/office/drawing/2014/main" id="{AC10635E-223F-FA2C-BBF2-4ADB37D11B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9"/>
          <a:stretch/>
        </p:blipFill>
        <p:spPr bwMode="auto">
          <a:xfrm>
            <a:off x="2320524" y="1812211"/>
            <a:ext cx="4502952" cy="40961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43420963-B36A-7AEC-738A-9DF6A25BBBAD}"/>
              </a:ext>
            </a:extLst>
          </p:cNvPr>
          <p:cNvCxnSpPr/>
          <p:nvPr/>
        </p:nvCxnSpPr>
        <p:spPr>
          <a:xfrm>
            <a:off x="5786208" y="2436039"/>
            <a:ext cx="369570" cy="9105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45CAB1-BB5B-49F4-93C4-531E18997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543" y="56646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2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pink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lack Hand Epub-Ebook | IrmaBad">
            <a:extLst>
              <a:ext uri="{FF2B5EF4-FFF2-40B4-BE49-F238E27FC236}">
                <a16:creationId xmlns:a16="http://schemas.microsoft.com/office/drawing/2014/main" id="{2700C13B-3B75-729A-1348-765ED45BB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35793" y="2407667"/>
            <a:ext cx="3872413" cy="29052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01D0D323-AE33-D680-51B4-24241C7FD5A7}"/>
              </a:ext>
            </a:extLst>
          </p:cNvPr>
          <p:cNvCxnSpPr/>
          <p:nvPr/>
        </p:nvCxnSpPr>
        <p:spPr>
          <a:xfrm>
            <a:off x="3038379" y="1970724"/>
            <a:ext cx="335280" cy="59817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9776560-1F1F-ECD9-E91F-D5961DA07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845" y="56702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lichaam</a:t>
            </a:r>
            <a:endParaRPr lang="nl-NL" sz="4400" dirty="0"/>
          </a:p>
        </p:txBody>
      </p:sp>
      <p:pic>
        <p:nvPicPr>
          <p:cNvPr id="3" name="Afbeelding 2" descr="Vector illustration of human body">
            <a:extLst>
              <a:ext uri="{FF2B5EF4-FFF2-40B4-BE49-F238E27FC236}">
                <a16:creationId xmlns:a16="http://schemas.microsoft.com/office/drawing/2014/main" id="{989C812E-78D8-06FD-0B8D-D5BB8AD22A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1"/>
          <a:stretch/>
        </p:blipFill>
        <p:spPr bwMode="auto">
          <a:xfrm>
            <a:off x="2822104" y="2100545"/>
            <a:ext cx="3499791" cy="33942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DB5044-D594-265C-D831-15BADACEF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lichaamsdeel</a:t>
            </a:r>
            <a:endParaRPr lang="nl-NL" sz="4400" dirty="0"/>
          </a:p>
        </p:txBody>
      </p:sp>
      <p:pic>
        <p:nvPicPr>
          <p:cNvPr id="3" name="Afbeelding 2" descr="Body Parts Stock Illustrations – 18,818 Body Parts Stock Illustrations ...">
            <a:extLst>
              <a:ext uri="{FF2B5EF4-FFF2-40B4-BE49-F238E27FC236}">
                <a16:creationId xmlns:a16="http://schemas.microsoft.com/office/drawing/2014/main" id="{BA23E8EB-B98A-1604-D0E0-6CA1B28DE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66" y="1690689"/>
            <a:ext cx="2866667" cy="4054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274038-658A-B10D-C01B-C92334406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3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7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gezicht</a:t>
            </a:r>
            <a:endParaRPr lang="nl-NL" sz="4400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BACAAC-D577-6D8C-66A2-0EABD3A4D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213" y="5563740"/>
            <a:ext cx="487363" cy="487363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BC60A4D2-9D1E-DF34-1CB6-BA5EA5B40F84}"/>
              </a:ext>
            </a:extLst>
          </p:cNvPr>
          <p:cNvGrpSpPr/>
          <p:nvPr/>
        </p:nvGrpSpPr>
        <p:grpSpPr>
          <a:xfrm>
            <a:off x="2675461" y="2023270"/>
            <a:ext cx="3793077" cy="3674011"/>
            <a:chOff x="2675461" y="2023270"/>
            <a:chExt cx="3793077" cy="3674011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9293E84-91B1-0352-F730-7024287D0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4" t="6002" r="19519" b="19951"/>
            <a:stretch/>
          </p:blipFill>
          <p:spPr bwMode="auto">
            <a:xfrm>
              <a:off x="2675461" y="2023270"/>
              <a:ext cx="3793077" cy="367401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FDB7CD5E-2179-1406-58DC-E7BC734DA21B}"/>
                </a:ext>
              </a:extLst>
            </p:cNvPr>
            <p:cNvSpPr/>
            <p:nvPr/>
          </p:nvSpPr>
          <p:spPr>
            <a:xfrm>
              <a:off x="3506680" y="3346882"/>
              <a:ext cx="2139518" cy="2031110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9449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wang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hy Full Cheeks Make You Look Younger | Belo Medical Group">
            <a:extLst>
              <a:ext uri="{FF2B5EF4-FFF2-40B4-BE49-F238E27FC236}">
                <a16:creationId xmlns:a16="http://schemas.microsoft.com/office/drawing/2014/main" id="{D09163D5-1E1E-C816-5051-914427CD79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9" r="21715"/>
          <a:stretch/>
        </p:blipFill>
        <p:spPr bwMode="auto">
          <a:xfrm>
            <a:off x="2989602" y="2067976"/>
            <a:ext cx="3495087" cy="3553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9A1B1B4A-1C64-21A3-A2C5-6909AA5C6B6A}"/>
              </a:ext>
            </a:extLst>
          </p:cNvPr>
          <p:cNvCxnSpPr/>
          <p:nvPr/>
        </p:nvCxnSpPr>
        <p:spPr>
          <a:xfrm>
            <a:off x="3082909" y="3293745"/>
            <a:ext cx="651510" cy="2705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86AF04-A1ED-3971-F35C-FB984D4BF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6217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3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oor</a:t>
            </a:r>
            <a:endParaRPr lang="nl-NL" sz="4400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9C7D71-5ACD-265E-01A6-FD4456992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191" y="5702304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417DC3C-4F04-F601-EE28-F424F4DF1E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60" r="22200"/>
          <a:stretch/>
        </p:blipFill>
        <p:spPr>
          <a:xfrm>
            <a:off x="2862841" y="1858709"/>
            <a:ext cx="3948158" cy="384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neus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orm van neus en kin wordt beïnvloed door vijf genen' | Wetenschap | NU.nl">
            <a:extLst>
              <a:ext uri="{FF2B5EF4-FFF2-40B4-BE49-F238E27FC236}">
                <a16:creationId xmlns:a16="http://schemas.microsoft.com/office/drawing/2014/main" id="{285C4FE2-E292-7BF1-F9DA-4AAD0AB538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r="19743"/>
          <a:stretch/>
        </p:blipFill>
        <p:spPr bwMode="auto">
          <a:xfrm>
            <a:off x="2530749" y="2370434"/>
            <a:ext cx="4082501" cy="3166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FE36E1EA-10ED-19EB-BC82-02D2C533F169}"/>
              </a:ext>
            </a:extLst>
          </p:cNvPr>
          <p:cNvCxnSpPr/>
          <p:nvPr/>
        </p:nvCxnSpPr>
        <p:spPr>
          <a:xfrm>
            <a:off x="2988263" y="3425264"/>
            <a:ext cx="617220" cy="52832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E9B5F5C-E92D-358B-A723-E994650B2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038" y="5661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oog</a:t>
            </a:r>
            <a:endParaRPr lang="nl-NL" sz="4400" dirty="0"/>
          </a:p>
        </p:txBody>
      </p:sp>
      <p:pic>
        <p:nvPicPr>
          <p:cNvPr id="3" name="Afbeelding 2" descr="De beste oogzorg voor kinderen bij De Optiek ten Voorde in Meerkerk">
            <a:extLst>
              <a:ext uri="{FF2B5EF4-FFF2-40B4-BE49-F238E27FC236}">
                <a16:creationId xmlns:a16="http://schemas.microsoft.com/office/drawing/2014/main" id="{2D7F2045-B824-4CEF-F729-367FD8E4D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46" y="2114112"/>
            <a:ext cx="3879908" cy="352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005162-29E2-7F00-6431-6F3E4374C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69" y="56903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1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kin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kin. Gratis afbeeldingen om te printen - afb 26910.">
            <a:extLst>
              <a:ext uri="{FF2B5EF4-FFF2-40B4-BE49-F238E27FC236}">
                <a16:creationId xmlns:a16="http://schemas.microsoft.com/office/drawing/2014/main" id="{4EF8A7A7-3407-6FD0-96A0-CAE5FF219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48" y="1690689"/>
            <a:ext cx="2767304" cy="3905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57AB7A-15C5-C112-DD0B-89F7C26A3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68" y="55964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0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lijf</a:t>
            </a:r>
            <a:endParaRPr lang="nl-NL" sz="4400" dirty="0"/>
          </a:p>
        </p:txBody>
      </p:sp>
      <p:pic>
        <p:nvPicPr>
          <p:cNvPr id="3" name="Afbeelding 2" descr="Mijn Lijf">
            <a:extLst>
              <a:ext uri="{FF2B5EF4-FFF2-40B4-BE49-F238E27FC236}">
                <a16:creationId xmlns:a16="http://schemas.microsoft.com/office/drawing/2014/main" id="{2D509AEF-B2E7-35D5-2644-4C9763BDF2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417" y="2182990"/>
            <a:ext cx="4189165" cy="3316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9F4285-4081-96FF-85C4-48A3B821A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356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luisteren</a:t>
            </a:r>
            <a:endParaRPr lang="nl-NL" sz="4800" dirty="0"/>
          </a:p>
        </p:txBody>
      </p:sp>
      <p:pic>
        <p:nvPicPr>
          <p:cNvPr id="3" name="Afbeelding 2" descr="15 tips om kinderen te laten luisteren - Ouders van nature">
            <a:extLst>
              <a:ext uri="{FF2B5EF4-FFF2-40B4-BE49-F238E27FC236}">
                <a16:creationId xmlns:a16="http://schemas.microsoft.com/office/drawing/2014/main" id="{B8B4A2B8-0A1F-B18A-7A88-8A7342AD21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9" r="10969"/>
          <a:stretch/>
        </p:blipFill>
        <p:spPr bwMode="auto">
          <a:xfrm>
            <a:off x="2036602" y="2062523"/>
            <a:ext cx="4896691" cy="3595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1258842-FD05-7A26-A0AF-1180D1438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263" y="5658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kijken</a:t>
            </a:r>
            <a:endParaRPr lang="nl-NL" sz="4800" dirty="0"/>
          </a:p>
        </p:txBody>
      </p:sp>
      <p:pic>
        <p:nvPicPr>
          <p:cNvPr id="3" name="Afbeelding 2" descr="Mirar - iDibujos">
            <a:extLst>
              <a:ext uri="{FF2B5EF4-FFF2-40B4-BE49-F238E27FC236}">
                <a16:creationId xmlns:a16="http://schemas.microsoft.com/office/drawing/2014/main" id="{55C743B1-94A8-A917-B53D-FA4A81DD1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520" y="2259732"/>
            <a:ext cx="3232960" cy="323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6EDDA68-6AD8-05CB-F0B9-361081146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haar</a:t>
            </a:r>
            <a:endParaRPr lang="nl-NL" sz="4400" dirty="0"/>
          </a:p>
        </p:txBody>
      </p:sp>
      <p:pic>
        <p:nvPicPr>
          <p:cNvPr id="3" name="Afbeelding 2" descr="8 kleuren bruin haar om mee te nemen naar je kapper - Treatwell">
            <a:extLst>
              <a:ext uri="{FF2B5EF4-FFF2-40B4-BE49-F238E27FC236}">
                <a16:creationId xmlns:a16="http://schemas.microsoft.com/office/drawing/2014/main" id="{85B41FF2-134D-0F9C-9398-46E053CEF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43" y="1637862"/>
            <a:ext cx="3404113" cy="4444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BF28156-93EC-8240-D523-C6D7B76D1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7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mond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ond. Gratis afbeeldingen om te printen - afb 23051.">
            <a:extLst>
              <a:ext uri="{FF2B5EF4-FFF2-40B4-BE49-F238E27FC236}">
                <a16:creationId xmlns:a16="http://schemas.microsoft.com/office/drawing/2014/main" id="{956C936D-2AF8-8224-C7B8-E700C9EF1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202" y="2409889"/>
            <a:ext cx="3789595" cy="2682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62D9BA-D3E6-C478-F200-A80615803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wimpers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8908868-996D-5417-897D-0BB5306BF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201" y="1852291"/>
            <a:ext cx="3171598" cy="3889696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670F640-2F0B-8FF2-CDF0-1392C6372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wenkbrauwen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wenkbrauwen. Gratis afbeeldingen om te printen.">
            <a:extLst>
              <a:ext uri="{FF2B5EF4-FFF2-40B4-BE49-F238E27FC236}">
                <a16:creationId xmlns:a16="http://schemas.microsoft.com/office/drawing/2014/main" id="{468E529F-F967-640F-36CE-258EFA15F1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7" b="12588"/>
          <a:stretch/>
        </p:blipFill>
        <p:spPr bwMode="auto">
          <a:xfrm>
            <a:off x="2761356" y="1888519"/>
            <a:ext cx="3621288" cy="3895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F87AC6-5C31-7CD6-18AB-060156574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3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4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wond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nig: Hilfe für die Haut | Bienengift gegen Rheuma | PraxisVITA">
            <a:extLst>
              <a:ext uri="{FF2B5EF4-FFF2-40B4-BE49-F238E27FC236}">
                <a16:creationId xmlns:a16="http://schemas.microsoft.com/office/drawing/2014/main" id="{BFCAF2D9-E20E-16C9-2660-10C792352B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9"/>
          <a:stretch/>
        </p:blipFill>
        <p:spPr bwMode="auto">
          <a:xfrm>
            <a:off x="2833614" y="2303512"/>
            <a:ext cx="3476771" cy="29184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8EBAD574-C069-767A-8158-A7581BAAE78F}"/>
              </a:ext>
            </a:extLst>
          </p:cNvPr>
          <p:cNvCxnSpPr/>
          <p:nvPr/>
        </p:nvCxnSpPr>
        <p:spPr>
          <a:xfrm>
            <a:off x="3383498" y="2460078"/>
            <a:ext cx="615315" cy="123317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A9BADAD-A40C-AAC2-6C30-015486A15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436" y="5634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stoten</a:t>
            </a:r>
            <a:endParaRPr lang="nl-NL" sz="4800" dirty="0"/>
          </a:p>
        </p:txBody>
      </p:sp>
      <p:pic>
        <p:nvPicPr>
          <p:cNvPr id="3" name="Afbeelding 2" descr="Hoofd stoten - Surfsleutel">
            <a:extLst>
              <a:ext uri="{FF2B5EF4-FFF2-40B4-BE49-F238E27FC236}">
                <a16:creationId xmlns:a16="http://schemas.microsoft.com/office/drawing/2014/main" id="{E0A5EF05-F61A-2784-787E-692B779CA8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0" r="5842"/>
          <a:stretch/>
        </p:blipFill>
        <p:spPr bwMode="auto">
          <a:xfrm>
            <a:off x="2750706" y="2009134"/>
            <a:ext cx="3642588" cy="3510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6EA8F3-9B2F-AC74-C55D-25B3CBAA6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916" y="57820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9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bloed</a:t>
            </a:r>
            <a:endParaRPr lang="nl-NL" sz="4400" dirty="0"/>
          </a:p>
        </p:txBody>
      </p:sp>
      <p:pic>
        <p:nvPicPr>
          <p:cNvPr id="3" name="Afbeelding 2" descr="Antistoffen SARS-CoV-2 blijven minstens 200 dagen in bloed aantoonbaar |  RIVM">
            <a:extLst>
              <a:ext uri="{FF2B5EF4-FFF2-40B4-BE49-F238E27FC236}">
                <a16:creationId xmlns:a16="http://schemas.microsoft.com/office/drawing/2014/main" id="{4178E45D-EFA3-BFA9-1AE7-C09D1D6622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/>
          <a:stretch/>
        </p:blipFill>
        <p:spPr bwMode="auto">
          <a:xfrm rot="5400000">
            <a:off x="2539899" y="2398505"/>
            <a:ext cx="4255044" cy="28394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96E99B61-237F-50C8-D5E1-E363C13CCEBB}"/>
              </a:ext>
            </a:extLst>
          </p:cNvPr>
          <p:cNvCxnSpPr/>
          <p:nvPr/>
        </p:nvCxnSpPr>
        <p:spPr>
          <a:xfrm flipH="1">
            <a:off x="4815109" y="2035933"/>
            <a:ext cx="654685" cy="336550"/>
          </a:xfrm>
          <a:prstGeom prst="straightConnector1">
            <a:avLst/>
          </a:prstGeom>
          <a:ln w="952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8F30466-7B69-1D37-BB94-63F43E5B7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436" y="57020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pleister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leister | Dutch Word of the Day">
            <a:extLst>
              <a:ext uri="{FF2B5EF4-FFF2-40B4-BE49-F238E27FC236}">
                <a16:creationId xmlns:a16="http://schemas.microsoft.com/office/drawing/2014/main" id="{E08C4CE7-D43C-5DD7-D710-DE9BD5F1B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348" y="2004786"/>
            <a:ext cx="3823343" cy="3468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67CE4AF-113A-7E53-C439-CA1CB8B1E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5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hoofd</a:t>
            </a:r>
            <a:endParaRPr lang="nl-NL" sz="4400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C05D14-A175-A2A9-07F9-CA97612EC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457" y="5705752"/>
            <a:ext cx="487363" cy="487363"/>
          </a:xfrm>
          <a:prstGeom prst="rect">
            <a:avLst/>
          </a:prstGeom>
        </p:spPr>
      </p:pic>
      <p:pic>
        <p:nvPicPr>
          <p:cNvPr id="1026" name="Picture 2" descr="Mamm">
            <a:extLst>
              <a:ext uri="{FF2B5EF4-FFF2-40B4-BE49-F238E27FC236}">
                <a16:creationId xmlns:a16="http://schemas.microsoft.com/office/drawing/2014/main" id="{4F891780-F246-70E0-C7DF-F85087D73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386" y="1889894"/>
            <a:ext cx="2629228" cy="394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18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au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wond knie. Gratis afbeeldingen om te printen - afb 30239.">
            <a:extLst>
              <a:ext uri="{FF2B5EF4-FFF2-40B4-BE49-F238E27FC236}">
                <a16:creationId xmlns:a16="http://schemas.microsoft.com/office/drawing/2014/main" id="{1C5C91F1-D552-604D-01D2-60AF09DE92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9" t="17552" r="16685" b="19423"/>
          <a:stretch/>
        </p:blipFill>
        <p:spPr bwMode="auto">
          <a:xfrm>
            <a:off x="3171402" y="1800351"/>
            <a:ext cx="3070007" cy="4119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D3ECA17-3B52-D99F-B58A-20965592F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779" y="56765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pijn doen</a:t>
            </a:r>
            <a:endParaRPr lang="nl-NL" sz="4800" dirty="0"/>
          </a:p>
        </p:txBody>
      </p:sp>
      <p:pic>
        <p:nvPicPr>
          <p:cNvPr id="3" name="Afbeelding 2" descr="Lichamelijke Pijn StressMaster">
            <a:extLst>
              <a:ext uri="{FF2B5EF4-FFF2-40B4-BE49-F238E27FC236}">
                <a16:creationId xmlns:a16="http://schemas.microsoft.com/office/drawing/2014/main" id="{920E6861-4FCA-134E-E9F2-02A99B19A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724" y="1978956"/>
            <a:ext cx="3524551" cy="3775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B8A4369-0087-1BBC-2340-F11285547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915" y="5688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5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EHBO-doos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Grote Ehbo Koffer - Oranje- Met Wandhouder - Dubbelvaks - Ehbo Doos - Ehbo  Kit - Ehbo... | bol">
            <a:extLst>
              <a:ext uri="{FF2B5EF4-FFF2-40B4-BE49-F238E27FC236}">
                <a16:creationId xmlns:a16="http://schemas.microsoft.com/office/drawing/2014/main" id="{00F2D6AD-94DD-E52B-B658-A9F9528BF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45" y="1923071"/>
            <a:ext cx="3721709" cy="374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EEC596A-4CFA-1F03-FB9C-2DB6D9BE3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5" y="56667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4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zelfportret</a:t>
            </a:r>
            <a:endParaRPr lang="nl-NL" sz="4400" dirty="0"/>
          </a:p>
        </p:txBody>
      </p:sp>
      <p:pic>
        <p:nvPicPr>
          <p:cNvPr id="3" name="Afbeelding 2" descr="Art. Eat. Tie Dye. Repeat.: Kindergarten Self Portraits">
            <a:extLst>
              <a:ext uri="{FF2B5EF4-FFF2-40B4-BE49-F238E27FC236}">
                <a16:creationId xmlns:a16="http://schemas.microsoft.com/office/drawing/2014/main" id="{905D30F6-53DB-C570-4C20-FF809ED92B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7"/>
          <a:stretch/>
        </p:blipFill>
        <p:spPr bwMode="auto">
          <a:xfrm>
            <a:off x="3060714" y="1548321"/>
            <a:ext cx="3022571" cy="46239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1DD98F9-EB39-F158-1689-2C8522705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7048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1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vel</a:t>
            </a:r>
            <a:endParaRPr lang="nl-NL" sz="4400" dirty="0"/>
          </a:p>
        </p:txBody>
      </p:sp>
      <p:pic>
        <p:nvPicPr>
          <p:cNvPr id="3" name="Afbeelding 2" descr="Neurodermitis bei Baby und Kind: Infos | Volksversand Versandapotheke">
            <a:extLst>
              <a:ext uri="{FF2B5EF4-FFF2-40B4-BE49-F238E27FC236}">
                <a16:creationId xmlns:a16="http://schemas.microsoft.com/office/drawing/2014/main" id="{E29BA6C9-8B04-4666-8BB1-CCF502B34D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0" r="29734" b="25800"/>
          <a:stretch/>
        </p:blipFill>
        <p:spPr bwMode="auto">
          <a:xfrm>
            <a:off x="2916844" y="1959842"/>
            <a:ext cx="3310311" cy="3570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F7BB85-9FB7-C521-29E6-481693361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212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8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korst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Is een korst nuttig voor de wondheling of niet? - Flamigel">
            <a:extLst>
              <a:ext uri="{FF2B5EF4-FFF2-40B4-BE49-F238E27FC236}">
                <a16:creationId xmlns:a16="http://schemas.microsoft.com/office/drawing/2014/main" id="{0EA9C2DF-55CC-CEDE-5A99-0B88D33290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9" r="32270" b="345"/>
          <a:stretch/>
        </p:blipFill>
        <p:spPr bwMode="auto">
          <a:xfrm>
            <a:off x="2668231" y="2371270"/>
            <a:ext cx="3329897" cy="30067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6775EBFE-A18A-CAA9-6BE1-1B470FC8BDAE}"/>
              </a:ext>
            </a:extLst>
          </p:cNvPr>
          <p:cNvCxnSpPr/>
          <p:nvPr/>
        </p:nvCxnSpPr>
        <p:spPr>
          <a:xfrm flipH="1">
            <a:off x="4448534" y="2184202"/>
            <a:ext cx="649605" cy="79502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CA6E00-323C-08AB-6BBD-D12B1AF77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436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7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krabben</a:t>
            </a:r>
            <a:endParaRPr lang="nl-NL" sz="4800" dirty="0"/>
          </a:p>
        </p:txBody>
      </p:sp>
      <p:pic>
        <p:nvPicPr>
          <p:cNvPr id="3" name="Afbeelding 2" descr="Mijn droge huid jeukt: wat te doen? | ALHYDRAN">
            <a:extLst>
              <a:ext uri="{FF2B5EF4-FFF2-40B4-BE49-F238E27FC236}">
                <a16:creationId xmlns:a16="http://schemas.microsoft.com/office/drawing/2014/main" id="{4D6DD270-2A3B-CA6A-E9F7-32106C512D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2" r="14259"/>
          <a:stretch/>
        </p:blipFill>
        <p:spPr bwMode="auto">
          <a:xfrm>
            <a:off x="2652792" y="2187121"/>
            <a:ext cx="3838415" cy="30019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B38A0E-71A1-4BB4-02C8-8C4578D3C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5" y="5661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het jeukt</a:t>
            </a:r>
            <a:endParaRPr lang="nl-NL" sz="4800" dirty="0"/>
          </a:p>
        </p:txBody>
      </p:sp>
      <p:pic>
        <p:nvPicPr>
          <p:cNvPr id="3" name="Afbeelding 2" descr="Wat te doen bij jeuk | Huidverzorging | Fagron derma">
            <a:extLst>
              <a:ext uri="{FF2B5EF4-FFF2-40B4-BE49-F238E27FC236}">
                <a16:creationId xmlns:a16="http://schemas.microsoft.com/office/drawing/2014/main" id="{D0020723-7D24-759A-B048-FD55352D6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4" r="10499"/>
          <a:stretch/>
        </p:blipFill>
        <p:spPr bwMode="auto">
          <a:xfrm>
            <a:off x="2774832" y="1761844"/>
            <a:ext cx="3307185" cy="41968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97AF030-A3B9-8560-DC39-3C71AB67E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7150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0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zalf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etadine zalf voorkom infecties | Betaling per factuur mogelijk">
            <a:extLst>
              <a:ext uri="{FF2B5EF4-FFF2-40B4-BE49-F238E27FC236}">
                <a16:creationId xmlns:a16="http://schemas.microsoft.com/office/drawing/2014/main" id="{B87E8501-E947-9B24-7C2F-3C2D42A762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1" r="15442"/>
          <a:stretch/>
        </p:blipFill>
        <p:spPr bwMode="auto">
          <a:xfrm>
            <a:off x="3692589" y="1685505"/>
            <a:ext cx="1758822" cy="4349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0E836C5-5582-590C-1DA2-6390AB58E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6" y="5679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verband</a:t>
            </a:r>
            <a:endParaRPr lang="nl-NL" sz="4400" dirty="0"/>
          </a:p>
        </p:txBody>
      </p:sp>
      <p:pic>
        <p:nvPicPr>
          <p:cNvPr id="3" name="Afbeelding 2" descr="Verband | Hesselmans &amp; van Willegen">
            <a:extLst>
              <a:ext uri="{FF2B5EF4-FFF2-40B4-BE49-F238E27FC236}">
                <a16:creationId xmlns:a16="http://schemas.microsoft.com/office/drawing/2014/main" id="{DFDC8139-A1FD-9217-2433-1A86196AE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23" y="2019265"/>
            <a:ext cx="3687154" cy="3687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87656B-CF80-CE39-AEC0-0735A4A27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68" y="5699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buik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F0C5DE-0FC9-DE37-7A8E-B00A6C0C1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457" y="5610491"/>
            <a:ext cx="487363" cy="487363"/>
          </a:xfrm>
          <a:prstGeom prst="rect">
            <a:avLst/>
          </a:prstGeom>
        </p:spPr>
      </p:pic>
      <p:pic>
        <p:nvPicPr>
          <p:cNvPr id="2050" name="Picture 2" descr="New techniques needed to help children with gut disease in developing  countries | Imperial News | Imperial College London">
            <a:extLst>
              <a:ext uri="{FF2B5EF4-FFF2-40B4-BE49-F238E27FC236}">
                <a16:creationId xmlns:a16="http://schemas.microsoft.com/office/drawing/2014/main" id="{8029C9BC-9906-1293-1064-4C1FAE653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717" y="2201343"/>
            <a:ext cx="4798566" cy="331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5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insmeren</a:t>
            </a:r>
            <a:endParaRPr lang="nl-NL" sz="4800" dirty="0"/>
          </a:p>
        </p:txBody>
      </p:sp>
      <p:pic>
        <p:nvPicPr>
          <p:cNvPr id="3" name="Afbeelding 2" descr="Zonnebrand | Gezondheidsnet">
            <a:extLst>
              <a:ext uri="{FF2B5EF4-FFF2-40B4-BE49-F238E27FC236}">
                <a16:creationId xmlns:a16="http://schemas.microsoft.com/office/drawing/2014/main" id="{CD66E1E6-4195-FD6E-12AB-3570CB072A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6" r="4416"/>
          <a:stretch/>
        </p:blipFill>
        <p:spPr bwMode="auto">
          <a:xfrm>
            <a:off x="2897676" y="2213575"/>
            <a:ext cx="3779960" cy="32926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8109B36-15F9-D059-6053-E5D375FF9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7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4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aanvoelen</a:t>
            </a:r>
            <a:endParaRPr lang="nl-NL" sz="4800" dirty="0"/>
          </a:p>
        </p:txBody>
      </p:sp>
      <p:pic>
        <p:nvPicPr>
          <p:cNvPr id="3" name="Afbeelding 2" descr="handen - voeten - benen | Bioflora Health Products">
            <a:extLst>
              <a:ext uri="{FF2B5EF4-FFF2-40B4-BE49-F238E27FC236}">
                <a16:creationId xmlns:a16="http://schemas.microsoft.com/office/drawing/2014/main" id="{FCF7CC0E-16F8-ADD5-82D1-3325D533F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896" y="1968931"/>
            <a:ext cx="3792208" cy="379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5F304C-53DA-0E42-60D7-2BADD5A0A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3" y="5643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5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bezeren</a:t>
            </a:r>
            <a:endParaRPr lang="nl-NL" sz="4400" dirty="0"/>
          </a:p>
        </p:txBody>
      </p:sp>
      <p:pic>
        <p:nvPicPr>
          <p:cNvPr id="7" name="Afbeelding 6" descr="Jongens zien af, meisjes stellen zich aan | De Standaard Mobile">
            <a:extLst>
              <a:ext uri="{FF2B5EF4-FFF2-40B4-BE49-F238E27FC236}">
                <a16:creationId xmlns:a16="http://schemas.microsoft.com/office/drawing/2014/main" id="{7A11585D-6560-3A71-F54B-4F8744B5D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017" y="2107595"/>
            <a:ext cx="5257966" cy="3505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C2A1B6F-6023-7BC1-84AE-8A809527E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68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bloeden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4952455-7FB5-9759-F881-8E5C92BDAE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18" y="1896339"/>
            <a:ext cx="4331163" cy="3927874"/>
          </a:xfrm>
          <a:prstGeom prst="rect">
            <a:avLst/>
          </a:prstGeom>
          <a:noFill/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EFA1FE-7368-4C76-7A5E-9951B99BF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490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snee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D6BA2A2-EFAB-4536-E5A1-F59F6B713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950" y="2098151"/>
            <a:ext cx="2324100" cy="3524250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A6DB278-F267-30AA-CCBF-1C55E6F05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9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pijnlijk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61BED86-E4E3-446A-CACB-B990BCFA1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382" y="1991806"/>
            <a:ext cx="4893235" cy="3669926"/>
          </a:xfrm>
          <a:prstGeom prst="rect">
            <a:avLst/>
          </a:prstGeom>
          <a:noFill/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2DE327-0305-439F-12D0-169623466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79" y="56617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3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blauwe plek</a:t>
            </a:r>
            <a:endParaRPr lang="nl-NL" sz="4400" dirty="0"/>
          </a:p>
        </p:txBody>
      </p:sp>
      <p:pic>
        <p:nvPicPr>
          <p:cNvPr id="5122" name="Picture 2" descr="How to Evaluate Your Youngest Victims in Child Abuse Cases - ACEP Now">
            <a:extLst>
              <a:ext uri="{FF2B5EF4-FFF2-40B4-BE49-F238E27FC236}">
                <a16:creationId xmlns:a16="http://schemas.microsoft.com/office/drawing/2014/main" id="{B6457A3F-1FCE-D34D-85F3-ED57D208C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93"/>
          <a:stretch/>
        </p:blipFill>
        <p:spPr bwMode="auto">
          <a:xfrm>
            <a:off x="2597273" y="2445813"/>
            <a:ext cx="3949453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C09AE1-45F8-0605-08AC-715D1D8F3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356" y="55637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3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</a:t>
            </a:r>
            <a:r>
              <a:rPr lang="nl-NL" dirty="0"/>
              <a:t>EHBO-koffer</a:t>
            </a:r>
            <a:r>
              <a:rPr lang="nl-NL" sz="4400" dirty="0"/>
              <a:t>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attooland | EHBO Koffer">
            <a:extLst>
              <a:ext uri="{FF2B5EF4-FFF2-40B4-BE49-F238E27FC236}">
                <a16:creationId xmlns:a16="http://schemas.microsoft.com/office/drawing/2014/main" id="{1588CC94-6F70-1273-FD31-F0CBE868CE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465" y="2042124"/>
            <a:ext cx="3677069" cy="367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0BDAEE7-D019-7449-DA71-C2FDC1DD4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845" y="5625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dokter</a:t>
            </a:r>
            <a:endParaRPr lang="nl-NL" sz="4400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DFA952-E596-CDA4-EEFD-4C6E97486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435" y="5702134"/>
            <a:ext cx="487363" cy="487363"/>
          </a:xfrm>
          <a:prstGeom prst="rect">
            <a:avLst/>
          </a:prstGeom>
        </p:spPr>
      </p:pic>
      <p:pic>
        <p:nvPicPr>
          <p:cNvPr id="4098" name="Picture 2" descr="What's in a title? When it comes to 'Doctor,' more than you might think">
            <a:extLst>
              <a:ext uri="{FF2B5EF4-FFF2-40B4-BE49-F238E27FC236}">
                <a16:creationId xmlns:a16="http://schemas.microsoft.com/office/drawing/2014/main" id="{E2E5A8CD-6AAE-3279-A739-830550E54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776" y="2101490"/>
            <a:ext cx="4818448" cy="351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3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dokterstas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Elite Bags Doctor's dokterstas bruin leer">
            <a:extLst>
              <a:ext uri="{FF2B5EF4-FFF2-40B4-BE49-F238E27FC236}">
                <a16:creationId xmlns:a16="http://schemas.microsoft.com/office/drawing/2014/main" id="{1AEAD7BF-2616-59F8-4D25-48BEAD127E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37" y="1849947"/>
            <a:ext cx="3961526" cy="396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4C06AB-6C2B-5EE1-E323-9D0049481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3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0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borst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A6D20FA0-2E89-BC62-ED56-CDB30B96AEF7}"/>
              </a:ext>
            </a:extLst>
          </p:cNvPr>
          <p:cNvGrpSpPr/>
          <p:nvPr/>
        </p:nvGrpSpPr>
        <p:grpSpPr>
          <a:xfrm>
            <a:off x="2699279" y="1988051"/>
            <a:ext cx="3745442" cy="3732148"/>
            <a:chOff x="2699279" y="1988051"/>
            <a:chExt cx="3745442" cy="3732148"/>
          </a:xfrm>
        </p:grpSpPr>
        <p:pic>
          <p:nvPicPr>
            <p:cNvPr id="3" name="Afbeelding 2" descr="Photos Op Thema Mijn Lichaam EF5">
              <a:extLst>
                <a:ext uri="{FF2B5EF4-FFF2-40B4-BE49-F238E27FC236}">
                  <a16:creationId xmlns:a16="http://schemas.microsoft.com/office/drawing/2014/main" id="{AD26ECE6-D0BD-5D1B-13AC-682FCE6F8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830"/>
            <a:stretch/>
          </p:blipFill>
          <p:spPr bwMode="auto">
            <a:xfrm>
              <a:off x="2699279" y="1988051"/>
              <a:ext cx="3745442" cy="373214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5" name="Rechte verbindingslijn met pijl 4">
              <a:extLst>
                <a:ext uri="{FF2B5EF4-FFF2-40B4-BE49-F238E27FC236}">
                  <a16:creationId xmlns:a16="http://schemas.microsoft.com/office/drawing/2014/main" id="{A521BD0F-D402-D998-0C69-7DA2019F381F}"/>
                </a:ext>
              </a:extLst>
            </p:cNvPr>
            <p:cNvCxnSpPr/>
            <p:nvPr/>
          </p:nvCxnSpPr>
          <p:spPr>
            <a:xfrm>
              <a:off x="3629770" y="4119694"/>
              <a:ext cx="105156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CDA033-C49C-1A66-2F6C-27DEE0ADC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17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pil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Index A – Medicijnen | Ziekenhuis.nl">
            <a:extLst>
              <a:ext uri="{FF2B5EF4-FFF2-40B4-BE49-F238E27FC236}">
                <a16:creationId xmlns:a16="http://schemas.microsoft.com/office/drawing/2014/main" id="{69863F3C-8FBD-721C-3FA6-433C521B19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2" r="16520"/>
          <a:stretch/>
        </p:blipFill>
        <p:spPr bwMode="auto">
          <a:xfrm>
            <a:off x="2802799" y="1832574"/>
            <a:ext cx="3538401" cy="41032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11EC84-FC95-4919-55F3-DADEAEEF4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989" y="55371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inslikken</a:t>
            </a:r>
            <a:endParaRPr lang="nl-NL" sz="4800" dirty="0"/>
          </a:p>
        </p:txBody>
      </p:sp>
      <p:pic>
        <p:nvPicPr>
          <p:cNvPr id="3" name="Afbeelding 2" descr="Neem jij je pillen rechtopstaand in? Er is een lichaamshouding die  (minstens) dubbel zo snel werkt | Mijn Gids | hln.be">
            <a:extLst>
              <a:ext uri="{FF2B5EF4-FFF2-40B4-BE49-F238E27FC236}">
                <a16:creationId xmlns:a16="http://schemas.microsoft.com/office/drawing/2014/main" id="{7862DC98-6CFB-E095-75AA-41047B2AFA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r="32459"/>
          <a:stretch/>
        </p:blipFill>
        <p:spPr bwMode="auto">
          <a:xfrm>
            <a:off x="2918248" y="1763260"/>
            <a:ext cx="3307503" cy="40519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C4C2795-22CF-F55D-1FF5-BD36FD3B6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591" y="5571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prik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accinaties - GGD Gelderland-Zuid | Jeugd en Opvoeden">
            <a:extLst>
              <a:ext uri="{FF2B5EF4-FFF2-40B4-BE49-F238E27FC236}">
                <a16:creationId xmlns:a16="http://schemas.microsoft.com/office/drawing/2014/main" id="{1CAC60FC-4C4C-21F0-B619-B8C2AC1B9F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091"/>
          <a:stretch/>
        </p:blipFill>
        <p:spPr bwMode="auto">
          <a:xfrm>
            <a:off x="2896299" y="1690689"/>
            <a:ext cx="3351402" cy="4096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B076AF7-76BE-FDD6-E1E6-FB07265BF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090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prikken</a:t>
            </a:r>
            <a:endParaRPr lang="nl-NL" sz="4800" dirty="0"/>
          </a:p>
        </p:txBody>
      </p:sp>
      <p:pic>
        <p:nvPicPr>
          <p:cNvPr id="3" name="Afbeelding 2" descr="Aantal nieuwe prikken blijft dalen | Leidschdagblad">
            <a:extLst>
              <a:ext uri="{FF2B5EF4-FFF2-40B4-BE49-F238E27FC236}">
                <a16:creationId xmlns:a16="http://schemas.microsoft.com/office/drawing/2014/main" id="{40698845-57BF-16E8-2241-F40BB0EC9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4" r="28252"/>
          <a:stretch/>
        </p:blipFill>
        <p:spPr bwMode="auto">
          <a:xfrm>
            <a:off x="2855239" y="1761723"/>
            <a:ext cx="3433521" cy="41413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7FDD7D-CF9F-EA66-0FB9-6E3F03A9D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6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zeer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erdraaid, mijn knie! - ASC">
            <a:extLst>
              <a:ext uri="{FF2B5EF4-FFF2-40B4-BE49-F238E27FC236}">
                <a16:creationId xmlns:a16="http://schemas.microsoft.com/office/drawing/2014/main" id="{A7B588B7-3B67-6364-5D4E-FBD331D0C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858" y="1653872"/>
            <a:ext cx="2386283" cy="4412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3BD84A-C10B-FB9E-0D45-EE6067954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6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7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pijn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ummy pain in a Child: How should I handle | Narayana Health">
            <a:extLst>
              <a:ext uri="{FF2B5EF4-FFF2-40B4-BE49-F238E27FC236}">
                <a16:creationId xmlns:a16="http://schemas.microsoft.com/office/drawing/2014/main" id="{0FA486AE-5C35-D332-2968-B30EFC5A6E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6" r="28162"/>
          <a:stretch/>
        </p:blipFill>
        <p:spPr bwMode="auto">
          <a:xfrm>
            <a:off x="3084421" y="1901859"/>
            <a:ext cx="3257655" cy="39228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6E29C9-8B97-4E16-808D-B54C3E28D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1147" y="5581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0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keelpijn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atuurlijke Remedie Keelpijn">
            <a:extLst>
              <a:ext uri="{FF2B5EF4-FFF2-40B4-BE49-F238E27FC236}">
                <a16:creationId xmlns:a16="http://schemas.microsoft.com/office/drawing/2014/main" id="{61651E01-6EA8-6E85-A7E9-C566C3996A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r="36348"/>
          <a:stretch/>
        </p:blipFill>
        <p:spPr bwMode="auto">
          <a:xfrm>
            <a:off x="2915733" y="1817738"/>
            <a:ext cx="3312533" cy="3938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330AE17-0FA3-77D8-AB3B-3E8A6B973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356" y="55903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4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hoofdpijn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ofdpijnklachten | Fysiotherapie de Zwaluw">
            <a:extLst>
              <a:ext uri="{FF2B5EF4-FFF2-40B4-BE49-F238E27FC236}">
                <a16:creationId xmlns:a16="http://schemas.microsoft.com/office/drawing/2014/main" id="{4CE298F7-8967-0C67-8306-EC81964484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r="6108"/>
          <a:stretch/>
        </p:blipFill>
        <p:spPr bwMode="auto">
          <a:xfrm>
            <a:off x="2669253" y="1959039"/>
            <a:ext cx="3805494" cy="38896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D0932C3-DC56-4B89-7724-64EC79DE1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049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buikpijn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arentsavenue: Mommy, my tummy hurts!!! Abdominal Pain in Children">
            <a:extLst>
              <a:ext uri="{FF2B5EF4-FFF2-40B4-BE49-F238E27FC236}">
                <a16:creationId xmlns:a16="http://schemas.microsoft.com/office/drawing/2014/main" id="{7BDCA90A-9499-213A-CF7D-6536FFC06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9" t="1873" r="26720" b="10505"/>
          <a:stretch/>
        </p:blipFill>
        <p:spPr bwMode="auto">
          <a:xfrm>
            <a:off x="3001458" y="1577790"/>
            <a:ext cx="3141083" cy="4564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875ED9-6D14-C506-0328-FFFD536DF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553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“wat is er aan de hand?”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ofdstuk 1. Wat is er aan de hand met onze gezondheidszorg ...">
            <a:extLst>
              <a:ext uri="{FF2B5EF4-FFF2-40B4-BE49-F238E27FC236}">
                <a16:creationId xmlns:a16="http://schemas.microsoft.com/office/drawing/2014/main" id="{62D74206-A197-671E-5BAE-16764112F1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4" t="21870" r="23945"/>
          <a:stretch/>
        </p:blipFill>
        <p:spPr bwMode="auto">
          <a:xfrm>
            <a:off x="2483136" y="2051841"/>
            <a:ext cx="4177728" cy="3426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2CA381-687D-CB26-77B9-A2CCFF393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5992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schouder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자음 | Quiz">
            <a:extLst>
              <a:ext uri="{FF2B5EF4-FFF2-40B4-BE49-F238E27FC236}">
                <a16:creationId xmlns:a16="http://schemas.microsoft.com/office/drawing/2014/main" id="{9CDF7BF0-66F3-738D-BEFF-45738F447F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21"/>
          <a:stretch/>
        </p:blipFill>
        <p:spPr bwMode="auto">
          <a:xfrm>
            <a:off x="2898370" y="1835650"/>
            <a:ext cx="3347260" cy="40537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050692D-05F4-0740-75EF-2DAB0FB26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4" y="56457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4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huisarts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64DE666-99B2-E08A-1844-C6AA08A5F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183" y="2136903"/>
            <a:ext cx="4861634" cy="3241089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8F5AB9-D261-98C7-1F96-F2E4AB6BD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79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7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wachtkamer</a:t>
            </a:r>
            <a:endParaRPr lang="nl-NL" sz="4400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44497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194" name="Picture 2" descr="Huisartsen Aalsterweg | Praktijkinformatie">
            <a:extLst>
              <a:ext uri="{FF2B5EF4-FFF2-40B4-BE49-F238E27FC236}">
                <a16:creationId xmlns:a16="http://schemas.microsoft.com/office/drawing/2014/main" id="{3D3894F4-1AFC-0913-EFBB-2406EA640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822" y="2009281"/>
            <a:ext cx="4818355" cy="36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551A2F-1E96-7B94-994C-6E6F905AA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373" y="55986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spreekkamer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218" name="Picture 2" descr="Ook een (huis)arts heeft een ergonomische werkplek nodig - Procility">
            <a:extLst>
              <a:ext uri="{FF2B5EF4-FFF2-40B4-BE49-F238E27FC236}">
                <a16:creationId xmlns:a16="http://schemas.microsoft.com/office/drawing/2014/main" id="{DBFFB4C7-17BB-3D5D-1369-7824B76C4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65" y="2093682"/>
            <a:ext cx="4556669" cy="341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0EB34FC-21AE-03B6-2A74-6FCBF0724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090" y="5625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handicap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efinition &amp; Meaning of &quot;Handicap&quot; | LanGeek">
            <a:extLst>
              <a:ext uri="{FF2B5EF4-FFF2-40B4-BE49-F238E27FC236}">
                <a16:creationId xmlns:a16="http://schemas.microsoft.com/office/drawing/2014/main" id="{DD6139BF-A208-141E-FF73-39D2839621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58" y="1923355"/>
            <a:ext cx="4838927" cy="3873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14E9F44-45AF-C550-AB04-22D267EF0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360" y="5625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blind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Free Blind Man Cartoon, Download Free Blind Man Cartoon png images ...">
            <a:extLst>
              <a:ext uri="{FF2B5EF4-FFF2-40B4-BE49-F238E27FC236}">
                <a16:creationId xmlns:a16="http://schemas.microsoft.com/office/drawing/2014/main" id="{32BFF41F-C5D5-9AEA-0885-7DC186BDE3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54" y="1852527"/>
            <a:ext cx="3220691" cy="3920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AE6C31-333D-44B2-B5D4-2DE6D6BA3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021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5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doof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uris cursussen en shop - NGT - Kijk ik Gebaar 3">
            <a:extLst>
              <a:ext uri="{FF2B5EF4-FFF2-40B4-BE49-F238E27FC236}">
                <a16:creationId xmlns:a16="http://schemas.microsoft.com/office/drawing/2014/main" id="{C25CC7C1-B23C-AAC2-1A85-645440C41A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r="9504"/>
          <a:stretch/>
        </p:blipFill>
        <p:spPr bwMode="auto">
          <a:xfrm>
            <a:off x="2261660" y="1989343"/>
            <a:ext cx="4620679" cy="38818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E0A86D-0729-2FAE-7098-D8278775C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111" y="56275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6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zien</a:t>
            </a:r>
            <a:endParaRPr lang="nl-NL" sz="4800" dirty="0"/>
          </a:p>
        </p:txBody>
      </p:sp>
      <p:pic>
        <p:nvPicPr>
          <p:cNvPr id="3" name="Afbeelding 2" descr="Zien">
            <a:extLst>
              <a:ext uri="{FF2B5EF4-FFF2-40B4-BE49-F238E27FC236}">
                <a16:creationId xmlns:a16="http://schemas.microsoft.com/office/drawing/2014/main" id="{92221211-9BB3-1446-270C-C6A3184FC6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4" t="25885" r="-1" b="15643"/>
          <a:stretch/>
        </p:blipFill>
        <p:spPr bwMode="auto">
          <a:xfrm>
            <a:off x="2951646" y="1797516"/>
            <a:ext cx="3240708" cy="37866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7649A11-4251-EBDA-01F0-13C28DFF8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060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4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horen</a:t>
            </a:r>
            <a:endParaRPr lang="nl-NL" sz="4800" dirty="0"/>
          </a:p>
        </p:txBody>
      </p:sp>
      <p:pic>
        <p:nvPicPr>
          <p:cNvPr id="3" name="Afbeelding 2" descr="Waarom kan je toch iets horen als je je oren dichtstopt? - Technopolis">
            <a:extLst>
              <a:ext uri="{FF2B5EF4-FFF2-40B4-BE49-F238E27FC236}">
                <a16:creationId xmlns:a16="http://schemas.microsoft.com/office/drawing/2014/main" id="{205E95C8-78BD-ECF7-4600-94A0A62D22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3" r="25794"/>
          <a:stretch/>
        </p:blipFill>
        <p:spPr bwMode="auto">
          <a:xfrm>
            <a:off x="3027739" y="1851518"/>
            <a:ext cx="3088521" cy="4017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EF5211E-9D0A-D6B7-1465-DB00EE595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676" y="56253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rolstoel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ichtgewicht Rolstoel Pyro Start Plus (blauw) | 123Rolstoel.nl">
            <a:extLst>
              <a:ext uri="{FF2B5EF4-FFF2-40B4-BE49-F238E27FC236}">
                <a16:creationId xmlns:a16="http://schemas.microsoft.com/office/drawing/2014/main" id="{A3864D41-2ED3-5851-915E-4358E08B1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028" y="2001140"/>
            <a:ext cx="3801944" cy="380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A8FA197-5DA1-656D-3BEE-8D8340F23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69" y="55594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3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blindenstok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lechtziende Krukstok Blind Wandelstok Walker Aluminium Eenvoudig Vouwen">
            <a:extLst>
              <a:ext uri="{FF2B5EF4-FFF2-40B4-BE49-F238E27FC236}">
                <a16:creationId xmlns:a16="http://schemas.microsoft.com/office/drawing/2014/main" id="{C07C15DB-1905-05E3-96F0-8FE4616C7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5" r="43335"/>
          <a:stretch/>
        </p:blipFill>
        <p:spPr bwMode="auto">
          <a:xfrm rot="19487201">
            <a:off x="4234287" y="1395143"/>
            <a:ext cx="532507" cy="48350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684E76B-3DA7-ACE7-F2BA-5973FC5B4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5" y="5657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billen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itauto 写真、画像、アセット | Adobe Stock">
            <a:extLst>
              <a:ext uri="{FF2B5EF4-FFF2-40B4-BE49-F238E27FC236}">
                <a16:creationId xmlns:a16="http://schemas.microsoft.com/office/drawing/2014/main" id="{56EA3B98-867C-826D-E90A-7FEA420372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1" b="2685"/>
          <a:stretch/>
        </p:blipFill>
        <p:spPr bwMode="auto">
          <a:xfrm>
            <a:off x="3404043" y="1690689"/>
            <a:ext cx="2335914" cy="42794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7C67E8AC-BC86-DFB8-8A62-0E13577DD4C3}"/>
              </a:ext>
            </a:extLst>
          </p:cNvPr>
          <p:cNvCxnSpPr/>
          <p:nvPr/>
        </p:nvCxnSpPr>
        <p:spPr>
          <a:xfrm flipV="1">
            <a:off x="3516010" y="4108775"/>
            <a:ext cx="956310" cy="58293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0F4900D-BF3B-2EEC-31DC-C47D84400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7021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hoortoestel</a:t>
            </a:r>
            <a:endParaRPr lang="nl-NL" sz="4400" dirty="0"/>
          </a:p>
        </p:txBody>
      </p:sp>
      <p:pic>
        <p:nvPicPr>
          <p:cNvPr id="3" name="Afbeelding 2" descr="Ik draag een hoortoestel | 's-Gravenzande (Westland)">
            <a:extLst>
              <a:ext uri="{FF2B5EF4-FFF2-40B4-BE49-F238E27FC236}">
                <a16:creationId xmlns:a16="http://schemas.microsoft.com/office/drawing/2014/main" id="{AC295A13-8708-6742-67E2-9077AE5460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758" r="18319" b="20077"/>
          <a:stretch/>
        </p:blipFill>
        <p:spPr bwMode="auto">
          <a:xfrm>
            <a:off x="2985727" y="2088089"/>
            <a:ext cx="3172545" cy="38318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594281AF-0FAE-E428-8815-1C7B521AD784}"/>
              </a:ext>
            </a:extLst>
          </p:cNvPr>
          <p:cNvCxnSpPr/>
          <p:nvPr/>
        </p:nvCxnSpPr>
        <p:spPr>
          <a:xfrm flipH="1">
            <a:off x="5753450" y="2194094"/>
            <a:ext cx="304800" cy="74168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C3C121-80B2-A58C-C08C-53814965C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037" y="56762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4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uitvinden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Five Ways to Nurture a Kid Inventor | Brilliant Star">
            <a:extLst>
              <a:ext uri="{FF2B5EF4-FFF2-40B4-BE49-F238E27FC236}">
                <a16:creationId xmlns:a16="http://schemas.microsoft.com/office/drawing/2014/main" id="{7732CCA3-2BFC-A77D-DF44-9C880D946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391" y="2324747"/>
            <a:ext cx="4575218" cy="3053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4E6F3F-CABC-E609-36FF-3374E1869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25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4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uitvinding</a:t>
            </a:r>
            <a:endParaRPr lang="nl-NL" sz="44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5914F30-E790-943D-9C9D-E777D8813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1" y="1867380"/>
            <a:ext cx="3352818" cy="3772659"/>
          </a:xfrm>
          <a:prstGeom prst="rect">
            <a:avLst/>
          </a:prstGeom>
          <a:noFill/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21FE1D8-10F2-DAA9-4EF0-3BC478E3D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436" y="56400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4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uitvinder</a:t>
            </a:r>
            <a:endParaRPr lang="nl-NL" sz="44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F808CE5-803B-4DDC-F018-ED65BE066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255" y="2178827"/>
            <a:ext cx="4807489" cy="3199165"/>
          </a:xfrm>
          <a:prstGeom prst="rect">
            <a:avLst/>
          </a:prstGeom>
          <a:noFill/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F96391C-8D3E-C54C-FEF7-E51FEE841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1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3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</a:t>
            </a:r>
            <a:r>
              <a:rPr lang="nl-NL" sz="4400" dirty="0"/>
              <a:t>e professor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79E8893-1E55-5009-5B4B-329D0200F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589" y="2292048"/>
            <a:ext cx="4470822" cy="2980548"/>
          </a:xfrm>
          <a:prstGeom prst="rect">
            <a:avLst/>
          </a:prstGeom>
          <a:noFill/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A7E107-C520-EB09-8386-B7D105C6A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68" y="57287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5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</a:rPr>
              <a:t>Week 2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8716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verkouden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Can a Daycare Kick Out My Child? - Parents Plus Kids">
            <a:extLst>
              <a:ext uri="{FF2B5EF4-FFF2-40B4-BE49-F238E27FC236}">
                <a16:creationId xmlns:a16="http://schemas.microsoft.com/office/drawing/2014/main" id="{23EFF8E5-B7C2-E145-E2C7-9584E351BF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1" r="15771"/>
          <a:stretch/>
        </p:blipFill>
        <p:spPr bwMode="auto">
          <a:xfrm>
            <a:off x="2910385" y="1770451"/>
            <a:ext cx="3323229" cy="41796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B8F92C-3BC4-3545-0724-33745F6E3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9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hoesten</a:t>
            </a:r>
            <a:endParaRPr lang="nl-NL" sz="4800" dirty="0"/>
          </a:p>
        </p:txBody>
      </p:sp>
      <p:pic>
        <p:nvPicPr>
          <p:cNvPr id="3" name="Afbeelding 2" descr="Klachten bij astma - Kinderallergie en astma centrum">
            <a:extLst>
              <a:ext uri="{FF2B5EF4-FFF2-40B4-BE49-F238E27FC236}">
                <a16:creationId xmlns:a16="http://schemas.microsoft.com/office/drawing/2014/main" id="{31A089C3-CB27-A6E3-245A-67953DE8F3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" r="8162"/>
          <a:stretch/>
        </p:blipFill>
        <p:spPr bwMode="auto">
          <a:xfrm>
            <a:off x="2899407" y="1690689"/>
            <a:ext cx="3345186" cy="41990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D2C8A56-0542-F277-FA62-6EA225264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4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zakdoek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Zakdoek explodeert in de wasmachine | Apeldoorn | AD.nl">
            <a:extLst>
              <a:ext uri="{FF2B5EF4-FFF2-40B4-BE49-F238E27FC236}">
                <a16:creationId xmlns:a16="http://schemas.microsoft.com/office/drawing/2014/main" id="{029C1944-C1DA-9F20-26B1-F2D4E2CEBB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2" r="22882"/>
          <a:stretch/>
        </p:blipFill>
        <p:spPr bwMode="auto">
          <a:xfrm>
            <a:off x="2918633" y="1786854"/>
            <a:ext cx="3306734" cy="38893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D0E7FAD-BB0C-2651-9352-18F587026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87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0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niezen</a:t>
            </a:r>
            <a:endParaRPr lang="nl-NL" sz="4800" dirty="0"/>
          </a:p>
        </p:txBody>
      </p:sp>
      <p:pic>
        <p:nvPicPr>
          <p:cNvPr id="3" name="Afbeelding 2" descr="Feitjes en niezen - René van Maarsseveen">
            <a:extLst>
              <a:ext uri="{FF2B5EF4-FFF2-40B4-BE49-F238E27FC236}">
                <a16:creationId xmlns:a16="http://schemas.microsoft.com/office/drawing/2014/main" id="{BD4753DF-E141-1E0B-9E4D-9519E1AA32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59" y="1841356"/>
            <a:ext cx="3022481" cy="403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8EB2EF-EB1A-BBBB-6C49-D72DD9252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090" y="56355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nek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Gus Zimmerman - Naperville, IL Headshot and Portrait Photographer">
            <a:extLst>
              <a:ext uri="{FF2B5EF4-FFF2-40B4-BE49-F238E27FC236}">
                <a16:creationId xmlns:a16="http://schemas.microsoft.com/office/drawing/2014/main" id="{3EC6E7A3-4FF7-1113-899E-E9254F3E38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4" r="14432" b="805"/>
          <a:stretch/>
        </p:blipFill>
        <p:spPr bwMode="auto">
          <a:xfrm>
            <a:off x="3067784" y="1540847"/>
            <a:ext cx="3008432" cy="4638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195E38F6-4DD8-DB28-1E2A-71B1AB743555}"/>
              </a:ext>
            </a:extLst>
          </p:cNvPr>
          <p:cNvCxnSpPr/>
          <p:nvPr/>
        </p:nvCxnSpPr>
        <p:spPr>
          <a:xfrm flipV="1">
            <a:off x="3307858" y="5264962"/>
            <a:ext cx="729615" cy="2260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5F1E5C-5B95-8099-DC7F-B0C27D189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213" y="56923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snot</a:t>
            </a:r>
            <a:endParaRPr lang="nl-NL" sz="4400" dirty="0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0C2D1D-FC24-9AC5-4548-A907F0DDD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702" y="5683205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D1364D5-1981-6C32-9B91-0DB03A539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0" r="11111"/>
          <a:stretch/>
        </p:blipFill>
        <p:spPr bwMode="auto">
          <a:xfrm>
            <a:off x="2756373" y="2308173"/>
            <a:ext cx="3631253" cy="31042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376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lucht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clipart breathing 10 free Cliparts | Download images on Clipground 2023">
            <a:extLst>
              <a:ext uri="{FF2B5EF4-FFF2-40B4-BE49-F238E27FC236}">
                <a16:creationId xmlns:a16="http://schemas.microsoft.com/office/drawing/2014/main" id="{BCA13F91-D8A3-72E9-9C2D-3ECAFADDC0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4" r="17560"/>
          <a:stretch/>
        </p:blipFill>
        <p:spPr bwMode="auto">
          <a:xfrm>
            <a:off x="2856851" y="2295475"/>
            <a:ext cx="3430297" cy="29415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5539CF5E-2A9B-D06A-DF9A-0C9D7F4C4B50}"/>
              </a:ext>
            </a:extLst>
          </p:cNvPr>
          <p:cNvCxnSpPr/>
          <p:nvPr/>
        </p:nvCxnSpPr>
        <p:spPr>
          <a:xfrm>
            <a:off x="5092764" y="2238105"/>
            <a:ext cx="285750" cy="893445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31F4FD9-4FDD-6160-C986-EA860F1B0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79" y="5688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ademhalen/ademen</a:t>
            </a:r>
            <a:endParaRPr lang="nl-NL" sz="4800" dirty="0"/>
          </a:p>
        </p:txBody>
      </p:sp>
      <p:pic>
        <p:nvPicPr>
          <p:cNvPr id="3" name="Afbeelding 2" descr="Gezond ademhalen - ontspanningstraining">
            <a:extLst>
              <a:ext uri="{FF2B5EF4-FFF2-40B4-BE49-F238E27FC236}">
                <a16:creationId xmlns:a16="http://schemas.microsoft.com/office/drawing/2014/main" id="{342EE2F4-9E32-2518-23FE-865E5079DC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5"/>
          <a:stretch/>
        </p:blipFill>
        <p:spPr bwMode="auto">
          <a:xfrm>
            <a:off x="2881274" y="1652575"/>
            <a:ext cx="3381451" cy="44154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4ECE922-4D3C-4747-3BE9-358277541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527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stikken</a:t>
            </a:r>
            <a:endParaRPr lang="nl-NL" sz="4800" dirty="0"/>
          </a:p>
        </p:txBody>
      </p:sp>
      <p:pic>
        <p:nvPicPr>
          <p:cNvPr id="3" name="Afbeelding 2" descr="Поперхивание при еде - Неврология в Москве">
            <a:extLst>
              <a:ext uri="{FF2B5EF4-FFF2-40B4-BE49-F238E27FC236}">
                <a16:creationId xmlns:a16="http://schemas.microsoft.com/office/drawing/2014/main" id="{BCB3A2FC-217F-F931-1446-FE912853A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93" y="1690689"/>
            <a:ext cx="2903214" cy="402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1A775D-56C7-3B07-1B04-B41AA2B38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528" y="57160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adem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y Breathwork Experience – Collins Chronicles">
            <a:extLst>
              <a:ext uri="{FF2B5EF4-FFF2-40B4-BE49-F238E27FC236}">
                <a16:creationId xmlns:a16="http://schemas.microsoft.com/office/drawing/2014/main" id="{6B8F4284-6ECE-BB86-42C0-7FA82A272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r="6205"/>
          <a:stretch/>
        </p:blipFill>
        <p:spPr bwMode="auto">
          <a:xfrm>
            <a:off x="2804570" y="1836531"/>
            <a:ext cx="3534859" cy="4047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52D9B03A-4904-8968-DC03-8B9AFC806BC8}"/>
              </a:ext>
            </a:extLst>
          </p:cNvPr>
          <p:cNvCxnSpPr/>
          <p:nvPr/>
        </p:nvCxnSpPr>
        <p:spPr>
          <a:xfrm flipH="1">
            <a:off x="3250332" y="2305191"/>
            <a:ext cx="575310" cy="69088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9EBB00-892A-85B4-4A08-B4150D90A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403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4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zuurstof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e kracht van zuurstof - Green-Company - Laura Kluyver">
            <a:extLst>
              <a:ext uri="{FF2B5EF4-FFF2-40B4-BE49-F238E27FC236}">
                <a16:creationId xmlns:a16="http://schemas.microsoft.com/office/drawing/2014/main" id="{F0CBB324-DE26-084E-3170-A5FDB66D9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27002"/>
          <a:stretch/>
        </p:blipFill>
        <p:spPr bwMode="auto">
          <a:xfrm>
            <a:off x="2808331" y="1874351"/>
            <a:ext cx="3527338" cy="39416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FDE8A0B9-E21C-8A12-737D-1F79CABF02E5}"/>
              </a:ext>
            </a:extLst>
          </p:cNvPr>
          <p:cNvCxnSpPr/>
          <p:nvPr/>
        </p:nvCxnSpPr>
        <p:spPr>
          <a:xfrm flipH="1">
            <a:off x="5008874" y="3778868"/>
            <a:ext cx="575310" cy="69088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A207A1-1B1F-FC88-B248-226896336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69" y="5643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1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medicijn</a:t>
            </a:r>
            <a:endParaRPr lang="nl-NL" sz="4400" dirty="0"/>
          </a:p>
        </p:txBody>
      </p:sp>
      <p:pic>
        <p:nvPicPr>
          <p:cNvPr id="3" name="Afbeelding 2" descr="Medicijngebruik ouderen leidt tot veel ongelukken - Actueel NTVT">
            <a:extLst>
              <a:ext uri="{FF2B5EF4-FFF2-40B4-BE49-F238E27FC236}">
                <a16:creationId xmlns:a16="http://schemas.microsoft.com/office/drawing/2014/main" id="{ACC86060-6CDF-8428-9876-E250ED18AE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r="10513"/>
          <a:stretch/>
        </p:blipFill>
        <p:spPr bwMode="auto">
          <a:xfrm>
            <a:off x="2569019" y="2111446"/>
            <a:ext cx="4005962" cy="32665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0A0E8C-CED6-F187-744F-BCA54AE83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68" y="56170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3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drankje</a:t>
            </a:r>
            <a:endParaRPr lang="nl-NL" sz="4400" dirty="0"/>
          </a:p>
        </p:txBody>
      </p:sp>
      <p:pic>
        <p:nvPicPr>
          <p:cNvPr id="3" name="Afbeelding 2" descr="Sinaspril Vloeibaar Paracetamol | Kruidvat NL">
            <a:extLst>
              <a:ext uri="{FF2B5EF4-FFF2-40B4-BE49-F238E27FC236}">
                <a16:creationId xmlns:a16="http://schemas.microsoft.com/office/drawing/2014/main" id="{5810419F-8307-2419-A028-EBBEFF4A8B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8"/>
          <a:stretch/>
        </p:blipFill>
        <p:spPr bwMode="auto">
          <a:xfrm>
            <a:off x="2765500" y="1936680"/>
            <a:ext cx="3612999" cy="3751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6FDB0A-027E-35CB-2752-16F8D36DE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67" y="55903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7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druppels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e Oogdruppels Toedienen Op Een Veilige Manier? Let Op Deze 3 Zaken">
            <a:extLst>
              <a:ext uri="{FF2B5EF4-FFF2-40B4-BE49-F238E27FC236}">
                <a16:creationId xmlns:a16="http://schemas.microsoft.com/office/drawing/2014/main" id="{399B2AF2-1F14-15B6-27CE-88D50E19E9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1" t="1549" r="23615" b="8634"/>
          <a:stretch/>
        </p:blipFill>
        <p:spPr bwMode="auto">
          <a:xfrm>
            <a:off x="2868733" y="1690689"/>
            <a:ext cx="3406534" cy="43669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338CCCA-CC31-83AB-3548-BBA8E7C79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4" y="5581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3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misselijk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ijn kind geeft over | Thuisarts.nl">
            <a:extLst>
              <a:ext uri="{FF2B5EF4-FFF2-40B4-BE49-F238E27FC236}">
                <a16:creationId xmlns:a16="http://schemas.microsoft.com/office/drawing/2014/main" id="{32032150-3BE5-CF86-629B-47F842203B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6" r="22844"/>
          <a:stretch/>
        </p:blipFill>
        <p:spPr bwMode="auto">
          <a:xfrm>
            <a:off x="2893357" y="1715388"/>
            <a:ext cx="3357286" cy="42897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68D055-40CA-E1E1-8FE4-FFDD65810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80" y="5634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5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6b88fd-cdb9-4555-b96c-5b041ec73eef" xsi:nil="true"/>
    <lcf76f155ced4ddcb4097134ff3c332f xmlns="ebf5450b-4da8-4325-98be-37eb624cc67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ee379cd308a25673034bf96152822b22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9d86f3cafa16b2bc0f6cd9d75494f594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A38C17-4B75-4B2C-82A5-F5534D8D85ED}">
  <ds:schemaRefs>
    <ds:schemaRef ds:uri="http://www.w3.org/XML/1998/namespace"/>
    <ds:schemaRef ds:uri="ebf5450b-4da8-4325-98be-37eb624cc67b"/>
    <ds:schemaRef ds:uri="http://purl.org/dc/elements/1.1/"/>
    <ds:schemaRef ds:uri="http://schemas.openxmlformats.org/package/2006/metadata/core-properties"/>
    <ds:schemaRef ds:uri="2c6b88fd-cdb9-4555-b96c-5b041ec73eef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4E60EB7-D9CF-4880-9EB7-2768D88610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f5450b-4da8-4325-98be-37eb624cc67b"/>
    <ds:schemaRef ds:uri="2c6b88fd-cdb9-4555-b96c-5b041ec73e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D4FCE3-CB67-4F44-862D-BBCFC4978C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466</TotalTime>
  <Words>268</Words>
  <Application>Microsoft Office PowerPoint</Application>
  <PresentationFormat>Diavoorstelling (4:3)</PresentationFormat>
  <Paragraphs>144</Paragraphs>
  <Slides>144</Slides>
  <Notes>0</Notes>
  <HiddenSlides>0</HiddenSlides>
  <MMClips>141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144</vt:i4>
      </vt:variant>
    </vt:vector>
  </HeadingPairs>
  <TitlesOfParts>
    <vt:vector size="149" baseType="lpstr">
      <vt:lpstr>Arial</vt:lpstr>
      <vt:lpstr>Calibri</vt:lpstr>
      <vt:lpstr>Calibri Light</vt:lpstr>
      <vt:lpstr>Wingdings</vt:lpstr>
      <vt:lpstr>Kantoorthema</vt:lpstr>
      <vt:lpstr>PowerPoint-presentatie</vt:lpstr>
      <vt:lpstr>PowerPoint-presentatie</vt:lpstr>
      <vt:lpstr>lhet lijf</vt:lpstr>
      <vt:lpstr>lhet hoofd</vt:lpstr>
      <vt:lpstr>de buik </vt:lpstr>
      <vt:lpstr>de borst </vt:lpstr>
      <vt:lpstr>de schouder </vt:lpstr>
      <vt:lpstr>de billen </vt:lpstr>
      <vt:lpstr>de nek </vt:lpstr>
      <vt:lpstr>de rug </vt:lpstr>
      <vt:lpstr>de benen </vt:lpstr>
      <vt:lpstr>de armen </vt:lpstr>
      <vt:lpstr>de hand </vt:lpstr>
      <vt:lpstr>de elleboog </vt:lpstr>
      <vt:lpstr>de duim </vt:lpstr>
      <vt:lpstr>de vinger </vt:lpstr>
      <vt:lpstr>de knie </vt:lpstr>
      <vt:lpstr>de voet </vt:lpstr>
      <vt:lpstr>de tenen </vt:lpstr>
      <vt:lpstr>de nagel </vt:lpstr>
      <vt:lpstr>de pink </vt:lpstr>
      <vt:lpstr>lhet lichaam</vt:lpstr>
      <vt:lpstr>lhet lichaamsdeel</vt:lpstr>
      <vt:lpstr>lhet gezicht</vt:lpstr>
      <vt:lpstr>de wang </vt:lpstr>
      <vt:lpstr>lhet oor</vt:lpstr>
      <vt:lpstr>de neus </vt:lpstr>
      <vt:lpstr>lhet oog</vt:lpstr>
      <vt:lpstr>de kin </vt:lpstr>
      <vt:lpstr>luisteren</vt:lpstr>
      <vt:lpstr>kijken</vt:lpstr>
      <vt:lpstr>lhet haar</vt:lpstr>
      <vt:lpstr>de mond </vt:lpstr>
      <vt:lpstr>de wimpers </vt:lpstr>
      <vt:lpstr>de wenkbrauwen </vt:lpstr>
      <vt:lpstr>de wond </vt:lpstr>
      <vt:lpstr>stoten</vt:lpstr>
      <vt:lpstr>lhet bloed</vt:lpstr>
      <vt:lpstr>de pleister </vt:lpstr>
      <vt:lpstr>au</vt:lpstr>
      <vt:lpstr>pijn doen</vt:lpstr>
      <vt:lpstr>de EHBO-doos </vt:lpstr>
      <vt:lpstr>lhet zelfportret</vt:lpstr>
      <vt:lpstr>lhet vel</vt:lpstr>
      <vt:lpstr>de korst </vt:lpstr>
      <vt:lpstr>krabben</vt:lpstr>
      <vt:lpstr>het jeukt</vt:lpstr>
      <vt:lpstr>de zalf </vt:lpstr>
      <vt:lpstr>lhet verband</vt:lpstr>
      <vt:lpstr>insmeren</vt:lpstr>
      <vt:lpstr>aanvoelen</vt:lpstr>
      <vt:lpstr>bezeren</vt:lpstr>
      <vt:lpstr>bloeden</vt:lpstr>
      <vt:lpstr>de snee</vt:lpstr>
      <vt:lpstr>pijnlijk</vt:lpstr>
      <vt:lpstr>de blauwe plek</vt:lpstr>
      <vt:lpstr>de EHBO-koffer </vt:lpstr>
      <vt:lpstr>de dokter</vt:lpstr>
      <vt:lpstr>de dokterstas </vt:lpstr>
      <vt:lpstr>de pil </vt:lpstr>
      <vt:lpstr>inslikken</vt:lpstr>
      <vt:lpstr>de prik </vt:lpstr>
      <vt:lpstr>prikken</vt:lpstr>
      <vt:lpstr>zeer</vt:lpstr>
      <vt:lpstr>de pijn </vt:lpstr>
      <vt:lpstr>de keelpijn </vt:lpstr>
      <vt:lpstr>de hoofdpijn </vt:lpstr>
      <vt:lpstr>de buikpijn</vt:lpstr>
      <vt:lpstr>“wat is er aan de hand?”</vt:lpstr>
      <vt:lpstr>de huisarts</vt:lpstr>
      <vt:lpstr>de wachtkamer</vt:lpstr>
      <vt:lpstr>de spreekkamer</vt:lpstr>
      <vt:lpstr>de handicap </vt:lpstr>
      <vt:lpstr>blind</vt:lpstr>
      <vt:lpstr>doof</vt:lpstr>
      <vt:lpstr>zien</vt:lpstr>
      <vt:lpstr>horen</vt:lpstr>
      <vt:lpstr>de rolstoel </vt:lpstr>
      <vt:lpstr>de blindenstok</vt:lpstr>
      <vt:lpstr>lhet hoortoestel</vt:lpstr>
      <vt:lpstr>uitvinden</vt:lpstr>
      <vt:lpstr>de uitvinding</vt:lpstr>
      <vt:lpstr>de uitvinder</vt:lpstr>
      <vt:lpstr>de professor</vt:lpstr>
      <vt:lpstr>PowerPoint-presentatie</vt:lpstr>
      <vt:lpstr>verkouden</vt:lpstr>
      <vt:lpstr>hoesten</vt:lpstr>
      <vt:lpstr>de zakdoek</vt:lpstr>
      <vt:lpstr>niezen</vt:lpstr>
      <vt:lpstr>lhet snot</vt:lpstr>
      <vt:lpstr>de lucht </vt:lpstr>
      <vt:lpstr>ademhalen/ademen</vt:lpstr>
      <vt:lpstr>stikken</vt:lpstr>
      <vt:lpstr>de adem </vt:lpstr>
      <vt:lpstr>de zuurstof </vt:lpstr>
      <vt:lpstr>lhet medicijn</vt:lpstr>
      <vt:lpstr>lhet drankje</vt:lpstr>
      <vt:lpstr>de druppels</vt:lpstr>
      <vt:lpstr>misselijk</vt:lpstr>
      <vt:lpstr>overgeven</vt:lpstr>
      <vt:lpstr>beter</vt:lpstr>
      <vt:lpstr>ziek</vt:lpstr>
      <vt:lpstr>de zuster (de verpleegster)</vt:lpstr>
      <vt:lpstr>verzorgen</vt:lpstr>
      <vt:lpstr>rusten</vt:lpstr>
      <vt:lpstr>snuiten</vt:lpstr>
      <vt:lpstr>de oorpijn </vt:lpstr>
      <vt:lpstr>duizelig</vt:lpstr>
      <vt:lpstr>de koorts </vt:lpstr>
      <vt:lpstr>de thermometer </vt:lpstr>
      <vt:lpstr>beterschap wensen</vt:lpstr>
      <vt:lpstr>opknappen</vt:lpstr>
      <vt:lpstr>genezen</vt:lpstr>
      <vt:lpstr>de huid </vt:lpstr>
      <vt:lpstr>lhet bot</vt:lpstr>
      <vt:lpstr>breken</vt:lpstr>
      <vt:lpstr>lhet gips</vt:lpstr>
      <vt:lpstr>lhet skelet/het geraamte</vt:lpstr>
      <vt:lpstr>de ribben</vt:lpstr>
      <vt:lpstr>de spieren</vt:lpstr>
      <vt:lpstr>de spierbal</vt:lpstr>
      <vt:lpstr>de wervelkolom</vt:lpstr>
      <vt:lpstr>de wervel</vt:lpstr>
      <vt:lpstr>de ribbenkast</vt:lpstr>
      <vt:lpstr>lhet gewricht</vt:lpstr>
      <vt:lpstr>de ziekenwagen </vt:lpstr>
      <vt:lpstr>lhet ziekenhuis</vt:lpstr>
      <vt:lpstr>ongerust</vt:lpstr>
      <vt:lpstr>gerust</vt:lpstr>
      <vt:lpstr>opgelucht</vt:lpstr>
      <vt:lpstr>opereren</vt:lpstr>
      <vt:lpstr>de verdoving</vt:lpstr>
      <vt:lpstr>lhet litteken</vt:lpstr>
      <vt:lpstr>de chirurg</vt:lpstr>
      <vt:lpstr>de operatie</vt:lpstr>
      <vt:lpstr>de oorzaak</vt:lpstr>
      <vt:lpstr>lhet beroep</vt:lpstr>
      <vt:lpstr>de huisarts</vt:lpstr>
      <vt:lpstr>de verpleegkundige</vt:lpstr>
      <vt:lpstr>de chirurg</vt:lpstr>
      <vt:lpstr>de apotheker</vt:lpstr>
      <vt:lpstr>de apotheek</vt:lpstr>
      <vt:lpstr>lhet medicijn</vt:lpstr>
      <vt:lpstr>lhet recept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Bruno Leite de Oliveira</dc:creator>
  <cp:lastModifiedBy>Willemijn Gerritsen</cp:lastModifiedBy>
  <cp:revision>3</cp:revision>
  <dcterms:created xsi:type="dcterms:W3CDTF">2024-01-08T08:46:21Z</dcterms:created>
  <dcterms:modified xsi:type="dcterms:W3CDTF">2024-09-30T13:21:22Z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0x010100C7EF603E5C6A7342B741E5847C80CC52</vt:lpwstr>
  </property>
  <property fmtid="{D5CDD505-2E9C-101B-9397-08002B2CF9AE}" pid="3" name="MediaServiceImageTags">
    <vt:lpwstr/>
  </property>
</Properties>
</file>