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67" r:id="rId5"/>
    <p:sldId id="740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4" r:id="rId40"/>
    <p:sldId id="423" r:id="rId41"/>
    <p:sldId id="422" r:id="rId42"/>
    <p:sldId id="425" r:id="rId43"/>
    <p:sldId id="426" r:id="rId44"/>
    <p:sldId id="427" r:id="rId45"/>
    <p:sldId id="428" r:id="rId46"/>
    <p:sldId id="429" r:id="rId47"/>
    <p:sldId id="430" r:id="rId48"/>
    <p:sldId id="431" r:id="rId49"/>
    <p:sldId id="432" r:id="rId50"/>
    <p:sldId id="433" r:id="rId51"/>
    <p:sldId id="741" r:id="rId52"/>
    <p:sldId id="742" r:id="rId53"/>
    <p:sldId id="743" r:id="rId54"/>
    <p:sldId id="744" r:id="rId55"/>
    <p:sldId id="745" r:id="rId56"/>
    <p:sldId id="746" r:id="rId57"/>
    <p:sldId id="747" r:id="rId58"/>
    <p:sldId id="749" r:id="rId59"/>
    <p:sldId id="750" r:id="rId60"/>
    <p:sldId id="751" r:id="rId61"/>
    <p:sldId id="752" r:id="rId62"/>
    <p:sldId id="753" r:id="rId63"/>
    <p:sldId id="75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FD8A8-58E1-48F2-AD52-9CB31A76E3D9}" v="224" dt="2025-09-26T08:30:35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 Kruijer" userId="0af39978-7a4a-49b0-8bce-70804f0fc89e" providerId="ADAL" clId="{E5F0DAC2-3457-455A-BA91-FE3FC1B5E4B7}"/>
    <pc:docChg chg="undo custSel addSld delSld modSld sldOrd">
      <pc:chgData name="Evi Kruijer" userId="0af39978-7a4a-49b0-8bce-70804f0fc89e" providerId="ADAL" clId="{E5F0DAC2-3457-455A-BA91-FE3FC1B5E4B7}" dt="2025-09-26T08:30:39.878" v="302" actId="1076"/>
      <pc:docMkLst>
        <pc:docMk/>
      </pc:docMkLst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883047808" sldId="258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3987355527" sldId="262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3031906229" sldId="263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380911330" sldId="264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98783771" sldId="266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3698517271" sldId="271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2587102932" sldId="272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639815870" sldId="273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573521075" sldId="274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260431355" sldId="277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905902814" sldId="278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030402991" sldId="279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301037160" sldId="280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2893584448" sldId="281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3691138014" sldId="282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47572492" sldId="283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584616418" sldId="284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3435860388" sldId="285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3379355588" sldId="286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2497397526" sldId="287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382156354" sldId="288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346902305" sldId="289"/>
        </pc:sldMkLst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4168819000" sldId="29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024317364" sldId="29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948522833" sldId="29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884202793" sldId="29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188002187" sldId="29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748837443" sldId="29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435387987" sldId="29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934762706" sldId="29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567609991" sldId="29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102691787" sldId="299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724342375" sldId="30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862437570" sldId="30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201213194" sldId="30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90746908" sldId="30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035811723" sldId="30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226247139" sldId="30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357468458" sldId="30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780243967" sldId="30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479194786" sldId="30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883043446" sldId="31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200664985" sldId="31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065181738" sldId="31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741345446" sldId="31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604020905" sldId="31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067237288" sldId="31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062975923" sldId="31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460992614" sldId="31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921676422" sldId="31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198062079" sldId="319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57036376" sldId="32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817941534" sldId="32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295499214" sldId="32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706915087" sldId="32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990424052" sldId="32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552110530" sldId="32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839165955" sldId="32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561927310" sldId="32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999258838" sldId="32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913563921" sldId="329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364466140" sldId="33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130229899" sldId="33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263132435" sldId="33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286833933" sldId="33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068190320" sldId="33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765978022" sldId="33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512746689" sldId="33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142414489" sldId="33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50082472" sldId="33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721917546" sldId="339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040851091" sldId="34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999019720" sldId="34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74263470" sldId="34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996856193" sldId="34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18557690" sldId="34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895271252" sldId="34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468396919" sldId="34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831843735" sldId="34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360923275" sldId="34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202796490" sldId="349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650053562" sldId="35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211370044" sldId="35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834327882" sldId="35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011636594" sldId="35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595952094" sldId="35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008692154" sldId="35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280423416" sldId="35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192577929" sldId="35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019779401" sldId="359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431773466" sldId="36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017050982" sldId="36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818159512" sldId="36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44488992" sldId="36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614510543" sldId="36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159719713" sldId="36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748357559" sldId="36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214395641" sldId="36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396765822" sldId="36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152548693" sldId="369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33270919" sldId="37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039454734" sldId="371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895981478" sldId="37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843993530" sldId="37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490618810" sldId="37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714339" sldId="37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545619684" sldId="37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055720254" sldId="37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2839442082" sldId="378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868750568" sldId="379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519749401" sldId="380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52819059" sldId="382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605305308" sldId="383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690017383" sldId="384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189858844" sldId="385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41159114" sldId="38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397618755" sldId="387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4106622686" sldId="388"/>
        </pc:sldMkLst>
      </pc:sldChg>
      <pc:sldChg chg="addSp modSp mod">
        <pc:chgData name="Evi Kruijer" userId="0af39978-7a4a-49b0-8bce-70804f0fc89e" providerId="ADAL" clId="{E5F0DAC2-3457-455A-BA91-FE3FC1B5E4B7}" dt="2025-09-19T14:04:28.985" v="4" actId="1076"/>
        <pc:sldMkLst>
          <pc:docMk/>
          <pc:sldMk cId="3999579513" sldId="390"/>
        </pc:sldMkLst>
        <pc:picChg chg="mod">
          <ac:chgData name="Evi Kruijer" userId="0af39978-7a4a-49b0-8bce-70804f0fc89e" providerId="ADAL" clId="{E5F0DAC2-3457-455A-BA91-FE3FC1B5E4B7}" dt="2025-09-19T14:04:21.291" v="2" actId="14826"/>
          <ac:picMkLst>
            <pc:docMk/>
            <pc:sldMk cId="3999579513" sldId="390"/>
            <ac:picMk id="5" creationId="{C2BC5B94-CCB7-9CA9-EE71-1086D70CEAA9}"/>
          </ac:picMkLst>
        </pc:picChg>
        <pc:cxnChg chg="add mod">
          <ac:chgData name="Evi Kruijer" userId="0af39978-7a4a-49b0-8bce-70804f0fc89e" providerId="ADAL" clId="{E5F0DAC2-3457-455A-BA91-FE3FC1B5E4B7}" dt="2025-09-19T14:04:28.985" v="4" actId="1076"/>
          <ac:cxnSpMkLst>
            <pc:docMk/>
            <pc:sldMk cId="3999579513" sldId="390"/>
            <ac:cxnSpMk id="4" creationId="{68DF04C1-9C07-2D76-6E12-B705FF1C3CEC}"/>
          </ac:cxnSpMkLst>
        </pc:cxnChg>
      </pc:sldChg>
      <pc:sldChg chg="modSp">
        <pc:chgData name="Evi Kruijer" userId="0af39978-7a4a-49b0-8bce-70804f0fc89e" providerId="ADAL" clId="{E5F0DAC2-3457-455A-BA91-FE3FC1B5E4B7}" dt="2025-09-19T14:04:44.434" v="5" actId="14826"/>
        <pc:sldMkLst>
          <pc:docMk/>
          <pc:sldMk cId="2826824122" sldId="395"/>
        </pc:sldMkLst>
        <pc:picChg chg="mod">
          <ac:chgData name="Evi Kruijer" userId="0af39978-7a4a-49b0-8bce-70804f0fc89e" providerId="ADAL" clId="{E5F0DAC2-3457-455A-BA91-FE3FC1B5E4B7}" dt="2025-09-19T14:04:44.434" v="5" actId="14826"/>
          <ac:picMkLst>
            <pc:docMk/>
            <pc:sldMk cId="2826824122" sldId="395"/>
            <ac:picMk id="134146" creationId="{4DD204C1-0FE1-792A-8A5F-331DC5D9E993}"/>
          </ac:picMkLst>
        </pc:picChg>
      </pc:sldChg>
      <pc:sldChg chg="modSp">
        <pc:chgData name="Evi Kruijer" userId="0af39978-7a4a-49b0-8bce-70804f0fc89e" providerId="ADAL" clId="{E5F0DAC2-3457-455A-BA91-FE3FC1B5E4B7}" dt="2025-09-19T14:05:00.334" v="8" actId="1076"/>
        <pc:sldMkLst>
          <pc:docMk/>
          <pc:sldMk cId="3501279313" sldId="396"/>
        </pc:sldMkLst>
        <pc:picChg chg="mod">
          <ac:chgData name="Evi Kruijer" userId="0af39978-7a4a-49b0-8bce-70804f0fc89e" providerId="ADAL" clId="{E5F0DAC2-3457-455A-BA91-FE3FC1B5E4B7}" dt="2025-09-19T14:05:00.334" v="8" actId="1076"/>
          <ac:picMkLst>
            <pc:docMk/>
            <pc:sldMk cId="3501279313" sldId="396"/>
            <ac:picMk id="135170" creationId="{435D0A0A-7E2D-9860-0AB5-AC487040E7BC}"/>
          </ac:picMkLst>
        </pc:picChg>
      </pc:sldChg>
      <pc:sldChg chg="modSp">
        <pc:chgData name="Evi Kruijer" userId="0af39978-7a4a-49b0-8bce-70804f0fc89e" providerId="ADAL" clId="{E5F0DAC2-3457-455A-BA91-FE3FC1B5E4B7}" dt="2025-09-19T14:06:59.001" v="12" actId="1076"/>
        <pc:sldMkLst>
          <pc:docMk/>
          <pc:sldMk cId="2617658218" sldId="397"/>
        </pc:sldMkLst>
        <pc:picChg chg="mod">
          <ac:chgData name="Evi Kruijer" userId="0af39978-7a4a-49b0-8bce-70804f0fc89e" providerId="ADAL" clId="{E5F0DAC2-3457-455A-BA91-FE3FC1B5E4B7}" dt="2025-09-19T14:06:59.001" v="12" actId="1076"/>
          <ac:picMkLst>
            <pc:docMk/>
            <pc:sldMk cId="2617658218" sldId="397"/>
            <ac:picMk id="136194" creationId="{23529722-05D7-8BA2-D62B-904B11B6A3E7}"/>
          </ac:picMkLst>
        </pc:picChg>
      </pc:sldChg>
      <pc:sldChg chg="modSp">
        <pc:chgData name="Evi Kruijer" userId="0af39978-7a4a-49b0-8bce-70804f0fc89e" providerId="ADAL" clId="{E5F0DAC2-3457-455A-BA91-FE3FC1B5E4B7}" dt="2025-09-19T14:08:30.134" v="13" actId="14826"/>
        <pc:sldMkLst>
          <pc:docMk/>
          <pc:sldMk cId="3077816346" sldId="404"/>
        </pc:sldMkLst>
        <pc:picChg chg="mod">
          <ac:chgData name="Evi Kruijer" userId="0af39978-7a4a-49b0-8bce-70804f0fc89e" providerId="ADAL" clId="{E5F0DAC2-3457-455A-BA91-FE3FC1B5E4B7}" dt="2025-09-19T14:08:30.134" v="13" actId="14826"/>
          <ac:picMkLst>
            <pc:docMk/>
            <pc:sldMk cId="3077816346" sldId="404"/>
            <ac:picMk id="143362" creationId="{44459D06-4462-F5E0-1D44-69D75E215BE5}"/>
          </ac:picMkLst>
        </pc:picChg>
      </pc:sldChg>
      <pc:sldChg chg="modSp">
        <pc:chgData name="Evi Kruijer" userId="0af39978-7a4a-49b0-8bce-70804f0fc89e" providerId="ADAL" clId="{E5F0DAC2-3457-455A-BA91-FE3FC1B5E4B7}" dt="2025-09-19T14:09:05.884" v="14" actId="14826"/>
        <pc:sldMkLst>
          <pc:docMk/>
          <pc:sldMk cId="4112103761" sldId="411"/>
        </pc:sldMkLst>
        <pc:picChg chg="mod">
          <ac:chgData name="Evi Kruijer" userId="0af39978-7a4a-49b0-8bce-70804f0fc89e" providerId="ADAL" clId="{E5F0DAC2-3457-455A-BA91-FE3FC1B5E4B7}" dt="2025-09-19T14:09:05.884" v="14" actId="14826"/>
          <ac:picMkLst>
            <pc:docMk/>
            <pc:sldMk cId="4112103761" sldId="411"/>
            <ac:picMk id="150530" creationId="{2C160CC6-42C1-8E17-78A1-33FE13C8D69F}"/>
          </ac:picMkLst>
        </pc:picChg>
      </pc:sldChg>
      <pc:sldChg chg="modSp">
        <pc:chgData name="Evi Kruijer" userId="0af39978-7a4a-49b0-8bce-70804f0fc89e" providerId="ADAL" clId="{E5F0DAC2-3457-455A-BA91-FE3FC1B5E4B7}" dt="2025-09-19T14:09:14.068" v="15" actId="14826"/>
        <pc:sldMkLst>
          <pc:docMk/>
          <pc:sldMk cId="842478960" sldId="413"/>
        </pc:sldMkLst>
        <pc:picChg chg="mod">
          <ac:chgData name="Evi Kruijer" userId="0af39978-7a4a-49b0-8bce-70804f0fc89e" providerId="ADAL" clId="{E5F0DAC2-3457-455A-BA91-FE3FC1B5E4B7}" dt="2025-09-19T14:09:14.068" v="15" actId="14826"/>
          <ac:picMkLst>
            <pc:docMk/>
            <pc:sldMk cId="842478960" sldId="413"/>
            <ac:picMk id="152578" creationId="{1AECF5B4-E5AD-7DF6-CF34-E7575DC29721}"/>
          </ac:picMkLst>
        </pc:picChg>
      </pc:sldChg>
      <pc:sldChg chg="modSp">
        <pc:chgData name="Evi Kruijer" userId="0af39978-7a4a-49b0-8bce-70804f0fc89e" providerId="ADAL" clId="{E5F0DAC2-3457-455A-BA91-FE3FC1B5E4B7}" dt="2025-09-19T14:09:24.117" v="16" actId="14826"/>
        <pc:sldMkLst>
          <pc:docMk/>
          <pc:sldMk cId="2278541217" sldId="415"/>
        </pc:sldMkLst>
        <pc:picChg chg="mod">
          <ac:chgData name="Evi Kruijer" userId="0af39978-7a4a-49b0-8bce-70804f0fc89e" providerId="ADAL" clId="{E5F0DAC2-3457-455A-BA91-FE3FC1B5E4B7}" dt="2025-09-19T14:09:24.117" v="16" actId="14826"/>
          <ac:picMkLst>
            <pc:docMk/>
            <pc:sldMk cId="2278541217" sldId="415"/>
            <ac:picMk id="154626" creationId="{31A645C0-5A05-3987-8739-718B1E8734C4}"/>
          </ac:picMkLst>
        </pc:picChg>
      </pc:sldChg>
      <pc:sldChg chg="addSp modSp mod">
        <pc:chgData name="Evi Kruijer" userId="0af39978-7a4a-49b0-8bce-70804f0fc89e" providerId="ADAL" clId="{E5F0DAC2-3457-455A-BA91-FE3FC1B5E4B7}" dt="2025-09-19T14:09:44.634" v="21" actId="14100"/>
        <pc:sldMkLst>
          <pc:docMk/>
          <pc:sldMk cId="2020185658" sldId="416"/>
        </pc:sldMkLst>
        <pc:picChg chg="mod">
          <ac:chgData name="Evi Kruijer" userId="0af39978-7a4a-49b0-8bce-70804f0fc89e" providerId="ADAL" clId="{E5F0DAC2-3457-455A-BA91-FE3FC1B5E4B7}" dt="2025-09-19T14:09:32.951" v="17" actId="14826"/>
          <ac:picMkLst>
            <pc:docMk/>
            <pc:sldMk cId="2020185658" sldId="416"/>
            <ac:picMk id="156674" creationId="{5215FE22-81A0-2558-1466-88FD8E972E3C}"/>
          </ac:picMkLst>
        </pc:picChg>
        <pc:cxnChg chg="add mod">
          <ac:chgData name="Evi Kruijer" userId="0af39978-7a4a-49b0-8bce-70804f0fc89e" providerId="ADAL" clId="{E5F0DAC2-3457-455A-BA91-FE3FC1B5E4B7}" dt="2025-09-19T14:09:44.634" v="21" actId="14100"/>
          <ac:cxnSpMkLst>
            <pc:docMk/>
            <pc:sldMk cId="2020185658" sldId="416"/>
            <ac:cxnSpMk id="4" creationId="{B339E155-0F8D-6474-4A9C-5752BB3F5BFB}"/>
          </ac:cxnSpMkLst>
        </pc:cxnChg>
      </pc:sldChg>
      <pc:sldChg chg="addSp modSp mod">
        <pc:chgData name="Evi Kruijer" userId="0af39978-7a4a-49b0-8bce-70804f0fc89e" providerId="ADAL" clId="{E5F0DAC2-3457-455A-BA91-FE3FC1B5E4B7}" dt="2025-09-19T14:10:00.034" v="25" actId="14100"/>
        <pc:sldMkLst>
          <pc:docMk/>
          <pc:sldMk cId="358183245" sldId="417"/>
        </pc:sldMkLst>
        <pc:picChg chg="mod">
          <ac:chgData name="Evi Kruijer" userId="0af39978-7a4a-49b0-8bce-70804f0fc89e" providerId="ADAL" clId="{E5F0DAC2-3457-455A-BA91-FE3FC1B5E4B7}" dt="2025-09-19T14:09:51.601" v="22" actId="14826"/>
          <ac:picMkLst>
            <pc:docMk/>
            <pc:sldMk cId="358183245" sldId="417"/>
            <ac:picMk id="157698" creationId="{D451461B-502C-055D-B95E-44C10BA794ED}"/>
          </ac:picMkLst>
        </pc:picChg>
        <pc:cxnChg chg="add mod">
          <ac:chgData name="Evi Kruijer" userId="0af39978-7a4a-49b0-8bce-70804f0fc89e" providerId="ADAL" clId="{E5F0DAC2-3457-455A-BA91-FE3FC1B5E4B7}" dt="2025-09-19T14:10:00.034" v="25" actId="14100"/>
          <ac:cxnSpMkLst>
            <pc:docMk/>
            <pc:sldMk cId="358183245" sldId="417"/>
            <ac:cxnSpMk id="4" creationId="{1B905538-1DB6-D860-CEAB-98E51A124CB6}"/>
          </ac:cxnSpMkLst>
        </pc:cxnChg>
      </pc:sldChg>
      <pc:sldChg chg="modSp">
        <pc:chgData name="Evi Kruijer" userId="0af39978-7a4a-49b0-8bce-70804f0fc89e" providerId="ADAL" clId="{E5F0DAC2-3457-455A-BA91-FE3FC1B5E4B7}" dt="2025-09-19T14:10:15.768" v="26" actId="14826"/>
        <pc:sldMkLst>
          <pc:docMk/>
          <pc:sldMk cId="1226865765" sldId="423"/>
        </pc:sldMkLst>
        <pc:picChg chg="mod">
          <ac:chgData name="Evi Kruijer" userId="0af39978-7a4a-49b0-8bce-70804f0fc89e" providerId="ADAL" clId="{E5F0DAC2-3457-455A-BA91-FE3FC1B5E4B7}" dt="2025-09-19T14:10:15.768" v="26" actId="14826"/>
          <ac:picMkLst>
            <pc:docMk/>
            <pc:sldMk cId="1226865765" sldId="423"/>
            <ac:picMk id="162818" creationId="{16A1143D-193D-5B94-FBD2-D9D47731765E}"/>
          </ac:picMkLst>
        </pc:picChg>
      </pc:sldChg>
      <pc:sldChg chg="del">
        <pc:chgData name="Evi Kruijer" userId="0af39978-7a4a-49b0-8bce-70804f0fc89e" providerId="ADAL" clId="{E5F0DAC2-3457-455A-BA91-FE3FC1B5E4B7}" dt="2025-09-19T14:04:10.868" v="1" actId="47"/>
        <pc:sldMkLst>
          <pc:docMk/>
          <pc:sldMk cId="15310937" sldId="466"/>
        </pc:sldMkLst>
      </pc:sldChg>
      <pc:sldChg chg="del">
        <pc:chgData name="Evi Kruijer" userId="0af39978-7a4a-49b0-8bce-70804f0fc89e" providerId="ADAL" clId="{E5F0DAC2-3457-455A-BA91-FE3FC1B5E4B7}" dt="2025-09-19T14:04:06.451" v="0" actId="47"/>
        <pc:sldMkLst>
          <pc:docMk/>
          <pc:sldMk cId="1881871672" sldId="468"/>
        </pc:sldMkLst>
      </pc:sldChg>
      <pc:sldChg chg="addSp delSp modSp add mod ord delAnim">
        <pc:chgData name="Evi Kruijer" userId="0af39978-7a4a-49b0-8bce-70804f0fc89e" providerId="ADAL" clId="{E5F0DAC2-3457-455A-BA91-FE3FC1B5E4B7}" dt="2025-09-19T14:12:28.601" v="44" actId="1076"/>
        <pc:sldMkLst>
          <pc:docMk/>
          <pc:sldMk cId="2783098677" sldId="741"/>
        </pc:sldMkLst>
        <pc:spChg chg="mod">
          <ac:chgData name="Evi Kruijer" userId="0af39978-7a4a-49b0-8bce-70804f0fc89e" providerId="ADAL" clId="{E5F0DAC2-3457-455A-BA91-FE3FC1B5E4B7}" dt="2025-09-19T14:12:17.618" v="40" actId="20577"/>
          <ac:spMkLst>
            <pc:docMk/>
            <pc:sldMk cId="2783098677" sldId="741"/>
            <ac:spMk id="2" creationId="{00000000-0000-0000-0000-000000000000}"/>
          </ac:spMkLst>
        </pc:spChg>
        <pc:picChg chg="add mod">
          <ac:chgData name="Evi Kruijer" userId="0af39978-7a4a-49b0-8bce-70804f0fc89e" providerId="ADAL" clId="{E5F0DAC2-3457-455A-BA91-FE3FC1B5E4B7}" dt="2025-09-19T14:12:28.601" v="44" actId="1076"/>
          <ac:picMkLst>
            <pc:docMk/>
            <pc:sldMk cId="2783098677" sldId="741"/>
            <ac:picMk id="5" creationId="{69EC9F67-2939-8474-0B6F-5D76E15C646F}"/>
          </ac:picMkLst>
        </pc:picChg>
      </pc:sldChg>
      <pc:sldChg chg="modSp add mod">
        <pc:chgData name="Evi Kruijer" userId="0af39978-7a4a-49b0-8bce-70804f0fc89e" providerId="ADAL" clId="{E5F0DAC2-3457-455A-BA91-FE3FC1B5E4B7}" dt="2025-09-19T14:12:50.634" v="50" actId="14826"/>
        <pc:sldMkLst>
          <pc:docMk/>
          <pc:sldMk cId="1368218325" sldId="742"/>
        </pc:sldMkLst>
        <pc:spChg chg="mod">
          <ac:chgData name="Evi Kruijer" userId="0af39978-7a4a-49b0-8bce-70804f0fc89e" providerId="ADAL" clId="{E5F0DAC2-3457-455A-BA91-FE3FC1B5E4B7}" dt="2025-09-19T14:12:33.851" v="49" actId="20577"/>
          <ac:spMkLst>
            <pc:docMk/>
            <pc:sldMk cId="1368218325" sldId="742"/>
            <ac:spMk id="2" creationId="{7A7D9A60-73B8-E178-E026-918169920A7D}"/>
          </ac:spMkLst>
        </pc:spChg>
        <pc:picChg chg="mod">
          <ac:chgData name="Evi Kruijer" userId="0af39978-7a4a-49b0-8bce-70804f0fc89e" providerId="ADAL" clId="{E5F0DAC2-3457-455A-BA91-FE3FC1B5E4B7}" dt="2025-09-19T14:12:50.634" v="50" actId="14826"/>
          <ac:picMkLst>
            <pc:docMk/>
            <pc:sldMk cId="1368218325" sldId="742"/>
            <ac:picMk id="5" creationId="{08CD0983-08B6-3401-AD1D-C9E108DD3FF8}"/>
          </ac:picMkLst>
        </pc:picChg>
      </pc:sldChg>
      <pc:sldChg chg="delSp modSp add mod ord delAnim modAnim">
        <pc:chgData name="Evi Kruijer" userId="0af39978-7a4a-49b0-8bce-70804f0fc89e" providerId="ADAL" clId="{E5F0DAC2-3457-455A-BA91-FE3FC1B5E4B7}" dt="2025-09-19T14:13:23.951" v="88" actId="14826"/>
        <pc:sldMkLst>
          <pc:docMk/>
          <pc:sldMk cId="3256215805" sldId="743"/>
        </pc:sldMkLst>
        <pc:spChg chg="mod">
          <ac:chgData name="Evi Kruijer" userId="0af39978-7a4a-49b0-8bce-70804f0fc89e" providerId="ADAL" clId="{E5F0DAC2-3457-455A-BA91-FE3FC1B5E4B7}" dt="2025-09-19T14:13:14.484" v="87" actId="20577"/>
          <ac:spMkLst>
            <pc:docMk/>
            <pc:sldMk cId="3256215805" sldId="743"/>
            <ac:spMk id="2" creationId="{00000000-0000-0000-0000-000000000000}"/>
          </ac:spMkLst>
        </pc:spChg>
        <pc:picChg chg="mod">
          <ac:chgData name="Evi Kruijer" userId="0af39978-7a4a-49b0-8bce-70804f0fc89e" providerId="ADAL" clId="{E5F0DAC2-3457-455A-BA91-FE3FC1B5E4B7}" dt="2025-09-19T14:13:23.951" v="88" actId="14826"/>
          <ac:picMkLst>
            <pc:docMk/>
            <pc:sldMk cId="3256215805" sldId="743"/>
            <ac:picMk id="157698" creationId="{D451461B-502C-055D-B95E-44C10BA794ED}"/>
          </ac:picMkLst>
        </pc:picChg>
      </pc:sldChg>
      <pc:sldChg chg="addSp delSp modSp add mod ord delAnim">
        <pc:chgData name="Evi Kruijer" userId="0af39978-7a4a-49b0-8bce-70804f0fc89e" providerId="ADAL" clId="{E5F0DAC2-3457-455A-BA91-FE3FC1B5E4B7}" dt="2025-09-19T14:13:52.968" v="108" actId="1076"/>
        <pc:sldMkLst>
          <pc:docMk/>
          <pc:sldMk cId="1594364834" sldId="744"/>
        </pc:sldMkLst>
        <pc:spChg chg="mod">
          <ac:chgData name="Evi Kruijer" userId="0af39978-7a4a-49b0-8bce-70804f0fc89e" providerId="ADAL" clId="{E5F0DAC2-3457-455A-BA91-FE3FC1B5E4B7}" dt="2025-09-19T14:13:43.785" v="104" actId="20577"/>
          <ac:spMkLst>
            <pc:docMk/>
            <pc:sldMk cId="1594364834" sldId="744"/>
            <ac:spMk id="2" creationId="{00000000-0000-0000-0000-000000000000}"/>
          </ac:spMkLst>
        </pc:spChg>
        <pc:picChg chg="add mod">
          <ac:chgData name="Evi Kruijer" userId="0af39978-7a4a-49b0-8bce-70804f0fc89e" providerId="ADAL" clId="{E5F0DAC2-3457-455A-BA91-FE3FC1B5E4B7}" dt="2025-09-19T14:13:52.968" v="108" actId="1076"/>
          <ac:picMkLst>
            <pc:docMk/>
            <pc:sldMk cId="1594364834" sldId="744"/>
            <ac:picMk id="5" creationId="{88E144AF-DD8F-4D7D-6AE3-B46706A75713}"/>
          </ac:picMkLst>
        </pc:picChg>
      </pc:sldChg>
      <pc:sldChg chg="modSp add ord">
        <pc:chgData name="Evi Kruijer" userId="0af39978-7a4a-49b0-8bce-70804f0fc89e" providerId="ADAL" clId="{E5F0DAC2-3457-455A-BA91-FE3FC1B5E4B7}" dt="2025-09-19T14:14:09.417" v="133" actId="14826"/>
        <pc:sldMkLst>
          <pc:docMk/>
          <pc:sldMk cId="1989132804" sldId="745"/>
        </pc:sldMkLst>
        <pc:spChg chg="mod">
          <ac:chgData name="Evi Kruijer" userId="0af39978-7a4a-49b0-8bce-70804f0fc89e" providerId="ADAL" clId="{E5F0DAC2-3457-455A-BA91-FE3FC1B5E4B7}" dt="2025-09-19T14:14:02.683" v="132" actId="20577"/>
          <ac:spMkLst>
            <pc:docMk/>
            <pc:sldMk cId="1989132804" sldId="745"/>
            <ac:spMk id="2" creationId="{41B253F7-2AA8-68DB-3CB1-625100D248E0}"/>
          </ac:spMkLst>
        </pc:spChg>
        <pc:picChg chg="mod">
          <ac:chgData name="Evi Kruijer" userId="0af39978-7a4a-49b0-8bce-70804f0fc89e" providerId="ADAL" clId="{E5F0DAC2-3457-455A-BA91-FE3FC1B5E4B7}" dt="2025-09-19T14:14:09.417" v="133" actId="14826"/>
          <ac:picMkLst>
            <pc:docMk/>
            <pc:sldMk cId="1989132804" sldId="745"/>
            <ac:picMk id="157698" creationId="{11FB0C27-FBF4-F787-89B1-21DAB5DD3F7F}"/>
          </ac:picMkLst>
        </pc:picChg>
      </pc:sldChg>
      <pc:sldChg chg="modSp add mod ord">
        <pc:chgData name="Evi Kruijer" userId="0af39978-7a4a-49b0-8bce-70804f0fc89e" providerId="ADAL" clId="{E5F0DAC2-3457-455A-BA91-FE3FC1B5E4B7}" dt="2025-09-19T14:14:29.634" v="144" actId="14826"/>
        <pc:sldMkLst>
          <pc:docMk/>
          <pc:sldMk cId="3193179685" sldId="746"/>
        </pc:sldMkLst>
        <pc:spChg chg="mod">
          <ac:chgData name="Evi Kruijer" userId="0af39978-7a4a-49b0-8bce-70804f0fc89e" providerId="ADAL" clId="{E5F0DAC2-3457-455A-BA91-FE3FC1B5E4B7}" dt="2025-09-19T14:14:16.718" v="143" actId="20577"/>
          <ac:spMkLst>
            <pc:docMk/>
            <pc:sldMk cId="3193179685" sldId="746"/>
            <ac:spMk id="2" creationId="{265E0B79-B10B-63B5-D4E1-56CFA72E9F81}"/>
          </ac:spMkLst>
        </pc:spChg>
        <pc:picChg chg="mod">
          <ac:chgData name="Evi Kruijer" userId="0af39978-7a4a-49b0-8bce-70804f0fc89e" providerId="ADAL" clId="{E5F0DAC2-3457-455A-BA91-FE3FC1B5E4B7}" dt="2025-09-19T14:14:29.634" v="144" actId="14826"/>
          <ac:picMkLst>
            <pc:docMk/>
            <pc:sldMk cId="3193179685" sldId="746"/>
            <ac:picMk id="5" creationId="{0D9DF226-F9DD-7AB4-BDA1-6FAC1BF5E445}"/>
          </ac:picMkLst>
        </pc:picChg>
      </pc:sldChg>
      <pc:sldChg chg="addSp delSp modSp add mod addAnim delAnim">
        <pc:chgData name="Evi Kruijer" userId="0af39978-7a4a-49b0-8bce-70804f0fc89e" providerId="ADAL" clId="{E5F0DAC2-3457-455A-BA91-FE3FC1B5E4B7}" dt="2025-09-26T08:11:07.895" v="158" actId="1076"/>
        <pc:sldMkLst>
          <pc:docMk/>
          <pc:sldMk cId="3569899325" sldId="747"/>
        </pc:sldMkLst>
        <pc:spChg chg="add del mod">
          <ac:chgData name="Evi Kruijer" userId="0af39978-7a4a-49b0-8bce-70804f0fc89e" providerId="ADAL" clId="{E5F0DAC2-3457-455A-BA91-FE3FC1B5E4B7}" dt="2025-09-26T08:10:59.528" v="154" actId="478"/>
          <ac:spMkLst>
            <pc:docMk/>
            <pc:sldMk cId="3569899325" sldId="747"/>
            <ac:spMk id="2" creationId="{084E4C5D-56D9-B063-736D-BBBB75BD35F2}"/>
          </ac:spMkLst>
        </pc:spChg>
        <pc:spChg chg="add del mod">
          <ac:chgData name="Evi Kruijer" userId="0af39978-7a4a-49b0-8bce-70804f0fc89e" providerId="ADAL" clId="{E5F0DAC2-3457-455A-BA91-FE3FC1B5E4B7}" dt="2025-09-26T08:10:59.528" v="154" actId="478"/>
          <ac:spMkLst>
            <pc:docMk/>
            <pc:sldMk cId="3569899325" sldId="747"/>
            <ac:spMk id="7" creationId="{B7A0C995-AD93-9EFD-3A89-F42F8498D174}"/>
          </ac:spMkLst>
        </pc:spChg>
        <pc:picChg chg="add del">
          <ac:chgData name="Evi Kruijer" userId="0af39978-7a4a-49b0-8bce-70804f0fc89e" providerId="ADAL" clId="{E5F0DAC2-3457-455A-BA91-FE3FC1B5E4B7}" dt="2025-09-26T08:11:02.462" v="155" actId="478"/>
          <ac:picMkLst>
            <pc:docMk/>
            <pc:sldMk cId="3569899325" sldId="747"/>
            <ac:picMk id="5" creationId="{0A7EE3DC-00B6-D4C4-D497-D837117F4173}"/>
          </ac:picMkLst>
        </pc:picChg>
        <pc:picChg chg="add mod">
          <ac:chgData name="Evi Kruijer" userId="0af39978-7a4a-49b0-8bce-70804f0fc89e" providerId="ADAL" clId="{E5F0DAC2-3457-455A-BA91-FE3FC1B5E4B7}" dt="2025-09-26T08:11:07.895" v="158" actId="1076"/>
          <ac:picMkLst>
            <pc:docMk/>
            <pc:sldMk cId="3569899325" sldId="747"/>
            <ac:picMk id="8" creationId="{9B117EED-FF70-F2EA-C48E-291A0D5AB34D}"/>
          </ac:picMkLst>
        </pc:picChg>
      </pc:sldChg>
      <pc:sldChg chg="add">
        <pc:chgData name="Evi Kruijer" userId="0af39978-7a4a-49b0-8bce-70804f0fc89e" providerId="ADAL" clId="{E5F0DAC2-3457-455A-BA91-FE3FC1B5E4B7}" dt="2025-09-26T08:11:12.462" v="159" actId="2890"/>
        <pc:sldMkLst>
          <pc:docMk/>
          <pc:sldMk cId="3945060912" sldId="748"/>
        </pc:sldMkLst>
      </pc:sldChg>
      <pc:sldChg chg="addSp delSp modSp add mod ord">
        <pc:chgData name="Evi Kruijer" userId="0af39978-7a4a-49b0-8bce-70804f0fc89e" providerId="ADAL" clId="{E5F0DAC2-3457-455A-BA91-FE3FC1B5E4B7}" dt="2025-09-26T08:11:35.612" v="178" actId="14100"/>
        <pc:sldMkLst>
          <pc:docMk/>
          <pc:sldMk cId="728572245" sldId="749"/>
        </pc:sldMkLst>
        <pc:spChg chg="mod">
          <ac:chgData name="Evi Kruijer" userId="0af39978-7a4a-49b0-8bce-70804f0fc89e" providerId="ADAL" clId="{E5F0DAC2-3457-455A-BA91-FE3FC1B5E4B7}" dt="2025-09-26T08:11:21.412" v="173" actId="20577"/>
          <ac:spMkLst>
            <pc:docMk/>
            <pc:sldMk cId="728572245" sldId="749"/>
            <ac:spMk id="2" creationId="{ADCF6B81-9711-A31C-C650-E31B46D2D077}"/>
          </ac:spMkLst>
        </pc:spChg>
        <pc:picChg chg="add mod">
          <ac:chgData name="Evi Kruijer" userId="0af39978-7a4a-49b0-8bce-70804f0fc89e" providerId="ADAL" clId="{E5F0DAC2-3457-455A-BA91-FE3FC1B5E4B7}" dt="2025-09-26T08:11:35.612" v="178" actId="14100"/>
          <ac:picMkLst>
            <pc:docMk/>
            <pc:sldMk cId="728572245" sldId="749"/>
            <ac:picMk id="3" creationId="{4B7C1071-6182-776F-3B0E-C4940A58319D}"/>
          </ac:picMkLst>
        </pc:picChg>
        <pc:picChg chg="del">
          <ac:chgData name="Evi Kruijer" userId="0af39978-7a4a-49b0-8bce-70804f0fc89e" providerId="ADAL" clId="{E5F0DAC2-3457-455A-BA91-FE3FC1B5E4B7}" dt="2025-09-26T08:11:27.945" v="174" actId="478"/>
          <ac:picMkLst>
            <pc:docMk/>
            <pc:sldMk cId="728572245" sldId="749"/>
            <ac:picMk id="157698" creationId="{26B61221-9098-05D5-C5DA-DF7497D272BD}"/>
          </ac:picMkLst>
        </pc:picChg>
      </pc:sldChg>
      <pc:sldChg chg="addSp delSp modSp add mod ord addAnim delAnim modAnim">
        <pc:chgData name="Evi Kruijer" userId="0af39978-7a4a-49b0-8bce-70804f0fc89e" providerId="ADAL" clId="{E5F0DAC2-3457-455A-BA91-FE3FC1B5E4B7}" dt="2025-09-26T08:12:02.795" v="212" actId="1076"/>
        <pc:sldMkLst>
          <pc:docMk/>
          <pc:sldMk cId="62813881" sldId="750"/>
        </pc:sldMkLst>
        <pc:spChg chg="add del mod">
          <ac:chgData name="Evi Kruijer" userId="0af39978-7a4a-49b0-8bce-70804f0fc89e" providerId="ADAL" clId="{E5F0DAC2-3457-455A-BA91-FE3FC1B5E4B7}" dt="2025-09-26T08:11:52.445" v="207" actId="478"/>
          <ac:spMkLst>
            <pc:docMk/>
            <pc:sldMk cId="62813881" sldId="750"/>
            <ac:spMk id="2" creationId="{14CDE028-BA46-68CE-0CAB-9ADC38CB7C55}"/>
          </ac:spMkLst>
        </pc:spChg>
        <pc:spChg chg="add del mod">
          <ac:chgData name="Evi Kruijer" userId="0af39978-7a4a-49b0-8bce-70804f0fc89e" providerId="ADAL" clId="{E5F0DAC2-3457-455A-BA91-FE3FC1B5E4B7}" dt="2025-09-26T08:11:52.445" v="207" actId="478"/>
          <ac:spMkLst>
            <pc:docMk/>
            <pc:sldMk cId="62813881" sldId="750"/>
            <ac:spMk id="5" creationId="{0E9754CA-BCC3-604E-E906-0083137A46B4}"/>
          </ac:spMkLst>
        </pc:spChg>
        <pc:picChg chg="add mod">
          <ac:chgData name="Evi Kruijer" userId="0af39978-7a4a-49b0-8bce-70804f0fc89e" providerId="ADAL" clId="{E5F0DAC2-3457-455A-BA91-FE3FC1B5E4B7}" dt="2025-09-26T08:12:02.795" v="212" actId="1076"/>
          <ac:picMkLst>
            <pc:docMk/>
            <pc:sldMk cId="62813881" sldId="750"/>
            <ac:picMk id="7" creationId="{774A379E-789A-8EC2-C9E9-0E25617E83A3}"/>
          </ac:picMkLst>
        </pc:picChg>
        <pc:picChg chg="add del">
          <ac:chgData name="Evi Kruijer" userId="0af39978-7a4a-49b0-8bce-70804f0fc89e" providerId="ADAL" clId="{E5F0DAC2-3457-455A-BA91-FE3FC1B5E4B7}" dt="2025-09-26T08:11:57.030" v="209" actId="478"/>
          <ac:picMkLst>
            <pc:docMk/>
            <pc:sldMk cId="62813881" sldId="750"/>
            <ac:picMk id="8" creationId="{35130650-A9AF-87F4-1FA9-7B06FBBA7998}"/>
          </ac:picMkLst>
        </pc:picChg>
      </pc:sldChg>
      <pc:sldChg chg="addSp delSp modSp add mod modAnim">
        <pc:chgData name="Evi Kruijer" userId="0af39978-7a4a-49b0-8bce-70804f0fc89e" providerId="ADAL" clId="{E5F0DAC2-3457-455A-BA91-FE3FC1B5E4B7}" dt="2025-09-26T08:29:42.878" v="264" actId="1035"/>
        <pc:sldMkLst>
          <pc:docMk/>
          <pc:sldMk cId="3051973457" sldId="751"/>
        </pc:sldMkLst>
        <pc:spChg chg="mod">
          <ac:chgData name="Evi Kruijer" userId="0af39978-7a4a-49b0-8bce-70804f0fc89e" providerId="ADAL" clId="{E5F0DAC2-3457-455A-BA91-FE3FC1B5E4B7}" dt="2025-09-26T08:28:02.125" v="248" actId="20577"/>
          <ac:spMkLst>
            <pc:docMk/>
            <pc:sldMk cId="3051973457" sldId="751"/>
            <ac:spMk id="2" creationId="{DC4F5F12-E003-B7A0-04A9-79701FA75576}"/>
          </ac:spMkLst>
        </pc:spChg>
        <pc:spChg chg="add del">
          <ac:chgData name="Evi Kruijer" userId="0af39978-7a4a-49b0-8bce-70804f0fc89e" providerId="ADAL" clId="{E5F0DAC2-3457-455A-BA91-FE3FC1B5E4B7}" dt="2025-09-26T08:28:05.645" v="250" actId="21"/>
          <ac:spMkLst>
            <pc:docMk/>
            <pc:sldMk cId="3051973457" sldId="751"/>
            <ac:spMk id="6" creationId="{EA69B9C6-BAE0-C024-65C9-FDEA3E833284}"/>
          </ac:spMkLst>
        </pc:spChg>
        <pc:picChg chg="add del mod">
          <ac:chgData name="Evi Kruijer" userId="0af39978-7a4a-49b0-8bce-70804f0fc89e" providerId="ADAL" clId="{E5F0DAC2-3457-455A-BA91-FE3FC1B5E4B7}" dt="2025-09-26T08:28:20.412" v="253" actId="478"/>
          <ac:picMkLst>
            <pc:docMk/>
            <pc:sldMk cId="3051973457" sldId="751"/>
            <ac:picMk id="4" creationId="{AD824A07-98E6-6C44-73F0-DA1E5355EE4D}"/>
          </ac:picMkLst>
        </pc:picChg>
        <pc:picChg chg="del">
          <ac:chgData name="Evi Kruijer" userId="0af39978-7a4a-49b0-8bce-70804f0fc89e" providerId="ADAL" clId="{E5F0DAC2-3457-455A-BA91-FE3FC1B5E4B7}" dt="2025-09-26T08:28:10.711" v="251" actId="478"/>
          <ac:picMkLst>
            <pc:docMk/>
            <pc:sldMk cId="3051973457" sldId="751"/>
            <ac:picMk id="7" creationId="{E9EF0DE7-5BA3-7116-E95B-99161D71C43C}"/>
          </ac:picMkLst>
        </pc:picChg>
        <pc:picChg chg="add mod modCrop">
          <ac:chgData name="Evi Kruijer" userId="0af39978-7a4a-49b0-8bce-70804f0fc89e" providerId="ADAL" clId="{E5F0DAC2-3457-455A-BA91-FE3FC1B5E4B7}" dt="2025-09-26T08:29:42.878" v="264" actId="1035"/>
          <ac:picMkLst>
            <pc:docMk/>
            <pc:sldMk cId="3051973457" sldId="751"/>
            <ac:picMk id="8" creationId="{CDC36EAF-2865-4342-B229-A1390742CC56}"/>
          </ac:picMkLst>
        </pc:picChg>
      </pc:sldChg>
      <pc:sldChg chg="addSp delSp modSp add mod">
        <pc:chgData name="Evi Kruijer" userId="0af39978-7a4a-49b0-8bce-70804f0fc89e" providerId="ADAL" clId="{E5F0DAC2-3457-455A-BA91-FE3FC1B5E4B7}" dt="2025-09-26T08:30:03.262" v="272" actId="14100"/>
        <pc:sldMkLst>
          <pc:docMk/>
          <pc:sldMk cId="1329614724" sldId="752"/>
        </pc:sldMkLst>
        <pc:spChg chg="mod">
          <ac:chgData name="Evi Kruijer" userId="0af39978-7a4a-49b0-8bce-70804f0fc89e" providerId="ADAL" clId="{E5F0DAC2-3457-455A-BA91-FE3FC1B5E4B7}" dt="2025-09-26T08:29:55.477" v="269" actId="20577"/>
          <ac:spMkLst>
            <pc:docMk/>
            <pc:sldMk cId="1329614724" sldId="752"/>
            <ac:spMk id="2" creationId="{F43F3A3A-7E27-643F-259B-39E70D03311E}"/>
          </ac:spMkLst>
        </pc:spChg>
        <pc:picChg chg="add mod">
          <ac:chgData name="Evi Kruijer" userId="0af39978-7a4a-49b0-8bce-70804f0fc89e" providerId="ADAL" clId="{E5F0DAC2-3457-455A-BA91-FE3FC1B5E4B7}" dt="2025-09-26T08:30:03.262" v="272" actId="14100"/>
          <ac:picMkLst>
            <pc:docMk/>
            <pc:sldMk cId="1329614724" sldId="752"/>
            <ac:picMk id="4" creationId="{CA657212-A91B-9799-3A6C-2FA75E58B250}"/>
          </ac:picMkLst>
        </pc:picChg>
        <pc:picChg chg="del">
          <ac:chgData name="Evi Kruijer" userId="0af39978-7a4a-49b0-8bce-70804f0fc89e" providerId="ADAL" clId="{E5F0DAC2-3457-455A-BA91-FE3FC1B5E4B7}" dt="2025-09-26T08:30:00.112" v="270" actId="478"/>
          <ac:picMkLst>
            <pc:docMk/>
            <pc:sldMk cId="1329614724" sldId="752"/>
            <ac:picMk id="8" creationId="{E77FB9DD-6E9B-3425-E13E-C2E4F26FFD3C}"/>
          </ac:picMkLst>
        </pc:picChg>
      </pc:sldChg>
      <pc:sldChg chg="addSp delSp modSp add mod">
        <pc:chgData name="Evi Kruijer" userId="0af39978-7a4a-49b0-8bce-70804f0fc89e" providerId="ADAL" clId="{E5F0DAC2-3457-455A-BA91-FE3FC1B5E4B7}" dt="2025-09-26T08:30:22.412" v="288" actId="1076"/>
        <pc:sldMkLst>
          <pc:docMk/>
          <pc:sldMk cId="4226597728" sldId="753"/>
        </pc:sldMkLst>
        <pc:spChg chg="mod">
          <ac:chgData name="Evi Kruijer" userId="0af39978-7a4a-49b0-8bce-70804f0fc89e" providerId="ADAL" clId="{E5F0DAC2-3457-455A-BA91-FE3FC1B5E4B7}" dt="2025-09-26T08:30:12.162" v="284" actId="20577"/>
          <ac:spMkLst>
            <pc:docMk/>
            <pc:sldMk cId="4226597728" sldId="753"/>
            <ac:spMk id="2" creationId="{F05CD8BA-F284-FF23-D1C5-36105D8C1337}"/>
          </ac:spMkLst>
        </pc:spChg>
        <pc:picChg chg="del">
          <ac:chgData name="Evi Kruijer" userId="0af39978-7a4a-49b0-8bce-70804f0fc89e" providerId="ADAL" clId="{E5F0DAC2-3457-455A-BA91-FE3FC1B5E4B7}" dt="2025-09-26T08:30:17.178" v="285" actId="478"/>
          <ac:picMkLst>
            <pc:docMk/>
            <pc:sldMk cId="4226597728" sldId="753"/>
            <ac:picMk id="4" creationId="{1CB9011D-C03E-23AA-5250-C843504C08D9}"/>
          </ac:picMkLst>
        </pc:picChg>
        <pc:picChg chg="add mod">
          <ac:chgData name="Evi Kruijer" userId="0af39978-7a4a-49b0-8bce-70804f0fc89e" providerId="ADAL" clId="{E5F0DAC2-3457-455A-BA91-FE3FC1B5E4B7}" dt="2025-09-26T08:30:22.412" v="288" actId="1076"/>
          <ac:picMkLst>
            <pc:docMk/>
            <pc:sldMk cId="4226597728" sldId="753"/>
            <ac:picMk id="5" creationId="{9E17B928-6781-0832-8BB4-DABAC47BADC5}"/>
          </ac:picMkLst>
        </pc:picChg>
      </pc:sldChg>
      <pc:sldChg chg="addSp delSp modSp add mod">
        <pc:chgData name="Evi Kruijer" userId="0af39978-7a4a-49b0-8bce-70804f0fc89e" providerId="ADAL" clId="{E5F0DAC2-3457-455A-BA91-FE3FC1B5E4B7}" dt="2025-09-26T08:30:39.878" v="302" actId="1076"/>
        <pc:sldMkLst>
          <pc:docMk/>
          <pc:sldMk cId="3637799906" sldId="754"/>
        </pc:sldMkLst>
        <pc:spChg chg="mod">
          <ac:chgData name="Evi Kruijer" userId="0af39978-7a4a-49b0-8bce-70804f0fc89e" providerId="ADAL" clId="{E5F0DAC2-3457-455A-BA91-FE3FC1B5E4B7}" dt="2025-09-26T08:30:30.677" v="298" actId="20577"/>
          <ac:spMkLst>
            <pc:docMk/>
            <pc:sldMk cId="3637799906" sldId="754"/>
            <ac:spMk id="2" creationId="{FEC7A5FC-FEA0-ED08-A051-330C1A23380A}"/>
          </ac:spMkLst>
        </pc:spChg>
        <pc:picChg chg="add mod">
          <ac:chgData name="Evi Kruijer" userId="0af39978-7a4a-49b0-8bce-70804f0fc89e" providerId="ADAL" clId="{E5F0DAC2-3457-455A-BA91-FE3FC1B5E4B7}" dt="2025-09-26T08:30:39.878" v="302" actId="1076"/>
          <ac:picMkLst>
            <pc:docMk/>
            <pc:sldMk cId="3637799906" sldId="754"/>
            <ac:picMk id="4" creationId="{7F97F8DC-B6D6-D2FE-5523-70A5C0F99AAD}"/>
          </ac:picMkLst>
        </pc:picChg>
        <pc:picChg chg="del">
          <ac:chgData name="Evi Kruijer" userId="0af39978-7a4a-49b0-8bce-70804f0fc89e" providerId="ADAL" clId="{E5F0DAC2-3457-455A-BA91-FE3FC1B5E4B7}" dt="2025-09-26T08:30:34.995" v="299" actId="478"/>
          <ac:picMkLst>
            <pc:docMk/>
            <pc:sldMk cId="3637799906" sldId="754"/>
            <ac:picMk id="5" creationId="{22C696D5-54DE-717E-579F-61A22DB7C1E5}"/>
          </ac:picMkLst>
        </pc:picChg>
      </pc:sldChg>
    </pc:docChg>
  </pc:docChgLst>
  <pc:docChgLst>
    <pc:chgData name="Floor de Bruin" userId="d1c5b670-a1b7-49da-b2e8-c82be91a578e" providerId="ADAL" clId="{6E664E1B-7E74-48E7-9AC2-5A3EAD4AE701}"/>
    <pc:docChg chg="undo custSel delSld modSld sldOrd">
      <pc:chgData name="Floor de Bruin" userId="d1c5b670-a1b7-49da-b2e8-c82be91a578e" providerId="ADAL" clId="{6E664E1B-7E74-48E7-9AC2-5A3EAD4AE701}" dt="2024-06-11T12:48:44.255" v="814" actId="1076"/>
      <pc:docMkLst>
        <pc:docMk/>
      </pc:docMkLst>
      <pc:sldChg chg="modSp mod">
        <pc:chgData name="Floor de Bruin" userId="d1c5b670-a1b7-49da-b2e8-c82be91a578e" providerId="ADAL" clId="{6E664E1B-7E74-48E7-9AC2-5A3EAD4AE701}" dt="2024-06-11T12:08:57.750" v="574" actId="1076"/>
        <pc:sldMkLst>
          <pc:docMk/>
          <pc:sldMk cId="1883047808" sldId="258"/>
        </pc:sldMkLst>
      </pc:sldChg>
      <pc:sldChg chg="delSp modSp mod delAnim">
        <pc:chgData name="Floor de Bruin" userId="d1c5b670-a1b7-49da-b2e8-c82be91a578e" providerId="ADAL" clId="{6E664E1B-7E74-48E7-9AC2-5A3EAD4AE701}" dt="2024-06-11T12:07:41.214" v="568" actId="1076"/>
        <pc:sldMkLst>
          <pc:docMk/>
          <pc:sldMk cId="3987355527" sldId="262"/>
        </pc:sldMkLst>
      </pc:sldChg>
      <pc:sldChg chg="addSp delSp modSp mod delAnim">
        <pc:chgData name="Floor de Bruin" userId="d1c5b670-a1b7-49da-b2e8-c82be91a578e" providerId="ADAL" clId="{6E664E1B-7E74-48E7-9AC2-5A3EAD4AE701}" dt="2024-06-11T12:08:05.368" v="570" actId="1076"/>
        <pc:sldMkLst>
          <pc:docMk/>
          <pc:sldMk cId="3031906229" sldId="263"/>
        </pc:sldMkLst>
      </pc:sldChg>
      <pc:sldChg chg="delSp modSp mod delAnim">
        <pc:chgData name="Floor de Bruin" userId="d1c5b670-a1b7-49da-b2e8-c82be91a578e" providerId="ADAL" clId="{6E664E1B-7E74-48E7-9AC2-5A3EAD4AE701}" dt="2024-06-11T12:08:29.802" v="572" actId="1076"/>
        <pc:sldMkLst>
          <pc:docMk/>
          <pc:sldMk cId="1380911330" sldId="264"/>
        </pc:sldMkLst>
      </pc:sldChg>
      <pc:sldChg chg="delSp modSp mod delAnim">
        <pc:chgData name="Floor de Bruin" userId="d1c5b670-a1b7-49da-b2e8-c82be91a578e" providerId="ADAL" clId="{6E664E1B-7E74-48E7-9AC2-5A3EAD4AE701}" dt="2024-06-11T12:10:00.726" v="581" actId="1076"/>
        <pc:sldMkLst>
          <pc:docMk/>
          <pc:sldMk cId="98783771" sldId="266"/>
        </pc:sldMkLst>
      </pc:sldChg>
      <pc:sldChg chg="addSp delSp modSp mod">
        <pc:chgData name="Floor de Bruin" userId="d1c5b670-a1b7-49da-b2e8-c82be91a578e" providerId="ADAL" clId="{6E664E1B-7E74-48E7-9AC2-5A3EAD4AE701}" dt="2024-06-11T12:08:43.435" v="573" actId="1076"/>
        <pc:sldMkLst>
          <pc:docMk/>
          <pc:sldMk cId="3698517271" sldId="271"/>
        </pc:sldMkLst>
      </pc:sldChg>
      <pc:sldChg chg="modSp mod">
        <pc:chgData name="Floor de Bruin" userId="d1c5b670-a1b7-49da-b2e8-c82be91a578e" providerId="ADAL" clId="{6E664E1B-7E74-48E7-9AC2-5A3EAD4AE701}" dt="2024-06-11T12:09:09.328" v="575" actId="1076"/>
        <pc:sldMkLst>
          <pc:docMk/>
          <pc:sldMk cId="2587102932" sldId="272"/>
        </pc:sldMkLst>
      </pc:sldChg>
      <pc:sldChg chg="modSp mod ord">
        <pc:chgData name="Floor de Bruin" userId="d1c5b670-a1b7-49da-b2e8-c82be91a578e" providerId="ADAL" clId="{6E664E1B-7E74-48E7-9AC2-5A3EAD4AE701}" dt="2024-06-11T12:09:32.531" v="577" actId="1076"/>
        <pc:sldMkLst>
          <pc:docMk/>
          <pc:sldMk cId="1639815870" sldId="273"/>
        </pc:sldMkLst>
      </pc:sldChg>
      <pc:sldChg chg="modSp mod ord">
        <pc:chgData name="Floor de Bruin" userId="d1c5b670-a1b7-49da-b2e8-c82be91a578e" providerId="ADAL" clId="{6E664E1B-7E74-48E7-9AC2-5A3EAD4AE701}" dt="2024-06-11T12:09:21.148" v="576" actId="1076"/>
        <pc:sldMkLst>
          <pc:docMk/>
          <pc:sldMk cId="573521075" sldId="274"/>
        </pc:sldMkLst>
      </pc:sldChg>
      <pc:sldChg chg="modSp del">
        <pc:chgData name="Floor de Bruin" userId="d1c5b670-a1b7-49da-b2e8-c82be91a578e" providerId="ADAL" clId="{6E664E1B-7E74-48E7-9AC2-5A3EAD4AE701}" dt="2024-06-11T11:35:32.375" v="243" actId="47"/>
        <pc:sldMkLst>
          <pc:docMk/>
          <pc:sldMk cId="2193434368" sldId="275"/>
        </pc:sldMkLst>
      </pc:sldChg>
      <pc:sldChg chg="modSp del">
        <pc:chgData name="Floor de Bruin" userId="d1c5b670-a1b7-49da-b2e8-c82be91a578e" providerId="ADAL" clId="{6E664E1B-7E74-48E7-9AC2-5A3EAD4AE701}" dt="2024-06-11T11:35:33.276" v="244" actId="47"/>
        <pc:sldMkLst>
          <pc:docMk/>
          <pc:sldMk cId="3403362718" sldId="276"/>
        </pc:sldMkLst>
      </pc:sldChg>
      <pc:sldChg chg="modSp mod">
        <pc:chgData name="Floor de Bruin" userId="d1c5b670-a1b7-49da-b2e8-c82be91a578e" providerId="ADAL" clId="{6E664E1B-7E74-48E7-9AC2-5A3EAD4AE701}" dt="2024-06-11T12:10:52.263" v="582" actId="1076"/>
        <pc:sldMkLst>
          <pc:docMk/>
          <pc:sldMk cId="1260431355" sldId="277"/>
        </pc:sldMkLst>
      </pc:sldChg>
      <pc:sldChg chg="modSp mod">
        <pc:chgData name="Floor de Bruin" userId="d1c5b670-a1b7-49da-b2e8-c82be91a578e" providerId="ADAL" clId="{6E664E1B-7E74-48E7-9AC2-5A3EAD4AE701}" dt="2024-06-11T12:11:02.482" v="583" actId="1076"/>
        <pc:sldMkLst>
          <pc:docMk/>
          <pc:sldMk cId="1905902814" sldId="278"/>
        </pc:sldMkLst>
      </pc:sldChg>
      <pc:sldChg chg="modSp mod">
        <pc:chgData name="Floor de Bruin" userId="d1c5b670-a1b7-49da-b2e8-c82be91a578e" providerId="ADAL" clId="{6E664E1B-7E74-48E7-9AC2-5A3EAD4AE701}" dt="2024-06-11T12:11:13.126" v="584" actId="1076"/>
        <pc:sldMkLst>
          <pc:docMk/>
          <pc:sldMk cId="1030402991" sldId="279"/>
        </pc:sldMkLst>
      </pc:sldChg>
      <pc:sldChg chg="addSp delSp modSp mod">
        <pc:chgData name="Floor de Bruin" userId="d1c5b670-a1b7-49da-b2e8-c82be91a578e" providerId="ADAL" clId="{6E664E1B-7E74-48E7-9AC2-5A3EAD4AE701}" dt="2024-06-11T12:11:26.181" v="585" actId="1076"/>
        <pc:sldMkLst>
          <pc:docMk/>
          <pc:sldMk cId="1301037160" sldId="280"/>
        </pc:sldMkLst>
      </pc:sldChg>
      <pc:sldChg chg="modSp mod">
        <pc:chgData name="Floor de Bruin" userId="d1c5b670-a1b7-49da-b2e8-c82be91a578e" providerId="ADAL" clId="{6E664E1B-7E74-48E7-9AC2-5A3EAD4AE701}" dt="2024-06-11T12:11:36.403" v="586" actId="1076"/>
        <pc:sldMkLst>
          <pc:docMk/>
          <pc:sldMk cId="2893584448" sldId="281"/>
        </pc:sldMkLst>
      </pc:sldChg>
      <pc:sldChg chg="modSp mod">
        <pc:chgData name="Floor de Bruin" userId="d1c5b670-a1b7-49da-b2e8-c82be91a578e" providerId="ADAL" clId="{6E664E1B-7E74-48E7-9AC2-5A3EAD4AE701}" dt="2024-06-11T12:11:46.818" v="587" actId="1076"/>
        <pc:sldMkLst>
          <pc:docMk/>
          <pc:sldMk cId="3691138014" sldId="282"/>
        </pc:sldMkLst>
      </pc:sldChg>
      <pc:sldChg chg="modSp mod setBg">
        <pc:chgData name="Floor de Bruin" userId="d1c5b670-a1b7-49da-b2e8-c82be91a578e" providerId="ADAL" clId="{6E664E1B-7E74-48E7-9AC2-5A3EAD4AE701}" dt="2024-06-11T12:11:59.718" v="588" actId="1076"/>
        <pc:sldMkLst>
          <pc:docMk/>
          <pc:sldMk cId="47572492" sldId="283"/>
        </pc:sldMkLst>
      </pc:sldChg>
      <pc:sldChg chg="modSp mod">
        <pc:chgData name="Floor de Bruin" userId="d1c5b670-a1b7-49da-b2e8-c82be91a578e" providerId="ADAL" clId="{6E664E1B-7E74-48E7-9AC2-5A3EAD4AE701}" dt="2024-06-11T12:12:12.380" v="592" actId="1037"/>
        <pc:sldMkLst>
          <pc:docMk/>
          <pc:sldMk cId="1584616418" sldId="284"/>
        </pc:sldMkLst>
      </pc:sldChg>
      <pc:sldChg chg="modSp mod">
        <pc:chgData name="Floor de Bruin" userId="d1c5b670-a1b7-49da-b2e8-c82be91a578e" providerId="ADAL" clId="{6E664E1B-7E74-48E7-9AC2-5A3EAD4AE701}" dt="2024-06-11T12:12:24.958" v="593" actId="1076"/>
        <pc:sldMkLst>
          <pc:docMk/>
          <pc:sldMk cId="3435860388" sldId="285"/>
        </pc:sldMkLst>
      </pc:sldChg>
      <pc:sldChg chg="addSp delSp modSp mod">
        <pc:chgData name="Floor de Bruin" userId="d1c5b670-a1b7-49da-b2e8-c82be91a578e" providerId="ADAL" clId="{6E664E1B-7E74-48E7-9AC2-5A3EAD4AE701}" dt="2024-06-11T12:12:39.051" v="594" actId="1076"/>
        <pc:sldMkLst>
          <pc:docMk/>
          <pc:sldMk cId="3379355588" sldId="286"/>
        </pc:sldMkLst>
      </pc:sldChg>
      <pc:sldChg chg="modSp mod">
        <pc:chgData name="Floor de Bruin" userId="d1c5b670-a1b7-49da-b2e8-c82be91a578e" providerId="ADAL" clId="{6E664E1B-7E74-48E7-9AC2-5A3EAD4AE701}" dt="2024-06-11T12:12:52.349" v="595" actId="1076"/>
        <pc:sldMkLst>
          <pc:docMk/>
          <pc:sldMk cId="2497397526" sldId="287"/>
        </pc:sldMkLst>
      </pc:sldChg>
      <pc:sldChg chg="modSp mod">
        <pc:chgData name="Floor de Bruin" userId="d1c5b670-a1b7-49da-b2e8-c82be91a578e" providerId="ADAL" clId="{6E664E1B-7E74-48E7-9AC2-5A3EAD4AE701}" dt="2024-06-11T12:13:04.985" v="596" actId="1076"/>
        <pc:sldMkLst>
          <pc:docMk/>
          <pc:sldMk cId="382156354" sldId="288"/>
        </pc:sldMkLst>
      </pc:sldChg>
      <pc:sldChg chg="modSp mod">
        <pc:chgData name="Floor de Bruin" userId="d1c5b670-a1b7-49da-b2e8-c82be91a578e" providerId="ADAL" clId="{6E664E1B-7E74-48E7-9AC2-5A3EAD4AE701}" dt="2024-06-11T12:13:16.602" v="597" actId="1076"/>
        <pc:sldMkLst>
          <pc:docMk/>
          <pc:sldMk cId="346902305" sldId="289"/>
        </pc:sldMkLst>
      </pc:sldChg>
      <pc:sldChg chg="delSp modSp mod delAnim">
        <pc:chgData name="Floor de Bruin" userId="d1c5b670-a1b7-49da-b2e8-c82be91a578e" providerId="ADAL" clId="{6E664E1B-7E74-48E7-9AC2-5A3EAD4AE701}" dt="2024-06-11T12:14:03.063" v="603" actId="1038"/>
        <pc:sldMkLst>
          <pc:docMk/>
          <pc:sldMk cId="4168819000" sldId="290"/>
        </pc:sldMkLst>
      </pc:sldChg>
      <pc:sldChg chg="delSp modSp mod delAnim">
        <pc:chgData name="Floor de Bruin" userId="d1c5b670-a1b7-49da-b2e8-c82be91a578e" providerId="ADAL" clId="{6E664E1B-7E74-48E7-9AC2-5A3EAD4AE701}" dt="2024-06-11T12:14:28.422" v="605" actId="1076"/>
        <pc:sldMkLst>
          <pc:docMk/>
          <pc:sldMk cId="3024317364" sldId="291"/>
        </pc:sldMkLst>
      </pc:sldChg>
      <pc:sldChg chg="modSp mod">
        <pc:chgData name="Floor de Bruin" userId="d1c5b670-a1b7-49da-b2e8-c82be91a578e" providerId="ADAL" clId="{6E664E1B-7E74-48E7-9AC2-5A3EAD4AE701}" dt="2024-06-11T12:14:44.725" v="606" actId="1076"/>
        <pc:sldMkLst>
          <pc:docMk/>
          <pc:sldMk cId="3948522833" sldId="292"/>
        </pc:sldMkLst>
      </pc:sldChg>
      <pc:sldChg chg="modSp mod">
        <pc:chgData name="Floor de Bruin" userId="d1c5b670-a1b7-49da-b2e8-c82be91a578e" providerId="ADAL" clId="{6E664E1B-7E74-48E7-9AC2-5A3EAD4AE701}" dt="2024-06-11T12:14:57.435" v="607" actId="1076"/>
        <pc:sldMkLst>
          <pc:docMk/>
          <pc:sldMk cId="2884202793" sldId="293"/>
        </pc:sldMkLst>
      </pc:sldChg>
      <pc:sldChg chg="modSp mod">
        <pc:chgData name="Floor de Bruin" userId="d1c5b670-a1b7-49da-b2e8-c82be91a578e" providerId="ADAL" clId="{6E664E1B-7E74-48E7-9AC2-5A3EAD4AE701}" dt="2024-06-11T12:15:08.507" v="608" actId="1076"/>
        <pc:sldMkLst>
          <pc:docMk/>
          <pc:sldMk cId="2188002187" sldId="294"/>
        </pc:sldMkLst>
      </pc:sldChg>
      <pc:sldChg chg="delSp modSp mod delAnim">
        <pc:chgData name="Floor de Bruin" userId="d1c5b670-a1b7-49da-b2e8-c82be91a578e" providerId="ADAL" clId="{6E664E1B-7E74-48E7-9AC2-5A3EAD4AE701}" dt="2024-06-11T12:15:35.217" v="611" actId="1076"/>
        <pc:sldMkLst>
          <pc:docMk/>
          <pc:sldMk cId="2748837443" sldId="295"/>
        </pc:sldMkLst>
      </pc:sldChg>
      <pc:sldChg chg="modSp mod">
        <pc:chgData name="Floor de Bruin" userId="d1c5b670-a1b7-49da-b2e8-c82be91a578e" providerId="ADAL" clId="{6E664E1B-7E74-48E7-9AC2-5A3EAD4AE701}" dt="2024-06-11T12:15:50.113" v="612" actId="1076"/>
        <pc:sldMkLst>
          <pc:docMk/>
          <pc:sldMk cId="2435387987" sldId="296"/>
        </pc:sldMkLst>
      </pc:sldChg>
      <pc:sldChg chg="modSp mod">
        <pc:chgData name="Floor de Bruin" userId="d1c5b670-a1b7-49da-b2e8-c82be91a578e" providerId="ADAL" clId="{6E664E1B-7E74-48E7-9AC2-5A3EAD4AE701}" dt="2024-06-11T12:16:01.350" v="613" actId="1076"/>
        <pc:sldMkLst>
          <pc:docMk/>
          <pc:sldMk cId="934762706" sldId="297"/>
        </pc:sldMkLst>
      </pc:sldChg>
      <pc:sldChg chg="modSp mod">
        <pc:chgData name="Floor de Bruin" userId="d1c5b670-a1b7-49da-b2e8-c82be91a578e" providerId="ADAL" clId="{6E664E1B-7E74-48E7-9AC2-5A3EAD4AE701}" dt="2024-06-11T12:16:12.798" v="614" actId="1076"/>
        <pc:sldMkLst>
          <pc:docMk/>
          <pc:sldMk cId="567609991" sldId="298"/>
        </pc:sldMkLst>
      </pc:sldChg>
      <pc:sldChg chg="modSp mod">
        <pc:chgData name="Floor de Bruin" userId="d1c5b670-a1b7-49da-b2e8-c82be91a578e" providerId="ADAL" clId="{6E664E1B-7E74-48E7-9AC2-5A3EAD4AE701}" dt="2024-06-11T12:16:23.964" v="615" actId="1076"/>
        <pc:sldMkLst>
          <pc:docMk/>
          <pc:sldMk cId="1102691787" sldId="299"/>
        </pc:sldMkLst>
      </pc:sldChg>
      <pc:sldChg chg="modSp mod">
        <pc:chgData name="Floor de Bruin" userId="d1c5b670-a1b7-49da-b2e8-c82be91a578e" providerId="ADAL" clId="{6E664E1B-7E74-48E7-9AC2-5A3EAD4AE701}" dt="2024-06-11T12:16:39.530" v="616" actId="1076"/>
        <pc:sldMkLst>
          <pc:docMk/>
          <pc:sldMk cId="1724342375" sldId="300"/>
        </pc:sldMkLst>
      </pc:sldChg>
      <pc:sldChg chg="addSp delSp modSp mod delAnim">
        <pc:chgData name="Floor de Bruin" userId="d1c5b670-a1b7-49da-b2e8-c82be91a578e" providerId="ADAL" clId="{6E664E1B-7E74-48E7-9AC2-5A3EAD4AE701}" dt="2024-06-11T12:17:03.936" v="619" actId="1076"/>
        <pc:sldMkLst>
          <pc:docMk/>
          <pc:sldMk cId="862437570" sldId="301"/>
        </pc:sldMkLst>
      </pc:sldChg>
      <pc:sldChg chg="modSp mod">
        <pc:chgData name="Floor de Bruin" userId="d1c5b670-a1b7-49da-b2e8-c82be91a578e" providerId="ADAL" clId="{6E664E1B-7E74-48E7-9AC2-5A3EAD4AE701}" dt="2024-06-11T12:17:17.393" v="620" actId="1076"/>
        <pc:sldMkLst>
          <pc:docMk/>
          <pc:sldMk cId="4201213194" sldId="302"/>
        </pc:sldMkLst>
      </pc:sldChg>
      <pc:sldChg chg="delSp modSp mod delAnim">
        <pc:chgData name="Floor de Bruin" userId="d1c5b670-a1b7-49da-b2e8-c82be91a578e" providerId="ADAL" clId="{6E664E1B-7E74-48E7-9AC2-5A3EAD4AE701}" dt="2024-06-11T12:17:40.138" v="623" actId="1076"/>
        <pc:sldMkLst>
          <pc:docMk/>
          <pc:sldMk cId="390746908" sldId="303"/>
        </pc:sldMkLst>
      </pc:sldChg>
      <pc:sldChg chg="modSp mod">
        <pc:chgData name="Floor de Bruin" userId="d1c5b670-a1b7-49da-b2e8-c82be91a578e" providerId="ADAL" clId="{6E664E1B-7E74-48E7-9AC2-5A3EAD4AE701}" dt="2024-06-11T12:17:50.798" v="624" actId="1076"/>
        <pc:sldMkLst>
          <pc:docMk/>
          <pc:sldMk cId="2035811723" sldId="304"/>
        </pc:sldMkLst>
      </pc:sldChg>
      <pc:sldChg chg="modSp mod">
        <pc:chgData name="Floor de Bruin" userId="d1c5b670-a1b7-49da-b2e8-c82be91a578e" providerId="ADAL" clId="{6E664E1B-7E74-48E7-9AC2-5A3EAD4AE701}" dt="2024-06-11T12:18:34.284" v="626" actId="1076"/>
        <pc:sldMkLst>
          <pc:docMk/>
          <pc:sldMk cId="2226247139" sldId="305"/>
        </pc:sldMkLst>
      </pc:sldChg>
      <pc:sldChg chg="modSp mod">
        <pc:chgData name="Floor de Bruin" userId="d1c5b670-a1b7-49da-b2e8-c82be91a578e" providerId="ADAL" clId="{6E664E1B-7E74-48E7-9AC2-5A3EAD4AE701}" dt="2024-06-11T12:18:01.942" v="625" actId="1076"/>
        <pc:sldMkLst>
          <pc:docMk/>
          <pc:sldMk cId="2357468458" sldId="306"/>
        </pc:sldMkLst>
      </pc:sldChg>
      <pc:sldChg chg="delSp modSp mod delAnim">
        <pc:chgData name="Floor de Bruin" userId="d1c5b670-a1b7-49da-b2e8-c82be91a578e" providerId="ADAL" clId="{6E664E1B-7E74-48E7-9AC2-5A3EAD4AE701}" dt="2024-06-11T12:19:11.120" v="630" actId="1076"/>
        <pc:sldMkLst>
          <pc:docMk/>
          <pc:sldMk cId="1780243967" sldId="307"/>
        </pc:sldMkLst>
      </pc:sldChg>
      <pc:sldChg chg="modSp mod">
        <pc:chgData name="Floor de Bruin" userId="d1c5b670-a1b7-49da-b2e8-c82be91a578e" providerId="ADAL" clId="{6E664E1B-7E74-48E7-9AC2-5A3EAD4AE701}" dt="2024-06-11T12:19:24.245" v="631" actId="1076"/>
        <pc:sldMkLst>
          <pc:docMk/>
          <pc:sldMk cId="2479194786" sldId="308"/>
        </pc:sldMkLst>
      </pc:sldChg>
      <pc:sldChg chg="delSp modSp del">
        <pc:chgData name="Floor de Bruin" userId="d1c5b670-a1b7-49da-b2e8-c82be91a578e" providerId="ADAL" clId="{6E664E1B-7E74-48E7-9AC2-5A3EAD4AE701}" dt="2024-06-11T11:41:47.659" v="304" actId="47"/>
        <pc:sldMkLst>
          <pc:docMk/>
          <pc:sldMk cId="3895655191" sldId="309"/>
        </pc:sldMkLst>
      </pc:sldChg>
      <pc:sldChg chg="modSp mod">
        <pc:chgData name="Floor de Bruin" userId="d1c5b670-a1b7-49da-b2e8-c82be91a578e" providerId="ADAL" clId="{6E664E1B-7E74-48E7-9AC2-5A3EAD4AE701}" dt="2024-06-11T12:19:35.758" v="632" actId="1076"/>
        <pc:sldMkLst>
          <pc:docMk/>
          <pc:sldMk cId="3883043446" sldId="310"/>
        </pc:sldMkLst>
      </pc:sldChg>
      <pc:sldChg chg="delSp modSp mod delAnim">
        <pc:chgData name="Floor de Bruin" userId="d1c5b670-a1b7-49da-b2e8-c82be91a578e" providerId="ADAL" clId="{6E664E1B-7E74-48E7-9AC2-5A3EAD4AE701}" dt="2024-06-11T12:19:54.394" v="634" actId="1076"/>
        <pc:sldMkLst>
          <pc:docMk/>
          <pc:sldMk cId="1200664985" sldId="311"/>
        </pc:sldMkLst>
      </pc:sldChg>
      <pc:sldChg chg="modSp mod">
        <pc:chgData name="Floor de Bruin" userId="d1c5b670-a1b7-49da-b2e8-c82be91a578e" providerId="ADAL" clId="{6E664E1B-7E74-48E7-9AC2-5A3EAD4AE701}" dt="2024-06-11T12:20:08.333" v="640" actId="1035"/>
        <pc:sldMkLst>
          <pc:docMk/>
          <pc:sldMk cId="4065181738" sldId="312"/>
        </pc:sldMkLst>
      </pc:sldChg>
      <pc:sldChg chg="delSp modSp mod delAnim">
        <pc:chgData name="Floor de Bruin" userId="d1c5b670-a1b7-49da-b2e8-c82be91a578e" providerId="ADAL" clId="{6E664E1B-7E74-48E7-9AC2-5A3EAD4AE701}" dt="2024-06-11T12:20:47.656" v="643" actId="1076"/>
        <pc:sldMkLst>
          <pc:docMk/>
          <pc:sldMk cId="1741345446" sldId="313"/>
        </pc:sldMkLst>
      </pc:sldChg>
      <pc:sldChg chg="modSp mod">
        <pc:chgData name="Floor de Bruin" userId="d1c5b670-a1b7-49da-b2e8-c82be91a578e" providerId="ADAL" clId="{6E664E1B-7E74-48E7-9AC2-5A3EAD4AE701}" dt="2024-06-11T12:20:57.084" v="644" actId="1076"/>
        <pc:sldMkLst>
          <pc:docMk/>
          <pc:sldMk cId="604020905" sldId="314"/>
        </pc:sldMkLst>
      </pc:sldChg>
      <pc:sldChg chg="modSp mod">
        <pc:chgData name="Floor de Bruin" userId="d1c5b670-a1b7-49da-b2e8-c82be91a578e" providerId="ADAL" clId="{6E664E1B-7E74-48E7-9AC2-5A3EAD4AE701}" dt="2024-06-11T12:21:07.859" v="645" actId="1076"/>
        <pc:sldMkLst>
          <pc:docMk/>
          <pc:sldMk cId="1067237288" sldId="315"/>
        </pc:sldMkLst>
      </pc:sldChg>
      <pc:sldChg chg="addSp delSp modSp mod addAnim delAnim modAnim">
        <pc:chgData name="Floor de Bruin" userId="d1c5b670-a1b7-49da-b2e8-c82be91a578e" providerId="ADAL" clId="{6E664E1B-7E74-48E7-9AC2-5A3EAD4AE701}" dt="2024-06-11T12:21:19.963" v="646" actId="1076"/>
        <pc:sldMkLst>
          <pc:docMk/>
          <pc:sldMk cId="4062975923" sldId="316"/>
        </pc:sldMkLst>
      </pc:sldChg>
      <pc:sldChg chg="addSp delSp modSp mod">
        <pc:chgData name="Floor de Bruin" userId="d1c5b670-a1b7-49da-b2e8-c82be91a578e" providerId="ADAL" clId="{6E664E1B-7E74-48E7-9AC2-5A3EAD4AE701}" dt="2024-06-11T12:21:31.681" v="647" actId="1076"/>
        <pc:sldMkLst>
          <pc:docMk/>
          <pc:sldMk cId="1460992614" sldId="317"/>
        </pc:sldMkLst>
      </pc:sldChg>
      <pc:sldChg chg="delSp modSp mod delAnim">
        <pc:chgData name="Floor de Bruin" userId="d1c5b670-a1b7-49da-b2e8-c82be91a578e" providerId="ADAL" clId="{6E664E1B-7E74-48E7-9AC2-5A3EAD4AE701}" dt="2024-06-11T12:21:50.876" v="649" actId="1076"/>
        <pc:sldMkLst>
          <pc:docMk/>
          <pc:sldMk cId="2921676422" sldId="318"/>
        </pc:sldMkLst>
      </pc:sldChg>
      <pc:sldChg chg="addSp delSp modSp mod">
        <pc:chgData name="Floor de Bruin" userId="d1c5b670-a1b7-49da-b2e8-c82be91a578e" providerId="ADAL" clId="{6E664E1B-7E74-48E7-9AC2-5A3EAD4AE701}" dt="2024-06-11T12:22:01.970" v="650" actId="1076"/>
        <pc:sldMkLst>
          <pc:docMk/>
          <pc:sldMk cId="1198062079" sldId="319"/>
        </pc:sldMkLst>
      </pc:sldChg>
      <pc:sldChg chg="addSp delSp modSp mod">
        <pc:chgData name="Floor de Bruin" userId="d1c5b670-a1b7-49da-b2e8-c82be91a578e" providerId="ADAL" clId="{6E664E1B-7E74-48E7-9AC2-5A3EAD4AE701}" dt="2024-06-11T12:22:12.898" v="651" actId="1076"/>
        <pc:sldMkLst>
          <pc:docMk/>
          <pc:sldMk cId="457036376" sldId="320"/>
        </pc:sldMkLst>
      </pc:sldChg>
      <pc:sldChg chg="modSp mod">
        <pc:chgData name="Floor de Bruin" userId="d1c5b670-a1b7-49da-b2e8-c82be91a578e" providerId="ADAL" clId="{6E664E1B-7E74-48E7-9AC2-5A3EAD4AE701}" dt="2024-06-11T12:22:23.639" v="652" actId="1076"/>
        <pc:sldMkLst>
          <pc:docMk/>
          <pc:sldMk cId="3817941534" sldId="321"/>
        </pc:sldMkLst>
      </pc:sldChg>
      <pc:sldChg chg="delSp modSp mod delAnim">
        <pc:chgData name="Floor de Bruin" userId="d1c5b670-a1b7-49da-b2e8-c82be91a578e" providerId="ADAL" clId="{6E664E1B-7E74-48E7-9AC2-5A3EAD4AE701}" dt="2024-06-11T12:22:44.541" v="654" actId="1076"/>
        <pc:sldMkLst>
          <pc:docMk/>
          <pc:sldMk cId="2295499214" sldId="322"/>
        </pc:sldMkLst>
      </pc:sldChg>
      <pc:sldChg chg="modSp mod">
        <pc:chgData name="Floor de Bruin" userId="d1c5b670-a1b7-49da-b2e8-c82be91a578e" providerId="ADAL" clId="{6E664E1B-7E74-48E7-9AC2-5A3EAD4AE701}" dt="2024-06-11T12:22:55.383" v="655" actId="1076"/>
        <pc:sldMkLst>
          <pc:docMk/>
          <pc:sldMk cId="3706915087" sldId="323"/>
        </pc:sldMkLst>
      </pc:sldChg>
      <pc:sldChg chg="modSp mod">
        <pc:chgData name="Floor de Bruin" userId="d1c5b670-a1b7-49da-b2e8-c82be91a578e" providerId="ADAL" clId="{6E664E1B-7E74-48E7-9AC2-5A3EAD4AE701}" dt="2024-06-11T12:23:10.066" v="659" actId="1036"/>
        <pc:sldMkLst>
          <pc:docMk/>
          <pc:sldMk cId="1990424052" sldId="324"/>
        </pc:sldMkLst>
      </pc:sldChg>
      <pc:sldChg chg="addSp delSp modSp mod delAnim">
        <pc:chgData name="Floor de Bruin" userId="d1c5b670-a1b7-49da-b2e8-c82be91a578e" providerId="ADAL" clId="{6E664E1B-7E74-48E7-9AC2-5A3EAD4AE701}" dt="2024-06-11T12:23:35.636" v="662" actId="1076"/>
        <pc:sldMkLst>
          <pc:docMk/>
          <pc:sldMk cId="3552110530" sldId="325"/>
        </pc:sldMkLst>
      </pc:sldChg>
      <pc:sldChg chg="delSp modSp mod delAnim">
        <pc:chgData name="Floor de Bruin" userId="d1c5b670-a1b7-49da-b2e8-c82be91a578e" providerId="ADAL" clId="{6E664E1B-7E74-48E7-9AC2-5A3EAD4AE701}" dt="2024-06-11T12:24:02.722" v="666" actId="478"/>
        <pc:sldMkLst>
          <pc:docMk/>
          <pc:sldMk cId="839165955" sldId="326"/>
        </pc:sldMkLst>
      </pc:sldChg>
      <pc:sldChg chg="modSp mod">
        <pc:chgData name="Floor de Bruin" userId="d1c5b670-a1b7-49da-b2e8-c82be91a578e" providerId="ADAL" clId="{6E664E1B-7E74-48E7-9AC2-5A3EAD4AE701}" dt="2024-06-11T12:24:33.759" v="671" actId="1076"/>
        <pc:sldMkLst>
          <pc:docMk/>
          <pc:sldMk cId="3561927310" sldId="327"/>
        </pc:sldMkLst>
      </pc:sldChg>
      <pc:sldChg chg="addSp delSp modSp mod delAnim modAnim">
        <pc:chgData name="Floor de Bruin" userId="d1c5b670-a1b7-49da-b2e8-c82be91a578e" providerId="ADAL" clId="{6E664E1B-7E74-48E7-9AC2-5A3EAD4AE701}" dt="2024-06-11T12:24:22.011" v="670" actId="1076"/>
        <pc:sldMkLst>
          <pc:docMk/>
          <pc:sldMk cId="1999258838" sldId="328"/>
        </pc:sldMkLst>
      </pc:sldChg>
      <pc:sldChg chg="modSp mod">
        <pc:chgData name="Floor de Bruin" userId="d1c5b670-a1b7-49da-b2e8-c82be91a578e" providerId="ADAL" clId="{6E664E1B-7E74-48E7-9AC2-5A3EAD4AE701}" dt="2024-06-11T12:24:45" v="672" actId="1076"/>
        <pc:sldMkLst>
          <pc:docMk/>
          <pc:sldMk cId="3913563921" sldId="329"/>
        </pc:sldMkLst>
      </pc:sldChg>
      <pc:sldChg chg="modSp mod">
        <pc:chgData name="Floor de Bruin" userId="d1c5b670-a1b7-49da-b2e8-c82be91a578e" providerId="ADAL" clId="{6E664E1B-7E74-48E7-9AC2-5A3EAD4AE701}" dt="2024-06-11T12:24:57.079" v="673" actId="1076"/>
        <pc:sldMkLst>
          <pc:docMk/>
          <pc:sldMk cId="1364466140" sldId="330"/>
        </pc:sldMkLst>
      </pc:sldChg>
      <pc:sldChg chg="modSp mod">
        <pc:chgData name="Floor de Bruin" userId="d1c5b670-a1b7-49da-b2e8-c82be91a578e" providerId="ADAL" clId="{6E664E1B-7E74-48E7-9AC2-5A3EAD4AE701}" dt="2024-06-11T12:25:08.002" v="674" actId="1076"/>
        <pc:sldMkLst>
          <pc:docMk/>
          <pc:sldMk cId="4130229899" sldId="331"/>
        </pc:sldMkLst>
      </pc:sldChg>
      <pc:sldChg chg="modSp mod">
        <pc:chgData name="Floor de Bruin" userId="d1c5b670-a1b7-49da-b2e8-c82be91a578e" providerId="ADAL" clId="{6E664E1B-7E74-48E7-9AC2-5A3EAD4AE701}" dt="2024-06-11T12:25:27.628" v="680" actId="1037"/>
        <pc:sldMkLst>
          <pc:docMk/>
          <pc:sldMk cId="4263132435" sldId="332"/>
        </pc:sldMkLst>
      </pc:sldChg>
      <pc:sldChg chg="modSp mod">
        <pc:chgData name="Floor de Bruin" userId="d1c5b670-a1b7-49da-b2e8-c82be91a578e" providerId="ADAL" clId="{6E664E1B-7E74-48E7-9AC2-5A3EAD4AE701}" dt="2024-06-11T12:25:41.070" v="681" actId="1076"/>
        <pc:sldMkLst>
          <pc:docMk/>
          <pc:sldMk cId="1286833933" sldId="333"/>
        </pc:sldMkLst>
      </pc:sldChg>
      <pc:sldChg chg="addSp delSp modSp mod">
        <pc:chgData name="Floor de Bruin" userId="d1c5b670-a1b7-49da-b2e8-c82be91a578e" providerId="ADAL" clId="{6E664E1B-7E74-48E7-9AC2-5A3EAD4AE701}" dt="2024-06-11T12:25:52.525" v="682" actId="1076"/>
        <pc:sldMkLst>
          <pc:docMk/>
          <pc:sldMk cId="4068190320" sldId="334"/>
        </pc:sldMkLst>
      </pc:sldChg>
      <pc:sldChg chg="modSp mod">
        <pc:chgData name="Floor de Bruin" userId="d1c5b670-a1b7-49da-b2e8-c82be91a578e" providerId="ADAL" clId="{6E664E1B-7E74-48E7-9AC2-5A3EAD4AE701}" dt="2024-06-11T12:26:04.432" v="683" actId="1076"/>
        <pc:sldMkLst>
          <pc:docMk/>
          <pc:sldMk cId="2765978022" sldId="335"/>
        </pc:sldMkLst>
      </pc:sldChg>
      <pc:sldChg chg="modSp mod">
        <pc:chgData name="Floor de Bruin" userId="d1c5b670-a1b7-49da-b2e8-c82be91a578e" providerId="ADAL" clId="{6E664E1B-7E74-48E7-9AC2-5A3EAD4AE701}" dt="2024-06-11T12:26:21.429" v="684" actId="1076"/>
        <pc:sldMkLst>
          <pc:docMk/>
          <pc:sldMk cId="2512746689" sldId="336"/>
        </pc:sldMkLst>
      </pc:sldChg>
      <pc:sldChg chg="modSp mod">
        <pc:chgData name="Floor de Bruin" userId="d1c5b670-a1b7-49da-b2e8-c82be91a578e" providerId="ADAL" clId="{6E664E1B-7E74-48E7-9AC2-5A3EAD4AE701}" dt="2024-06-11T12:26:32.636" v="685" actId="1076"/>
        <pc:sldMkLst>
          <pc:docMk/>
          <pc:sldMk cId="2142414489" sldId="337"/>
        </pc:sldMkLst>
      </pc:sldChg>
      <pc:sldChg chg="modSp mod">
        <pc:chgData name="Floor de Bruin" userId="d1c5b670-a1b7-49da-b2e8-c82be91a578e" providerId="ADAL" clId="{6E664E1B-7E74-48E7-9AC2-5A3EAD4AE701}" dt="2024-06-11T12:26:44.849" v="686" actId="1076"/>
        <pc:sldMkLst>
          <pc:docMk/>
          <pc:sldMk cId="50082472" sldId="338"/>
        </pc:sldMkLst>
      </pc:sldChg>
      <pc:sldChg chg="modSp mod">
        <pc:chgData name="Floor de Bruin" userId="d1c5b670-a1b7-49da-b2e8-c82be91a578e" providerId="ADAL" clId="{6E664E1B-7E74-48E7-9AC2-5A3EAD4AE701}" dt="2024-06-11T12:27:00.276" v="687" actId="1076"/>
        <pc:sldMkLst>
          <pc:docMk/>
          <pc:sldMk cId="1721917546" sldId="339"/>
        </pc:sldMkLst>
      </pc:sldChg>
      <pc:sldChg chg="addSp delSp modSp mod">
        <pc:chgData name="Floor de Bruin" userId="d1c5b670-a1b7-49da-b2e8-c82be91a578e" providerId="ADAL" clId="{6E664E1B-7E74-48E7-9AC2-5A3EAD4AE701}" dt="2024-06-11T12:27:10.724" v="688" actId="1076"/>
        <pc:sldMkLst>
          <pc:docMk/>
          <pc:sldMk cId="2040851091" sldId="340"/>
        </pc:sldMkLst>
      </pc:sldChg>
      <pc:sldChg chg="modSp mod">
        <pc:chgData name="Floor de Bruin" userId="d1c5b670-a1b7-49da-b2e8-c82be91a578e" providerId="ADAL" clId="{6E664E1B-7E74-48E7-9AC2-5A3EAD4AE701}" dt="2024-06-11T12:27:22.168" v="689" actId="1076"/>
        <pc:sldMkLst>
          <pc:docMk/>
          <pc:sldMk cId="3999019720" sldId="341"/>
        </pc:sldMkLst>
      </pc:sldChg>
      <pc:sldChg chg="modSp mod">
        <pc:chgData name="Floor de Bruin" userId="d1c5b670-a1b7-49da-b2e8-c82be91a578e" providerId="ADAL" clId="{6E664E1B-7E74-48E7-9AC2-5A3EAD4AE701}" dt="2024-06-11T12:27:36.184" v="690" actId="1076"/>
        <pc:sldMkLst>
          <pc:docMk/>
          <pc:sldMk cId="74263470" sldId="342"/>
        </pc:sldMkLst>
      </pc:sldChg>
      <pc:sldChg chg="addSp delSp modSp mod delAnim">
        <pc:chgData name="Floor de Bruin" userId="d1c5b670-a1b7-49da-b2e8-c82be91a578e" providerId="ADAL" clId="{6E664E1B-7E74-48E7-9AC2-5A3EAD4AE701}" dt="2024-06-11T12:28:02.356" v="693" actId="1076"/>
        <pc:sldMkLst>
          <pc:docMk/>
          <pc:sldMk cId="996856193" sldId="343"/>
        </pc:sldMkLst>
      </pc:sldChg>
      <pc:sldChg chg="modSp mod">
        <pc:chgData name="Floor de Bruin" userId="d1c5b670-a1b7-49da-b2e8-c82be91a578e" providerId="ADAL" clId="{6E664E1B-7E74-48E7-9AC2-5A3EAD4AE701}" dt="2024-06-11T12:28:15.891" v="694" actId="1076"/>
        <pc:sldMkLst>
          <pc:docMk/>
          <pc:sldMk cId="118557690" sldId="344"/>
        </pc:sldMkLst>
      </pc:sldChg>
      <pc:sldChg chg="modSp mod">
        <pc:chgData name="Floor de Bruin" userId="d1c5b670-a1b7-49da-b2e8-c82be91a578e" providerId="ADAL" clId="{6E664E1B-7E74-48E7-9AC2-5A3EAD4AE701}" dt="2024-06-11T12:28:28.414" v="695" actId="1076"/>
        <pc:sldMkLst>
          <pc:docMk/>
          <pc:sldMk cId="2895271252" sldId="345"/>
        </pc:sldMkLst>
      </pc:sldChg>
      <pc:sldChg chg="delSp modSp mod delAnim">
        <pc:chgData name="Floor de Bruin" userId="d1c5b670-a1b7-49da-b2e8-c82be91a578e" providerId="ADAL" clId="{6E664E1B-7E74-48E7-9AC2-5A3EAD4AE701}" dt="2024-06-11T12:28:56.833" v="698" actId="1076"/>
        <pc:sldMkLst>
          <pc:docMk/>
          <pc:sldMk cId="1468396919" sldId="346"/>
        </pc:sldMkLst>
      </pc:sldChg>
      <pc:sldChg chg="modSp mod">
        <pc:chgData name="Floor de Bruin" userId="d1c5b670-a1b7-49da-b2e8-c82be91a578e" providerId="ADAL" clId="{6E664E1B-7E74-48E7-9AC2-5A3EAD4AE701}" dt="2024-06-11T12:29:12.988" v="699" actId="1076"/>
        <pc:sldMkLst>
          <pc:docMk/>
          <pc:sldMk cId="2831843735" sldId="347"/>
        </pc:sldMkLst>
      </pc:sldChg>
      <pc:sldChg chg="modSp mod">
        <pc:chgData name="Floor de Bruin" userId="d1c5b670-a1b7-49da-b2e8-c82be91a578e" providerId="ADAL" clId="{6E664E1B-7E74-48E7-9AC2-5A3EAD4AE701}" dt="2024-06-11T12:29:25.945" v="700" actId="1076"/>
        <pc:sldMkLst>
          <pc:docMk/>
          <pc:sldMk cId="1360923275" sldId="348"/>
        </pc:sldMkLst>
      </pc:sldChg>
      <pc:sldChg chg="modSp mod">
        <pc:chgData name="Floor de Bruin" userId="d1c5b670-a1b7-49da-b2e8-c82be91a578e" providerId="ADAL" clId="{6E664E1B-7E74-48E7-9AC2-5A3EAD4AE701}" dt="2024-06-11T12:29:36.368" v="701" actId="1076"/>
        <pc:sldMkLst>
          <pc:docMk/>
          <pc:sldMk cId="1202796490" sldId="349"/>
        </pc:sldMkLst>
      </pc:sldChg>
      <pc:sldChg chg="modSp mod">
        <pc:chgData name="Floor de Bruin" userId="d1c5b670-a1b7-49da-b2e8-c82be91a578e" providerId="ADAL" clId="{6E664E1B-7E74-48E7-9AC2-5A3EAD4AE701}" dt="2024-06-11T12:29:48.262" v="702" actId="1076"/>
        <pc:sldMkLst>
          <pc:docMk/>
          <pc:sldMk cId="3650053562" sldId="350"/>
        </pc:sldMkLst>
      </pc:sldChg>
      <pc:sldChg chg="modSp mod">
        <pc:chgData name="Floor de Bruin" userId="d1c5b670-a1b7-49da-b2e8-c82be91a578e" providerId="ADAL" clId="{6E664E1B-7E74-48E7-9AC2-5A3EAD4AE701}" dt="2024-06-11T12:29:58.739" v="703" actId="1076"/>
        <pc:sldMkLst>
          <pc:docMk/>
          <pc:sldMk cId="4211370044" sldId="351"/>
        </pc:sldMkLst>
      </pc:sldChg>
      <pc:sldChg chg="modSp mod">
        <pc:chgData name="Floor de Bruin" userId="d1c5b670-a1b7-49da-b2e8-c82be91a578e" providerId="ADAL" clId="{6E664E1B-7E74-48E7-9AC2-5A3EAD4AE701}" dt="2024-06-11T12:30:09.430" v="704" actId="1076"/>
        <pc:sldMkLst>
          <pc:docMk/>
          <pc:sldMk cId="834327882" sldId="352"/>
        </pc:sldMkLst>
      </pc:sldChg>
      <pc:sldChg chg="delSp modSp del">
        <pc:chgData name="Floor de Bruin" userId="d1c5b670-a1b7-49da-b2e8-c82be91a578e" providerId="ADAL" clId="{6E664E1B-7E74-48E7-9AC2-5A3EAD4AE701}" dt="2024-06-11T11:49:18.462" v="405" actId="47"/>
        <pc:sldMkLst>
          <pc:docMk/>
          <pc:sldMk cId="3417403734" sldId="353"/>
        </pc:sldMkLst>
      </pc:sldChg>
      <pc:sldChg chg="modSp mod">
        <pc:chgData name="Floor de Bruin" userId="d1c5b670-a1b7-49da-b2e8-c82be91a578e" providerId="ADAL" clId="{6E664E1B-7E74-48E7-9AC2-5A3EAD4AE701}" dt="2024-06-11T12:30:20.356" v="705" actId="1076"/>
        <pc:sldMkLst>
          <pc:docMk/>
          <pc:sldMk cId="4011636594" sldId="354"/>
        </pc:sldMkLst>
      </pc:sldChg>
      <pc:sldChg chg="modSp mod">
        <pc:chgData name="Floor de Bruin" userId="d1c5b670-a1b7-49da-b2e8-c82be91a578e" providerId="ADAL" clId="{6E664E1B-7E74-48E7-9AC2-5A3EAD4AE701}" dt="2024-06-11T12:30:29.954" v="706" actId="1076"/>
        <pc:sldMkLst>
          <pc:docMk/>
          <pc:sldMk cId="3595952094" sldId="355"/>
        </pc:sldMkLst>
      </pc:sldChg>
      <pc:sldChg chg="delSp modSp mod delAnim">
        <pc:chgData name="Floor de Bruin" userId="d1c5b670-a1b7-49da-b2e8-c82be91a578e" providerId="ADAL" clId="{6E664E1B-7E74-48E7-9AC2-5A3EAD4AE701}" dt="2024-06-11T12:30:52.152" v="709" actId="1076"/>
        <pc:sldMkLst>
          <pc:docMk/>
          <pc:sldMk cId="2008692154" sldId="356"/>
        </pc:sldMkLst>
      </pc:sldChg>
      <pc:sldChg chg="modSp mod">
        <pc:chgData name="Floor de Bruin" userId="d1c5b670-a1b7-49da-b2e8-c82be91a578e" providerId="ADAL" clId="{6E664E1B-7E74-48E7-9AC2-5A3EAD4AE701}" dt="2024-06-11T12:31:03.284" v="710" actId="1076"/>
        <pc:sldMkLst>
          <pc:docMk/>
          <pc:sldMk cId="2280423416" sldId="357"/>
        </pc:sldMkLst>
      </pc:sldChg>
      <pc:sldChg chg="addSp delSp modSp mod">
        <pc:chgData name="Floor de Bruin" userId="d1c5b670-a1b7-49da-b2e8-c82be91a578e" providerId="ADAL" clId="{6E664E1B-7E74-48E7-9AC2-5A3EAD4AE701}" dt="2024-06-11T12:31:12.491" v="711" actId="1076"/>
        <pc:sldMkLst>
          <pc:docMk/>
          <pc:sldMk cId="1192577929" sldId="358"/>
        </pc:sldMkLst>
      </pc:sldChg>
      <pc:sldChg chg="addSp delSp modSp mod">
        <pc:chgData name="Floor de Bruin" userId="d1c5b670-a1b7-49da-b2e8-c82be91a578e" providerId="ADAL" clId="{6E664E1B-7E74-48E7-9AC2-5A3EAD4AE701}" dt="2024-06-11T12:31:23.184" v="712" actId="1076"/>
        <pc:sldMkLst>
          <pc:docMk/>
          <pc:sldMk cId="3019779401" sldId="359"/>
        </pc:sldMkLst>
      </pc:sldChg>
      <pc:sldChg chg="modSp mod">
        <pc:chgData name="Floor de Bruin" userId="d1c5b670-a1b7-49da-b2e8-c82be91a578e" providerId="ADAL" clId="{6E664E1B-7E74-48E7-9AC2-5A3EAD4AE701}" dt="2024-06-11T12:31:33.282" v="713" actId="1076"/>
        <pc:sldMkLst>
          <pc:docMk/>
          <pc:sldMk cId="1431773466" sldId="360"/>
        </pc:sldMkLst>
      </pc:sldChg>
      <pc:sldChg chg="modSp mod">
        <pc:chgData name="Floor de Bruin" userId="d1c5b670-a1b7-49da-b2e8-c82be91a578e" providerId="ADAL" clId="{6E664E1B-7E74-48E7-9AC2-5A3EAD4AE701}" dt="2024-06-11T12:31:43.973" v="714" actId="1076"/>
        <pc:sldMkLst>
          <pc:docMk/>
          <pc:sldMk cId="2017050982" sldId="361"/>
        </pc:sldMkLst>
      </pc:sldChg>
      <pc:sldChg chg="addSp delSp modSp mod">
        <pc:chgData name="Floor de Bruin" userId="d1c5b670-a1b7-49da-b2e8-c82be91a578e" providerId="ADAL" clId="{6E664E1B-7E74-48E7-9AC2-5A3EAD4AE701}" dt="2024-06-11T12:31:54.044" v="715" actId="1076"/>
        <pc:sldMkLst>
          <pc:docMk/>
          <pc:sldMk cId="2818159512" sldId="362"/>
        </pc:sldMkLst>
      </pc:sldChg>
      <pc:sldChg chg="delSp modSp mod delAnim">
        <pc:chgData name="Floor de Bruin" userId="d1c5b670-a1b7-49da-b2e8-c82be91a578e" providerId="ADAL" clId="{6E664E1B-7E74-48E7-9AC2-5A3EAD4AE701}" dt="2024-06-11T12:32:23.898" v="719" actId="1076"/>
        <pc:sldMkLst>
          <pc:docMk/>
          <pc:sldMk cId="244488992" sldId="363"/>
        </pc:sldMkLst>
      </pc:sldChg>
      <pc:sldChg chg="modSp mod">
        <pc:chgData name="Floor de Bruin" userId="d1c5b670-a1b7-49da-b2e8-c82be91a578e" providerId="ADAL" clId="{6E664E1B-7E74-48E7-9AC2-5A3EAD4AE701}" dt="2024-06-11T12:32:35.237" v="720" actId="1076"/>
        <pc:sldMkLst>
          <pc:docMk/>
          <pc:sldMk cId="3614510543" sldId="364"/>
        </pc:sldMkLst>
      </pc:sldChg>
      <pc:sldChg chg="modSp mod">
        <pc:chgData name="Floor de Bruin" userId="d1c5b670-a1b7-49da-b2e8-c82be91a578e" providerId="ADAL" clId="{6E664E1B-7E74-48E7-9AC2-5A3EAD4AE701}" dt="2024-06-11T12:32:45.052" v="721" actId="1076"/>
        <pc:sldMkLst>
          <pc:docMk/>
          <pc:sldMk cId="4159719713" sldId="365"/>
        </pc:sldMkLst>
      </pc:sldChg>
      <pc:sldChg chg="modSp mod">
        <pc:chgData name="Floor de Bruin" userId="d1c5b670-a1b7-49da-b2e8-c82be91a578e" providerId="ADAL" clId="{6E664E1B-7E74-48E7-9AC2-5A3EAD4AE701}" dt="2024-06-11T12:32:54.664" v="722" actId="1076"/>
        <pc:sldMkLst>
          <pc:docMk/>
          <pc:sldMk cId="3748357559" sldId="366"/>
        </pc:sldMkLst>
      </pc:sldChg>
      <pc:sldChg chg="modSp mod">
        <pc:chgData name="Floor de Bruin" userId="d1c5b670-a1b7-49da-b2e8-c82be91a578e" providerId="ADAL" clId="{6E664E1B-7E74-48E7-9AC2-5A3EAD4AE701}" dt="2024-06-11T12:33:11.783" v="724" actId="207"/>
        <pc:sldMkLst>
          <pc:docMk/>
          <pc:sldMk cId="1214395641" sldId="367"/>
        </pc:sldMkLst>
      </pc:sldChg>
      <pc:sldChg chg="modSp mod">
        <pc:chgData name="Floor de Bruin" userId="d1c5b670-a1b7-49da-b2e8-c82be91a578e" providerId="ADAL" clId="{6E664E1B-7E74-48E7-9AC2-5A3EAD4AE701}" dt="2024-06-11T12:33:28.315" v="725" actId="1076"/>
        <pc:sldMkLst>
          <pc:docMk/>
          <pc:sldMk cId="2396765822" sldId="368"/>
        </pc:sldMkLst>
      </pc:sldChg>
      <pc:sldChg chg="delSp modSp mod delAnim">
        <pc:chgData name="Floor de Bruin" userId="d1c5b670-a1b7-49da-b2e8-c82be91a578e" providerId="ADAL" clId="{6E664E1B-7E74-48E7-9AC2-5A3EAD4AE701}" dt="2024-06-11T12:34:15.652" v="731" actId="1076"/>
        <pc:sldMkLst>
          <pc:docMk/>
          <pc:sldMk cId="3152548693" sldId="369"/>
        </pc:sldMkLst>
      </pc:sldChg>
      <pc:sldChg chg="delSp modSp mod delAnim">
        <pc:chgData name="Floor de Bruin" userId="d1c5b670-a1b7-49da-b2e8-c82be91a578e" providerId="ADAL" clId="{6E664E1B-7E74-48E7-9AC2-5A3EAD4AE701}" dt="2024-06-11T12:34:01.607" v="729" actId="1076"/>
        <pc:sldMkLst>
          <pc:docMk/>
          <pc:sldMk cId="133270919" sldId="370"/>
        </pc:sldMkLst>
      </pc:sldChg>
      <pc:sldChg chg="modSp mod">
        <pc:chgData name="Floor de Bruin" userId="d1c5b670-a1b7-49da-b2e8-c82be91a578e" providerId="ADAL" clId="{6E664E1B-7E74-48E7-9AC2-5A3EAD4AE701}" dt="2024-06-11T12:34:28.120" v="732" actId="1076"/>
        <pc:sldMkLst>
          <pc:docMk/>
          <pc:sldMk cId="3039454734" sldId="371"/>
        </pc:sldMkLst>
      </pc:sldChg>
      <pc:sldChg chg="addSp delSp modSp mod">
        <pc:chgData name="Floor de Bruin" userId="d1c5b670-a1b7-49da-b2e8-c82be91a578e" providerId="ADAL" clId="{6E664E1B-7E74-48E7-9AC2-5A3EAD4AE701}" dt="2024-06-11T12:34:38.452" v="733" actId="1076"/>
        <pc:sldMkLst>
          <pc:docMk/>
          <pc:sldMk cId="3895981478" sldId="372"/>
        </pc:sldMkLst>
      </pc:sldChg>
      <pc:sldChg chg="modSp mod">
        <pc:chgData name="Floor de Bruin" userId="d1c5b670-a1b7-49da-b2e8-c82be91a578e" providerId="ADAL" clId="{6E664E1B-7E74-48E7-9AC2-5A3EAD4AE701}" dt="2024-06-11T12:34:48.257" v="734" actId="1076"/>
        <pc:sldMkLst>
          <pc:docMk/>
          <pc:sldMk cId="3843993530" sldId="373"/>
        </pc:sldMkLst>
      </pc:sldChg>
      <pc:sldChg chg="modSp mod">
        <pc:chgData name="Floor de Bruin" userId="d1c5b670-a1b7-49da-b2e8-c82be91a578e" providerId="ADAL" clId="{6E664E1B-7E74-48E7-9AC2-5A3EAD4AE701}" dt="2024-06-11T12:34:57.517" v="735" actId="1076"/>
        <pc:sldMkLst>
          <pc:docMk/>
          <pc:sldMk cId="3490618810" sldId="374"/>
        </pc:sldMkLst>
      </pc:sldChg>
      <pc:sldChg chg="delSp modSp mod delAnim">
        <pc:chgData name="Floor de Bruin" userId="d1c5b670-a1b7-49da-b2e8-c82be91a578e" providerId="ADAL" clId="{6E664E1B-7E74-48E7-9AC2-5A3EAD4AE701}" dt="2024-06-11T12:36:08.088" v="743" actId="1076"/>
        <pc:sldMkLst>
          <pc:docMk/>
          <pc:sldMk cId="2714339" sldId="375"/>
        </pc:sldMkLst>
      </pc:sldChg>
      <pc:sldChg chg="delSp modSp mod delAnim">
        <pc:chgData name="Floor de Bruin" userId="d1c5b670-a1b7-49da-b2e8-c82be91a578e" providerId="ADAL" clId="{6E664E1B-7E74-48E7-9AC2-5A3EAD4AE701}" dt="2024-06-11T12:35:37.828" v="740" actId="1076"/>
        <pc:sldMkLst>
          <pc:docMk/>
          <pc:sldMk cId="545619684" sldId="376"/>
        </pc:sldMkLst>
      </pc:sldChg>
      <pc:sldChg chg="modSp mod">
        <pc:chgData name="Floor de Bruin" userId="d1c5b670-a1b7-49da-b2e8-c82be91a578e" providerId="ADAL" clId="{6E664E1B-7E74-48E7-9AC2-5A3EAD4AE701}" dt="2024-06-11T12:36:18.097" v="744" actId="1076"/>
        <pc:sldMkLst>
          <pc:docMk/>
          <pc:sldMk cId="3055720254" sldId="377"/>
        </pc:sldMkLst>
      </pc:sldChg>
      <pc:sldChg chg="modSp mod">
        <pc:chgData name="Floor de Bruin" userId="d1c5b670-a1b7-49da-b2e8-c82be91a578e" providerId="ADAL" clId="{6E664E1B-7E74-48E7-9AC2-5A3EAD4AE701}" dt="2024-06-11T12:36:27.957" v="745" actId="1076"/>
        <pc:sldMkLst>
          <pc:docMk/>
          <pc:sldMk cId="2839442082" sldId="378"/>
        </pc:sldMkLst>
      </pc:sldChg>
      <pc:sldChg chg="addSp delSp modSp mod delAnim">
        <pc:chgData name="Floor de Bruin" userId="d1c5b670-a1b7-49da-b2e8-c82be91a578e" providerId="ADAL" clId="{6E664E1B-7E74-48E7-9AC2-5A3EAD4AE701}" dt="2024-06-11T12:36:48.874" v="747" actId="1076"/>
        <pc:sldMkLst>
          <pc:docMk/>
          <pc:sldMk cId="1868750568" sldId="379"/>
        </pc:sldMkLst>
      </pc:sldChg>
      <pc:sldChg chg="modSp mod">
        <pc:chgData name="Floor de Bruin" userId="d1c5b670-a1b7-49da-b2e8-c82be91a578e" providerId="ADAL" clId="{6E664E1B-7E74-48E7-9AC2-5A3EAD4AE701}" dt="2024-06-11T12:37:02.004" v="748" actId="1076"/>
        <pc:sldMkLst>
          <pc:docMk/>
          <pc:sldMk cId="1519749401" sldId="380"/>
        </pc:sldMkLst>
      </pc:sldChg>
      <pc:sldChg chg="modSp del">
        <pc:chgData name="Floor de Bruin" userId="d1c5b670-a1b7-49da-b2e8-c82be91a578e" providerId="ADAL" clId="{6E664E1B-7E74-48E7-9AC2-5A3EAD4AE701}" dt="2024-06-11T11:54:25.856" v="466" actId="47"/>
        <pc:sldMkLst>
          <pc:docMk/>
          <pc:sldMk cId="3582604299" sldId="381"/>
        </pc:sldMkLst>
      </pc:sldChg>
      <pc:sldChg chg="modSp mod">
        <pc:chgData name="Floor de Bruin" userId="d1c5b670-a1b7-49da-b2e8-c82be91a578e" providerId="ADAL" clId="{6E664E1B-7E74-48E7-9AC2-5A3EAD4AE701}" dt="2024-06-11T12:37:13.697" v="749" actId="1076"/>
        <pc:sldMkLst>
          <pc:docMk/>
          <pc:sldMk cId="452819059" sldId="382"/>
        </pc:sldMkLst>
      </pc:sldChg>
      <pc:sldChg chg="addSp delSp modSp mod">
        <pc:chgData name="Floor de Bruin" userId="d1c5b670-a1b7-49da-b2e8-c82be91a578e" providerId="ADAL" clId="{6E664E1B-7E74-48E7-9AC2-5A3EAD4AE701}" dt="2024-06-11T12:37:25.901" v="750" actId="1076"/>
        <pc:sldMkLst>
          <pc:docMk/>
          <pc:sldMk cId="605305308" sldId="383"/>
        </pc:sldMkLst>
      </pc:sldChg>
      <pc:sldChg chg="delSp modSp mod delAnim">
        <pc:chgData name="Floor de Bruin" userId="d1c5b670-a1b7-49da-b2e8-c82be91a578e" providerId="ADAL" clId="{6E664E1B-7E74-48E7-9AC2-5A3EAD4AE701}" dt="2024-06-11T12:37:45.547" v="752" actId="1076"/>
        <pc:sldMkLst>
          <pc:docMk/>
          <pc:sldMk cId="3690017383" sldId="384"/>
        </pc:sldMkLst>
      </pc:sldChg>
      <pc:sldChg chg="modSp mod">
        <pc:chgData name="Floor de Bruin" userId="d1c5b670-a1b7-49da-b2e8-c82be91a578e" providerId="ADAL" clId="{6E664E1B-7E74-48E7-9AC2-5A3EAD4AE701}" dt="2024-06-11T12:37:57.598" v="753" actId="1076"/>
        <pc:sldMkLst>
          <pc:docMk/>
          <pc:sldMk cId="3189858844" sldId="385"/>
        </pc:sldMkLst>
      </pc:sldChg>
      <pc:sldChg chg="addSp delSp modSp mod">
        <pc:chgData name="Floor de Bruin" userId="d1c5b670-a1b7-49da-b2e8-c82be91a578e" providerId="ADAL" clId="{6E664E1B-7E74-48E7-9AC2-5A3EAD4AE701}" dt="2024-06-11T12:38:07.078" v="754" actId="1076"/>
        <pc:sldMkLst>
          <pc:docMk/>
          <pc:sldMk cId="341159114" sldId="386"/>
        </pc:sldMkLst>
      </pc:sldChg>
      <pc:sldChg chg="modSp mod">
        <pc:chgData name="Floor de Bruin" userId="d1c5b670-a1b7-49da-b2e8-c82be91a578e" providerId="ADAL" clId="{6E664E1B-7E74-48E7-9AC2-5A3EAD4AE701}" dt="2024-06-11T12:38:20.311" v="755" actId="1076"/>
        <pc:sldMkLst>
          <pc:docMk/>
          <pc:sldMk cId="397618755" sldId="387"/>
        </pc:sldMkLst>
      </pc:sldChg>
      <pc:sldChg chg="modSp mod">
        <pc:chgData name="Floor de Bruin" userId="d1c5b670-a1b7-49da-b2e8-c82be91a578e" providerId="ADAL" clId="{6E664E1B-7E74-48E7-9AC2-5A3EAD4AE701}" dt="2024-06-11T12:38:30.609" v="756" actId="1076"/>
        <pc:sldMkLst>
          <pc:docMk/>
          <pc:sldMk cId="4106622686" sldId="388"/>
        </pc:sldMkLst>
      </pc:sldChg>
      <pc:sldChg chg="modSp mod">
        <pc:chgData name="Floor de Bruin" userId="d1c5b670-a1b7-49da-b2e8-c82be91a578e" providerId="ADAL" clId="{6E664E1B-7E74-48E7-9AC2-5A3EAD4AE701}" dt="2024-06-11T12:38:44.515" v="757" actId="1076"/>
        <pc:sldMkLst>
          <pc:docMk/>
          <pc:sldMk cId="2354124264" sldId="389"/>
        </pc:sldMkLst>
      </pc:sldChg>
      <pc:sldChg chg="addSp delSp modSp mod">
        <pc:chgData name="Floor de Bruin" userId="d1c5b670-a1b7-49da-b2e8-c82be91a578e" providerId="ADAL" clId="{6E664E1B-7E74-48E7-9AC2-5A3EAD4AE701}" dt="2024-06-11T12:38:57.980" v="758" actId="1076"/>
        <pc:sldMkLst>
          <pc:docMk/>
          <pc:sldMk cId="3999579513" sldId="390"/>
        </pc:sldMkLst>
      </pc:sldChg>
      <pc:sldChg chg="delSp modSp mod delAnim">
        <pc:chgData name="Floor de Bruin" userId="d1c5b670-a1b7-49da-b2e8-c82be91a578e" providerId="ADAL" clId="{6E664E1B-7E74-48E7-9AC2-5A3EAD4AE701}" dt="2024-06-11T12:39:23.908" v="761" actId="1076"/>
        <pc:sldMkLst>
          <pc:docMk/>
          <pc:sldMk cId="3486418547" sldId="391"/>
        </pc:sldMkLst>
      </pc:sldChg>
      <pc:sldChg chg="delSp modSp mod delAnim">
        <pc:chgData name="Floor de Bruin" userId="d1c5b670-a1b7-49da-b2e8-c82be91a578e" providerId="ADAL" clId="{6E664E1B-7E74-48E7-9AC2-5A3EAD4AE701}" dt="2024-06-11T12:39:45.520" v="763" actId="1076"/>
        <pc:sldMkLst>
          <pc:docMk/>
          <pc:sldMk cId="3674982541" sldId="392"/>
        </pc:sldMkLst>
      </pc:sldChg>
      <pc:sldChg chg="modSp mod">
        <pc:chgData name="Floor de Bruin" userId="d1c5b670-a1b7-49da-b2e8-c82be91a578e" providerId="ADAL" clId="{6E664E1B-7E74-48E7-9AC2-5A3EAD4AE701}" dt="2024-06-11T12:39:58.369" v="764" actId="1076"/>
        <pc:sldMkLst>
          <pc:docMk/>
          <pc:sldMk cId="751759764" sldId="393"/>
        </pc:sldMkLst>
      </pc:sldChg>
      <pc:sldChg chg="modSp mod">
        <pc:chgData name="Floor de Bruin" userId="d1c5b670-a1b7-49da-b2e8-c82be91a578e" providerId="ADAL" clId="{6E664E1B-7E74-48E7-9AC2-5A3EAD4AE701}" dt="2024-06-11T12:40:10.313" v="765" actId="1076"/>
        <pc:sldMkLst>
          <pc:docMk/>
          <pc:sldMk cId="3637300801" sldId="394"/>
        </pc:sldMkLst>
      </pc:sldChg>
      <pc:sldChg chg="delSp modSp mod delAnim">
        <pc:chgData name="Floor de Bruin" userId="d1c5b670-a1b7-49da-b2e8-c82be91a578e" providerId="ADAL" clId="{6E664E1B-7E74-48E7-9AC2-5A3EAD4AE701}" dt="2024-06-11T12:40:31.060" v="767" actId="1076"/>
        <pc:sldMkLst>
          <pc:docMk/>
          <pc:sldMk cId="2826824122" sldId="395"/>
        </pc:sldMkLst>
      </pc:sldChg>
      <pc:sldChg chg="modSp mod">
        <pc:chgData name="Floor de Bruin" userId="d1c5b670-a1b7-49da-b2e8-c82be91a578e" providerId="ADAL" clId="{6E664E1B-7E74-48E7-9AC2-5A3EAD4AE701}" dt="2024-06-11T12:40:40.754" v="768" actId="1076"/>
        <pc:sldMkLst>
          <pc:docMk/>
          <pc:sldMk cId="3501279313" sldId="396"/>
        </pc:sldMkLst>
      </pc:sldChg>
      <pc:sldChg chg="modSp mod">
        <pc:chgData name="Floor de Bruin" userId="d1c5b670-a1b7-49da-b2e8-c82be91a578e" providerId="ADAL" clId="{6E664E1B-7E74-48E7-9AC2-5A3EAD4AE701}" dt="2024-06-11T12:40:53.224" v="769" actId="1076"/>
        <pc:sldMkLst>
          <pc:docMk/>
          <pc:sldMk cId="2617658218" sldId="397"/>
        </pc:sldMkLst>
      </pc:sldChg>
      <pc:sldChg chg="delSp modSp mod delAnim">
        <pc:chgData name="Floor de Bruin" userId="d1c5b670-a1b7-49da-b2e8-c82be91a578e" providerId="ADAL" clId="{6E664E1B-7E74-48E7-9AC2-5A3EAD4AE701}" dt="2024-06-11T12:41:18.095" v="772" actId="1076"/>
        <pc:sldMkLst>
          <pc:docMk/>
          <pc:sldMk cId="3957907030" sldId="398"/>
        </pc:sldMkLst>
      </pc:sldChg>
      <pc:sldChg chg="modSp mod">
        <pc:chgData name="Floor de Bruin" userId="d1c5b670-a1b7-49da-b2e8-c82be91a578e" providerId="ADAL" clId="{6E664E1B-7E74-48E7-9AC2-5A3EAD4AE701}" dt="2024-06-11T12:41:28.618" v="773" actId="1076"/>
        <pc:sldMkLst>
          <pc:docMk/>
          <pc:sldMk cId="2298358515" sldId="399"/>
        </pc:sldMkLst>
      </pc:sldChg>
      <pc:sldChg chg="modSp mod">
        <pc:chgData name="Floor de Bruin" userId="d1c5b670-a1b7-49da-b2e8-c82be91a578e" providerId="ADAL" clId="{6E664E1B-7E74-48E7-9AC2-5A3EAD4AE701}" dt="2024-06-11T12:41:39.609" v="774" actId="1076"/>
        <pc:sldMkLst>
          <pc:docMk/>
          <pc:sldMk cId="469173629" sldId="400"/>
        </pc:sldMkLst>
      </pc:sldChg>
      <pc:sldChg chg="modSp mod">
        <pc:chgData name="Floor de Bruin" userId="d1c5b670-a1b7-49da-b2e8-c82be91a578e" providerId="ADAL" clId="{6E664E1B-7E74-48E7-9AC2-5A3EAD4AE701}" dt="2024-06-11T12:41:50.550" v="775" actId="1076"/>
        <pc:sldMkLst>
          <pc:docMk/>
          <pc:sldMk cId="2227742283" sldId="401"/>
        </pc:sldMkLst>
      </pc:sldChg>
      <pc:sldChg chg="modSp mod">
        <pc:chgData name="Floor de Bruin" userId="d1c5b670-a1b7-49da-b2e8-c82be91a578e" providerId="ADAL" clId="{6E664E1B-7E74-48E7-9AC2-5A3EAD4AE701}" dt="2024-06-11T12:42:02.132" v="776" actId="1076"/>
        <pc:sldMkLst>
          <pc:docMk/>
          <pc:sldMk cId="884671532" sldId="402"/>
        </pc:sldMkLst>
      </pc:sldChg>
      <pc:sldChg chg="modSp mod">
        <pc:chgData name="Floor de Bruin" userId="d1c5b670-a1b7-49da-b2e8-c82be91a578e" providerId="ADAL" clId="{6E664E1B-7E74-48E7-9AC2-5A3EAD4AE701}" dt="2024-06-11T12:42:13.385" v="777" actId="1076"/>
        <pc:sldMkLst>
          <pc:docMk/>
          <pc:sldMk cId="2525137318" sldId="403"/>
        </pc:sldMkLst>
      </pc:sldChg>
      <pc:sldChg chg="modSp mod">
        <pc:chgData name="Floor de Bruin" userId="d1c5b670-a1b7-49da-b2e8-c82be91a578e" providerId="ADAL" clId="{6E664E1B-7E74-48E7-9AC2-5A3EAD4AE701}" dt="2024-06-11T12:42:24.889" v="778" actId="1076"/>
        <pc:sldMkLst>
          <pc:docMk/>
          <pc:sldMk cId="3077816346" sldId="404"/>
        </pc:sldMkLst>
      </pc:sldChg>
      <pc:sldChg chg="modSp mod">
        <pc:chgData name="Floor de Bruin" userId="d1c5b670-a1b7-49da-b2e8-c82be91a578e" providerId="ADAL" clId="{6E664E1B-7E74-48E7-9AC2-5A3EAD4AE701}" dt="2024-06-11T12:42:37.070" v="779" actId="1076"/>
        <pc:sldMkLst>
          <pc:docMk/>
          <pc:sldMk cId="2654160238" sldId="405"/>
        </pc:sldMkLst>
      </pc:sldChg>
      <pc:sldChg chg="modSp mod">
        <pc:chgData name="Floor de Bruin" userId="d1c5b670-a1b7-49da-b2e8-c82be91a578e" providerId="ADAL" clId="{6E664E1B-7E74-48E7-9AC2-5A3EAD4AE701}" dt="2024-06-11T12:42:48.038" v="780" actId="1076"/>
        <pc:sldMkLst>
          <pc:docMk/>
          <pc:sldMk cId="546544900" sldId="406"/>
        </pc:sldMkLst>
      </pc:sldChg>
      <pc:sldChg chg="modSp mod">
        <pc:chgData name="Floor de Bruin" userId="d1c5b670-a1b7-49da-b2e8-c82be91a578e" providerId="ADAL" clId="{6E664E1B-7E74-48E7-9AC2-5A3EAD4AE701}" dt="2024-06-11T12:42:59.464" v="781" actId="1076"/>
        <pc:sldMkLst>
          <pc:docMk/>
          <pc:sldMk cId="3017197715" sldId="407"/>
        </pc:sldMkLst>
      </pc:sldChg>
      <pc:sldChg chg="modSp mod">
        <pc:chgData name="Floor de Bruin" userId="d1c5b670-a1b7-49da-b2e8-c82be91a578e" providerId="ADAL" clId="{6E664E1B-7E74-48E7-9AC2-5A3EAD4AE701}" dt="2024-06-11T12:43:12.432" v="782" actId="1076"/>
        <pc:sldMkLst>
          <pc:docMk/>
          <pc:sldMk cId="3614710316" sldId="408"/>
        </pc:sldMkLst>
      </pc:sldChg>
      <pc:sldChg chg="modSp mod">
        <pc:chgData name="Floor de Bruin" userId="d1c5b670-a1b7-49da-b2e8-c82be91a578e" providerId="ADAL" clId="{6E664E1B-7E74-48E7-9AC2-5A3EAD4AE701}" dt="2024-06-11T12:43:22.793" v="783" actId="1076"/>
        <pc:sldMkLst>
          <pc:docMk/>
          <pc:sldMk cId="3554249404" sldId="409"/>
        </pc:sldMkLst>
      </pc:sldChg>
      <pc:sldChg chg="modSp mod">
        <pc:chgData name="Floor de Bruin" userId="d1c5b670-a1b7-49da-b2e8-c82be91a578e" providerId="ADAL" clId="{6E664E1B-7E74-48E7-9AC2-5A3EAD4AE701}" dt="2024-06-11T12:43:34.845" v="784" actId="1076"/>
        <pc:sldMkLst>
          <pc:docMk/>
          <pc:sldMk cId="1764122497" sldId="410"/>
        </pc:sldMkLst>
      </pc:sldChg>
      <pc:sldChg chg="modSp mod">
        <pc:chgData name="Floor de Bruin" userId="d1c5b670-a1b7-49da-b2e8-c82be91a578e" providerId="ADAL" clId="{6E664E1B-7E74-48E7-9AC2-5A3EAD4AE701}" dt="2024-06-11T12:43:46.426" v="785" actId="1076"/>
        <pc:sldMkLst>
          <pc:docMk/>
          <pc:sldMk cId="4112103761" sldId="411"/>
        </pc:sldMkLst>
      </pc:sldChg>
      <pc:sldChg chg="modSp mod">
        <pc:chgData name="Floor de Bruin" userId="d1c5b670-a1b7-49da-b2e8-c82be91a578e" providerId="ADAL" clId="{6E664E1B-7E74-48E7-9AC2-5A3EAD4AE701}" dt="2024-06-11T12:43:59.438" v="786" actId="1076"/>
        <pc:sldMkLst>
          <pc:docMk/>
          <pc:sldMk cId="1366791120" sldId="412"/>
        </pc:sldMkLst>
      </pc:sldChg>
      <pc:sldChg chg="modSp mod">
        <pc:chgData name="Floor de Bruin" userId="d1c5b670-a1b7-49da-b2e8-c82be91a578e" providerId="ADAL" clId="{6E664E1B-7E74-48E7-9AC2-5A3EAD4AE701}" dt="2024-06-11T12:44:09.911" v="787" actId="1076"/>
        <pc:sldMkLst>
          <pc:docMk/>
          <pc:sldMk cId="842478960" sldId="413"/>
        </pc:sldMkLst>
      </pc:sldChg>
      <pc:sldChg chg="modSp mod">
        <pc:chgData name="Floor de Bruin" userId="d1c5b670-a1b7-49da-b2e8-c82be91a578e" providerId="ADAL" clId="{6E664E1B-7E74-48E7-9AC2-5A3EAD4AE701}" dt="2024-06-11T12:44:19.303" v="788" actId="1076"/>
        <pc:sldMkLst>
          <pc:docMk/>
          <pc:sldMk cId="4079477276" sldId="414"/>
        </pc:sldMkLst>
      </pc:sldChg>
      <pc:sldChg chg="modSp mod">
        <pc:chgData name="Floor de Bruin" userId="d1c5b670-a1b7-49da-b2e8-c82be91a578e" providerId="ADAL" clId="{6E664E1B-7E74-48E7-9AC2-5A3EAD4AE701}" dt="2024-06-11T12:44:29.812" v="789" actId="1076"/>
        <pc:sldMkLst>
          <pc:docMk/>
          <pc:sldMk cId="2278541217" sldId="415"/>
        </pc:sldMkLst>
      </pc:sldChg>
      <pc:sldChg chg="modSp mod">
        <pc:chgData name="Floor de Bruin" userId="d1c5b670-a1b7-49da-b2e8-c82be91a578e" providerId="ADAL" clId="{6E664E1B-7E74-48E7-9AC2-5A3EAD4AE701}" dt="2024-06-11T12:44:41.106" v="790" actId="1076"/>
        <pc:sldMkLst>
          <pc:docMk/>
          <pc:sldMk cId="2020185658" sldId="416"/>
        </pc:sldMkLst>
      </pc:sldChg>
      <pc:sldChg chg="modSp mod">
        <pc:chgData name="Floor de Bruin" userId="d1c5b670-a1b7-49da-b2e8-c82be91a578e" providerId="ADAL" clId="{6E664E1B-7E74-48E7-9AC2-5A3EAD4AE701}" dt="2024-06-11T12:44:49.941" v="791" actId="1076"/>
        <pc:sldMkLst>
          <pc:docMk/>
          <pc:sldMk cId="358183245" sldId="417"/>
        </pc:sldMkLst>
      </pc:sldChg>
      <pc:sldChg chg="delSp modSp mod delAnim">
        <pc:chgData name="Floor de Bruin" userId="d1c5b670-a1b7-49da-b2e8-c82be91a578e" providerId="ADAL" clId="{6E664E1B-7E74-48E7-9AC2-5A3EAD4AE701}" dt="2024-06-11T12:45:12.366" v="794" actId="1076"/>
        <pc:sldMkLst>
          <pc:docMk/>
          <pc:sldMk cId="2733971153" sldId="418"/>
        </pc:sldMkLst>
      </pc:sldChg>
      <pc:sldChg chg="addSp delSp modSp mod delAnim">
        <pc:chgData name="Floor de Bruin" userId="d1c5b670-a1b7-49da-b2e8-c82be91a578e" providerId="ADAL" clId="{6E664E1B-7E74-48E7-9AC2-5A3EAD4AE701}" dt="2024-06-11T12:45:35.436" v="796" actId="1076"/>
        <pc:sldMkLst>
          <pc:docMk/>
          <pc:sldMk cId="2555359435" sldId="419"/>
        </pc:sldMkLst>
      </pc:sldChg>
      <pc:sldChg chg="modSp mod">
        <pc:chgData name="Floor de Bruin" userId="d1c5b670-a1b7-49da-b2e8-c82be91a578e" providerId="ADAL" clId="{6E664E1B-7E74-48E7-9AC2-5A3EAD4AE701}" dt="2024-06-11T12:45:46.349" v="797" actId="1076"/>
        <pc:sldMkLst>
          <pc:docMk/>
          <pc:sldMk cId="1650798161" sldId="420"/>
        </pc:sldMkLst>
      </pc:sldChg>
      <pc:sldChg chg="modSp mod">
        <pc:chgData name="Floor de Bruin" userId="d1c5b670-a1b7-49da-b2e8-c82be91a578e" providerId="ADAL" clId="{6E664E1B-7E74-48E7-9AC2-5A3EAD4AE701}" dt="2024-06-11T12:45:59.213" v="798" actId="1076"/>
        <pc:sldMkLst>
          <pc:docMk/>
          <pc:sldMk cId="1349561612" sldId="421"/>
        </pc:sldMkLst>
      </pc:sldChg>
      <pc:sldChg chg="modSp mod">
        <pc:chgData name="Floor de Bruin" userId="d1c5b670-a1b7-49da-b2e8-c82be91a578e" providerId="ADAL" clId="{6E664E1B-7E74-48E7-9AC2-5A3EAD4AE701}" dt="2024-06-11T12:46:33.232" v="801" actId="1076"/>
        <pc:sldMkLst>
          <pc:docMk/>
          <pc:sldMk cId="2644846992" sldId="422"/>
        </pc:sldMkLst>
      </pc:sldChg>
      <pc:sldChg chg="modSp mod">
        <pc:chgData name="Floor de Bruin" userId="d1c5b670-a1b7-49da-b2e8-c82be91a578e" providerId="ADAL" clId="{6E664E1B-7E74-48E7-9AC2-5A3EAD4AE701}" dt="2024-06-11T12:46:21.404" v="800" actId="1076"/>
        <pc:sldMkLst>
          <pc:docMk/>
          <pc:sldMk cId="1226865765" sldId="423"/>
        </pc:sldMkLst>
      </pc:sldChg>
      <pc:sldChg chg="modSp mod">
        <pc:chgData name="Floor de Bruin" userId="d1c5b670-a1b7-49da-b2e8-c82be91a578e" providerId="ADAL" clId="{6E664E1B-7E74-48E7-9AC2-5A3EAD4AE701}" dt="2024-06-11T12:46:10.010" v="799" actId="1076"/>
        <pc:sldMkLst>
          <pc:docMk/>
          <pc:sldMk cId="3669925109" sldId="424"/>
        </pc:sldMkLst>
      </pc:sldChg>
      <pc:sldChg chg="delSp modSp mod delAnim">
        <pc:chgData name="Floor de Bruin" userId="d1c5b670-a1b7-49da-b2e8-c82be91a578e" providerId="ADAL" clId="{6E664E1B-7E74-48E7-9AC2-5A3EAD4AE701}" dt="2024-06-11T12:46:52.462" v="803" actId="1076"/>
        <pc:sldMkLst>
          <pc:docMk/>
          <pc:sldMk cId="155091589" sldId="425"/>
        </pc:sldMkLst>
      </pc:sldChg>
      <pc:sldChg chg="modSp mod">
        <pc:chgData name="Floor de Bruin" userId="d1c5b670-a1b7-49da-b2e8-c82be91a578e" providerId="ADAL" clId="{6E664E1B-7E74-48E7-9AC2-5A3EAD4AE701}" dt="2024-06-11T12:47:03.355" v="804" actId="1076"/>
        <pc:sldMkLst>
          <pc:docMk/>
          <pc:sldMk cId="1229844859" sldId="426"/>
        </pc:sldMkLst>
      </pc:sldChg>
      <pc:sldChg chg="modSp mod">
        <pc:chgData name="Floor de Bruin" userId="d1c5b670-a1b7-49da-b2e8-c82be91a578e" providerId="ADAL" clId="{6E664E1B-7E74-48E7-9AC2-5A3EAD4AE701}" dt="2024-06-11T12:47:13.945" v="805" actId="1076"/>
        <pc:sldMkLst>
          <pc:docMk/>
          <pc:sldMk cId="3652366486" sldId="427"/>
        </pc:sldMkLst>
      </pc:sldChg>
      <pc:sldChg chg="delSp modSp mod delAnim">
        <pc:chgData name="Floor de Bruin" userId="d1c5b670-a1b7-49da-b2e8-c82be91a578e" providerId="ADAL" clId="{6E664E1B-7E74-48E7-9AC2-5A3EAD4AE701}" dt="2024-06-11T12:47:36.509" v="808" actId="1076"/>
        <pc:sldMkLst>
          <pc:docMk/>
          <pc:sldMk cId="2954041673" sldId="428"/>
        </pc:sldMkLst>
      </pc:sldChg>
      <pc:sldChg chg="modSp mod">
        <pc:chgData name="Floor de Bruin" userId="d1c5b670-a1b7-49da-b2e8-c82be91a578e" providerId="ADAL" clId="{6E664E1B-7E74-48E7-9AC2-5A3EAD4AE701}" dt="2024-06-11T12:47:46.650" v="809" actId="1076"/>
        <pc:sldMkLst>
          <pc:docMk/>
          <pc:sldMk cId="251882075" sldId="429"/>
        </pc:sldMkLst>
      </pc:sldChg>
      <pc:sldChg chg="delSp modSp mod delAnim">
        <pc:chgData name="Floor de Bruin" userId="d1c5b670-a1b7-49da-b2e8-c82be91a578e" providerId="ADAL" clId="{6E664E1B-7E74-48E7-9AC2-5A3EAD4AE701}" dt="2024-06-11T12:48:07.835" v="811" actId="1076"/>
        <pc:sldMkLst>
          <pc:docMk/>
          <pc:sldMk cId="1728365803" sldId="430"/>
        </pc:sldMkLst>
      </pc:sldChg>
      <pc:sldChg chg="modSp mod">
        <pc:chgData name="Floor de Bruin" userId="d1c5b670-a1b7-49da-b2e8-c82be91a578e" providerId="ADAL" clId="{6E664E1B-7E74-48E7-9AC2-5A3EAD4AE701}" dt="2024-06-11T12:48:21.203" v="812" actId="1076"/>
        <pc:sldMkLst>
          <pc:docMk/>
          <pc:sldMk cId="2582104781" sldId="431"/>
        </pc:sldMkLst>
      </pc:sldChg>
      <pc:sldChg chg="modSp mod">
        <pc:chgData name="Floor de Bruin" userId="d1c5b670-a1b7-49da-b2e8-c82be91a578e" providerId="ADAL" clId="{6E664E1B-7E74-48E7-9AC2-5A3EAD4AE701}" dt="2024-06-11T12:48:33" v="813" actId="1076"/>
        <pc:sldMkLst>
          <pc:docMk/>
          <pc:sldMk cId="1537321776" sldId="432"/>
        </pc:sldMkLst>
      </pc:sldChg>
      <pc:sldChg chg="modSp mod">
        <pc:chgData name="Floor de Bruin" userId="d1c5b670-a1b7-49da-b2e8-c82be91a578e" providerId="ADAL" clId="{6E664E1B-7E74-48E7-9AC2-5A3EAD4AE701}" dt="2024-06-11T12:48:44.255" v="814" actId="1076"/>
        <pc:sldMkLst>
          <pc:docMk/>
          <pc:sldMk cId="127478434" sldId="43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40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51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591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18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66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88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51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37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5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91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28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26C3FA-0AF6-416A-9787-05C6F9EEA9C4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75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18522"/>
            <a:ext cx="7886700" cy="369771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5400" b="1" dirty="0">
                <a:solidFill>
                  <a:schemeClr val="bg1"/>
                </a:solidFill>
              </a:rPr>
              <a:t>‘Water? Natuurlijk!’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apart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>
            <a:extLst>
              <a:ext uri="{FF2B5EF4-FFF2-40B4-BE49-F238E27FC236}">
                <a16:creationId xmlns:a16="http://schemas.microsoft.com/office/drawing/2014/main" id="{435D0A0A-7E2D-9860-0AB5-AC487040E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5365" y="1887672"/>
            <a:ext cx="3913268" cy="35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E8D5ED-1314-7FA3-9E5F-5D6D0DA5F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750" y="5614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7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"/>
    </mc:Choice>
    <mc:Fallback>
      <p:transition spd="slow" advTm="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in groepjes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4" name="Picture 2">
            <a:extLst>
              <a:ext uri="{FF2B5EF4-FFF2-40B4-BE49-F238E27FC236}">
                <a16:creationId xmlns:a16="http://schemas.microsoft.com/office/drawing/2014/main" id="{23529722-05D7-8BA2-D62B-904B11B6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1212" y="2421597"/>
            <a:ext cx="5809378" cy="27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EF5817-D63D-851D-7730-D17AD9B4C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295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5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4"/>
    </mc:Choice>
    <mc:Fallback>
      <p:transition spd="slow" advTm="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verpakking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7218" name="Picture 2" descr="Geen fotobeschrijving beschikbaar.">
            <a:extLst>
              <a:ext uri="{FF2B5EF4-FFF2-40B4-BE49-F238E27FC236}">
                <a16:creationId xmlns:a16="http://schemas.microsoft.com/office/drawing/2014/main" id="{FC7C32C6-5EA9-5C81-62FF-F015DB75B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24" y="2013883"/>
            <a:ext cx="4093552" cy="369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844F5D-3E8B-90C6-A401-0FB4ACC32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84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0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"/>
    </mc:Choice>
    <mc:Fallback>
      <p:transition spd="slow" advTm="2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doos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8242" name="Picture 2" descr="Doos 71044, 550x360x280mm, 170/1.2">
            <a:extLst>
              <a:ext uri="{FF2B5EF4-FFF2-40B4-BE49-F238E27FC236}">
                <a16:creationId xmlns:a16="http://schemas.microsoft.com/office/drawing/2014/main" id="{8ABB6CA3-37C2-14D0-0FE9-4E9B5477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866693"/>
            <a:ext cx="3467100" cy="398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C0D179-6FC4-6CBF-C23B-EDC1D27C1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12" y="5610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5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7"/>
    </mc:Choice>
    <mc:Fallback>
      <p:transition spd="slow" advTm="2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fles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9266" name="Picture 2" descr="Meenemen PET flessen. Ontslag op staande voet?">
            <a:extLst>
              <a:ext uri="{FF2B5EF4-FFF2-40B4-BE49-F238E27FC236}">
                <a16:creationId xmlns:a16="http://schemas.microsoft.com/office/drawing/2014/main" id="{01F308C5-BF34-0A88-AFD4-3A163229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328" y="1556740"/>
            <a:ext cx="2409825" cy="45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837DA8-7247-080C-33D8-A8816AA95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68" y="5665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7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5"/>
    </mc:Choice>
    <mc:Fallback>
      <p:transition spd="slow" advTm="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pot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0290" name="Picture 2" descr="Glazen pot rond 720 ml - per tray van 12 stuks">
            <a:extLst>
              <a:ext uri="{FF2B5EF4-FFF2-40B4-BE49-F238E27FC236}">
                <a16:creationId xmlns:a16="http://schemas.microsoft.com/office/drawing/2014/main" id="{FD363116-C2D6-53B8-2B6F-F27D5852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39" y="1741237"/>
            <a:ext cx="2833321" cy="42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081230-5271-19FE-4308-5864ACBAA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9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1"/>
    </mc:Choice>
    <mc:Fallback>
      <p:transition spd="slow" advTm="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zakje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1314" name="Picture 2" descr="Grote Witte Plastic Zakken | 1000 Stuks| XXLHoreca.com">
            <a:extLst>
              <a:ext uri="{FF2B5EF4-FFF2-40B4-BE49-F238E27FC236}">
                <a16:creationId xmlns:a16="http://schemas.microsoft.com/office/drawing/2014/main" id="{1087634D-E358-319C-BEFA-A92A48CA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255" y="1798099"/>
            <a:ext cx="3249490" cy="412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9D641F-27C6-D026-4C2D-FA8C4BD1B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6787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6"/>
    </mc:Choice>
    <mc:Fallback>
      <p:transition spd="slow" advTm="2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netje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2338" name="Picture 2" descr="Groente-/fruitnetje bij pmd - Houthulst - 30 % minder">
            <a:extLst>
              <a:ext uri="{FF2B5EF4-FFF2-40B4-BE49-F238E27FC236}">
                <a16:creationId xmlns:a16="http://schemas.microsoft.com/office/drawing/2014/main" id="{A6E0BC1C-4926-7003-59D6-46A5F05AD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90" y="1762044"/>
            <a:ext cx="3265610" cy="416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EFB710-903E-403E-A77E-DB4B2D754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58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3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"/>
    </mc:Choice>
    <mc:Fallback>
      <p:transition spd="slow" advTm="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(afval) scheiden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3362" name="Picture 2">
            <a:extLst>
              <a:ext uri="{FF2B5EF4-FFF2-40B4-BE49-F238E27FC236}">
                <a16:creationId xmlns:a16="http://schemas.microsoft.com/office/drawing/2014/main" id="{44459D06-4462-F5E0-1D44-69D75E215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4053" y="1895742"/>
            <a:ext cx="3515892" cy="39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E4555B-24E9-63C4-E8DE-CFBD9DA90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7" y="5665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"/>
    </mc:Choice>
    <mc:Fallback>
      <p:transition spd="slow" advTm="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materiaal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4386" name="Picture 2">
            <a:extLst>
              <a:ext uri="{FF2B5EF4-FFF2-40B4-BE49-F238E27FC236}">
                <a16:creationId xmlns:a16="http://schemas.microsoft.com/office/drawing/2014/main" id="{87F7C35F-4E09-EC3D-98F5-7A1D2ED6B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1521"/>
          <a:stretch/>
        </p:blipFill>
        <p:spPr bwMode="auto">
          <a:xfrm>
            <a:off x="2939845" y="1741360"/>
            <a:ext cx="3264310" cy="42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6DA502-CAB6-1414-D54F-86AEB5E2E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288" y="5684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6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9"/>
    </mc:Choice>
    <mc:Fallback>
      <p:transition spd="slow" advTm="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3B64D-DD2C-799B-846F-1C131FDA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D0DF43-4952-E2A5-83C8-DCE89677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Deel 2, 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7593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papier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5410" name="Picture 2" descr="ARK A4 Premium gruba biała karta rzemieślnicza do drukarki 300 g/m2  (opakowanie 50 arkuszy) : Amazon.pl: Artykuły papiernicze i biurowe">
            <a:extLst>
              <a:ext uri="{FF2B5EF4-FFF2-40B4-BE49-F238E27FC236}">
                <a16:creationId xmlns:a16="http://schemas.microsoft.com/office/drawing/2014/main" id="{8AF2CCE4-709C-70DA-012A-77A7AA1F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30" y="1925419"/>
            <a:ext cx="4541539" cy="38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AA76E2-16AE-EEBD-5E88-1AB418A22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023" y="5551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4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"/>
    </mc:Choice>
    <mc:Fallback>
      <p:transition spd="slow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karton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6434" name="Picture 2" descr="Papier en karton - Spelt">
            <a:extLst>
              <a:ext uri="{FF2B5EF4-FFF2-40B4-BE49-F238E27FC236}">
                <a16:creationId xmlns:a16="http://schemas.microsoft.com/office/drawing/2014/main" id="{0CE5B6A0-8694-F29A-B29C-4BB0AE09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99" y="1735543"/>
            <a:ext cx="3387602" cy="424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9CD8D4-9506-CB75-A232-C30A9C755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9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"/>
    </mc:Choice>
    <mc:Fallback>
      <p:transition spd="slow" advTm="2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plastic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7458" name="Picture 2" descr="Acceptable Plastics - Bluewater Recycling Association">
            <a:extLst>
              <a:ext uri="{FF2B5EF4-FFF2-40B4-BE49-F238E27FC236}">
                <a16:creationId xmlns:a16="http://schemas.microsoft.com/office/drawing/2014/main" id="{AF32C108-8E8A-07CB-717D-CD248A33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25" y="1737318"/>
            <a:ext cx="3361350" cy="424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B87154-40EA-15BD-C588-3B1032983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6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1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"/>
    </mc:Choice>
    <mc:Fallback>
      <p:transition spd="slow" advTm="2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stof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8482" name="Picture 2" descr="Stof Recycled Canvas - Katia - Natuur - Fairytailors">
            <a:extLst>
              <a:ext uri="{FF2B5EF4-FFF2-40B4-BE49-F238E27FC236}">
                <a16:creationId xmlns:a16="http://schemas.microsoft.com/office/drawing/2014/main" id="{6415579B-605B-5B2C-8BF0-EE1D46985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31" y="1684607"/>
            <a:ext cx="3379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6AB3C4-D5A7-B77E-941C-C48C44892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56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4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"/>
    </mc:Choice>
    <mc:Fallback>
      <p:transition spd="slow" advTm="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glas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9506" name="Picture 2" descr="Glas | Fost Plus">
            <a:extLst>
              <a:ext uri="{FF2B5EF4-FFF2-40B4-BE49-F238E27FC236}">
                <a16:creationId xmlns:a16="http://schemas.microsoft.com/office/drawing/2014/main" id="{A7B1431A-3097-EBD6-D617-8E4FD9988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7" y="1915125"/>
            <a:ext cx="3438525" cy="389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73F0D2-0A3C-230E-DBA6-8730E77D6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8" y="5377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"/>
    </mc:Choice>
    <mc:Fallback>
      <p:transition spd="slow" advTm="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breken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0530" name="Picture 2">
            <a:extLst>
              <a:ext uri="{FF2B5EF4-FFF2-40B4-BE49-F238E27FC236}">
                <a16:creationId xmlns:a16="http://schemas.microsoft.com/office/drawing/2014/main" id="{2C160CC6-42C1-8E17-78A1-33FE13C8D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1812" y="1999476"/>
            <a:ext cx="3500375" cy="37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3FD268-FFA7-3DB5-ABAB-BFA7E7406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30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0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"/>
    </mc:Choice>
    <mc:Fallback>
      <p:transition spd="slow" advTm="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waaien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1554" name="Picture 2" descr="R.K. parochie H. Maria Magdalena | 3.1">
            <a:extLst>
              <a:ext uri="{FF2B5EF4-FFF2-40B4-BE49-F238E27FC236}">
                <a16:creationId xmlns:a16="http://schemas.microsoft.com/office/drawing/2014/main" id="{7141ADCA-119A-D048-72EE-8AD001064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56" y="1739132"/>
            <a:ext cx="4242288" cy="424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AC5F22-D1FF-99CB-E589-DA09B5657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845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9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"/>
    </mc:Choice>
    <mc:Fallback>
      <p:transition spd="slow" advTm="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wind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2578" name="Picture 2">
            <a:extLst>
              <a:ext uri="{FF2B5EF4-FFF2-40B4-BE49-F238E27FC236}">
                <a16:creationId xmlns:a16="http://schemas.microsoft.com/office/drawing/2014/main" id="{1AECF5B4-E5AD-7DF6-CF34-E7575DC29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1148" y="2233625"/>
            <a:ext cx="4261704" cy="32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8B2FB3-4069-634C-9178-FF5FF1DC5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7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"/>
    </mc:Choice>
    <mc:Fallback>
      <p:transition spd="slow" advTm="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het waait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3602" name="Picture 2" descr="#Hoedan - Het Waait">
            <a:extLst>
              <a:ext uri="{FF2B5EF4-FFF2-40B4-BE49-F238E27FC236}">
                <a16:creationId xmlns:a16="http://schemas.microsoft.com/office/drawing/2014/main" id="{959B6638-A813-C5F0-C646-3F63FD4F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30" y="1944102"/>
            <a:ext cx="5107140" cy="38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38E553-25B3-DF78-41B0-CE6AE3B5B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17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2"/>
    </mc:Choice>
    <mc:Fallback>
      <p:transition spd="slow" advTm="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2816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blazen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31A645C0-5A05-3987-8739-718B1E87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9857" y="1974326"/>
            <a:ext cx="566428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D9E023-1692-8C8B-99B4-7B2801BDF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35" y="572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4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8"/>
    </mc:Choice>
    <mc:Fallback>
      <p:transition spd="slow" advTm="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afval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8002" name="Picture 2" descr="No Trash or Recycling Pick up on Monday in Madison | Madison, NJ News  TAPinto">
            <a:extLst>
              <a:ext uri="{FF2B5EF4-FFF2-40B4-BE49-F238E27FC236}">
                <a16:creationId xmlns:a16="http://schemas.microsoft.com/office/drawing/2014/main" id="{A5594B7B-2562-14D9-2069-ED355F06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94" y="2036161"/>
            <a:ext cx="4177812" cy="36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075932D-7602-E16D-5DCF-B2F8C1141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73" y="5684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2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"/>
    </mc:Choice>
    <mc:Fallback>
      <p:transition spd="slow" advTm="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drijven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6674" name="Picture 2">
            <a:extLst>
              <a:ext uri="{FF2B5EF4-FFF2-40B4-BE49-F238E27FC236}">
                <a16:creationId xmlns:a16="http://schemas.microsoft.com/office/drawing/2014/main" id="{5215FE22-81A0-2558-1466-88FD8E972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5512" y="1902069"/>
            <a:ext cx="3792974" cy="391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339E155-0F8D-6474-4A9C-5752BB3F5BFB}"/>
              </a:ext>
            </a:extLst>
          </p:cNvPr>
          <p:cNvCxnSpPr>
            <a:cxnSpLocks/>
          </p:cNvCxnSpPr>
          <p:nvPr/>
        </p:nvCxnSpPr>
        <p:spPr>
          <a:xfrm>
            <a:off x="4128380" y="2145671"/>
            <a:ext cx="977774" cy="1158844"/>
          </a:xfrm>
          <a:prstGeom prst="straightConnector1">
            <a:avLst/>
          </a:prstGeom>
          <a:ln w="57150">
            <a:solidFill>
              <a:srgbClr val="E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E939AB-5944-738B-C79A-1150F8687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108" y="5638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8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4"/>
    </mc:Choice>
    <mc:Fallback>
      <p:transition spd="slow" advTm="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zinken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7698" name="Picture 2">
            <a:extLst>
              <a:ext uri="{FF2B5EF4-FFF2-40B4-BE49-F238E27FC236}">
                <a16:creationId xmlns:a16="http://schemas.microsoft.com/office/drawing/2014/main" id="{D451461B-502C-055D-B95E-44C10BA79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7699" y="1904509"/>
            <a:ext cx="3788600" cy="39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B905538-1DB6-D860-CEAB-98E51A124CB6}"/>
              </a:ext>
            </a:extLst>
          </p:cNvPr>
          <p:cNvCxnSpPr>
            <a:cxnSpLocks/>
          </p:cNvCxnSpPr>
          <p:nvPr/>
        </p:nvCxnSpPr>
        <p:spPr>
          <a:xfrm flipH="1">
            <a:off x="3572509" y="2145671"/>
            <a:ext cx="999490" cy="2285271"/>
          </a:xfrm>
          <a:prstGeom prst="straightConnector1">
            <a:avLst/>
          </a:prstGeom>
          <a:ln w="57150">
            <a:solidFill>
              <a:srgbClr val="E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87A852-2A81-16B5-6687-C5AC26C8E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"/>
    </mc:Choice>
    <mc:Fallback>
      <p:transition spd="slow" advTm="1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stroming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8722" name="Picture 2" descr="Getijdestromingen | Planeet zee">
            <a:extLst>
              <a:ext uri="{FF2B5EF4-FFF2-40B4-BE49-F238E27FC236}">
                <a16:creationId xmlns:a16="http://schemas.microsoft.com/office/drawing/2014/main" id="{8213D31B-74F4-6942-F850-36A693B5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19" y="1847345"/>
            <a:ext cx="3205162" cy="40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54D2D3-C67C-CA4A-887A-1F7F676AF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655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7"/>
    </mc:Choice>
    <mc:Fallback>
      <p:transition spd="slow" advTm="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373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bodem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901E7A7-54E8-4BF3-E6FD-68AB76D09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358" y="1825625"/>
            <a:ext cx="3251283" cy="4069951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C45051-EE4C-B639-6E9D-C78C69120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651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5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"/>
    </mc:Choice>
    <mc:Fallback>
      <p:transition spd="slow" advTm="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kuipje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9746" name="Picture 2" descr="BOTER BECEL OMEGA 300 GR - Markey">
            <a:extLst>
              <a:ext uri="{FF2B5EF4-FFF2-40B4-BE49-F238E27FC236}">
                <a16:creationId xmlns:a16="http://schemas.microsoft.com/office/drawing/2014/main" id="{12E6CBB2-896C-0D8F-8AEC-442895534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b="12117"/>
          <a:stretch/>
        </p:blipFill>
        <p:spPr bwMode="auto">
          <a:xfrm>
            <a:off x="2406879" y="2233037"/>
            <a:ext cx="4330242" cy="325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F34683-07C5-A6C2-E3A4-CC845738E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9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"/>
    </mc:Choice>
    <mc:Fallback>
      <p:transition spd="slow" advTm="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aluminiumfolie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0774" name="Picture 6" descr="Aluminiumfolie kleine rol | MateriaalMagazijn">
            <a:extLst>
              <a:ext uri="{FF2B5EF4-FFF2-40B4-BE49-F238E27FC236}">
                <a16:creationId xmlns:a16="http://schemas.microsoft.com/office/drawing/2014/main" id="{490AA528-9DBC-1152-E01E-7451439D0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44" y="1762044"/>
            <a:ext cx="4139712" cy="41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665A81-95B0-CCD1-A5C0-1929A228E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353" y="565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6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"/>
    </mc:Choice>
    <mc:Fallback>
      <p:transition spd="slow" advTm="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steen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1796" name="Picture 4" descr="Special BAKSTEEN: bezorg ons input! | architectura.be">
            <a:extLst>
              <a:ext uri="{FF2B5EF4-FFF2-40B4-BE49-F238E27FC236}">
                <a16:creationId xmlns:a16="http://schemas.microsoft.com/office/drawing/2014/main" id="{3BA4E970-C818-1D6D-39F1-B5122BAB9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60" y="2171700"/>
            <a:ext cx="4823679" cy="33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EBAFE4-0265-0857-34BC-16CB73D8A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2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"/>
    </mc:Choice>
    <mc:Fallback>
      <p:transition spd="slow" advTm="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dolfijn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2818" name="Picture 2">
            <a:extLst>
              <a:ext uri="{FF2B5EF4-FFF2-40B4-BE49-F238E27FC236}">
                <a16:creationId xmlns:a16="http://schemas.microsoft.com/office/drawing/2014/main" id="{16A1143D-193D-5B94-FBD2-D9D47731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3414" y="2412075"/>
            <a:ext cx="3157171" cy="289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FDDEAE-103C-7E52-74D3-2FF11D132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835" y="5665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6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2"/>
    </mc:Choice>
    <mc:Fallback>
      <p:transition spd="slow" advTm="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eiland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3842" name="Picture 2" descr="Caribbean | Islands for Rent | Vladi-Private-Islands - Islands for Sale and  Rent Worldwide">
            <a:extLst>
              <a:ext uri="{FF2B5EF4-FFF2-40B4-BE49-F238E27FC236}">
                <a16:creationId xmlns:a16="http://schemas.microsoft.com/office/drawing/2014/main" id="{D813A8D5-7C65-B2AB-2742-076A2C9D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13" y="1873767"/>
            <a:ext cx="3877774" cy="397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E7D8B0-BBBA-71D4-E617-294A9E484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4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"/>
    </mc:Choice>
    <mc:Fallback>
      <p:transition spd="slow" advTm="1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haai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4866" name="Picture 2" descr="Studie werpt nieuw licht op waarom gigantische prehistorische haai  uitstierf en het zou aan hemzelf gelegen hebben | Dieren | hln.be">
            <a:extLst>
              <a:ext uri="{FF2B5EF4-FFF2-40B4-BE49-F238E27FC236}">
                <a16:creationId xmlns:a16="http://schemas.microsoft.com/office/drawing/2014/main" id="{B8D825F7-6863-FEDA-4710-72620343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2156354"/>
            <a:ext cx="3948112" cy="34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C27C9F-54DE-B55A-3937-ECFAAB969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253" y="5564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"/>
    </mc:Choice>
    <mc:Fallback>
      <p:transition spd="slow" advTm="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vuilnis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BC5B94-CCB7-9CA9-EE71-1086D70CE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6365" y="2111659"/>
            <a:ext cx="3391269" cy="3485252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68DF04C1-9C07-2D76-6E12-B705FF1C3CEC}"/>
              </a:ext>
            </a:extLst>
          </p:cNvPr>
          <p:cNvCxnSpPr/>
          <p:nvPr/>
        </p:nvCxnSpPr>
        <p:spPr>
          <a:xfrm flipH="1">
            <a:off x="4504259" y="1976723"/>
            <a:ext cx="1529715" cy="1756410"/>
          </a:xfrm>
          <a:prstGeom prst="straightConnector1">
            <a:avLst/>
          </a:prstGeom>
          <a:ln w="952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EDBFDF-992E-3D89-B30D-B9E882B1E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1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"/>
    </mc:Choice>
    <mc:Fallback>
      <p:transition spd="slow" advTm="2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hemel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5890" name="Picture 2" descr="De hemel vraagt om overgave - Hemels">
            <a:extLst>
              <a:ext uri="{FF2B5EF4-FFF2-40B4-BE49-F238E27FC236}">
                <a16:creationId xmlns:a16="http://schemas.microsoft.com/office/drawing/2014/main" id="{76D247A6-7FC8-10B8-2642-10270506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8" y="1704578"/>
            <a:ext cx="3342542" cy="431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A3F1AD-EB80-07E0-3ECA-15D9FAFF4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57" y="5684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4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7"/>
    </mc:Choice>
    <mc:Fallback>
      <p:transition spd="slow" advTm="2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kust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6914" name="Picture 2" descr="Belgische kust | Tips voor overnachtingen en mooie plekken">
            <a:extLst>
              <a:ext uri="{FF2B5EF4-FFF2-40B4-BE49-F238E27FC236}">
                <a16:creationId xmlns:a16="http://schemas.microsoft.com/office/drawing/2014/main" id="{FB05BE4D-CC9F-9FDD-9278-9C7F0FA87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61" y="1799745"/>
            <a:ext cx="3225677" cy="412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762877-EDB8-7A96-D53A-E199A9355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95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6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"/>
    </mc:Choice>
    <mc:Fallback>
      <p:transition spd="slow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regenboog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7938" name="Picture 2" descr="Hoe ontstaat een regenboog? | Weerplaza.nl">
            <a:extLst>
              <a:ext uri="{FF2B5EF4-FFF2-40B4-BE49-F238E27FC236}">
                <a16:creationId xmlns:a16="http://schemas.microsoft.com/office/drawing/2014/main" id="{0AD1FA89-E1A2-C926-FD26-B4E4D724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843927"/>
            <a:ext cx="3181350" cy="403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788FC4-96F4-B775-76A9-C5BFE2EFE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4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4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4"/>
    </mc:Choice>
    <mc:Fallback>
      <p:transition spd="slow" advTm="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walvis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8962" name="Picture 2" descr="De Groenlandse walvis, twee eeuwen dobberen in het Noordpoolwater - Krant  van de Aarde">
            <a:extLst>
              <a:ext uri="{FF2B5EF4-FFF2-40B4-BE49-F238E27FC236}">
                <a16:creationId xmlns:a16="http://schemas.microsoft.com/office/drawing/2014/main" id="{D8B5BE84-0BAD-EBD2-8846-D44A3DA5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67" y="2126387"/>
            <a:ext cx="4799647" cy="34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73E69C-2B37-4480-0C7A-E3AF0173F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583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"/>
    </mc:Choice>
    <mc:Fallback>
      <p:transition spd="slow" advTm="2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zeehond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9986" name="Picture 2" descr="Zeehondjes in Vlissingen trekken veel bekijks | Zeeuws nieuws | pzc.nl">
            <a:extLst>
              <a:ext uri="{FF2B5EF4-FFF2-40B4-BE49-F238E27FC236}">
                <a16:creationId xmlns:a16="http://schemas.microsoft.com/office/drawing/2014/main" id="{9BD007B2-1E63-852C-011D-22BAE854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47" y="2118623"/>
            <a:ext cx="3483305" cy="348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6FD9C2-67F6-9BB0-3373-F5E85157C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024" y="56019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6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"/>
    </mc:Choice>
    <mc:Fallback>
      <p:transition spd="slow" advTm="2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ondergaande zon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1010" name="Picture 2" descr="Diamond painting ondergaande zon in zee | Exclusief bij Painting Diamonds">
            <a:extLst>
              <a:ext uri="{FF2B5EF4-FFF2-40B4-BE49-F238E27FC236}">
                <a16:creationId xmlns:a16="http://schemas.microsoft.com/office/drawing/2014/main" id="{AF3F4453-8382-6AC4-93E8-6D90285F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5" y="1804799"/>
            <a:ext cx="3245489" cy="41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0E750BF-9301-64E1-1E19-C27F5EFF3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72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7"/>
    </mc:Choice>
    <mc:Fallback>
      <p:transition spd="slow" advTm="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vis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2034" name="Picture 2" descr="Het Vissenasiel – Opvang voor vissen">
            <a:extLst>
              <a:ext uri="{FF2B5EF4-FFF2-40B4-BE49-F238E27FC236}">
                <a16:creationId xmlns:a16="http://schemas.microsoft.com/office/drawing/2014/main" id="{02DB4312-7C14-F3CD-DB0A-093C1682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56" y="148000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08F1DD-10AE-3146-2B01-B14E13E73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59" y="557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2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"/>
    </mc:Choice>
    <mc:Fallback>
      <p:transition spd="slow" advTm="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schildpad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3058" name="Picture 2" descr="Save the Turtles! Celebrate World Turtle Day">
            <a:extLst>
              <a:ext uri="{FF2B5EF4-FFF2-40B4-BE49-F238E27FC236}">
                <a16:creationId xmlns:a16="http://schemas.microsoft.com/office/drawing/2014/main" id="{8AE034A0-D52D-34FA-7DA3-6BB7B9E9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65" y="1957959"/>
            <a:ext cx="4790469" cy="38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B6C6A6-3D3F-ABA7-7599-CD7AEC6A2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344" y="55770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"/>
    </mc:Choice>
    <mc:Fallback>
      <p:transition spd="slow" advTm="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weinig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EC9F67-2939-8474-0B6F-5D76E15C6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856" y="2033132"/>
            <a:ext cx="3654287" cy="3654287"/>
          </a:xfrm>
          <a:prstGeom prst="rect">
            <a:avLst/>
          </a:prstGeom>
          <a:noFill/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A3D6DF-56FF-BF83-750C-CE6990F96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6164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6"/>
    </mc:Choice>
    <mc:Fallback>
      <p:transition spd="slow" advTm="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E2B95-B3B0-A650-3B52-ED8AD8561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D9A60-73B8-E178-E026-91816992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veel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BE07AA-4836-ADAC-6FF2-DBA61C5E7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94848F1-D27F-CD34-FF3B-CD90BBC27B3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CD0983-08B6-3401-AD1D-C9E108DD3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4856" y="2033132"/>
            <a:ext cx="3654287" cy="3654287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2B3D53-7093-0A07-0DE0-053347772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750" y="5663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1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"/>
    </mc:Choice>
    <mc:Fallback>
      <p:transition spd="slow" advTm="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vuilnisbelt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0050" name="Picture 2" descr="DE AFVALBERG VERMINDEREN DOOR ACTIEF MILIEUBELEID STIMULEREN BIJ SUPERS,  WINKELS EN BEDRIJVEN - Arnhem Centraal">
            <a:extLst>
              <a:ext uri="{FF2B5EF4-FFF2-40B4-BE49-F238E27FC236}">
                <a16:creationId xmlns:a16="http://schemas.microsoft.com/office/drawing/2014/main" id="{D007ED8A-5739-2282-D556-5AC7194D1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98" y="1690689"/>
            <a:ext cx="3385404" cy="43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8B4599-F519-0356-9FA8-4C1908DBE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164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1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"/>
    </mc:Choice>
    <mc:Fallback>
      <p:transition spd="slow" advTm="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iets erg vinden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7698" name="Picture 2">
            <a:extLst>
              <a:ext uri="{FF2B5EF4-FFF2-40B4-BE49-F238E27FC236}">
                <a16:creationId xmlns:a16="http://schemas.microsoft.com/office/drawing/2014/main" id="{D451461B-502C-055D-B95E-44C10BA79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7699" y="1965976"/>
            <a:ext cx="3788600" cy="37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055E64-BC65-532F-D996-7ED3A9984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48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1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"/>
    </mc:Choice>
    <mc:Fallback>
      <p:transition spd="slow" advTm="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het probleem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E144AF-DD8F-4D7D-6AE3-B46706A75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825625"/>
            <a:ext cx="3943350" cy="3943350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FEBD72-314A-8C73-2CB7-598947D77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6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"/>
    </mc:Choice>
    <mc:Fallback>
      <p:transition spd="slow" advTm="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398E-3196-04E3-A959-E2A022C7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253F7-2AA8-68DB-3CB1-625100D2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het probleem oplossen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A68FF2F-994A-58DB-0D36-0125EF397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6126DAF-BFCE-647F-498B-02662922DD2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7698" name="Picture 2">
            <a:extLst>
              <a:ext uri="{FF2B5EF4-FFF2-40B4-BE49-F238E27FC236}">
                <a16:creationId xmlns:a16="http://schemas.microsoft.com/office/drawing/2014/main" id="{11FB0C27-FBF4-F787-89B1-21DAB5DD3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9210" y="1965976"/>
            <a:ext cx="3045577" cy="37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67FB69-D7DF-2E6B-472C-D788E9F0E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4" y="5655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3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1"/>
    </mc:Choice>
    <mc:Fallback>
      <p:transition spd="slow" advTm="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DE485-955C-3024-FADB-082048BB8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E0B79-B10B-63B5-D4E1-56CFA72E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raad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D1CB9A-B2D0-BD0E-B305-C7E227E80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C0EAB-699D-A7C7-9493-79593F8FF08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9DF226-F9DD-7AB4-BDA1-6FAC1BF5E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5855" y="1825625"/>
            <a:ext cx="3352289" cy="3943350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055D8C-0DE9-C47C-237D-BC6E0694D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68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7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"/>
    </mc:Choice>
    <mc:Fallback>
      <p:transition spd="slow" advTm="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C34D-B164-5CB3-3B18-190F469BD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E4C5D-56D9-B063-736D-BBBB75BD3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oorzaak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7C34C9-6E43-009F-DDFB-3E59845A7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9172C13-9911-DA94-808A-E033161B29A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B117EED-FF70-F2EA-C48E-291A0D5AB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76" y="2161515"/>
            <a:ext cx="5387047" cy="3542168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F90188-57FD-3D01-A603-A68D50204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9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"/>
    </mc:Choice>
    <mc:Fallback>
      <p:transition spd="slow" advTm="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F3FC1-654D-5CE6-D6B5-8019000C2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F6B81-9711-A31C-C650-E31B46D2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veroorzaken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841EC7E-1FF3-5E62-2945-88EFA2AFA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089B2D4-B9B9-6949-EF7B-B29F8ADEB71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B7C1071-6182-776F-3B0E-C4940A58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r="19469"/>
          <a:stretch>
            <a:fillRect/>
          </a:stretch>
        </p:blipFill>
        <p:spPr bwMode="auto">
          <a:xfrm>
            <a:off x="2454754" y="2107945"/>
            <a:ext cx="4289783" cy="3523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F5C219-9734-5E9B-97E4-AC34C95E2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56847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7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"/>
    </mc:Choice>
    <mc:Fallback>
      <p:transition spd="slow" advTm="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1D48E-343D-932F-160A-E89D1F966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DE028-BA46-68CE-0CAB-9ADC38CB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het gevolg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82CE93-F19B-DB68-5A91-29091CB89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3B447D5-04C4-3BED-7C8E-5617AFC424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74A379E-789A-8EC2-C9E9-0E25617E8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591" y="1902280"/>
            <a:ext cx="3744818" cy="374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D5D17B-C692-CF8B-70A7-2FD610956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978" y="56470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8"/>
    </mc:Choice>
    <mc:Fallback>
      <p:transition spd="slow" advTm="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1AEA7-F018-C0FD-63E6-607403F33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F5F12-E003-B7A0-04A9-79701FA7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zeedieren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FC83E2-E52C-2EBC-E922-2043ADF45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A69B9C6-BAE0-C024-65C9-FDEA3E83328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DC36EAF-2865-4342-B229-A1390742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57"/>
          <a:stretch>
            <a:fillRect/>
          </a:stretch>
        </p:blipFill>
        <p:spPr>
          <a:xfrm>
            <a:off x="2689200" y="1753201"/>
            <a:ext cx="4182059" cy="427333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D5410B-DD75-ABAE-5A0A-15483D6D9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427" y="5582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7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"/>
    </mc:Choice>
    <mc:Fallback>
      <p:transition spd="slow" advTm="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36280-2D8D-98C1-2590-DDA42AE6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F3A3A-7E27-643F-259B-39E70D03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kwal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E821A-DDE6-D411-185C-623CB3D27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1A745A2-AC52-8176-6B5F-DFF56580FE5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657212-A91B-9799-3A6C-2FA75E58B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1717357"/>
            <a:ext cx="2817891" cy="4219792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1F1876-9180-B9B3-B7E0-1935C3A41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814" y="572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1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5"/>
    </mc:Choice>
    <mc:Fallback>
      <p:transition spd="slow" advTm="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0BDF7-4EB4-4BDB-13E8-3C430FB4E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CD8BA-F284-FF23-D1C5-36105D8C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inktvis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472B67-826A-B7F7-2911-47973DC11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B415FA9-46A3-9FC8-14E2-ED015F12139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17B928-6781-0832-8BB4-DABAC47BA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91" y="2058270"/>
            <a:ext cx="5128017" cy="3419076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00DD95-5EEA-A957-7AF6-3F8523CDD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565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"/>
    </mc:Choice>
    <mc:Fallback>
      <p:transition spd="slow" advTm="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vuilnisman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1074" name="Picture 2" descr="Kobe Ilsen: Vuilnisman - Jobat.be">
            <a:extLst>
              <a:ext uri="{FF2B5EF4-FFF2-40B4-BE49-F238E27FC236}">
                <a16:creationId xmlns:a16="http://schemas.microsoft.com/office/drawing/2014/main" id="{4F95773B-F4C9-ED55-FA25-491815E97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28" y="1762044"/>
            <a:ext cx="3303343" cy="41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CCD8D0-6EC1-F91F-B62D-FD760E69C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479" y="5665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8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0"/>
    </mc:Choice>
    <mc:Fallback>
      <p:transition spd="slow" advTm="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A18EC-F399-CEF8-7817-E5CEF04FD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7A5FC-FEA0-ED08-A051-330C1A23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zwaardvis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BD98EC-BCE9-FB60-3948-EBEC85954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172790F-125B-5880-3968-A5718AC5BA4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97F8DC-B6D6-D2FE-5523-70A5C0F99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80" y="1946019"/>
            <a:ext cx="5004440" cy="3649022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173216-4A41-13BA-53A6-2B9E3E6C8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595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"/>
    </mc:Choice>
    <mc:Fallback>
      <p:transition spd="slow" advTm="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vuilnisbak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2098" name="Picture 2" descr="vidaXL Vuilnisbak met scharnierdeksel 50 L zwart | Bekijken">
            <a:extLst>
              <a:ext uri="{FF2B5EF4-FFF2-40B4-BE49-F238E27FC236}">
                <a16:creationId xmlns:a16="http://schemas.microsoft.com/office/drawing/2014/main" id="{CE189BD6-EAE3-5B1B-C6FC-E34D1C43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401" y="1990148"/>
            <a:ext cx="2859198" cy="38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210EF2-A1A1-A423-B67A-FF5AB204A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105" y="5547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"/>
    </mc:Choice>
    <mc:Fallback>
      <p:transition spd="slow" advTm="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prullenmand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3122" name="Picture 2">
            <a:extLst>
              <a:ext uri="{FF2B5EF4-FFF2-40B4-BE49-F238E27FC236}">
                <a16:creationId xmlns:a16="http://schemas.microsoft.com/office/drawing/2014/main" id="{185860B7-6560-D744-9732-F5473B70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43" y="1911120"/>
            <a:ext cx="2994513" cy="38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72EB18-A9AD-F122-D65B-F1373F6E1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206" y="55657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0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9"/>
    </mc:Choice>
    <mc:Fallback>
      <p:transition spd="slow" advTm="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oor elkaar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6" name="Picture 2">
            <a:extLst>
              <a:ext uri="{FF2B5EF4-FFF2-40B4-BE49-F238E27FC236}">
                <a16:creationId xmlns:a16="http://schemas.microsoft.com/office/drawing/2014/main" id="{4DD204C1-0FE1-792A-8A5F-331DC5D9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2726" y="2082746"/>
            <a:ext cx="3398544" cy="337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E05168-0048-B67C-956E-8E7427FA4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583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2"/>
    </mc:Choice>
    <mc:Fallback>
      <p:transition spd="slow" advTm="2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A4D778-828C-4E99-A41E-C0F2630C6053}">
  <ds:schemaRefs>
    <ds:schemaRef ds:uri="http://schemas.microsoft.com/office/2006/metadata/properties"/>
    <ds:schemaRef ds:uri="http://schemas.microsoft.com/office/infopath/2007/PartnerControls"/>
    <ds:schemaRef ds:uri="2c6b88fd-cdb9-4555-b96c-5b041ec73eef"/>
    <ds:schemaRef ds:uri="ebf5450b-4da8-4325-98be-37eb624cc67b"/>
  </ds:schemaRefs>
</ds:datastoreItem>
</file>

<file path=customXml/itemProps2.xml><?xml version="1.0" encoding="utf-8"?>
<ds:datastoreItem xmlns:ds="http://schemas.openxmlformats.org/officeDocument/2006/customXml" ds:itemID="{D816AAEE-837F-4B91-B60F-C9631443EB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F83718-ABB4-4B71-89E6-B461774BAD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122</Words>
  <Application>Microsoft Office PowerPoint</Application>
  <PresentationFormat>Diavoorstelling (4:3)</PresentationFormat>
  <Paragraphs>61</Paragraphs>
  <Slides>60</Slides>
  <Notes>0</Notes>
  <HiddenSlides>0</HiddenSlides>
  <MMClips>58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60</vt:i4>
      </vt:variant>
    </vt:vector>
  </HeadingPairs>
  <TitlesOfParts>
    <vt:vector size="66" baseType="lpstr">
      <vt:lpstr>Aptos</vt:lpstr>
      <vt:lpstr>Aptos Display</vt:lpstr>
      <vt:lpstr>Arial</vt:lpstr>
      <vt:lpstr>Calibri Light</vt:lpstr>
      <vt:lpstr>Wingdings</vt:lpstr>
      <vt:lpstr>Kantoorthema</vt:lpstr>
      <vt:lpstr>PowerPoint-presentatie</vt:lpstr>
      <vt:lpstr>PowerPoint-presentatie</vt:lpstr>
      <vt:lpstr>lhet afval</vt:lpstr>
      <vt:lpstr>de vuilnis </vt:lpstr>
      <vt:lpstr>de vuilnisbelt </vt:lpstr>
      <vt:lpstr>de vuilnisman </vt:lpstr>
      <vt:lpstr>de vuilnisbak </vt:lpstr>
      <vt:lpstr>de prullenmand </vt:lpstr>
      <vt:lpstr>door elkaar</vt:lpstr>
      <vt:lpstr>apart</vt:lpstr>
      <vt:lpstr>in groepjes</vt:lpstr>
      <vt:lpstr>de verpakking </vt:lpstr>
      <vt:lpstr>de doos</vt:lpstr>
      <vt:lpstr>de fles</vt:lpstr>
      <vt:lpstr>de pot </vt:lpstr>
      <vt:lpstr>lhet zakje</vt:lpstr>
      <vt:lpstr>lhet netje</vt:lpstr>
      <vt:lpstr>(afval) scheiden</vt:lpstr>
      <vt:lpstr>lhet materiaal</vt:lpstr>
      <vt:lpstr>lhet papier</vt:lpstr>
      <vt:lpstr>lhet karton</vt:lpstr>
      <vt:lpstr>lhet plastic</vt:lpstr>
      <vt:lpstr>de stof </vt:lpstr>
      <vt:lpstr>lhet glas</vt:lpstr>
      <vt:lpstr>breken</vt:lpstr>
      <vt:lpstr>waaien</vt:lpstr>
      <vt:lpstr>de wind</vt:lpstr>
      <vt:lpstr>het waait</vt:lpstr>
      <vt:lpstr>blazen</vt:lpstr>
      <vt:lpstr>drijven</vt:lpstr>
      <vt:lpstr>zinken</vt:lpstr>
      <vt:lpstr>de stroming </vt:lpstr>
      <vt:lpstr>de bodem </vt:lpstr>
      <vt:lpstr>lhet kuipje</vt:lpstr>
      <vt:lpstr>lhet aluminiumfolie</vt:lpstr>
      <vt:lpstr>steen</vt:lpstr>
      <vt:lpstr>de dolfijn</vt:lpstr>
      <vt:lpstr>lhet eiland</vt:lpstr>
      <vt:lpstr>de haai </vt:lpstr>
      <vt:lpstr>de hemel</vt:lpstr>
      <vt:lpstr>de kust </vt:lpstr>
      <vt:lpstr>de regenboog</vt:lpstr>
      <vt:lpstr>de walvis</vt:lpstr>
      <vt:lpstr>de zeehond</vt:lpstr>
      <vt:lpstr>de ondergaande zon</vt:lpstr>
      <vt:lpstr>de vis </vt:lpstr>
      <vt:lpstr>de schildpad </vt:lpstr>
      <vt:lpstr>weinig</vt:lpstr>
      <vt:lpstr>veel</vt:lpstr>
      <vt:lpstr>iets erg vinden</vt:lpstr>
      <vt:lpstr>het probleem</vt:lpstr>
      <vt:lpstr>het probleem oplossen</vt:lpstr>
      <vt:lpstr>de raad</vt:lpstr>
      <vt:lpstr>de oorzaak</vt:lpstr>
      <vt:lpstr>veroorzaken</vt:lpstr>
      <vt:lpstr>het gevolg</vt:lpstr>
      <vt:lpstr>de zeedieren</vt:lpstr>
      <vt:lpstr>de kwal</vt:lpstr>
      <vt:lpstr>de inktvis</vt:lpstr>
      <vt:lpstr>de zwaardvis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Willemijn Gerritsen</cp:lastModifiedBy>
  <cp:revision>2</cp:revision>
  <dcterms:created xsi:type="dcterms:W3CDTF">2024-06-04T07:15:34Z</dcterms:created>
  <dcterms:modified xsi:type="dcterms:W3CDTF">2025-10-03T07:02:34Z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