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44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45" r:id="rId68"/>
    <p:sldId id="320" r:id="rId69"/>
    <p:sldId id="321" r:id="rId70"/>
    <p:sldId id="322" r:id="rId71"/>
    <p:sldId id="323" r:id="rId72"/>
    <p:sldId id="324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1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40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79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11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7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45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83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86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43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86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3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9FB2-1EBD-4D66-9B14-AD9BE0F9F5FA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1B551-DFC5-4181-B71B-E9821B8B39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30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gif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gif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1.jpeg"/><Relationship Id="rId5" Type="http://schemas.openxmlformats.org/officeDocument/2006/relationships/hyperlink" Target="http://www.zwartepietenband-leiden.nl/Kadootjes/PB030158a.JPG" TargetMode="Externa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6.jpeg"/><Relationship Id="rId5" Type="http://schemas.openxmlformats.org/officeDocument/2006/relationships/hyperlink" Target="http://www.google.nl/imgres?q=komen&amp;hl=nl&amp;gbv=2&amp;biw=1920&amp;bih=817&amp;tbm=isch&amp;tbnid=hoUwetrHp03KdM:&amp;imgrefurl=http://www.schoolplaten.com/kleurplaat-komen-i11627.html&amp;docid=XM1XnSG-EsQ5KM&amp;imgurl=http://www.schoolplaten.com/kleurplaat-komen-dl11627.jpg&amp;w=1240&amp;h=1750&amp;ei=EgvNT5W7G8fg8APfhInvDw&amp;zoom=1&amp;iact=hc&amp;vpx=156&amp;vpy=125&amp;dur=3555&amp;hovh=267&amp;hovw=189&amp;tx=111&amp;ty=139&amp;sig=101633186458560759114&amp;page=1&amp;tbnh=91&amp;tbnw=64&amp;start=0&amp;ndsp=62&amp;ved=1t:429,r:0,s:0,i:108" TargetMode="External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8.jpeg"/><Relationship Id="rId5" Type="http://schemas.openxmlformats.org/officeDocument/2006/relationships/hyperlink" Target="http://www.google.nl/imgres?q=samen+spelen&amp;hl=nl&amp;gbv=2&amp;biw=1920&amp;bih=817&amp;tbm=isch&amp;tbnid=QK8PYfcN9dpMGM:&amp;imgrefurl=http://www.schoolplaten.com/kleurplaat-samen-spelen-i13498.html&amp;docid=K7J_hG6gVyVssM&amp;imgurl=http://www.schoolplaten.com/samen-spelen-t13498.jpg&amp;w=283&amp;h=283&amp;ei=2wvNT92OMsn98QOS8_npDw&amp;zoom=1&amp;iact=hc&amp;vpx=420&amp;vpy=147&amp;dur=3199&amp;hovh=225&amp;hovw=225&amp;tx=127&amp;ty=137&amp;sig=101633186458560759114&amp;page=1&amp;tbnh=93&amp;tbnw=112&amp;start=0&amp;ndsp=62&amp;ved=1t:429,r:2,s:0,i:125" TargetMode="Externa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0.jpeg"/><Relationship Id="rId5" Type="http://schemas.openxmlformats.org/officeDocument/2006/relationships/hyperlink" Target="http://www.google.nl/imgres?q=allemaal+dieren+bij+elkaar&amp;start=125&amp;hl=nl&amp;gbv=2&amp;biw=1920&amp;bih=817&amp;tbm=isch&amp;tbnid=u0ZlwN9mOLw4XM:&amp;imgrefurl=http://haagse-belevenissen.blogspot.com/2009_01_01_archive.html&amp;docid=vnddhP1D9xfopM&amp;imgurl=http://3.bp.blogspot.com/_bEYJHE_QDMw/SWd3ZS9IqZI/AAAAAAAAAxY/tvJYOrZ98OA/s400/den-haag-zwanen-meeuwen-P1090012.jpg&amp;w=400&amp;h=300&amp;ei=Yh_NT-yDKs-g8gPPmd2eAQ&amp;zoom=1&amp;iact=hc&amp;vpx=961&amp;vpy=409&amp;dur=194&amp;hovh=194&amp;hovw=259&amp;tx=140&amp;ty=119&amp;sig=101633186458560759114&amp;page=3&amp;tbnh=117&amp;tbnw=156&amp;ndsp=66&amp;ved=1t:429,r:60,s:125,i:205" TargetMode="Externa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wartepietenband-leiden.nl/Kadootjes/PB030158a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6.jpeg"/><Relationship Id="rId5" Type="http://schemas.openxmlformats.org/officeDocument/2006/relationships/hyperlink" Target="http://www.google.nl/imgres?q=de+fiets&amp;hl=en&amp;biw=1920&amp;bih=778&amp;tbm=isch&amp;tbnid=_WsxPX5LgoAxnM:&amp;imgrefurl=http://www.mixedgrill.nl/2011/02/11/psssst-fiets-kopen/&amp;docid=eYblHJeg_iP0GM&amp;imgurl=http://www.mixedgrill.nl/wp-content/uploads/2011/02/pharrell-williams-for-domeau-peres-velo-bike-0.jpg&amp;w=640&amp;h=426&amp;ei=IrU2UIq7Heiq0QWl-IDgAg&amp;zoom=1&amp;iact=hc&amp;vpx=1391&amp;vpy=460&amp;dur=1676&amp;hovh=183&amp;hovw=275&amp;tx=137&amp;ty=119&amp;sig=104438204577482536398&amp;page=2&amp;tbnh=139&amp;tbnw=189&amp;start=38&amp;ndsp=51&amp;ved=1t:429,r:7,s:38" TargetMode="Externa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2.gif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1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2.jpeg"/><Relationship Id="rId5" Type="http://schemas.openxmlformats.org/officeDocument/2006/relationships/hyperlink" Target="http://www.google.nl/imgres?q=open+deur&amp;hl=en&amp;biw=1920&amp;bih=754&amp;tbm=isch&amp;tbnid=86-tCLGfKOrG0M:&amp;imgrefurl=http://www.dwotd.nl/2009/10/659-deur.html&amp;docid=lLFZjBKSsQBvrM&amp;imgurl=http://www.dwotd.nl/web-log/photos/uncategorized/2009/10/08/deur.jpg&amp;w=293&amp;h=431&amp;ei=vThOULLLNYOr0QXMvoDYCg&amp;zoom=1&amp;iact=hc&amp;vpx=1373&amp;vpy=166&amp;dur=1745&amp;hovh=272&amp;hovw=185&amp;tx=102&amp;ty=176&amp;sig=104438204577482536398&amp;page=1&amp;tbnh=131&amp;tbnw=92&amp;start=0&amp;ndsp=48&amp;ved=1t:429,r:8,s:0,i:97" TargetMode="Externa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63.jpeg"/><Relationship Id="rId5" Type="http://schemas.openxmlformats.org/officeDocument/2006/relationships/hyperlink" Target="http://www.google.nl/imgres?q=verstopt&amp;hl=en&amp;biw=1920&amp;bih=754&amp;tbm=isch&amp;tbnid=XsMsbtpsovQLNM:&amp;imgrefurl=http://nl.123rf.com/photo_4162413_wie-is-deze-zakenman-verstopt-achter-het-vraagteken-selectieve-aandacht.html&amp;docid=R0Imfsa9zEtqyM&amp;imgurl=http://us.123rf.com/400wm/400/400/hjalmeida/hjalmeida0901/hjalmeida090100072/4162413-wie-is-deze-zakenman-verstopt-achter-het-vraagteken-selectieve-aandacht.jpg&amp;w=801&amp;h=1200&amp;ei=pTpOUOHUN8TI0QXdy4CgAQ&amp;zoom=1&amp;iact=hc&amp;vpx=1690&amp;vpy=343&amp;dur=5695&amp;hovh=275&amp;hovw=183&amp;tx=140&amp;ty=198&amp;sig=104438204577482536398&amp;page=2&amp;tbnh=133&amp;tbnw=91&amp;start=40&amp;ndsp=50&amp;ved=1t:429,r:9,s:40,i:226" TargetMode="Externa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5.mp4"/><Relationship Id="rId1" Type="http://schemas.microsoft.com/office/2007/relationships/media" Target="../media/media55.mp4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0.png"/><Relationship Id="rId4" Type="http://schemas.openxmlformats.org/officeDocument/2006/relationships/image" Target="../media/image1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73.jpeg"/><Relationship Id="rId5" Type="http://schemas.openxmlformats.org/officeDocument/2006/relationships/hyperlink" Target="http://3.bp.blogspot.com/_W9uTYOBBEyI/SQzRflFyBlI/AAAAAAAACXU/S8RiygPr5Sg/s1600-h/P1060916.jpg" TargetMode="External"/><Relationship Id="rId4" Type="http://schemas.openxmlformats.org/officeDocument/2006/relationships/image" Target="../media/image1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1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1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1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samen+spelen&amp;hl=nl&amp;gbv=2&amp;biw=1920&amp;bih=817&amp;tbm=isch&amp;tbnid=QK8PYfcN9dpMGM:&amp;imgrefurl=http://www.schoolplaten.com/kleurplaat-samen-spelen-i13498.html&amp;docid=K7J_hG6gVyVssM&amp;imgurl=http://www.schoolplaten.com/samen-spelen-t13498.jpg&amp;w=283&amp;h=283&amp;ei=2wvNT92OMsn98QOS8_npDw&amp;zoom=1&amp;iact=hc&amp;vpx=420&amp;vpy=147&amp;dur=3199&amp;hovh=225&amp;hovw=225&amp;tx=127&amp;ty=137&amp;sig=101633186458560759114&amp;page=1&amp;tbnh=93&amp;tbnw=112&amp;start=0&amp;ndsp=62&amp;ved=1t:429,r:2,s:0,i:12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 woordkaarten van                            cursus 1 module 5</a:t>
            </a:r>
          </a:p>
        </p:txBody>
      </p:sp>
    </p:spTree>
    <p:extLst>
      <p:ext uri="{BB962C8B-B14F-4D97-AF65-F5344CB8AC3E}">
        <p14:creationId xmlns:p14="http://schemas.microsoft.com/office/powerpoint/2010/main" val="63486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zon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4BA070-F64B-471D-8231-6B5ACFF34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99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ochtend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ópgaande zo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4644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1DD745-63A7-4867-8917-E47F541D0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3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middag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de midd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08973"/>
            <a:ext cx="6562988" cy="34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A1F912-9A94-4A4C-B77F-EF35AC378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53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ho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65560"/>
            <a:ext cx="48768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91AA96-D596-4197-98A7-412224686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197" y="5471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scheppen z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15" y="1844824"/>
            <a:ext cx="5500869" cy="41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1463CE-9676-4D89-A997-20487E21D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222" y="5395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zin hebben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admin.soler.nl/uploadedfiles/43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0" y="1772816"/>
            <a:ext cx="367240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admin.soler.nl/uploadedfiles/43.gi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6"/>
          <a:stretch/>
        </p:blipFill>
        <p:spPr bwMode="auto">
          <a:xfrm>
            <a:off x="5292080" y="1772816"/>
            <a:ext cx="295744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E9882B-79EA-4DE4-95FF-513226CA3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41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geen zin hebben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admin.soler.nl/uploadedfiles/43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49320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admin.soler.nl/uploadedfiles/43.gi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t="42407" r="-96"/>
          <a:stretch/>
        </p:blipFill>
        <p:spPr bwMode="auto">
          <a:xfrm>
            <a:off x="5076056" y="1772816"/>
            <a:ext cx="317303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29615D-B842-4A5D-943B-0E03B42B4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4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1: het strand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4908"/>
            <a:ext cx="8208912" cy="51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verzicht%20strand%20en%20helmgra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4426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572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1M5D1 Dagje naar het str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568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2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1 origineel\MN-Cursus-1-Tapes\module 1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99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795045" y="2633070"/>
            <a:ext cx="3600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0070C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3394620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1 dagje naar het strand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42" y="1600200"/>
            <a:ext cx="319931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78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F:\Mondeling Nederlands\M.N. Origineel\MN origineel\MN cursus 1 origineel\MN-Cursus-1-Tapes\module 5\C1,M5,D1 dagje naar het strand-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84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1 dagje naar het strand-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939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1 dagje naar het strand-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58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996374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 bal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42" y="1703616"/>
            <a:ext cx="4320479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41DF09-B5E8-4C16-8F7A-6E48E971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4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barbiepop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27652"/>
            <a:ext cx="167161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F786E2-5003-4B98-A501-42304910C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knikkers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florianph.files.wordpress.com/2012/03/knikkers.jpg&amp;sa=X&amp;ei=ugbNT4nyBs2v8QOwxsAG&amp;ved=0CAwQ8wc&amp;usg=AFQjCNGJqkMvnsCSTTdUMTvHdyltJU86J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39620"/>
            <a:ext cx="568863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A446AD-1717-40D6-AA57-57F2D81EF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229" y="5428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hibba.nl/shop/images/P/Charlotte_Haba_Pop_Large.jpg&amp;sa=X&amp;ei=_AfNT_3oE8XS8gOC3aTKDw&amp;ved=0CAsQ8wc&amp;usg=AFQjCNEJmeQWk9seJmk3FkYrkT5_EySx2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707F9B-2BE6-4191-9D43-19048DAB5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3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puzzel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data-warehouses.net/images/puzzel.jpg&amp;sa=X&amp;ei=PwjNT_X_N4PV8gPeusWsCw&amp;ved=0CAsQ8wc&amp;usg=AFQjCNF0EcYYViPJH3-sdFSTTzGiROK_V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92488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FA5FB7-D3EA-4A9A-B881-3A82543ED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934" y="5390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berg (hoop)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erg za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2166" r="1619" b="4268"/>
          <a:stretch/>
        </p:blipFill>
        <p:spPr bwMode="auto">
          <a:xfrm>
            <a:off x="1880558" y="1863306"/>
            <a:ext cx="5408763" cy="390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FE4789-7EF8-4764-8350-155765D51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rolschaats(en)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.s-bol.com/imgbase0/imagebase/large/FC/3/8/5/7/1004004011067583.jpg&amp;sa=X&amp;ei=awjNT9m-MpHY8QOpzpjfDw&amp;ved=0CAwQ8wc&amp;usg=AFQjCNFEWmzFb1oivMz5fXuETgNIstpMF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6" y="1703616"/>
            <a:ext cx="3552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7BE575-B889-4A9A-A17E-84A861FB9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skeeler(s)/de skate(s)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i01.i.aliimg.com/photo/v0/101296303/Seba_Fr1_Fr_One_Inline_Skates.jpg&amp;sa=X&amp;ei=rgjNT-y8Io668gPunYnmDw&amp;ved=0CAsQ8wc&amp;usg=AFQjCNGsBIPbHZzjYa0oFQJsOFTY2oAjV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70" y="1775624"/>
            <a:ext cx="381642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4E3B90-0D49-4041-BC8A-6F8A596A8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28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speelgoed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zwartepietenband-leiden.nl/Kadootjes/PB030158a.JPG">
            <a:hlinkClick r:id="rId5" tgtFrame="_blank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39620"/>
            <a:ext cx="48965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F96BE4-F712-4BDD-9BCC-E4D5458AE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926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speelgoedwinkel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toys 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51998"/>
            <a:ext cx="5924600" cy="395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5BD830-68C2-41C6-A980-32E6146A4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592" y="5351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spelletje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://sycip.punt.nl/upload/spelletjes.jpg&amp;sa=X&amp;ei=igrNT-DNKtC18QP6janrDw&amp;ved=0CAsQ8wc&amp;usg=AFQjCNHMdPJbHpf-JLo8hveLJ6s8Hio6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83264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A1A9AC-488A-4456-85D4-4142BCB5B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815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springtouw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springtou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896544" cy="40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4EBCBF-7550-4788-8D58-8CAA39042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676" y="5293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zwaard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s://www.janbibejan.com/images/artikels/206/0_lijst.jpg&amp;sa=X&amp;ei=6wrNT7jPG8SX8QOnidyrBA&amp;ved=0CAsQ8wc&amp;usg=AFQjCNHJXBZFuqWPCW5N1mMmeE4WSbSVu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680519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CC8CE2-8229-4FC8-81D8-077D97067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komen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0.gstatic.com/images?q=tbn:ANd9GcScNX-1Yc_uZVn5RKVsFs1t40VQerScfYPWyXpTRtOZrSIYgeV0h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672408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969129-3E00-421A-9D82-468F1EADD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276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neerleggen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accountantskantoormaarssen.nl/images/bal-neerleggen.jpg&amp;sa=X&amp;ei=VAvNT_3PHsSh8gPEuKAC&amp;ved=0CAsQ8wc&amp;usg=AFQjCNG0BYum0YgKhRAE-DHL8rvAmOyNkw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8"/>
          <a:stretch/>
        </p:blipFill>
        <p:spPr bwMode="auto">
          <a:xfrm>
            <a:off x="1872514" y="1700808"/>
            <a:ext cx="54726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527032-4C4F-47EE-B0F9-927A96F76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356" y="5386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spelen</a:t>
            </a:r>
          </a:p>
        </p:txBody>
      </p:sp>
      <p:pic>
        <p:nvPicPr>
          <p:cNvPr id="9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http://t3.gstatic.com/images?q=tbn:ANd9GcSI7hpqf18d_Fi89FsF4kE4vATLcGSjFzWlqcenszc4yVJZTNx7U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70" y="1804717"/>
            <a:ext cx="446449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92F91C-24EB-4E50-8B30-DE3ACF9D5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776" y="5265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golf/golven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olv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/>
          <a:stretch/>
        </p:blipFill>
        <p:spPr bwMode="auto">
          <a:xfrm>
            <a:off x="1900986" y="1703616"/>
            <a:ext cx="532859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61BFC9-5705-4194-9672-FBE7A26E6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987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allemaal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t1.gstatic.com/images?q=tbn:ANd9GcQ3VK5jTnIChHMajUxPx6PFVz5Yc_rJpSmIfCSV0_V2aUs8MlCu5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78D679-0E2A-4093-9106-0595FAE6B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306" y="5324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achterste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84784"/>
            <a:ext cx="8046156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kinderen in de ri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6760277" cy="27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1259632" y="980728"/>
            <a:ext cx="648072" cy="136815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EE32FA-4740-4FEC-9CE5-0C26CE043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1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voorste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68350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kinderen in de ri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457129" cy="30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7576183" y="716619"/>
            <a:ext cx="616369" cy="14401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F54D25-3858-4BE0-8B36-EC7C6242C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26" y="5465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2: </a:t>
            </a:r>
            <a:br>
              <a:rPr lang="nl-NL" b="1" dirty="0"/>
            </a:br>
            <a:r>
              <a:rPr lang="nl-NL" b="1" dirty="0"/>
              <a:t>het speelgoed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58924"/>
            <a:ext cx="8352928" cy="48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zwartepietenband-leiden.nl/Kadootjes/PB030158a.JPG">
            <a:hlinkClick r:id="rId3" tgtFrame="_blank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5184576" cy="4268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759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180728"/>
          </a:xfrm>
        </p:spPr>
        <p:txBody>
          <a:bodyPr/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3893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avond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01-Pontjesbrug-avond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59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3EEF99-D648-4C9A-BCB7-DC79ECC6B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ienenpolle.nl/site/img/klanten/205/prods/aangepaste_broek_katoen_olijfgroen_336x36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7"/>
            <a:ext cx="39604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5719EB-4A9C-4841-A699-2E7DDB0B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doos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tte_do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6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BADCFF-59C7-418D-BD77-E2477BB4D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918" y="5478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fiets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QkILx0kH7x8dzs6WRawqyZHSdhx7GGELFJt9dRPsKMYukRk9I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33670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8A2678-D84D-406F-A57C-E8843C049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56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gat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09_05_broekvoorenn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123728" y="1700808"/>
            <a:ext cx="48245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9D5BD7-7645-4F16-BEEA-3C8E5B0FE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92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kuil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3.bp.blogspot.com/_Jn7YSlNT85I/S9dXe8cKa7I/AAAAAAAAAOQ/E3xujZdsWEo/s1600/a+strand+kui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8052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8C222A-7673-4D89-816F-357EB4D8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926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grond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gevallen van de fie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 bwMode="auto">
          <a:xfrm>
            <a:off x="2065252" y="1772816"/>
            <a:ext cx="5328592" cy="386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met pijl 7"/>
          <p:cNvCxnSpPr/>
          <p:nvPr/>
        </p:nvCxnSpPr>
        <p:spPr>
          <a:xfrm>
            <a:off x="1331640" y="5229200"/>
            <a:ext cx="1512168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53D400-DA73-4B96-8DC3-8510DFBA8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402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knie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mijnfysioonline.nl/fysiz_online_C01/UploadData/images/17/0/Knie/knie_pijn_fot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22" y="1700807"/>
            <a:ext cx="288032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EB38C3-2155-4B0E-9176-E3C3209AE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61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oeterschool.nl/pagina/fotoalbum/archief/gr8%2010-11/100603%20openingspagina's%20gr7/lissa_bestanden/po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92487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E6DC40-EA38-48FE-A83C-8B64BEEF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57" y="5531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stoep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kennislink.nl/system/files/000/096/071/popup/stoep-reeuwijk.JPG?130261739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92488" cy="4176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/>
          <p:cNvCxnSpPr/>
          <p:nvPr/>
        </p:nvCxnSpPr>
        <p:spPr>
          <a:xfrm>
            <a:off x="1907704" y="3827852"/>
            <a:ext cx="2376264" cy="8252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842945-3374-4E56-AB59-82ED4BF7A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touw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hangmatje.nl/media/catalog/product/cache/1/image/9df78eab33525d08d6e5fb8d27136e95/h/e/hempex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24536" cy="43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83F520-BDBD-4D84-9787-9B0BD0AA8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aamlo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5823D0-D08E-4089-9B54-7E0BC78FE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69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krijgen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C:\Users\Gebruiker\Pictures\2012_05_24\klanklessen_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1044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5186A2-C7BB-4118-9E84-602D4D00B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50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32420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52839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8E76CE-3ECE-4912-9597-7A9A03F19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2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skynetblogs.be/media/115578/dyn008_original_750_531_pjpeg_2523135_9ba05d65e66629d7f30a55748b8346e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8052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EBA75D-33F9-45CB-AB74-93555C661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582" y="5550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weggaan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naar huis ga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>
            <a:off x="2562860" y="2258917"/>
            <a:ext cx="4824536" cy="32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DF6776-89FE-4CAF-9668-C04F6B9C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sch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6581"/>
            <a:ext cx="6048672" cy="40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AD6288-2758-40F2-91F9-95C875AB9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100" y="5312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neerzetten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fbeeldingsresultaat voor domino neerzet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8298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70761D-B887-45C5-AFC4-371ABFA29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489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pijn/zeer doen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283f35e9-09b7-4a58-840a-acc5bc7bb961_pijn_ron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C9F5F1-8547-4B13-8CD8-3C3193EA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574" y="5540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weblog.dijkenvanemmerik.nl/wp-content/uploads/Loslaten-ballonn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82453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D7FB33-4B8C-44DB-B643-236C34ACE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306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kapot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kap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628800"/>
            <a:ext cx="25922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CB45BA-EE44-4B4C-B99D-4441F61E2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492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1.gstatic.com/images?q=tbn:ANd9GcSikswdNb4KhxIFXBTQmb2sg07ZEbvzOsMyvRv4jv9t18_6SCiS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295232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7BBCE0-3537-449A-B176-5F34827CA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843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0.gstatic.com/images?q=tbn:ANd9GcRZU4Hz1afqCzHwfXOE7FOgIZyWtvqc9kBZUjYZ2GtJNBU8Howc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3123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6DB0D7-6C58-44E4-B7DB-AB026E7C7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</a:t>
            </a:r>
            <a:r>
              <a:rPr lang="nl-NL" b="1"/>
              <a:t>3: vallen</a:t>
            </a:r>
            <a:endParaRPr lang="nl-NL" b="1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06991" y="1377798"/>
            <a:ext cx="8413481" cy="51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static.skynetblogs.be/media/115578/dyn008_original_750_531_pjpeg_2523135_9ba05d65e66629d7f30a55748b8346e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898515" cy="4177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99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5D3 Sem valt van zijn fie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A130624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5683"/>
            <a:ext cx="491490" cy="37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83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3 sem valt van zijn fiets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65" y="1600200"/>
            <a:ext cx="319066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817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3 sem valt van zijn fiets-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47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strand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verzicht%20strand%20en%20helmgr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085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7304F5-B52D-46BC-A753-29B996EC8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3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F:\Mondeling Nederlands\M.N. Origineel\MN origineel\MN cursus 1 origineel\MN-Cursus-1-Tapes\module 5\C1,M5,D3 sem valt van zijn fiets-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18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F:\Mondeling Nederlands\M.N. Origineel\MN origineel\MN cursus 1 origineel\MN-Cursus-1-Tapes\module 5\C1,M5,D3 sem valt van zijn fiets-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18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1108720"/>
          </a:xfrm>
        </p:spPr>
        <p:txBody>
          <a:bodyPr/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+mj-lt"/>
              </a:rPr>
              <a:t>dag 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0120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blokken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duketoys.nl/images/grote%20blokken%20gekleurd%20heros%2050401.jpg&amp;sa=X&amp;ei=wA7NT7bAFcfN8QO147mvCw&amp;ved=0CAsQ8wc&amp;usg=AFQjCNGObYSQkWXo5NTYSGdTAPnBnTZkw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1256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A1B479-2A25-4BDA-86E6-218A36085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2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omkeren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fbeeldingsresultaat voor omker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Afbeeldingsresultaat voor omker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294" name="Picture 6" descr="Afbeeldingsresultaat voor omk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1"/>
            <a:ext cx="4608512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4893DA-2797-4DEC-81EA-5C34A6968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4313"/>
            <a:ext cx="367240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56176" y="1754313"/>
            <a:ext cx="183620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5B3944-6EC9-455C-92F7-0FEBAB23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805" y="5453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laag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54313"/>
            <a:ext cx="410445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3"/>
          <a:stretch/>
        </p:blipFill>
        <p:spPr bwMode="auto">
          <a:xfrm>
            <a:off x="6442364" y="1754313"/>
            <a:ext cx="151401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719EB0-657A-498C-BD94-E8B3E161C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56" y="5543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fbeeldingsresultaat voor drie kind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16" y="2492896"/>
            <a:ext cx="4090442" cy="32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-OMLAAG 10"/>
          <p:cNvSpPr/>
          <p:nvPr/>
        </p:nvSpPr>
        <p:spPr>
          <a:xfrm>
            <a:off x="4700624" y="1556792"/>
            <a:ext cx="303423" cy="9361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5F651A-083C-4A58-85F0-19C9C59C5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298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4: hoog en laag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10"/>
            <a:ext cx="8208912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83768" y="1759492"/>
            <a:ext cx="183620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://www.werkplekadviesgroep.nl/lib/sta-zit.jpg&amp;sa=X&amp;ei=LyXNT9eMGobg8APHy-G9AQ&amp;ved=0CAsQ8wc&amp;usg=AFQjCNE_FAtelbwp3C5NN2Y1VsSl4O9SbQ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3"/>
          <a:stretch/>
        </p:blipFill>
        <p:spPr bwMode="auto">
          <a:xfrm>
            <a:off x="4981198" y="1754313"/>
            <a:ext cx="1514012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307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1468760"/>
          </a:xfrm>
        </p:spPr>
        <p:txBody>
          <a:bodyPr/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5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02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zand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oetstappen%20in%20zand%20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628800"/>
            <a:ext cx="396044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EB3ACA-F34A-4C4B-8E12-D6E06CF16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94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hinkelen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3.bp.blogspot.com/_W9uTYOBBEyI/SQzRflFyBlI/AAAAAAAACXU/S8RiygPr5Sg/s400/P1060916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61662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33DF5F-A2F6-4E93-9E74-D6442807C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712" y="5649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knikkeren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images2-telegraaf.nl/multimedia/archive/01007/Knikker_1007514q.jpg&amp;sa=X&amp;ei=Fw_NT6roDdHE8QOxneTeCg&amp;ved=0CAsQ8wc&amp;usg=AFQjCNGoQCIZDupR_CXG-1uJ0MZ4vbmHE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926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129541-DE2E-4B2F-96B3-49BE3081D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793" y="55692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neerleggen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vloertegels-legg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B59D5F-357C-4CF5-A107-BB9A39916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515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puzzelen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://www.westbroek.com/pix/logged/05/20051210.jpg&amp;sa=X&amp;ei=KxXNT421PMrX8gPRwdSTAQ&amp;ved=0CAsQ8wc&amp;usg=AFQjCNGKu9IHSHLCt117cuSQ8qb2Aqpu7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328591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92A36B-6B8C-4140-BA27-354380D01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203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skeeleren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roelbos.nl/images/stories/skeeleren-roebos.jpg&amp;sa=X&amp;ei=mhXNT8eZL4ar8AO8hK2HAQ&amp;ved=0CAwQ8wc&amp;usg=AFQjCNFWafh1itvrShcl1mcZFRT0hHV9e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248471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DFEEB9-A38E-43DB-96A7-B92CB5D57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414" y="5405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spelletje doen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rupea.nl/Upload/maius_en_aurelia_spelen_een_spelletje.jpg&amp;sa=X&amp;ei=ZRXNT8iPO4fW8gOi2bX6Dw&amp;ved=0CAwQ8wc&amp;usg=AFQjCNFRteY8TakZ42SctFlSoAKVa62Vx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4726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C9D669-1BB2-4383-843A-7CE04D999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touwtje springen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otomart.files.wordpress.com/2009/05/hop-met-de-beentj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7666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8402F6-77D3-4A1F-98F1-70D00AF4F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348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verstoppertje spelen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3.bp.blogspot.com/-JIohoa7YhcI/TyPd0gLKNNI/AAAAAAAADOY/CPIpyasR0q0/s1600/verstoppertje+spelen.jpg&amp;sa=X&amp;ei=TRbNT9GQAsfN8QORy5mLAQ&amp;ved=0CAsQ8wc&amp;usg=AFQjCNElEEnjEG7u5hZLmun13zaI0YCfS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8326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BDC94D-521A-4CEF-A938-41632F452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059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voetballen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fclisse.nl/voetbal/images/stories/200809/jeugd-fclisse.jpg&amp;sa=X&amp;ei=lxbNT9HWNoSl8QOwxomsAQ&amp;ved=0CAsQ8wc&amp;usg=AFQjCNF6HL4OHoJUeVJ6eKi5sjhfHlHRG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6B8C59-4A9B-4194-AD14-73712E217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735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5: spelen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19649" y="1239722"/>
            <a:ext cx="8156807" cy="52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SI7hpqf18d_Fi89FsF4kE4vATLcGSjFzWlqcenszc4yVJZTNx7U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201398" cy="4417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90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zee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ee-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608511" cy="43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4CFAE8-5C50-4CA1-A706-99C487682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30" y="5533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257</Words>
  <Application>Microsoft Office PowerPoint</Application>
  <PresentationFormat>Diavoorstelling (4:3)</PresentationFormat>
  <Paragraphs>89</Paragraphs>
  <Slides>89</Slides>
  <Notes>0</Notes>
  <HiddenSlides>0</HiddenSlides>
  <MMClips>69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3" baseType="lpstr">
      <vt:lpstr>Arial</vt:lpstr>
      <vt:lpstr>Calibri</vt:lpstr>
      <vt:lpstr>Century Gothic</vt:lpstr>
      <vt:lpstr>Kantoorthema</vt:lpstr>
      <vt:lpstr>de woordkaarten van                            cursus 1 module 5</vt:lpstr>
      <vt:lpstr>PowerPoint-presentatie</vt:lpstr>
      <vt:lpstr>de berg (hoop)</vt:lpstr>
      <vt:lpstr>de golf/golven</vt:lpstr>
      <vt:lpstr>de kuil</vt:lpstr>
      <vt:lpstr>de schep</vt:lpstr>
      <vt:lpstr>het strand</vt:lpstr>
      <vt:lpstr>het zand</vt:lpstr>
      <vt:lpstr>de zee</vt:lpstr>
      <vt:lpstr>de zon</vt:lpstr>
      <vt:lpstr>de ochtend</vt:lpstr>
      <vt:lpstr>de middag</vt:lpstr>
      <vt:lpstr>horen</vt:lpstr>
      <vt:lpstr>scheppen</vt:lpstr>
      <vt:lpstr>zin hebben</vt:lpstr>
      <vt:lpstr>geen zin hebben</vt:lpstr>
      <vt:lpstr>Het woord van de dag 1: het strand</vt:lpstr>
      <vt:lpstr>Het verhaal dag 1 Klik op </vt:lpstr>
      <vt:lpstr> De verhaalplaten van dag 1 </vt:lpstr>
      <vt:lpstr> De verhaalplaten van dag 1 </vt:lpstr>
      <vt:lpstr> De verhaalplaten van dag 1 </vt:lpstr>
      <vt:lpstr> De verhaalplaten van dag 1 </vt:lpstr>
      <vt:lpstr> De verhaalplaten van dag 1 </vt:lpstr>
      <vt:lpstr>PowerPoint-presentatie</vt:lpstr>
      <vt:lpstr>de  bal</vt:lpstr>
      <vt:lpstr>de barbiepop</vt:lpstr>
      <vt:lpstr>de knikkers</vt:lpstr>
      <vt:lpstr>de pop</vt:lpstr>
      <vt:lpstr>de puzzel</vt:lpstr>
      <vt:lpstr>de rolschaats(en)</vt:lpstr>
      <vt:lpstr>de skeeler(s)/de skate(s)</vt:lpstr>
      <vt:lpstr>het speelgoed</vt:lpstr>
      <vt:lpstr>de speelgoedwinkel</vt:lpstr>
      <vt:lpstr>het spelletje</vt:lpstr>
      <vt:lpstr>het springtouw</vt:lpstr>
      <vt:lpstr>het zwaard</vt:lpstr>
      <vt:lpstr>komen</vt:lpstr>
      <vt:lpstr>neerleggen</vt:lpstr>
      <vt:lpstr>spelen</vt:lpstr>
      <vt:lpstr>allemaal</vt:lpstr>
      <vt:lpstr>de achterste</vt:lpstr>
      <vt:lpstr>de voorste</vt:lpstr>
      <vt:lpstr>het woord van de dag 2:  het speelgoed</vt:lpstr>
      <vt:lpstr>PowerPoint-presentatie</vt:lpstr>
      <vt:lpstr>de avond</vt:lpstr>
      <vt:lpstr>de broek</vt:lpstr>
      <vt:lpstr>de doos</vt:lpstr>
      <vt:lpstr>de fiets</vt:lpstr>
      <vt:lpstr>het gat</vt:lpstr>
      <vt:lpstr>de grond</vt:lpstr>
      <vt:lpstr>de knie</vt:lpstr>
      <vt:lpstr>de poes</vt:lpstr>
      <vt:lpstr>de stoep</vt:lpstr>
      <vt:lpstr>het touw</vt:lpstr>
      <vt:lpstr>geven</vt:lpstr>
      <vt:lpstr>krijgen</vt:lpstr>
      <vt:lpstr>rollen</vt:lpstr>
      <vt:lpstr>vallen</vt:lpstr>
      <vt:lpstr>weggaan</vt:lpstr>
      <vt:lpstr>neerzetten</vt:lpstr>
      <vt:lpstr>pijn/zeer doen</vt:lpstr>
      <vt:lpstr>los</vt:lpstr>
      <vt:lpstr>kapot</vt:lpstr>
      <vt:lpstr>open</vt:lpstr>
      <vt:lpstr>weg</vt:lpstr>
      <vt:lpstr>het woord van de dag 3: vallen</vt:lpstr>
      <vt:lpstr>Het verhaal dag 3 Klik op </vt:lpstr>
      <vt:lpstr> de verhaalplaten van dag 3 </vt:lpstr>
      <vt:lpstr> de verhaalplaten van dag 3 </vt:lpstr>
      <vt:lpstr> de verhaalplaten van dag 3 </vt:lpstr>
      <vt:lpstr> de verhaalplaten van dag 3 </vt:lpstr>
      <vt:lpstr>PowerPoint-presentatie</vt:lpstr>
      <vt:lpstr>de blokken</vt:lpstr>
      <vt:lpstr>omkeren</vt:lpstr>
      <vt:lpstr>hoog</vt:lpstr>
      <vt:lpstr>laag</vt:lpstr>
      <vt:lpstr>tussen</vt:lpstr>
      <vt:lpstr>het woord van de dag 4: hoog en laag</vt:lpstr>
      <vt:lpstr>PowerPoint-presentatie</vt:lpstr>
      <vt:lpstr>hinkelen</vt:lpstr>
      <vt:lpstr>knikkeren</vt:lpstr>
      <vt:lpstr>neerleggen</vt:lpstr>
      <vt:lpstr>puzzelen</vt:lpstr>
      <vt:lpstr>skeeleren</vt:lpstr>
      <vt:lpstr>een spelletje doen</vt:lpstr>
      <vt:lpstr>touwtje springen</vt:lpstr>
      <vt:lpstr>verstoppertje spelen</vt:lpstr>
      <vt:lpstr>voetballen</vt:lpstr>
      <vt:lpstr>het woord van de dag 5: spelen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                          Cursus 1 Module 5</dc:title>
  <dc:creator>Gebruiker</dc:creator>
  <cp:lastModifiedBy>Gabriëlle ten Klooster</cp:lastModifiedBy>
  <cp:revision>45</cp:revision>
  <dcterms:created xsi:type="dcterms:W3CDTF">2015-06-17T19:09:40Z</dcterms:created>
  <dcterms:modified xsi:type="dcterms:W3CDTF">2021-02-18T14:18:31Z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