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2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80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1" r:id="rId26"/>
    <p:sldId id="329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30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DC044-EA02-406C-8053-D1969EA3B52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4FD21-4ABB-41DA-8E52-4413E91DB7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38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FD21-4ABB-41DA-8E52-4413E91DB76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24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083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18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4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50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52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21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331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79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25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95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66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B34B7-0138-4979-98AD-61B529E855D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DFB2D-D514-4037-B1E8-1E6E0697A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53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eg"/><Relationship Id="rId5" Type="http://schemas.openxmlformats.org/officeDocument/2006/relationships/hyperlink" Target="http://www.google.nl/imgres?q=waslijn&amp;hl=nl&amp;biw=1920&amp;bih=793&amp;tbm=isch&amp;tbnid=COMDyJItPsmmzM:&amp;imgrefurl=http://www.duurzaamthuis.nl/het-is-lente-laat-de-was-vrolijk-buiten-wapperen&amp;docid=IIT64E0bFTWDSM&amp;imgurl=http://www.duurzaamthuis.nl/wp-content/uploads/2011/04/waslijn-drogen.jpg&amp;w=600&amp;h=371&amp;ei=eJ1LUP2cAeqG0AX5qYCYDw&amp;zoom=1&amp;iact=hc&amp;vpx=916&amp;vpy=436&amp;dur=7986&amp;hovh=176&amp;hovw=286&amp;tx=168&amp;ty=108&amp;sig=104438204577482536398&amp;page=1&amp;tbnh=94&amp;tbnw=152&amp;start=0&amp;ndsp=63&amp;ved=1t:429,r:35,s:0,i:235" TargetMode="Externa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gif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nl/imgres?q=kind+in+bad&amp;start=68&amp;hl=nl&amp;biw=1920&amp;bih=793&amp;tbm=isch&amp;tbnid=XxTJuEMFDjjakM:&amp;imgrefurl=http://nl.123rf.com/photo_5945335_kind-in-bad-kuip.html&amp;docid=69F82ylb-vpFqM&amp;itg=1&amp;imgurl=http://us.123rf.com/400wm/400/400/pacoayala/pacoayala0911/pacoayala091100881/5945335-kind-in-bad-kuip.jpg&amp;w=400&amp;h=266&amp;ei=-bpLUL_YL-yY0QX_94DQBQ&amp;zoom=1&amp;iact=hc&amp;vpx=281&amp;vpy=491&amp;dur=2097&amp;hovh=183&amp;hovw=275&amp;tx=141&amp;ty=145&amp;sig=104438204577482536398&amp;page=2&amp;tbnh=114&amp;tbnw=149&amp;ndsp=71&amp;ved=1t:429,r:48,s:68,i:155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7.jpeg"/><Relationship Id="rId5" Type="http://schemas.openxmlformats.org/officeDocument/2006/relationships/hyperlink" Target="http://www.google.nl/imgres?q=vuil+kind&amp;hl=nl&amp;sa=X&amp;biw=1920&amp;bih=793&amp;tbm=isch&amp;tbnid=LPm0DGyjG9_uiM:&amp;imgrefurl=http://www.wetenschap24.nl/nieuws/artikelen/2009/december/Lekker-vies.html&amp;docid=db4r-_YBZ-nOrM&amp;imgurl=http://www.wetenschap24.nl/.imaging/stk/wetenschap/zoom/media/wetenschap/noorderlicht/artikelen/2009/December/42862172/original/42862172.png&amp;w=613&amp;h=600&amp;ei=YLpLUL-9OPSY0QXL5oDgCA&amp;zoom=1&amp;iact=hc&amp;vpx=157&amp;vpy=239&amp;dur=1858&amp;hovh=222&amp;hovw=227&amp;tx=146&amp;ty=135&amp;sig=104438204577482536398&amp;page=1&amp;tbnh=100&amp;tbnw=105&amp;start=0&amp;ndsp=66&amp;ved=1t:429,r:0,s:0,i:73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5.jpeg"/><Relationship Id="rId5" Type="http://schemas.openxmlformats.org/officeDocument/2006/relationships/image" Target="../media/image39.jpe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image" Target="../media/image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hyperlink" Target="http://www.google.nl/imgres?q=sneeuwpop&amp;start=77&amp;hl=nl&amp;gbv=2&amp;biw=1920&amp;bih=817&amp;tbm=isch&amp;tbnid=6oNzCxjtNRe1cM:&amp;imgrefurl=http://nl.wikipedia.org/wiki/Sneeuwpop&amp;docid=VYbRgg2yqUIh9M&amp;imgurl=http://upload.wikimedia.org/wikipedia/commons/thumb/5/5e/MuseumBellerive.JPG/200px-MuseumBellerive.JPG&amp;w=200&amp;h=267&amp;ei=Agm6T4jeCceVOsipzJEK&amp;zoom=1&amp;iact=hc&amp;vpx=1705&amp;vpy=455&amp;dur=1849&amp;hovh=213&amp;hovw=160&amp;tx=116&amp;ty=148&amp;sig=114440088025714174403&amp;page=2&amp;tbnh=122&amp;tbnw=88&amp;ndsp=77&amp;ved=1t:429,r:25,s:77,i:56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0.mp4"/><Relationship Id="rId1" Type="http://schemas.microsoft.com/office/2007/relationships/media" Target="../media/media50.mp4"/><Relationship Id="rId5" Type="http://schemas.openxmlformats.org/officeDocument/2006/relationships/image" Target="../media/image30.png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image" Target="../media/image1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</a:rPr>
              <a:t>de woorden van cursus 3 </a:t>
            </a:r>
          </a:p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</a:rPr>
              <a:t>module 4</a:t>
            </a:r>
          </a:p>
        </p:txBody>
      </p:sp>
    </p:spTree>
    <p:extLst>
      <p:ext uri="{BB962C8B-B14F-4D97-AF65-F5344CB8AC3E}">
        <p14:creationId xmlns:p14="http://schemas.microsoft.com/office/powerpoint/2010/main" val="145233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wasmarmei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49685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4698AA-399D-4C5C-AB8D-664A1A4BF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487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wasknijper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asknijp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39620"/>
            <a:ext cx="518457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341E7A-3D14-41A4-9110-4C3B6A4CC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waslijn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3.gstatic.com/images?q=tbn:ANd9GcQ8rW5X_6o8WqnTmg2kr8rgxJvP5a914GnRRZsmSNgIlOhF_6KZ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90150"/>
            <a:ext cx="583264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3CD118-83D9-4B7E-A699-40E34C100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143" y="5479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wasmachine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asmachin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18676"/>
            <a:ext cx="432048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049313-4DF9-4D5D-AAE1-52FDE7CFB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16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weer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preekbeurten.info/wolken4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1256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B2B2AD-E28B-41D6-A1AE-A53104B8B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487" y="5440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6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bewegen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ewe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4104455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9CA0EF-901A-4DF1-9399-18BE92B01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910" y="55598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optillen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illen">
            <a:extLst>
              <a:ext uri="{FF2B5EF4-FFF2-40B4-BE49-F238E27FC236}">
                <a16:creationId xmlns:a16="http://schemas.microsoft.com/office/drawing/2014/main" id="{85C608F5-ADA1-4895-BB79-E5A69278C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49" y="2368104"/>
            <a:ext cx="5473138" cy="307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53B233-B79E-46A2-BA4B-A9C635860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6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onweren/bliksemen/donderen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likse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9"/>
            <a:ext cx="396044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69F377-AFB5-497C-AC8C-F76A4970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884" y="55339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6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regenen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regenen">
            <a:extLst>
              <a:ext uri="{FF2B5EF4-FFF2-40B4-BE49-F238E27FC236}">
                <a16:creationId xmlns:a16="http://schemas.microsoft.com/office/drawing/2014/main" id="{54991C49-7010-4CDD-9FD7-80F1D3CF8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40" y="2115801"/>
            <a:ext cx="5161756" cy="34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BC0BA2-E5EA-4F3A-80CF-275BE213A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333" y="5461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tikken (van de regen)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gen4fz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1125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634DFC-5F1D-48A3-9D1C-401CEA3A5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897" y="5516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2594520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waarschuwen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pload.wikimedia.org/wikipedia/commons/thumb/2/20/Nederlands_verkeersbord_J16.svg/220px-Nederlands_verkeersbord_J16.svg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70" y="1700809"/>
            <a:ext cx="446449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29B0F2-1B13-4B18-A9F7-433259D1B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702" y="5461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droog-nat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oto_paraplu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r="17452"/>
          <a:stretch/>
        </p:blipFill>
        <p:spPr bwMode="auto">
          <a:xfrm>
            <a:off x="1043608" y="1596262"/>
            <a:ext cx="3168352" cy="420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nl.dreamstime.com/nat-haar-thumb976316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89335"/>
            <a:ext cx="2773531" cy="421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EAA35A-8D9C-4724-AD10-1424BCB92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3208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ek_van_fiets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104456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D32E43-EFBC-4CE8-AD43-CBC75F523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317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kletsnat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lbum_large_14323_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396044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D29A76-5EF6-4F12-9DBD-01C2BE4CE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72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vuil-schoon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t0.gstatic.com/images?q=tbn:ANd9GcSNAIeP2D067uGmCnRWZ2_WBdsuj9DaUvJj47Yp8axjUJOpzi3adA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2664296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://t1.gstatic.com/images?q=tbn:ANd9GcR5c_6-TuJ6ujge4eM2aX_Ixx4KZ2Ci4uUPPz0acHAfZjrmDLup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71526"/>
            <a:ext cx="4211925" cy="309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CBDF2C-6D34-488A-8BB6-DEC9994BC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8930" y="55220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 het onweer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9208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likse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7"/>
            <a:ext cx="3600400" cy="4293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98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4D1 Natte was en een nat boe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0501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8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4\hoofdpersoo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651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4\C3 M4 D1 natte was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02" y="1600200"/>
            <a:ext cx="320059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333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5" name="Tijdelijke aanduiding voor inhoud 4" descr="D:\M.N. Origineel\MN origineel\MN cursus 3 origineel\ced 3\module 4\C3 M4 D1 natte was 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11" y="1600200"/>
            <a:ext cx="319837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670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domoor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lh6.ggpht.com/_oKMWsOgA0DE/TPsGDCkSYqI/AAAAAAAAMRA/0a4yojSPDfg/s1600/photos-of-people-doing-stupid-things-fat-man-on-little-bik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468052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CBE2EE-6244-4A38-B9B1-A5671C5A7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813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4\C3 M4 D1 natte was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02" y="1600200"/>
            <a:ext cx="320059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16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4\C3 M4 D1 natte was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11" y="1600200"/>
            <a:ext cx="319837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432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11560" y="108900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3955796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(het) hout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ut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t="8804" r="3140" b="8804"/>
          <a:stretch/>
        </p:blipFill>
        <p:spPr bwMode="auto">
          <a:xfrm>
            <a:off x="2123728" y="1772816"/>
            <a:ext cx="475252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AFB1FE-E9A1-4F3C-B705-B0B1FBDB6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493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1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(het) leer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eer%20rood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703616"/>
            <a:ext cx="410445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38CBB1-B761-464A-B24B-CBD1DF938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2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(het) plastic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rop-plastic-bottle-collec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1125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19CC44-2473-4912-A3C2-8B441AF82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40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(de) steen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0194907-nijmegen-beeldhouwstenen-stenen-steen-beeldhouw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/>
        </p:blipFill>
        <p:spPr bwMode="auto">
          <a:xfrm>
            <a:off x="1907704" y="1700808"/>
            <a:ext cx="532859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676E2F-E1C3-4ADF-B6A8-DEE1978FF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269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9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(de) wol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rewelwoo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685319"/>
            <a:ext cx="4680519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473631-FCE2-41A2-B09D-B03FEFDD5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(het) ijzer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oedapest_zwaard_ijzer_strij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5624"/>
            <a:ext cx="576064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C871A9-1394-4652-8F72-F858E90D9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744" y="550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3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(het) zilver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ola_zwangerschapsbel_zilver_ster_ma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99A763-E3C1-4C6C-858B-4C907B22E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50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7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bliksem (het licht)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likse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09634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8A3B7A-931A-4CD9-AF46-1D76B7992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84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(het) glas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la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1772815"/>
            <a:ext cx="3816424" cy="41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631AEF-4375-4785-B563-193FE3A87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630" y="5506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oel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62" y="1700808"/>
            <a:ext cx="460851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E12B97-F1D6-449B-84AA-24386CF0C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hard-zacht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0194907-nijmegen-beeldhouwstenen-stenen-steen-beeldhouw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1"/>
          <a:stretch/>
        </p:blipFill>
        <p:spPr bwMode="auto">
          <a:xfrm>
            <a:off x="899592" y="1628800"/>
            <a:ext cx="3456384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crewelwool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456384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C964DD-B49D-49FA-9C5A-A4F5CD53E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8985" y="55291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taalfuncties</a:t>
            </a:r>
            <a:r>
              <a:rPr lang="en-US" dirty="0"/>
              <a:t> van dag 2</a:t>
            </a:r>
            <a:endParaRPr lang="nl-NL" dirty="0"/>
          </a:p>
        </p:txBody>
      </p:sp>
      <p:pic>
        <p:nvPicPr>
          <p:cNvPr id="1026" name="Picture 2" descr="C:\Users\Gebruiker\Pictures\MP Navigator EX\2016_11_20\IMG_000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"/>
          <a:stretch/>
        </p:blipFill>
        <p:spPr bwMode="auto">
          <a:xfrm rot="10800000">
            <a:off x="2771800" y="1196752"/>
            <a:ext cx="3646136" cy="50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007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9000"/>
            <a:ext cx="7740000" cy="4680000"/>
          </a:xfrm>
        </p:spPr>
        <p:txBody>
          <a:bodyPr/>
          <a:lstStyle/>
          <a:p>
            <a:endParaRPr lang="nl-NL" dirty="0"/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91645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schaats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haat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17712"/>
            <a:ext cx="5112568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1019C9-CB7F-4B3E-BAD0-9B3469C82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9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kruisje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kruis hanger">
            <a:extLst>
              <a:ext uri="{FF2B5EF4-FFF2-40B4-BE49-F238E27FC236}">
                <a16:creationId xmlns:a16="http://schemas.microsoft.com/office/drawing/2014/main" id="{613489EE-EBDA-44E4-A09E-DD9F9116B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72" y="1706252"/>
            <a:ext cx="3243138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kruisspin">
            <a:extLst>
              <a:ext uri="{FF2B5EF4-FFF2-40B4-BE49-F238E27FC236}">
                <a16:creationId xmlns:a16="http://schemas.microsoft.com/office/drawing/2014/main" id="{2269971F-ABEF-4136-AC7A-D7A07E871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53" y="1710941"/>
            <a:ext cx="3127476" cy="416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03698D-4D5B-4C46-8488-3B92ABA13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271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4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sneeuwpop/de sneeuwman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neeuwpo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295232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ECFC3D-1EDD-4BB3-B477-672928026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sneeuwstorm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1.standaardcdn.be/Assets/Images_Upload/2011/02/03/188187-01-09.jpg.h380.jpg.56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04056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28CF08-7167-4824-A617-DF41A6D59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spin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foekedijkstra.nl/wordpress/wp-content/uploads/2010/10/spin-300x21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3616"/>
            <a:ext cx="475252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B688D1-136F-45DF-AE73-908AA7E18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8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donder (het geluid)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onde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39620"/>
            <a:ext cx="576064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F37D24-E710-4B69-9528-6BF221F38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26" y="5450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1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spinnenweb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pinnenweb%20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532859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CC5D12-B1B2-4CD3-8F8D-1DA6D55C5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37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stilte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huubgoud.files.wordpress.com/2012/03/998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48672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9C6428-4A93-4576-BE7B-E954E7984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41" y="5406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6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temperatuur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:\Users\Gebruiker\Pictures\2012_05_08\klanklessen_00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2427009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9F5B71-9D18-4B15-891A-656CF4622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vijver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ijver%20in%20Park%20Nuen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12567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22A38B-C0C5-4FD5-A816-2E1EEFD5D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waarschuwing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pload.wikimedia.org/wikipedia/commons/thumb/2/20/Nederlands_verkeersbord_J16.svg/220px-Nederlands_verkeersbord_J16.svg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5"/>
            <a:ext cx="460851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C408D4-5820-4689-9187-CB5C5F540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5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ijspegel(s)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Jspegels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256583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93EE07-4C48-4D16-9BAF-99B456794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3" y="5465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sneeuwen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49271035_938355-sneeuwstor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328591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AD1EAE-52DA-4911-A3D4-C97F420E0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955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stormen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torm-1-Bo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25658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D73A6C-9379-46A2-B28C-0F6EA1E93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910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verzinnen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ociaalopstap.nl/file/images/name/oplossing_geven_ced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32048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649194-C87B-4BFC-B971-9D8CA2CD3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vriezen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hoppen.blog.nl/files/2008/12/ijsblokki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496855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804D2B-91D3-4A0C-836B-C71BF999F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382" y="566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klomp(en)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uten_klomp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700808"/>
            <a:ext cx="49685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8ECB38-5484-4CD0-9DDD-DE5CFE708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279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sneeuwpop</a:t>
            </a:r>
          </a:p>
        </p:txBody>
      </p:sp>
      <p:pic>
        <p:nvPicPr>
          <p:cNvPr id="4" name="Tijdelijke aanduiding voor inhoud 3" descr="http://t3.gstatic.com/images?q=tbn:ANd9GcRv5fgS0O_qIYQ_rVf-3CMO1LI7zzyhU3uCg3K_47oPYVaTpBk7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3384376" cy="475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6C4CB4-CB93-4202-869E-31135324D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821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2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3: stormen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83568" y="1340768"/>
            <a:ext cx="784887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orm-1-Bo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6021070" cy="3864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9969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4D3 De sneeuwstor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7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4\C3 M4 D3 sneeuwstorm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30" y="1600200"/>
            <a:ext cx="3209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2540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4\C3 M4 D3 sneeuwstorm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17" y="1600200"/>
            <a:ext cx="319596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8055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4\C3 M4 D3 sneeuwstorm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24" y="1600200"/>
            <a:ext cx="319675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998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4\C3 M4 D3 sneeuwstorm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59" y="1600200"/>
            <a:ext cx="3200681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5988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9000"/>
            <a:ext cx="7740000" cy="4680000"/>
          </a:xfrm>
        </p:spPr>
        <p:txBody>
          <a:bodyPr/>
          <a:lstStyle/>
          <a:p>
            <a:endParaRPr lang="nl-NL" dirty="0"/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31598346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tuk_holle_hoek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0851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C05CA5-5771-45D5-81E5-4990E8BEF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lijn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IJ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700808"/>
            <a:ext cx="3240359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E2C774-33C1-436E-92A9-76842CCAA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595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lawaai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palgroenlinks.nl/uploads/pics/luchtmacht_lawaai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7"/>
            <a:ext cx="489654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AC2DE2-933A-4A74-8C02-8C9ADFA35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440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2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midden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bullseye">
            <a:extLst>
              <a:ext uri="{FF2B5EF4-FFF2-40B4-BE49-F238E27FC236}">
                <a16:creationId xmlns:a16="http://schemas.microsoft.com/office/drawing/2014/main" id="{8EF45130-85C6-4725-B70B-1BBD9AE4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04" y="2124080"/>
            <a:ext cx="4543392" cy="34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86717F-6CAA-40C4-A448-647428902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168" y="5484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rechthoek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nijplankKersenhoutRechthoe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1662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3B339D-BA3A-4215-B968-E80C18F80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lijn trekken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8_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38" y="1807097"/>
            <a:ext cx="504056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443EDD-EBD1-4D2D-8E76-1DAA4319F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995" y="54961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3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de taalfuncties van dag 4 </a:t>
            </a:r>
            <a:br>
              <a:rPr lang="nl-NL"/>
            </a:br>
            <a:r>
              <a:rPr lang="nl-NL"/>
              <a:t>(herhaling van dag 2)</a:t>
            </a:r>
          </a:p>
        </p:txBody>
      </p:sp>
      <p:pic>
        <p:nvPicPr>
          <p:cNvPr id="4" name="Picture 2" descr="C:\Users\Gebruiker\Pictures\MP Navigator EX\2016_11_20\IMG_000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"/>
          <a:stretch/>
        </p:blipFill>
        <p:spPr bwMode="auto">
          <a:xfrm rot="10800000">
            <a:off x="2934040" y="1600200"/>
            <a:ext cx="327591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5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lucht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uch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040559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02539C-A0DA-46E9-8A73-5FA124317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2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tuinstoel(en)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images.aanbod.be/gallery/670x503-0/933022/curver-twee-witte-tuinstoelen-kussen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8863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98BBCF-AC33-4E2F-B24A-2523BC2D5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464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253</Words>
  <Application>Microsoft Office PowerPoint</Application>
  <PresentationFormat>Diavoorstelling (4:3)</PresentationFormat>
  <Paragraphs>83</Paragraphs>
  <Slides>73</Slides>
  <Notes>1</Notes>
  <HiddenSlides>0</HiddenSlides>
  <MMClips>55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73</vt:i4>
      </vt:variant>
    </vt:vector>
  </HeadingPairs>
  <TitlesOfParts>
    <vt:vector size="77" baseType="lpstr">
      <vt:lpstr>Arial</vt:lpstr>
      <vt:lpstr>Calibri</vt:lpstr>
      <vt:lpstr>Century Gothic</vt:lpstr>
      <vt:lpstr>Kantoorthema</vt:lpstr>
      <vt:lpstr>PowerPoint-presentatie</vt:lpstr>
      <vt:lpstr>PowerPoint-presentatie</vt:lpstr>
      <vt:lpstr>de domoor</vt:lpstr>
      <vt:lpstr>de bliksem (het licht)</vt:lpstr>
      <vt:lpstr>de donder (het geluid)</vt:lpstr>
      <vt:lpstr>de klomp(en)</vt:lpstr>
      <vt:lpstr>het lawaai</vt:lpstr>
      <vt:lpstr>de lucht</vt:lpstr>
      <vt:lpstr>de tuinstoel(en)</vt:lpstr>
      <vt:lpstr>de was</vt:lpstr>
      <vt:lpstr>de wasknijper</vt:lpstr>
      <vt:lpstr>de waslijn</vt:lpstr>
      <vt:lpstr>de wasmachine</vt:lpstr>
      <vt:lpstr>het weer</vt:lpstr>
      <vt:lpstr>bewegen</vt:lpstr>
      <vt:lpstr>optillen</vt:lpstr>
      <vt:lpstr>onweren/bliksemen/donderen</vt:lpstr>
      <vt:lpstr>regenen</vt:lpstr>
      <vt:lpstr>tikken (van de regen)</vt:lpstr>
      <vt:lpstr>waarschuwen</vt:lpstr>
      <vt:lpstr>droog-nat</vt:lpstr>
      <vt:lpstr>gek</vt:lpstr>
      <vt:lpstr>kletsnat</vt:lpstr>
      <vt:lpstr>vuil-schoon</vt:lpstr>
      <vt:lpstr>Het woord van de dag 1: het onweer</vt:lpstr>
      <vt:lpstr>Het verhaal dag 1 Klik op </vt:lpstr>
      <vt:lpstr> de verhaalplaten van dag 1 </vt:lpstr>
      <vt:lpstr>  de verhaalplaten van dag 1  </vt:lpstr>
      <vt:lpstr> de verhaalplaten van dag 1 </vt:lpstr>
      <vt:lpstr> de verhaalplaten van dag 1 </vt:lpstr>
      <vt:lpstr> de verhaalplaten van dag 1 </vt:lpstr>
      <vt:lpstr>PowerPoint-presentatie</vt:lpstr>
      <vt:lpstr>(het) hout</vt:lpstr>
      <vt:lpstr>(het) leer</vt:lpstr>
      <vt:lpstr>(het) plastic</vt:lpstr>
      <vt:lpstr>(de) steen</vt:lpstr>
      <vt:lpstr>(de) wol</vt:lpstr>
      <vt:lpstr>(het) ijzer</vt:lpstr>
      <vt:lpstr>(het) zilver</vt:lpstr>
      <vt:lpstr>(het) glas</vt:lpstr>
      <vt:lpstr>voelen</vt:lpstr>
      <vt:lpstr>hard-zacht</vt:lpstr>
      <vt:lpstr>de taalfuncties van dag 2</vt:lpstr>
      <vt:lpstr>PowerPoint-presentatie</vt:lpstr>
      <vt:lpstr>de schaats</vt:lpstr>
      <vt:lpstr>het kruisje</vt:lpstr>
      <vt:lpstr>de sneeuwpop/de sneeuwman</vt:lpstr>
      <vt:lpstr>de sneeuwstorm</vt:lpstr>
      <vt:lpstr>de spin</vt:lpstr>
      <vt:lpstr>het spinnenweb</vt:lpstr>
      <vt:lpstr>de stilte</vt:lpstr>
      <vt:lpstr>de temperatuur</vt:lpstr>
      <vt:lpstr>de vijver</vt:lpstr>
      <vt:lpstr>de waarschuwing</vt:lpstr>
      <vt:lpstr>de ijspegel(s)</vt:lpstr>
      <vt:lpstr>sneeuwen</vt:lpstr>
      <vt:lpstr>stormen</vt:lpstr>
      <vt:lpstr>verzinnen</vt:lpstr>
      <vt:lpstr>vriezen</vt:lpstr>
      <vt:lpstr>de sneeuwpop</vt:lpstr>
      <vt:lpstr>Het woord van de dag 3: stormen</vt:lpstr>
      <vt:lpstr>Het verhaal dag 3 Klik op </vt:lpstr>
      <vt:lpstr> de verhaalplaten van dag 3 </vt:lpstr>
      <vt:lpstr> de verhaalplaten van dag 3 </vt:lpstr>
      <vt:lpstr> de verhaalplaten van dag 3 </vt:lpstr>
      <vt:lpstr> de verhaalplaten van dag 3 </vt:lpstr>
      <vt:lpstr>PowerPoint-presentatie</vt:lpstr>
      <vt:lpstr>de hoek</vt:lpstr>
      <vt:lpstr>de lijn</vt:lpstr>
      <vt:lpstr>het midden</vt:lpstr>
      <vt:lpstr>de rechthoek</vt:lpstr>
      <vt:lpstr>een lijn trekken</vt:lpstr>
      <vt:lpstr>de taalfuncties van dag 4  (herhaling van dag 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C3 M4</dc:title>
  <dc:creator>Gebruiker</dc:creator>
  <cp:lastModifiedBy>Gabriëlle ten Klooster</cp:lastModifiedBy>
  <cp:revision>18</cp:revision>
  <dcterms:created xsi:type="dcterms:W3CDTF">2015-07-05T08:13:22Z</dcterms:created>
  <dcterms:modified xsi:type="dcterms:W3CDTF">2021-02-25T09:26:12Z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