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311" r:id="rId26"/>
    <p:sldId id="327" r:id="rId27"/>
    <p:sldId id="345" r:id="rId28"/>
    <p:sldId id="316" r:id="rId29"/>
    <p:sldId id="317" r:id="rId30"/>
    <p:sldId id="318" r:id="rId31"/>
    <p:sldId id="319" r:id="rId32"/>
    <p:sldId id="320" r:id="rId33"/>
    <p:sldId id="341" r:id="rId34"/>
    <p:sldId id="342" r:id="rId35"/>
    <p:sldId id="280" r:id="rId36"/>
    <p:sldId id="281" r:id="rId37"/>
    <p:sldId id="282" r:id="rId38"/>
    <p:sldId id="283" r:id="rId39"/>
    <p:sldId id="284" r:id="rId40"/>
    <p:sldId id="312" r:id="rId41"/>
    <p:sldId id="339" r:id="rId42"/>
    <p:sldId id="340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13" r:id="rId59"/>
    <p:sldId id="343" r:id="rId60"/>
    <p:sldId id="301" r:id="rId61"/>
    <p:sldId id="302" r:id="rId62"/>
    <p:sldId id="30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4" r:id="rId71"/>
    <p:sldId id="346" r:id="rId72"/>
    <p:sldId id="333" r:id="rId73"/>
    <p:sldId id="336" r:id="rId74"/>
    <p:sldId id="334" r:id="rId75"/>
    <p:sldId id="338" r:id="rId76"/>
    <p:sldId id="315" r:id="rId7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062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61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88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3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93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804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43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2920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25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86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04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AFCD-151D-462D-9A4C-BABFEAFA274C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4205D-C633-4FE7-B329-FF30947900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01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0.jpeg"/><Relationship Id="rId5" Type="http://schemas.openxmlformats.org/officeDocument/2006/relationships/hyperlink" Target="http://www.google.nl/imgres?q=jongen&amp;hl=nl&amp;gbv=2&amp;biw=1920&amp;bih=817&amp;tbm=isch&amp;tbnid=zPuxBl3chSakBM:&amp;imgrefurl=http://www.sleutelstad.nl/nieuws/archief/2010/12/13-jarige-jongen-uit-leiden-vermist&amp;docid=bSaXCccWU3VvTM&amp;imgurl=http://www.sleutelstad.nl/public/images/riad.jpg&amp;w=300&amp;h=378&amp;ei=kiK0T4HJN42zhAeIrJWMDg&amp;zoom=1&amp;iact=hc&amp;vpx=1265&amp;vpy=131&amp;dur=1454&amp;hovh=252&amp;hovw=200&amp;tx=92&amp;ty=131&amp;sig=114440088025714174403&amp;page=1&amp;tbnh=88&amp;tbnw=69&amp;start=0&amp;ndsp=75&amp;ved=1t:429,r:13,s:0,i:164" TargetMode="Externa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1.jpeg"/><Relationship Id="rId5" Type="http://schemas.openxmlformats.org/officeDocument/2006/relationships/hyperlink" Target="http://www.google.nl/imgres?q=meisje&amp;hl=nl&amp;gbv=2&amp;biw=1920&amp;bih=817&amp;tbm=isch&amp;tbnid=h4X1Fx_Ji8HnmM:&amp;imgrefurl=http://frontpage.fok.nl/nieuws/244737/1/1/50/upd-meisje-7-ontvoerd-in-ede.html&amp;docid=rnr69zGF0HK0eM&amp;imgurl=http://i.fokzine.net/upload/090527_210577_Ontvoerd%20meisje%20270509.jpg&amp;w=347&amp;h=485&amp;ei=6yK0T-rfAcPKhAev9KmIDg&amp;zoom=1&amp;iact=hc&amp;vpx=449&amp;vpy=349&amp;dur=1677&amp;hovh=266&amp;hovw=190&amp;tx=124&amp;ty=142&amp;sig=114440088025714174403&amp;page=1&amp;tbnh=121&amp;tbnw=97&amp;start=0&amp;ndsp=67&amp;ved=1t:429,r:30,s:0,i:133" TargetMode="External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6.gif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1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1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2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5.mp4"/><Relationship Id="rId1" Type="http://schemas.microsoft.com/office/2007/relationships/media" Target="../media/media55.mp4"/><Relationship Id="rId5" Type="http://schemas.openxmlformats.org/officeDocument/2006/relationships/image" Target="../media/image28.png"/><Relationship Id="rId4" Type="http://schemas.openxmlformats.org/officeDocument/2006/relationships/image" Target="../media/image64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0033CC"/>
                </a:solidFill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4400" b="1" dirty="0">
                <a:solidFill>
                  <a:srgbClr val="0033CC"/>
                </a:solidFill>
                <a:latin typeface="Century Gothic" panose="020B0502020202020204" pitchFamily="34" charset="0"/>
              </a:rPr>
              <a:t>cursus 1 module 3</a:t>
            </a:r>
            <a:endParaRPr lang="nl-NL" sz="4400" dirty="0"/>
          </a:p>
          <a:p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2882070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oor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ikikids.wiki.kennisnet.nl/images/thumb/c/c2/Oor1.jpg/300px-Oor1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920" y="1775624"/>
            <a:ext cx="27801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215273-F033-43F7-B230-68FB934C4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pleister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atvsafety.nl/plaatjes/EHBO_pic_materialen_textiel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7632"/>
            <a:ext cx="590465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150495-AAC6-4417-905C-E0933B648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374" y="5320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6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prik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pri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6356598" cy="3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239A3C-5A45-4F5E-AEA0-3BA391E76D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pijn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77461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pri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43705"/>
            <a:ext cx="6178302" cy="411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F46EFD-F48D-4C63-B30F-4E6F32F45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9222" y="5368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0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tong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t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7"/>
            <a:ext cx="4254088" cy="425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31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stoel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stoel wachtruim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716" y="1616432"/>
            <a:ext cx="3750568" cy="442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2B3DC9-B390-4140-96FB-597E5E325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094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weegschaal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weegscha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9115"/>
            <a:ext cx="4397474" cy="439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FAC6D7-FDF0-427D-8026-13DAA6E95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4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luisteren</a:t>
            </a:r>
          </a:p>
        </p:txBody>
      </p:sp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opeenrijtje.com.s3.amazonaws.com/Niet%20luisteren/Luisteren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7260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6648DF-7CB5-4218-8078-D115A8A74D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2081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laten zien</a:t>
            </a:r>
          </a:p>
        </p:txBody>
      </p:sp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obsanniemgschmidt.nl/foto/km_2008_2009/p7hg_img_3/fullsize/Nog_even_het_plaatje_laten_zien_fs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05509"/>
            <a:ext cx="532859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80BA4D-3724-48DB-8116-7C822C007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350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wegen</a:t>
            </a:r>
          </a:p>
        </p:txBody>
      </p:sp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wegen weegscha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57503"/>
            <a:ext cx="6192688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4AD9A5-16DD-4448-9545-0B3D8D8AE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570" y="5386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8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419872" y="2700519"/>
            <a:ext cx="20938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800" b="1">
                <a:solidFill>
                  <a:srgbClr val="0000FF"/>
                </a:solidFill>
                <a:latin typeface="Century Gothic" panose="020B0502020202020204" pitchFamily="34" charset="0"/>
              </a:rPr>
              <a:t>dag 1</a:t>
            </a:r>
            <a:r>
              <a:rPr lang="nl-NL" sz="4800" b="1">
                <a:latin typeface="Century Gothic" panose="020B0502020202020204" pitchFamily="34" charset="0"/>
              </a:rPr>
              <a:t> 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407335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blauw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liefdekentje.nl/images/product_images/thumbnail_Flock_Blau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552728" cy="404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6F5802-1C08-4E06-B818-BF284492D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6" y="5334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0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bruin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42" y="1810113"/>
            <a:ext cx="6444716" cy="392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D9409E-D0F3-4041-8683-E6B9EEE32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278" y="5197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klaar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www.ervaarhetnieuwewerken.nl/wp-content/uploads/2012/07/beeld-New-Broom_pagina-Wat-het-oplevert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26321"/>
            <a:ext cx="5040560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C24118-529C-402A-9F22-409DB44C9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4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5405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veroniquejager.nl/shop/images/21762%20India%20Hicks%20Casuarini%20Schatkist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54312"/>
            <a:ext cx="4207197" cy="403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1BBDDB-0434-43EE-B77B-B7673C784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441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dicht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Fv%2034%20c%20Buizen%20doos%20dicht%20450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3" y="1790316"/>
            <a:ext cx="5076565" cy="396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B9902F-9E27-4F62-A711-1831E8219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7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1: de dokter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539552" y="1412776"/>
            <a:ext cx="8136904" cy="46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peuterkleuter.jongegezinnen.nl/upload_mm/0/b/4/13098_fullimage_jeugdartsb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00600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721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sz="2700" dirty="0"/>
              <a:t>De taalfuncties van dag 1: </a:t>
            </a:r>
            <a:br>
              <a:rPr lang="nl-NL" sz="2700" dirty="0"/>
            </a:br>
            <a:r>
              <a:rPr lang="nl-NL" sz="2700" dirty="0"/>
              <a:t>het benoemen van een voorwerp, begroeten, gedag zeggen, bedanken</a:t>
            </a:r>
            <a:br>
              <a:rPr lang="nl-NL" sz="2700" dirty="0"/>
            </a:br>
            <a:endParaRPr lang="nl-NL" sz="27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/>
              <a:t>Het benoemen van een voorwerp: </a:t>
            </a:r>
          </a:p>
          <a:p>
            <a:r>
              <a:rPr lang="nl-NL" dirty="0"/>
              <a:t>- Wat is dit?</a:t>
            </a:r>
          </a:p>
          <a:p>
            <a:r>
              <a:rPr lang="nl-NL" dirty="0"/>
              <a:t>- Dit is … / Het is …	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Begroeten:</a:t>
            </a:r>
          </a:p>
          <a:p>
            <a:r>
              <a:rPr lang="nl-NL" dirty="0"/>
              <a:t>- Dag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Gedag zeggen:</a:t>
            </a:r>
          </a:p>
          <a:p>
            <a:r>
              <a:rPr lang="nl-NL" dirty="0"/>
              <a:t>- Tot ziens!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Bedanken:</a:t>
            </a:r>
          </a:p>
          <a:p>
            <a:r>
              <a:rPr lang="nl-NL" dirty="0"/>
              <a:t>- Dankjewel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489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1M3D1 Sem moet naar de dokte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634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05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9" name="Tijdelijke aanduiding voor inhoud 8" descr="C:\Users\Gebruiker\Documents\M.N. Prisma\MN origineel\MN cursus 1 origineel\MN-Cursus-1-Tapes\module 3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282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8" name="Tijdelijke aanduiding voor inhoud 7" descr="C:\Users\Gebruiker\Documents\M.N. Prisma\MN origineel\MN cursus 1 origineel\MN-Cursus-1-Tapes\module 3\C1 M3 D1 Sem moet naar de dokter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6842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(school)dokter</a:t>
            </a:r>
          </a:p>
        </p:txBody>
      </p:sp>
      <p:pic>
        <p:nvPicPr>
          <p:cNvPr id="6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jdelijke aanduiding voor inhoud 3" descr="http://peuterkleuter.jongegezinnen.nl/upload_mm/0/b/4/13098_fullimage_jeugdartsbw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514E0A-B151-4DD8-9F07-E4B1DC682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2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5" name="Tijdelijke aanduiding voor inhoud 4" descr="C:\Users\Gebruiker\Documents\M.N. Prisma\MN origineel\MN cursus 1 origineel\MN-Cursus-1-Tapes\module 3\C1 M3 D1 Sem moet naar de dokter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340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3\C1 M3 D1 Sem moet naar de dokter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6778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3\C1 M3 D1 Sem moet naar de dokter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051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957455" y="2564904"/>
            <a:ext cx="226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4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2:</a:t>
            </a:r>
            <a:r>
              <a:rPr lang="nl-NL" sz="4800" b="1" dirty="0">
                <a:latin typeface="Century Gothic" panose="020B0502020202020204" pitchFamily="34" charset="0"/>
              </a:rPr>
              <a:t> 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2025664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gezicht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TjogNzmeqnvz5M9vg_SH6jOhXZSOFH0aldMTEOPEB80BunHVMuEJSe-fSX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72816"/>
            <a:ext cx="345638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882DE0-D949-4B6F-9148-C29B13CE51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64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haar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ahiastation.com/images/haar-0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847632"/>
            <a:ext cx="338437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BFA7F7-9C4F-4D15-90F1-BC415EC94B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90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9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neus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neus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9287" y="1684727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3D3564-05A6-40C1-B851-D8C90C6969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06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8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tekening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tekening ki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2"/>
          <a:stretch/>
        </p:blipFill>
        <p:spPr bwMode="auto">
          <a:xfrm>
            <a:off x="1691680" y="1773722"/>
            <a:ext cx="6163264" cy="410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6E0191-44B9-4E18-AD2B-BF8D40445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290" y="5394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4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uitknippen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jojoli.nl/uploads/tx_commerce/Jojoli_label_uitknippen_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7"/>
            <a:ext cx="30963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1778A8-3A70-41BB-943C-F52A160EA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388" y="54777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2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zwart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pureverfshop.nl/modules/webshop/uploads/large/250-zwart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808386"/>
            <a:ext cx="39243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C268EB-AC80-4B20-90DF-52A3506CF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2453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9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arm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prplastic.com/images/arm-lift-3a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8052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B8619F-69D8-4B80-A85C-2844F5C8E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7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het gezicht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12776"/>
            <a:ext cx="8208912" cy="504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2.gstatic.com/images?q=tbn:ANd9GcTjogNzmeqnvz5M9vg_SH6jOhXZSOFH0aldMTEOPEB80BunHVMuEJSe-fSX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4176464" cy="45976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hoek 5"/>
          <p:cNvSpPr/>
          <p:nvPr/>
        </p:nvSpPr>
        <p:spPr>
          <a:xfrm>
            <a:off x="4451614" y="3244334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9391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203848" y="2348880"/>
            <a:ext cx="53285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66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3</a:t>
            </a:r>
            <a:endParaRPr lang="nl-NL" sz="6600" dirty="0"/>
          </a:p>
        </p:txBody>
      </p:sp>
    </p:spTree>
    <p:extLst>
      <p:ext uri="{BB962C8B-B14F-4D97-AF65-F5344CB8AC3E}">
        <p14:creationId xmlns:p14="http://schemas.microsoft.com/office/powerpoint/2010/main" val="8106377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de jongen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SJKWjpQKFKQQUW-ctTuSuPPL4PV7CBOZM2JURHaPjowCCR-Fkv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44824"/>
            <a:ext cx="33843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B32C4E-CE84-4DB6-855B-30B533448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450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0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meisje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6SKtHnlY2SF1cFIDmCF_jR-jt9BFfL2EYi7_iCwqNi78BKCbRx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0243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C469BD-7C33-41F5-81FC-7564274A1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541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4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been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kiesbeter.nl/object_binary/o199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5624"/>
            <a:ext cx="23042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1BAB9D-DFBC-44F4-B770-10A71882E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927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bil(</a:t>
            </a:r>
            <a:r>
              <a:rPr lang="nl-NL" dirty="0" err="1"/>
              <a:t>len</a:t>
            </a:r>
            <a:r>
              <a:rPr lang="nl-NL" dirty="0"/>
              <a:t>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ilburgpluche.nl/wp-content/uploads/2010/02/billen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96044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2C8BFA-98DA-4AD4-9EE1-264872BCD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8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evinvermassen.be/Oefeningen_Nederlands/NT2/Lichaam/han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1642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B587A9-6620-4385-98DC-7ED3781090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762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hoofd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fbeeldingsresultaat voor hoof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7147"/>
            <a:ext cx="6544727" cy="368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374A1E-8B13-4FFE-84AC-A3D0F0CF2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1113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7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lichaam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.s-bol.com/imgbase0/large/BOOKCOVER/FC/9/0/5/4/8/9054836903.gif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5"/>
          <a:stretch/>
        </p:blipFill>
        <p:spPr bwMode="auto">
          <a:xfrm>
            <a:off x="2699792" y="1700808"/>
            <a:ext cx="3600400" cy="4080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4759B8-FF3C-451C-BD8D-F2C0FCEB7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164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4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nagel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ag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08511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0955EA-830A-4769-9820-F39FDC366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38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8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bril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ril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1739620"/>
            <a:ext cx="62646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1469C4-0332-40D3-BDCF-A8B8FD1B1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09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rug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fbeeldingsresultaat voor ru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70" b="21897"/>
          <a:stretch/>
        </p:blipFill>
        <p:spPr bwMode="auto">
          <a:xfrm>
            <a:off x="2123728" y="1861645"/>
            <a:ext cx="5472608" cy="393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AFF68B-88D7-428E-94DF-59F7AF3159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2" y="53066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teen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thumb/5/5d/Tenen.jpg/250px-Ten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BE7A1E-2BAC-44D4-9CD6-CB3F480F49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6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vinger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fbeeldingsresultaat voor ving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1692021"/>
            <a:ext cx="3024336" cy="427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FC5540-4A06-4FBA-9B96-22BBBF42E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hoonheidssalon-linda.nl/Images/voet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36004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A358F-A89D-4DC4-B68B-EC438C05A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8313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aanraken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anra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0851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250124-7F36-4489-A796-3988FB0FD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499" y="538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aanwijzen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ieuwsvoordietisten.nl/uploads/pics/th_etiket_aanwijzen_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36724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9720C8-4CD5-411C-BF7F-43C984CFEA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451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ev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3C22D9-AA51-41FF-A56C-A78EBED2C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4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brengen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Afbeeldingsresultaat voor brengen ontbij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96265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73D774-DFAE-42C7-84AC-7A7D34DBA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291" y="5434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3: </a:t>
            </a:r>
            <a:br>
              <a:rPr lang="nl-NL" b="1" dirty="0"/>
            </a:br>
            <a:r>
              <a:rPr lang="nl-NL" b="1" dirty="0"/>
              <a:t>het lichaam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28800"/>
            <a:ext cx="7920880" cy="482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s.s-bol.com/imgbase0/large/BOOKCOVER/FC/9/0/5/4/8/9054836903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5"/>
          <a:stretch/>
        </p:blipFill>
        <p:spPr bwMode="auto">
          <a:xfrm>
            <a:off x="2411760" y="1772816"/>
            <a:ext cx="4519592" cy="4447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6953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483768" y="2924944"/>
            <a:ext cx="35032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4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4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4165050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huid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08b.ehbo-post-standdaarbuiten.nl/Huid1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39620"/>
            <a:ext cx="496855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CD38EE-1A78-4E34-A4A6-E4C733E9B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27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1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haar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bahiastation.com/images/haar-0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3816424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663274-7F7B-40C4-9C00-AFF5E53C7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8628" y="52966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6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handdoek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Afbeeldingsresultaat voor handdoek groo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4"/>
          <a:stretch/>
        </p:blipFill>
        <p:spPr bwMode="auto">
          <a:xfrm>
            <a:off x="1871700" y="1772474"/>
            <a:ext cx="5400600" cy="411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2A5198-764C-48AB-B42B-E22254FA6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083" y="53626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9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ovezander.blogg.se/images/2009/23-080-kam-12cm_5415881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768624"/>
            <a:ext cx="3816424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F075CB-3BDD-4CFE-B634-78B2E2453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630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6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fbeeldingsresultaat voor nek gezo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126" y="1671434"/>
            <a:ext cx="4572508" cy="43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E8730E-6573-463D-AC1B-7DE9C56E9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454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9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knippen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Afbeeldingsresultaat voor haren knipp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3481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A3D390-8DDC-4D68-A93E-C2B58DEEB3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06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4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kort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Afbeeldingsresultaat voor kort haar meisj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54312"/>
            <a:ext cx="3024336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2C6746-D70B-4AC4-A533-B1C751F4B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559" y="52781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0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kapsels.net/kapsels9/jb-kapsel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826321"/>
            <a:ext cx="2664295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0B956F-B2DF-4B1B-A795-F412F3E98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2557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leuk?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Afbeeldingsresultaat voor kort haar meisj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22" y="1548510"/>
            <a:ext cx="3333040" cy="444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F2BFD2-1815-409C-912A-C262815FF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2902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6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stom?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 descr="Afbeeldingsresultaat voor unicorn ha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68507"/>
            <a:ext cx="2808312" cy="420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6DD3A0-599A-42E7-9427-3E5E8E63C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499" y="53262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8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ervaarhetnieuwewerken.nl/wp-content/uploads/2012/07/beeld-New-Broom_pagina-Wat-het-oplevert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90317"/>
            <a:ext cx="590465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E64939-B7C9-4701-92AD-5DCF06724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263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knie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test-aankoop.be/symptomen-en-ziektes/artrose-van-de-knie-Illustration_s379132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811628"/>
            <a:ext cx="3816424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BB49F9-A251-4BC1-BC10-FAAD20B5BB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630" y="53671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0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4: knippen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467544" y="1348416"/>
            <a:ext cx="8208911" cy="510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haren knipp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3481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5689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4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3D4 Lang haar, kort haa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4616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49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4</a:t>
            </a:r>
            <a:r>
              <a:rPr lang="nl-NL" b="1" dirty="0"/>
              <a:t/>
            </a:r>
            <a:br>
              <a:rPr lang="nl-NL" b="1" dirty="0"/>
            </a:br>
            <a:endParaRPr lang="nl-NL" b="1" dirty="0"/>
          </a:p>
        </p:txBody>
      </p:sp>
      <p:pic>
        <p:nvPicPr>
          <p:cNvPr id="9" name="Tijdelijke aanduiding voor inhoud 8" descr="F:\Mondeling Nederlands\M.N. Origineel\MN origineel\MN cursus 1 origineel\MN-Cursus-1-Tapes\module 3\C1 M3 D4 lang haar   kort haar 1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" r="8321"/>
          <a:stretch/>
        </p:blipFill>
        <p:spPr bwMode="auto">
          <a:xfrm>
            <a:off x="2972253" y="1619250"/>
            <a:ext cx="2933247" cy="4506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7677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4</a:t>
            </a:r>
            <a:r>
              <a:rPr lang="nl-NL" b="1" dirty="0"/>
              <a:t/>
            </a:r>
            <a:br>
              <a:rPr lang="nl-NL" b="1" dirty="0"/>
            </a:br>
            <a:endParaRPr lang="nl-NL" b="1" dirty="0"/>
          </a:p>
        </p:txBody>
      </p:sp>
      <p:pic>
        <p:nvPicPr>
          <p:cNvPr id="7" name="Tijdelijke aanduiding voor inhoud 6" descr="C:\Users\Gebruiker\Documents\M.N. Prisma\MN origineel\MN cursus 1 origineel\MN-Cursus-1-Tapes\module 3\C1 M3 D4 lang haar   kort haar 3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1" r="9221" b="1"/>
          <a:stretch/>
        </p:blipFill>
        <p:spPr bwMode="auto">
          <a:xfrm>
            <a:off x="2972014" y="1581150"/>
            <a:ext cx="2904912" cy="4545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18733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4</a:t>
            </a:r>
            <a:r>
              <a:rPr lang="nl-NL" b="1" dirty="0"/>
              <a:t/>
            </a:r>
            <a:br>
              <a:rPr lang="nl-NL" b="1" dirty="0"/>
            </a:br>
            <a:endParaRPr lang="nl-NL" b="1" dirty="0"/>
          </a:p>
        </p:txBody>
      </p:sp>
      <p:pic>
        <p:nvPicPr>
          <p:cNvPr id="8" name="Tijdelijke aanduiding voor inhoud 7" descr="C:\Users\Gebruiker\Documents\M.N. Prisma\MN origineel\MN cursus 1 origineel\MN-Cursus-1-Tapes\module 3\C1 M3 D4 lang haar   kort haar 2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7"/>
          <a:stretch/>
        </p:blipFill>
        <p:spPr bwMode="auto">
          <a:xfrm>
            <a:off x="2971825" y="1600200"/>
            <a:ext cx="295272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9019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b="1" dirty="0"/>
              <a:t>de verhaalplaten van </a:t>
            </a:r>
            <a:r>
              <a:rPr lang="nl-NL" sz="4000" b="1" u="sng" dirty="0"/>
              <a:t>dag 4</a:t>
            </a:r>
          </a:p>
        </p:txBody>
      </p:sp>
      <p:pic>
        <p:nvPicPr>
          <p:cNvPr id="4" name="Tijdelijke aanduiding voor inhoud 3" descr="C:\Users\Gebruiker\Documents\M.N. Prisma\MN origineel\MN cursus 1 origineel\MN-Cursus-1-Tapes\module 3\C1 M3 D4 lang haar   kort haar 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" r="8328"/>
          <a:stretch/>
        </p:blipFill>
        <p:spPr bwMode="auto">
          <a:xfrm>
            <a:off x="2972013" y="1619250"/>
            <a:ext cx="2933487" cy="4506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51933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5: aanwijzen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467544" y="1424622"/>
            <a:ext cx="7992888" cy="495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nieuwsvoordietisten.nl/uploads/pics/th_etiket_aanwijzen_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2"/>
            <a:ext cx="4072875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818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mond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sp.life123.com/bm.pix/lip-plumper-1.s600x600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11628"/>
            <a:ext cx="352839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18440A-08C0-4E85-95CD-F298FC53A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738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oog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spreekbeurten.info/oog2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11628"/>
            <a:ext cx="504056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0FBDF4-7996-48A2-94FB-5309CE235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5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281</Words>
  <Application>Microsoft Office PowerPoint</Application>
  <PresentationFormat>Diavoorstelling (4:3)</PresentationFormat>
  <Paragraphs>90</Paragraphs>
  <Slides>76</Slides>
  <Notes>0</Notes>
  <HiddenSlides>0</HiddenSlides>
  <MMClips>55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76</vt:i4>
      </vt:variant>
    </vt:vector>
  </HeadingPairs>
  <TitlesOfParts>
    <vt:vector size="80" baseType="lpstr">
      <vt:lpstr>Arial</vt:lpstr>
      <vt:lpstr>Calibri</vt:lpstr>
      <vt:lpstr>Century Gothic</vt:lpstr>
      <vt:lpstr>Kantoorthema</vt:lpstr>
      <vt:lpstr>de woordkaarten van</vt:lpstr>
      <vt:lpstr>PowerPoint-presentatie</vt:lpstr>
      <vt:lpstr>de (school)dokter</vt:lpstr>
      <vt:lpstr>de arm</vt:lpstr>
      <vt:lpstr>de bril</vt:lpstr>
      <vt:lpstr>de huid</vt:lpstr>
      <vt:lpstr>de knie</vt:lpstr>
      <vt:lpstr>de mond</vt:lpstr>
      <vt:lpstr>het oog</vt:lpstr>
      <vt:lpstr>het oor</vt:lpstr>
      <vt:lpstr>de pleister</vt:lpstr>
      <vt:lpstr>de prik</vt:lpstr>
      <vt:lpstr>de pijn</vt:lpstr>
      <vt:lpstr>de tong</vt:lpstr>
      <vt:lpstr>de stoel</vt:lpstr>
      <vt:lpstr>de weegschaal</vt:lpstr>
      <vt:lpstr>luisteren</vt:lpstr>
      <vt:lpstr>laten zien</vt:lpstr>
      <vt:lpstr>wegen</vt:lpstr>
      <vt:lpstr>blauw</vt:lpstr>
      <vt:lpstr>bruin</vt:lpstr>
      <vt:lpstr>klaar</vt:lpstr>
      <vt:lpstr>open</vt:lpstr>
      <vt:lpstr>dicht</vt:lpstr>
      <vt:lpstr>het woord van de dag 1: de dokter</vt:lpstr>
      <vt:lpstr> De taalfuncties van dag 1:  het benoemen van een voorwerp, begroeten, gedag zeggen, bedanken </vt:lpstr>
      <vt:lpstr>Het verhaal van dag 1 Klik op </vt:lpstr>
      <vt:lpstr>de verhaalplaten van dag 1</vt:lpstr>
      <vt:lpstr>de verhaalplaten van les 1</vt:lpstr>
      <vt:lpstr>de verhaalplaten van les 1</vt:lpstr>
      <vt:lpstr>de verhaalplaten van les 1</vt:lpstr>
      <vt:lpstr>de verhaalplaten van les 1</vt:lpstr>
      <vt:lpstr>PowerPoint-presentatie</vt:lpstr>
      <vt:lpstr>het gezicht</vt:lpstr>
      <vt:lpstr>het haar</vt:lpstr>
      <vt:lpstr>de neus</vt:lpstr>
      <vt:lpstr>de tekening</vt:lpstr>
      <vt:lpstr>uitknippen</vt:lpstr>
      <vt:lpstr>zwart</vt:lpstr>
      <vt:lpstr>het woord van de dag 2: het gezicht</vt:lpstr>
      <vt:lpstr>PowerPoint-presentatie</vt:lpstr>
      <vt:lpstr> de jongen</vt:lpstr>
      <vt:lpstr>het meisje</vt:lpstr>
      <vt:lpstr>het been</vt:lpstr>
      <vt:lpstr>de bil(len)</vt:lpstr>
      <vt:lpstr>de hand</vt:lpstr>
      <vt:lpstr>het hoofd</vt:lpstr>
      <vt:lpstr>het lichaam</vt:lpstr>
      <vt:lpstr>de nagel</vt:lpstr>
      <vt:lpstr>de rug</vt:lpstr>
      <vt:lpstr>de teen</vt:lpstr>
      <vt:lpstr>de vinger</vt:lpstr>
      <vt:lpstr>de voet</vt:lpstr>
      <vt:lpstr>aanraken</vt:lpstr>
      <vt:lpstr>aanwijzen</vt:lpstr>
      <vt:lpstr>geven</vt:lpstr>
      <vt:lpstr>brengen</vt:lpstr>
      <vt:lpstr>het woord van de dag 3:  het lichaam</vt:lpstr>
      <vt:lpstr>PowerPoint-presentatie</vt:lpstr>
      <vt:lpstr>het haar</vt:lpstr>
      <vt:lpstr>de handdoek</vt:lpstr>
      <vt:lpstr>de kam</vt:lpstr>
      <vt:lpstr>de nek</vt:lpstr>
      <vt:lpstr>knippen</vt:lpstr>
      <vt:lpstr>kort</vt:lpstr>
      <vt:lpstr>lang</vt:lpstr>
      <vt:lpstr>leuk?</vt:lpstr>
      <vt:lpstr>stom?</vt:lpstr>
      <vt:lpstr>klaar</vt:lpstr>
      <vt:lpstr>het woord van de dag 4: knippen</vt:lpstr>
      <vt:lpstr>Het verhaal van dag 4 klik op </vt:lpstr>
      <vt:lpstr> de verhaalplaten van dag 4 </vt:lpstr>
      <vt:lpstr> de verhaalplaten van dag 4 </vt:lpstr>
      <vt:lpstr> de verhaalplaten van dag 4 </vt:lpstr>
      <vt:lpstr>de verhaalplaten van dag 4</vt:lpstr>
      <vt:lpstr>Het woord van de dag 5: aanwijzen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</dc:title>
  <dc:creator>Gebruiker</dc:creator>
  <cp:lastModifiedBy>Gabriëlle ten Klooster</cp:lastModifiedBy>
  <cp:revision>45</cp:revision>
  <dcterms:created xsi:type="dcterms:W3CDTF">2015-06-14T17:45:00Z</dcterms:created>
  <dcterms:modified xsi:type="dcterms:W3CDTF">2021-02-15T14:51:31Z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