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9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378" r:id="rId34"/>
    <p:sldId id="293" r:id="rId35"/>
    <p:sldId id="289" r:id="rId36"/>
    <p:sldId id="290" r:id="rId37"/>
    <p:sldId id="291" r:id="rId38"/>
    <p:sldId id="292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63" autoAdjust="0"/>
    <p:restoredTop sz="94660"/>
  </p:normalViewPr>
  <p:slideViewPr>
    <p:cSldViewPr>
      <p:cViewPr varScale="1">
        <p:scale>
          <a:sx n="69" d="100"/>
          <a:sy n="69" d="100"/>
        </p:scale>
        <p:origin x="161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7494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4977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92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0300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9712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1347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4693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3907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4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516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6890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094A7-04AF-492F-ABCA-C56615277352}" type="datetimeFigureOut">
              <a:rPr lang="nl-NL" smtClean="0"/>
              <a:t>25-2-2021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47642-6184-4645-9493-602317EBEA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676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2.jpeg"/><Relationship Id="rId4" Type="http://schemas.openxmlformats.org/officeDocument/2006/relationships/image" Target="../media/image6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6" Type="http://schemas.openxmlformats.org/officeDocument/2006/relationships/image" Target="../media/image3.png"/><Relationship Id="rId5" Type="http://schemas.openxmlformats.org/officeDocument/2006/relationships/image" Target="../media/image96.jpeg"/><Relationship Id="rId4" Type="http://schemas.openxmlformats.org/officeDocument/2006/relationships/image" Target="../media/image6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3.png"/><Relationship Id="rId5" Type="http://schemas.openxmlformats.org/officeDocument/2006/relationships/image" Target="../media/image97.jpeg"/><Relationship Id="rId4" Type="http://schemas.openxmlformats.org/officeDocument/2006/relationships/image" Target="../media/image6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6" Type="http://schemas.openxmlformats.org/officeDocument/2006/relationships/image" Target="../media/image3.png"/><Relationship Id="rId5" Type="http://schemas.openxmlformats.org/officeDocument/2006/relationships/image" Target="../media/image98.jpeg"/><Relationship Id="rId4" Type="http://schemas.openxmlformats.org/officeDocument/2006/relationships/image" Target="../media/image6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3.png"/><Relationship Id="rId5" Type="http://schemas.openxmlformats.org/officeDocument/2006/relationships/image" Target="../media/image99.jpeg"/><Relationship Id="rId4" Type="http://schemas.openxmlformats.org/officeDocument/2006/relationships/image" Target="../media/image6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image" Target="../media/image3.png"/><Relationship Id="rId5" Type="http://schemas.openxmlformats.org/officeDocument/2006/relationships/image" Target="../media/image100.jpeg"/><Relationship Id="rId4" Type="http://schemas.openxmlformats.org/officeDocument/2006/relationships/image" Target="../media/image6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3.png"/><Relationship Id="rId5" Type="http://schemas.openxmlformats.org/officeDocument/2006/relationships/image" Target="../media/image101.png"/><Relationship Id="rId4" Type="http://schemas.openxmlformats.org/officeDocument/2006/relationships/image" Target="../media/image6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6" Type="http://schemas.openxmlformats.org/officeDocument/2006/relationships/image" Target="../media/image3.png"/><Relationship Id="rId5" Type="http://schemas.openxmlformats.org/officeDocument/2006/relationships/image" Target="../media/image102.jpeg"/><Relationship Id="rId4" Type="http://schemas.openxmlformats.org/officeDocument/2006/relationships/image" Target="../media/image6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6" Type="http://schemas.openxmlformats.org/officeDocument/2006/relationships/image" Target="../media/image3.png"/><Relationship Id="rId5" Type="http://schemas.openxmlformats.org/officeDocument/2006/relationships/image" Target="../media/image103.jpeg"/><Relationship Id="rId4" Type="http://schemas.openxmlformats.org/officeDocument/2006/relationships/image" Target="../media/image6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image" Target="../media/image3.png"/><Relationship Id="rId5" Type="http://schemas.openxmlformats.org/officeDocument/2006/relationships/image" Target="../media/image104.jpeg"/><Relationship Id="rId4" Type="http://schemas.openxmlformats.org/officeDocument/2006/relationships/image" Target="../media/image6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3.png"/><Relationship Id="rId5" Type="http://schemas.openxmlformats.org/officeDocument/2006/relationships/image" Target="../media/image105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6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6" Type="http://schemas.openxmlformats.org/officeDocument/2006/relationships/image" Target="../media/image3.png"/><Relationship Id="rId5" Type="http://schemas.openxmlformats.org/officeDocument/2006/relationships/image" Target="../media/image106.jpeg"/><Relationship Id="rId4" Type="http://schemas.openxmlformats.org/officeDocument/2006/relationships/image" Target="../media/image6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3.png"/><Relationship Id="rId5" Type="http://schemas.openxmlformats.org/officeDocument/2006/relationships/image" Target="../media/image107.jpeg"/><Relationship Id="rId4" Type="http://schemas.openxmlformats.org/officeDocument/2006/relationships/image" Target="../media/image6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3.png"/><Relationship Id="rId5" Type="http://schemas.openxmlformats.org/officeDocument/2006/relationships/image" Target="../media/image108.jpeg"/><Relationship Id="rId4" Type="http://schemas.openxmlformats.org/officeDocument/2006/relationships/image" Target="../media/image26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6" Type="http://schemas.openxmlformats.org/officeDocument/2006/relationships/image" Target="../media/image109.jpeg"/><Relationship Id="rId5" Type="http://schemas.openxmlformats.org/officeDocument/2006/relationships/hyperlink" Target="http://www.google.nl/imgres?q=bibberen&amp;hl=nl&amp;gbv=2&amp;biw=1920&amp;bih=817&amp;tbm=isch&amp;tbnid=rV74vJTUL9bv4M:&amp;imgrefurl=http://www.betasymbols.com/nl/zwart-wit-prenten/43-zwart-wit-prent?imageID=11730&amp;docid=dGO4QdE_yf7V4M&amp;imgurl=http://www.betasymbols.com/pict/p11730.jpg&amp;w=187&amp;h=188&amp;ei=xLvAT5-9Mqy20QXz1sivCg&amp;zoom=1&amp;iact=hc&amp;vpx=1323&amp;vpy=405&amp;dur=7746&amp;hovh=150&amp;hovw=149&amp;tx=99&amp;ty=114&amp;sig=101633186458560759114&amp;page=1&amp;tbnh=118&amp;tbnw=117&amp;start=0&amp;ndsp=63&amp;ved=1t:429,r:37,s:0,i:160" TargetMode="External"/><Relationship Id="rId4" Type="http://schemas.openxmlformats.org/officeDocument/2006/relationships/image" Target="../media/image26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3.png"/><Relationship Id="rId5" Type="http://schemas.openxmlformats.org/officeDocument/2006/relationships/image" Target="../media/image110.jpeg"/><Relationship Id="rId4" Type="http://schemas.openxmlformats.org/officeDocument/2006/relationships/image" Target="../media/image26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6" Type="http://schemas.openxmlformats.org/officeDocument/2006/relationships/image" Target="../media/image3.png"/><Relationship Id="rId5" Type="http://schemas.openxmlformats.org/officeDocument/2006/relationships/image" Target="../media/image111.jpeg"/><Relationship Id="rId4" Type="http://schemas.openxmlformats.org/officeDocument/2006/relationships/image" Target="../media/image26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3.png"/><Relationship Id="rId5" Type="http://schemas.openxmlformats.org/officeDocument/2006/relationships/image" Target="../media/image112.jpeg"/><Relationship Id="rId4" Type="http://schemas.openxmlformats.org/officeDocument/2006/relationships/image" Target="../media/image26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6" Type="http://schemas.openxmlformats.org/officeDocument/2006/relationships/image" Target="../media/image3.png"/><Relationship Id="rId5" Type="http://schemas.openxmlformats.org/officeDocument/2006/relationships/image" Target="../media/image113.jpeg"/><Relationship Id="rId4" Type="http://schemas.openxmlformats.org/officeDocument/2006/relationships/image" Target="../media/image3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bibberen&amp;hl=nl&amp;gbv=2&amp;biw=1920&amp;bih=817&amp;tbm=isch&amp;tbnid=rV74vJTUL9bv4M:&amp;imgrefurl=http://www.betasymbols.com/nl/zwart-wit-prenten/43-zwart-wit-prent?imageID=11730&amp;docid=dGO4QdE_yf7V4M&amp;imgurl=http://www.betasymbols.com/pict/p11730.jpg&amp;w=187&amp;h=188&amp;ei=xLvAT5-9Mqy20QXz1sivCg&amp;zoom=1&amp;iact=hc&amp;vpx=1323&amp;vpy=405&amp;dur=7746&amp;hovh=150&amp;hovw=149&amp;tx=99&amp;ty=114&amp;sig=101633186458560759114&amp;page=1&amp;tbnh=118&amp;tbnw=117&amp;start=0&amp;ndsp=63&amp;ved=1t:429,r:37,s:0,i:160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6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6.jpe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9.jpe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22.jpe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24.jpeg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25.jpe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3.png"/><Relationship Id="rId5" Type="http://schemas.openxmlformats.org/officeDocument/2006/relationships/image" Target="../media/image31.gif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1.jpeg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1.mp4"/><Relationship Id="rId1" Type="http://schemas.microsoft.com/office/2007/relationships/media" Target="../media/media31.mp4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3.png"/><Relationship Id="rId4" Type="http://schemas.openxmlformats.org/officeDocument/2006/relationships/image" Target="../media/image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49.gif"/><Relationship Id="rId4" Type="http://schemas.openxmlformats.org/officeDocument/2006/relationships/image" Target="../media/image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50.jpeg"/><Relationship Id="rId5" Type="http://schemas.openxmlformats.org/officeDocument/2006/relationships/hyperlink" Target="http://www.google.nl/imgres?q=bevriezen&amp;hl=nl&amp;gbv=2&amp;biw=1920&amp;bih=817&amp;tbm=isch&amp;tbnid=QU6YKQXVPVzg7M:&amp;imgrefurl=http://www.goeievraag.nl/vraag/bevriezen-ruiten-auto-carport.15740&amp;docid=RaiMa7k3wt2zKM&amp;imgurl=http://bin.ilsemedia.nl/m/m1dy54pwx5dq.jpg&amp;w=450&amp;h=248&amp;ei=Zq3AT9TYL8TJ0QWWn7itCg&amp;zoom=1&amp;iact=hc&amp;vpx=398&amp;vpy=146&amp;dur=1493&amp;hovh=167&amp;hovw=303&amp;tx=160&amp;ty=102&amp;sig=101633186458560759114&amp;page=1&amp;tbnh=79&amp;tbnw=143&amp;start=0&amp;ndsp=54&amp;ved=1t:429,r:2,s:0,i:72" TargetMode="External"/><Relationship Id="rId4" Type="http://schemas.openxmlformats.org/officeDocument/2006/relationships/image" Target="../media/image2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2.png"/><Relationship Id="rId4" Type="http://schemas.openxmlformats.org/officeDocument/2006/relationships/image" Target="../media/image2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53.jpeg"/><Relationship Id="rId4" Type="http://schemas.openxmlformats.org/officeDocument/2006/relationships/image" Target="../media/image2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54.jpeg"/><Relationship Id="rId4" Type="http://schemas.openxmlformats.org/officeDocument/2006/relationships/image" Target="../media/image2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57.jpeg"/><Relationship Id="rId4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.png"/><Relationship Id="rId5" Type="http://schemas.openxmlformats.org/officeDocument/2006/relationships/image" Target="../media/image58.jpeg"/><Relationship Id="rId4" Type="http://schemas.openxmlformats.org/officeDocument/2006/relationships/hyperlink" Target="http://www.google.nl/url?sa=i&amp;rct=j&amp;q=&amp;esrc=s&amp;frm=1&amp;source=images&amp;cd=&amp;cad=rja&amp;docid=gTXOxyyJQGMiGM&amp;tbnid=JDHsabvttSDHlM:&amp;ved=0CAUQjRw&amp;url=http://woneninwit.blogspot.com/2010/12/winters-wit.html&amp;ei=dwkZUajoLKLM0AWrzYCYBQ&amp;bvm=bv.42080656,d.d2k&amp;psig=AFQjCNGVPyjxbGZJ33NCg-rROud1bHgNww&amp;ust=1360681713978765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59.jpeg"/><Relationship Id="rId4" Type="http://schemas.openxmlformats.org/officeDocument/2006/relationships/hyperlink" Target="http://www.google.nl/url?sa=i&amp;rct=j&amp;q=&amp;esrc=s&amp;frm=1&amp;source=images&amp;cd=&amp;cad=rja&amp;docid=1Vy2THNxEGIBAM&amp;tbnid=zaqQ6dI-Il6sIM:&amp;ved=0CAUQjRw&amp;url=http://www.kovanleeuwen.nl/wp/2011/18-09-2011-straten-staan-blank-na-regen-ijmuiden/&amp;ei=RgoZUYqQFerZ0QXK_oDQDw&amp;bvm=bv.42080656,d.d2k&amp;psig=AFQjCNGWHP-jPExn-f59uJuTjpNpXcYNcg&amp;ust=1360681915490707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hyperlink" Target="http://www.google.nl/url?sa=i&amp;rct=j&amp;q=&amp;esrc=s&amp;frm=1&amp;source=images&amp;cd=&amp;cad=rja&amp;docid=kVRDyGHmSZ_75M&amp;tbnid=Iky3F9CzgtHGOM:&amp;ved=0CAUQjRw&amp;url=http://spekkies.reismee.nl/fotos/125129/sequoia-national-park/1915251/&amp;ei=2A0ZUY2YHIi40QWqtoG4Bg&amp;bvm=bv.42080656,d.d2k&amp;psig=AFQjCNHQOwROHPVirvojKxYCfRHGBeldvA&amp;ust=1360682822014364" TargetMode="Externa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2.jpeg"/><Relationship Id="rId4" Type="http://schemas.openxmlformats.org/officeDocument/2006/relationships/image" Target="../media/image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6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64.jpeg"/><Relationship Id="rId4" Type="http://schemas.openxmlformats.org/officeDocument/2006/relationships/image" Target="../media/image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66.jpeg"/><Relationship Id="rId4" Type="http://schemas.openxmlformats.org/officeDocument/2006/relationships/image" Target="../media/image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68.jpeg"/><Relationship Id="rId4" Type="http://schemas.openxmlformats.org/officeDocument/2006/relationships/image" Target="../media/image6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3.png"/><Relationship Id="rId5" Type="http://schemas.openxmlformats.org/officeDocument/2006/relationships/image" Target="../media/image70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6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3.png"/><Relationship Id="rId5" Type="http://schemas.openxmlformats.org/officeDocument/2006/relationships/image" Target="../media/image73.jpeg"/><Relationship Id="rId4" Type="http://schemas.openxmlformats.org/officeDocument/2006/relationships/image" Target="../media/image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26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3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jpeg"/><Relationship Id="rId4" Type="http://schemas.openxmlformats.org/officeDocument/2006/relationships/image" Target="../media/image6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80.jpeg"/><Relationship Id="rId5" Type="http://schemas.openxmlformats.org/officeDocument/2006/relationships/hyperlink" Target="http://www.google.nl/imgres?q=de+bek&amp;hl=nl&amp;gbv=2&amp;biw=1920&amp;bih=817&amp;tbm=isch&amp;tbnid=OkEjHBH417jeHM:&amp;imgrefurl=http://ireneke.blogspot.com/2009/11/breek-me-de-bek-niet-open.html&amp;docid=8oeGAwgcTF0xxM&amp;imgurl=http://2.bp.blogspot.com/_V8BioHspz8M/SxGi6NaubNI/AAAAAAAABuI/7gT9f3yrgNc/s320/Breek+me+de+bek+niet+open&amp;w=274&amp;h=320&amp;ei=6L7AT_TlCoHU0QWh7aidCg&amp;zoom=1&amp;iact=hc&amp;vpx=950&amp;vpy=108&amp;dur=2233&amp;hovh=243&amp;hovw=208&amp;tx=123&amp;ty=155&amp;sig=101633186458560759114&amp;page=1&amp;tbnh=105&amp;tbnw=90&amp;start=0&amp;ndsp=60&amp;ved=1t:429,r:6,s:0,i:80" TargetMode="External"/><Relationship Id="rId4" Type="http://schemas.openxmlformats.org/officeDocument/2006/relationships/image" Target="../media/image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3.png"/><Relationship Id="rId5" Type="http://schemas.openxmlformats.org/officeDocument/2006/relationships/image" Target="../media/image81.jpeg"/><Relationship Id="rId4" Type="http://schemas.openxmlformats.org/officeDocument/2006/relationships/image" Target="../media/image6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3.png"/><Relationship Id="rId5" Type="http://schemas.openxmlformats.org/officeDocument/2006/relationships/image" Target="../media/image82.jpeg"/><Relationship Id="rId4" Type="http://schemas.openxmlformats.org/officeDocument/2006/relationships/image" Target="../media/image6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83.jpeg"/><Relationship Id="rId5" Type="http://schemas.openxmlformats.org/officeDocument/2006/relationships/hyperlink" Target="http://www.google.nl/url?sa=i&amp;rct=j&amp;q=&amp;esrc=s&amp;frm=1&amp;source=images&amp;cd=&amp;cad=rja&amp;docid=FXMfXVpiCm9bIM&amp;tbnid=LswTyNudgLtnIM:&amp;ved=0CAUQjRw&amp;url=http://www.dobey.nl/kippen-i73.html&amp;ei=WBYZUZytMKWX1AX7mIDwBQ&amp;bvm=bv.42080656,d.d2k&amp;psig=AFQjCNHz4Wk0QtmDfSGl-o3x2KQ-rW3LhQ&amp;ust=1360685007527201" TargetMode="External"/><Relationship Id="rId4" Type="http://schemas.openxmlformats.org/officeDocument/2006/relationships/image" Target="../media/image6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84.jpeg"/><Relationship Id="rId5" Type="http://schemas.openxmlformats.org/officeDocument/2006/relationships/hyperlink" Target="http://www.google.nl/url?sa=i&amp;rct=j&amp;q=&amp;esrc=s&amp;frm=1&amp;source=images&amp;cd=&amp;cad=rja&amp;docid=w0CvcBHvxP64IM&amp;tbnid=sQI7wXJkwJY5MM:&amp;ved=0CAUQjRw&amp;url=http://www.nucia.eu/forum/threads/35629-Weltegerusten-deel-7/page60&amp;ei=9xYZUYKqL4mr0QWCl4Fg&amp;bvm=bv.42080656,d.d2k&amp;psig=AFQjCNGWyjPkZTGzn376--3tPSUc9Tzxiw&amp;ust=1360685083423690" TargetMode="External"/><Relationship Id="rId4" Type="http://schemas.openxmlformats.org/officeDocument/2006/relationships/image" Target="../media/image6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3.png"/><Relationship Id="rId5" Type="http://schemas.openxmlformats.org/officeDocument/2006/relationships/image" Target="../media/image85.jpeg"/><Relationship Id="rId4" Type="http://schemas.openxmlformats.org/officeDocument/2006/relationships/image" Target="../media/image6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3.png"/><Relationship Id="rId5" Type="http://schemas.openxmlformats.org/officeDocument/2006/relationships/image" Target="../media/image86.jpeg"/><Relationship Id="rId4" Type="http://schemas.openxmlformats.org/officeDocument/2006/relationships/image" Target="../media/image6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3.png"/><Relationship Id="rId5" Type="http://schemas.openxmlformats.org/officeDocument/2006/relationships/image" Target="../media/image8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3.png"/><Relationship Id="rId5" Type="http://schemas.openxmlformats.org/officeDocument/2006/relationships/image" Target="../media/image88.jpeg"/><Relationship Id="rId4" Type="http://schemas.openxmlformats.org/officeDocument/2006/relationships/image" Target="../media/image26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3.png"/><Relationship Id="rId5" Type="http://schemas.openxmlformats.org/officeDocument/2006/relationships/image" Target="../media/image89.jpeg"/><Relationship Id="rId4" Type="http://schemas.openxmlformats.org/officeDocument/2006/relationships/image" Target="../media/image26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3.png"/><Relationship Id="rId5" Type="http://schemas.openxmlformats.org/officeDocument/2006/relationships/image" Target="../media/image90.jpeg"/><Relationship Id="rId4" Type="http://schemas.openxmlformats.org/officeDocument/2006/relationships/image" Target="../media/image26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3.png"/><Relationship Id="rId5" Type="http://schemas.openxmlformats.org/officeDocument/2006/relationships/image" Target="../media/image91.jpeg"/><Relationship Id="rId4" Type="http://schemas.openxmlformats.org/officeDocument/2006/relationships/image" Target="../media/image26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6" Type="http://schemas.openxmlformats.org/officeDocument/2006/relationships/image" Target="../media/image3.png"/><Relationship Id="rId5" Type="http://schemas.openxmlformats.org/officeDocument/2006/relationships/image" Target="../media/image92.jpeg"/><Relationship Id="rId4" Type="http://schemas.openxmlformats.org/officeDocument/2006/relationships/image" Target="../media/image26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3.png"/><Relationship Id="rId5" Type="http://schemas.openxmlformats.org/officeDocument/2006/relationships/image" Target="../media/image93.jpeg"/><Relationship Id="rId4" Type="http://schemas.openxmlformats.org/officeDocument/2006/relationships/image" Target="../media/image26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3.png"/><Relationship Id="rId5" Type="http://schemas.openxmlformats.org/officeDocument/2006/relationships/image" Target="../media/image94.jpeg"/><Relationship Id="rId4" Type="http://schemas.openxmlformats.org/officeDocument/2006/relationships/image" Target="../media/image6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3.png"/><Relationship Id="rId5" Type="http://schemas.openxmlformats.org/officeDocument/2006/relationships/image" Target="../media/image95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836712"/>
            <a:ext cx="7740000" cy="468052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dirty="0">
                <a:solidFill>
                  <a:schemeClr val="tx1"/>
                </a:solidFill>
                <a:latin typeface="+mj-lt"/>
              </a:rPr>
              <a:t>dag 1</a:t>
            </a:r>
          </a:p>
        </p:txBody>
      </p:sp>
    </p:spTree>
    <p:extLst>
      <p:ext uri="{BB962C8B-B14F-4D97-AF65-F5344CB8AC3E}">
        <p14:creationId xmlns:p14="http://schemas.microsoft.com/office/powerpoint/2010/main" val="1674327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hark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cdn.gardena.com/dimage.axd/productLarge/ga410-0055/800x500/combisystem-hark-5a5ef2af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424847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AFCEDB-5678-4518-8089-6488CABF99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97" y="57055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6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bikini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bikini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5624"/>
            <a:ext cx="316835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CD512E-7A83-4F2E-83DA-3CEA552E17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46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7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bips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tilburgpluche.nl/wp-content/uploads/2010/02/billen1.jpg&amp;sa=X&amp;ei=CbfAT9-FE8qr8AOj04HDCg&amp;ved=0CAsQ8wc&amp;usg=AFQjCNFoLCzA9hJznoQFP7V5p91id8FHv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44824"/>
            <a:ext cx="396044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A30DAF-1BE8-42C2-8FC7-7E7AD3D541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73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8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camping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_campi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968552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5CCD2FE-6D40-422E-B642-50AFD7E8E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39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caravan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urham-arc.org.uk/uploads/images/caravan%2000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9B1FCC-78EC-4CA4-BF84-D47CBC48D8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446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diepe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et diepe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7"/>
            <a:ext cx="489654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F85B82-4E74-42FB-9C63-FBB821EF6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3899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5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diploma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diploma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3"/>
          <a:stretch/>
        </p:blipFill>
        <p:spPr bwMode="auto">
          <a:xfrm>
            <a:off x="2555776" y="1844824"/>
            <a:ext cx="3623351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DF66D8-9AF9-4732-83C8-C47350FC25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624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1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duikplank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duikplank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772816"/>
            <a:ext cx="4248471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1AFAD8-4CF0-41B2-92DE-6BC508EB4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5179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46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plankje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nijhuishandel.nl/images/producten/groot/intex-zwemplankje-148-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82014F-9087-455E-831A-22F22EC425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5951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1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traan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3.bp.blogspot.com/-YlZL5MxglLw/TVqdPcO2DpI/AAAAAAAAFX0/ToFjGVbK55E/s1600/traan.jpg&amp;sa=X&amp;ei=2LjAT6HIL8if8gOtrK3nCg&amp;ved=0CA4Q8wc&amp;usg=AFQjCNGbfjmyJGIcpN8i6iW6mnIHUwULU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32859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9C7AC0-5CC6-4AFC-A12C-55A8F6E19F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39840" y="56335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85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zwembad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zwemba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FC3F4F2-5D73-4A13-B1DB-74771B477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5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78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hooi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stro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96082"/>
            <a:ext cx="5184575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E7EA07-1AAC-48F4-8889-5B819599EC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488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6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3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zwemles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2.bp.blogspot.com/_8Q4F-xb4ZDk/SgPRay8h3lI/AAAAAAAAIug/1-pCt2NsDGI/s400/justin+zwemles+7-5-09+(1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46449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C2C137-A9D4-41F9-ABA4-2EB50D2ACE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2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zwemvliezen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zwemvliez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9"/>
            <a:ext cx="43924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1E696A7-8BBC-4D00-A008-D0105D011F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9470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97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barbecueën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barbeque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3" y="1916832"/>
            <a:ext cx="5184575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4F6AA2-783F-43CD-9D4D-90660E82B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750" y="57332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62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bibberen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0.gstatic.com/images?q=tbn:ANd9GcSNo7wPwsIK93Otz7NLGWTo17yMiRTk8JQsWhvIEZl7rZWYvWai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3" y="1880561"/>
            <a:ext cx="4104456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B423E0-FC42-4263-B1C2-57F9360D27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4204" y="57136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duiken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diep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88840"/>
            <a:ext cx="56166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6C8F662-FE56-4044-8FE8-3CB273171A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17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6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de rug zwemmen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op de rug zwemm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945464"/>
            <a:ext cx="489654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03A11B-2DE5-46A1-B056-EBCDE115E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3884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2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zwemmen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zwemm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04867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F43F4E-F829-4CE3-B010-188E7EAA6D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034" y="56318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6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kopje onder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kopje onder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7" t="8485" r="4147" b="6840"/>
          <a:stretch/>
        </p:blipFill>
        <p:spPr bwMode="auto">
          <a:xfrm>
            <a:off x="1979712" y="1685140"/>
            <a:ext cx="5184576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ED2B5D-C66A-41C6-A9F7-79E9218ED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7286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8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6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5: bibberen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268760"/>
            <a:ext cx="813690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t0.gstatic.com/images?q=tbn:ANd9GcSNo7wPwsIK93Otz7NLGWTo17yMiRTk8JQsWhvIEZl7rZWYvWai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4728944" cy="4459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57625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verhaalplaat van dag 5</a:t>
            </a:r>
          </a:p>
        </p:txBody>
      </p:sp>
      <p:pic>
        <p:nvPicPr>
          <p:cNvPr id="4" name="Tijdelijke aanduiding voor inhoud 3" descr="D:\M.N. Origineel\MN origineel\MN cursus 4 origineel\ced4\module 4\C4 M4 D5 zwembad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1721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kalfje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charrelkoeien.nl/images/kalfj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9"/>
            <a:ext cx="446449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38E3FBA-CA77-48DF-9AF2-BC5C7E4E12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6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de foto’s van dag 5: de zwemvliezen</a:t>
            </a:r>
            <a:br>
              <a:rPr lang="nl-NL" dirty="0"/>
            </a:br>
            <a:endParaRPr lang="nl-NL" dirty="0"/>
          </a:p>
        </p:txBody>
      </p:sp>
      <p:pic>
        <p:nvPicPr>
          <p:cNvPr id="5" name="Afbeelding 4" descr="http://us.cdn4.123rf.com/168nwm/spanishalex/spanishalex0806/spanishalex080600042/3235314-vrouw-in-een-bikini-snorkelen-in-het-mooie-tropische-water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828" y="1772816"/>
            <a:ext cx="2402205" cy="3589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de zwemvliezen">
            <a:extLst>
              <a:ext uri="{FF2B5EF4-FFF2-40B4-BE49-F238E27FC236}">
                <a16:creationId xmlns:a16="http://schemas.microsoft.com/office/drawing/2014/main" id="{FA174237-7A3A-457E-A578-6D22E888EA1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4032448" cy="3589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95735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foto’s van dag 5: de badmuts</a:t>
            </a:r>
          </a:p>
        </p:txBody>
      </p:sp>
      <p:pic>
        <p:nvPicPr>
          <p:cNvPr id="4" name="Tijdelijke aanduiding voor inhoud 3" descr="http://static.plutosport.com/media/8907255873566/product/9166120_RS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3816424" cy="3794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Afbeelding 4" descr="dynamische zwemmer in zwembad Stockfoto - 771699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510" y="1772816"/>
            <a:ext cx="2483485" cy="36563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1090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kikker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chonevijver.nl/contents/media/groene-kikker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176464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3A3BD0-6BEB-4675-AF22-27517AE864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97" y="54972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koe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ko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00809"/>
            <a:ext cx="4536503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84316B-DAB7-4BC5-8C13-DEACA8178D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2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paard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1001tips.be/images/paarden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6" y="1667612"/>
            <a:ext cx="439248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288EFD-80DB-4DF8-9ED3-9BFD74FF94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295" y="55300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44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raaf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raa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88DBE8-C49F-47B8-9457-067E666777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3456" y="54689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8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nl.dreamstime.com/de-reis-van-het-vliegtuig-thumb18597531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11"/>
          <a:stretch/>
        </p:blipFill>
        <p:spPr bwMode="auto">
          <a:xfrm>
            <a:off x="1943708" y="1772816"/>
            <a:ext cx="5256583" cy="3644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409844-4F98-485D-A409-94317325A7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440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1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sta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688632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677E44-F29F-4221-B9BA-1C2E79C501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5339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1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stro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hooi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5000"/>
            <a:ext cx="5328592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0B9805-DB0B-49DC-83C1-E090A75894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951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3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spook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et Spook van Wijk aan Zee – MiekksLOOK">
            <a:extLst>
              <a:ext uri="{FF2B5EF4-FFF2-40B4-BE49-F238E27FC236}">
                <a16:creationId xmlns:a16="http://schemas.microsoft.com/office/drawing/2014/main" id="{57DC6617-BD78-47F1-92FC-0A0C67DE8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40703"/>
            <a:ext cx="3228951" cy="424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FCC5CD-068B-4857-9FE9-BC85E2B78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186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54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vlinder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vlind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1628800"/>
            <a:ext cx="583264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FAF86F-B12A-4325-B61A-A4C1D864B8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953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5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vos</a:t>
            </a:r>
          </a:p>
        </p:txBody>
      </p:sp>
      <p:pic>
        <p:nvPicPr>
          <p:cNvPr id="5" name="Content Placeholder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e vo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00" y="1700808"/>
            <a:ext cx="540060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1233378-F852-442B-9A9B-3E7B5E81F6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7949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6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wei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kolner.jalbum.net/Oude%20foto's%20uit%20het%20archief%20van%20de%20Heemkundegroep/slides/Koeien%20in%20de%20wei%20bij%20Zegge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2052FD-67A2-4E81-85CC-139894A29A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4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zaklamp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zaklam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1700809"/>
            <a:ext cx="3960439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66B2A9-FBC8-46F1-971A-587E7D3F9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307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80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8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aankijken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google.nl/url?source=imglanding&amp;ct=img&amp;q=http://sociaalopstap.nl/file/images/name/gesprek_leidinggevende_ced.png&amp;sa=X&amp;ei=SajAT5C_D8iX8gOEspD9Cg&amp;ved=0CAwQ8wc&amp;usg=AFQjCNG4oUg17FIwBrU7MX4YUwJGb7MRE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439248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0343C4-368A-4D73-B81F-AF88FA8141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5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oren spitsen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e oren spitsen foto's | Zoom.nl | Zoom.nl">
            <a:extLst>
              <a:ext uri="{FF2B5EF4-FFF2-40B4-BE49-F238E27FC236}">
                <a16:creationId xmlns:a16="http://schemas.microsoft.com/office/drawing/2014/main" id="{58DA81C0-1E08-46D5-9B22-EBD464750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85615"/>
            <a:ext cx="3638897" cy="363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77D9BA-EB9A-4AAF-9964-73C5A6823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7195" y="55808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2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 hekel hebben aan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een hekel hebben aa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11256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D9D193-33A7-437B-8B0D-C167AA0C5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0565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01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loeien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static.nationalgeographic.nl/pictures/genjUserPhotoPicture/mediaBig/20/23/32/koe-loeien-322320.jpg&amp;sa=X&amp;ei=4KjAT6ncC82z8QOIo5DGCg&amp;ved=0CAsQ8wc&amp;usg=AFQjCNH1ogyXlXAChVMOj7idu1rkyICYl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16833"/>
            <a:ext cx="49685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60B03B-FC45-4C08-B980-58E20FD79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7411" y="56495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3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sjokken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clubs.nl/ClubsData/276383/incoming/meisje-loopt-fra.gif&amp;sa=X&amp;ei=V6nAT_2gNpP38QOv8KDNCg&amp;ved=0CAwQ8wc&amp;usg=AFQjCNGgzl-BIpJ4kHX7Zt9qdQmUqpbbAw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902" y="1857485"/>
            <a:ext cx="3172177" cy="4417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61B793-035A-47CA-939A-78EF1BACC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496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97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wegsturen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jupilerleague.nl/img-nieuws/big/20090217113213-FC_Omniworld_Henk_Wisman_17_2_09.jpg&amp;sa=X&amp;ei=zqnAT6bwD5Ts8QOWpb3XCg&amp;ved=0CAsQ8wc&amp;usg=AFQjCNExjFPY3Pz0oVE5w6Y8g5pa7_Zx1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16832"/>
            <a:ext cx="6696744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F70D76-3F61-4D46-84AE-2F030E3C29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928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8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boerin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MARTInkShape-1"/>
          <p:cNvSpPr/>
          <p:nvPr>
            <p:custDataLst>
              <p:tags r:id="rId1"/>
            </p:custDataLst>
          </p:nvPr>
        </p:nvSpPr>
        <p:spPr>
          <a:xfrm>
            <a:off x="-387350" y="5518150"/>
            <a:ext cx="6351" cy="1"/>
          </a:xfrm>
          <a:custGeom>
            <a:avLst/>
            <a:gdLst/>
            <a:ahLst/>
            <a:cxnLst/>
            <a:rect l="0" t="0" r="0" b="0"/>
            <a:pathLst>
              <a:path w="6351" h="1">
                <a:moveTo>
                  <a:pt x="0" y="0"/>
                </a:moveTo>
                <a:lnTo>
                  <a:pt x="0" y="0"/>
                </a:lnTo>
                <a:lnTo>
                  <a:pt x="635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074" name="Picture 2" descr="Boerin met koe |">
            <a:extLst>
              <a:ext uri="{FF2B5EF4-FFF2-40B4-BE49-F238E27FC236}">
                <a16:creationId xmlns:a16="http://schemas.microsoft.com/office/drawing/2014/main" id="{32595DB3-2C2B-4198-8002-7CB0DF62D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954" y="1854122"/>
            <a:ext cx="2870090" cy="401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D3F671-82FF-4AD1-9B66-6F1A0FBE80C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0013" y="53971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4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verdwaald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http://static.zoom.nl/4481873EF2D6FF94F467CCC90EC86761-verdwaald---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00600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D1BD9C-C56E-4C7D-9D80-D2DE33C45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6271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boeoe</a:t>
            </a:r>
            <a:r>
              <a:rPr lang="nl-NL" dirty="0"/>
              <a:t>!</a:t>
            </a:r>
          </a:p>
        </p:txBody>
      </p:sp>
      <p:pic>
        <p:nvPicPr>
          <p:cNvPr id="4" name="Tijdelijke aanduiding voor inhoud 3" descr="http://www.google.nl/url?source=imglanding&amp;ct=img&amp;q=http://static.nationalgeographic.nl/pictures/genjUserPhotoPicture/mediaBig/20/23/32/koe-loeien-322320.jpg&amp;sa=X&amp;ei=4KjAT6ncC82z8QOIo5DGCg&amp;ved=0CAsQ8wc&amp;usg=AFQjCNH1ogyXlXAChVMOj7idu1rkyICYl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696744" cy="4752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7106A9-31E2-4C0B-88DD-6AF4615BCD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3942" y="58170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1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1:</a:t>
            </a:r>
            <a:br>
              <a:rPr lang="nl-NL" dirty="0"/>
            </a:br>
            <a:r>
              <a:rPr lang="nl-NL" dirty="0"/>
              <a:t>de boerderij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7992888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e boerderij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730" y="2204864"/>
            <a:ext cx="6352540" cy="3848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92131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1</a:t>
            </a:r>
            <a:br>
              <a:rPr lang="nl-NL" dirty="0" smtClean="0"/>
            </a:br>
            <a:r>
              <a:rPr lang="nl-NL" dirty="0" smtClean="0"/>
              <a:t>Klik op </a:t>
            </a:r>
            <a:endParaRPr lang="nl-NL" dirty="0"/>
          </a:p>
        </p:txBody>
      </p:sp>
      <p:pic>
        <p:nvPicPr>
          <p:cNvPr id="4" name="C4M4D1 Naar de boerderij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pic>
        <p:nvPicPr>
          <p:cNvPr id="5" name="Afbeelding 4" descr="C:\Users\G.tenKlooster\AppData\Local\Microsoft\Windows\INetCache\Content.MSO\F14E2651.t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79488"/>
            <a:ext cx="579120" cy="438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55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Picture 2" descr="F:\Mondeling Nederlands\M.N. Origineel\MN origineel\MN cursus 4 origineel\MN cursus 1 origineel\MN-Cursus-1-Tapes\module 4\verhaalplaat hoofdpersonen cursu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976" y="1600200"/>
            <a:ext cx="640204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456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4 origineel\ced4\module 4\C4 M4 D1 boerderij A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35869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4 origineel\ced4\module 4\C4 M4 D1 boerderij 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1410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4 origineel\ced4\module 4\C4 M4 D1 boerderij C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86895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1</a:t>
            </a:r>
          </a:p>
        </p:txBody>
      </p:sp>
      <p:pic>
        <p:nvPicPr>
          <p:cNvPr id="4" name="Tijdelijke aanduiding voor inhoud 3" descr="D:\M.N. Origineel\MN origineel\MN cursus 4 origineel\ced4\module 4\C4 M4 D1 boerderij D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11672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80728"/>
            <a:ext cx="7740000" cy="468052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2</a:t>
            </a:r>
          </a:p>
        </p:txBody>
      </p:sp>
    </p:spTree>
    <p:extLst>
      <p:ext uri="{BB962C8B-B14F-4D97-AF65-F5344CB8AC3E}">
        <p14:creationId xmlns:p14="http://schemas.microsoft.com/office/powerpoint/2010/main" val="3589243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oer Bolk vindt nieuwe protestactie te vroeg en gaat niet: 'Bang ...">
            <a:extLst>
              <a:ext uri="{FF2B5EF4-FFF2-40B4-BE49-F238E27FC236}">
                <a16:creationId xmlns:a16="http://schemas.microsoft.com/office/drawing/2014/main" id="{2F37531D-7226-4FD5-A930-D78BB204A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474" y="1988840"/>
            <a:ext cx="6257051" cy="351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54AE284-6239-4237-8FBF-973C4747C0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9599" y="53863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0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5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bewolking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erikhuisman.files.wordpress.com/2011/07/bewolking1.jpg&amp;sa=X&amp;ei=J6rAT5y2DYj-8gPUto3PCg&amp;ved=0CAwQ8wc&amp;usg=AFQjCNEsC-SLYaSiwNnlTGq_Z3pbg5ueC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1772816"/>
            <a:ext cx="482453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AE9E38-3661-41ED-950B-34F1DB4F1E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283" y="54912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9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bui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vvunof2.vvuno.nl/img/verslagen/BuitjeLuitjes-Logo-02-300x300.png&amp;sa=X&amp;ei=CKzAT4_wGYmA8wPFgcnnCg&amp;ved=0CAwQ8wc&amp;usg=AFQjCNE7Uzsi1s0sEGzEYjjDKXjrmTS5yQ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668712"/>
            <a:ext cx="381642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1C70AA-C1BF-42CC-A8B7-F46296B527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5484" y="55028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4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oorwarmers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rijze oorwarmers - Oorwarmers konijn van Barts.">
            <a:extLst>
              <a:ext uri="{FF2B5EF4-FFF2-40B4-BE49-F238E27FC236}">
                <a16:creationId xmlns:a16="http://schemas.microsoft.com/office/drawing/2014/main" id="{54B02341-99AD-470C-BBFE-9DC4E972C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852" y="1815689"/>
            <a:ext cx="6490295" cy="40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6715688-ACBF-45E8-BF6B-09000E617C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991" y="5484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0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winter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2012.pivotcon.com/wp-content/uploads/2012/05/winter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523ED8-650A-4905-96EE-75682A4683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7137" y="54619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2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opklaring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70" y="2116165"/>
            <a:ext cx="5885259" cy="332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662E24-D318-43B0-A7A4-4481C5FCD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719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25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paraplu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123promo.nl/images/LGF_205_8023_falconetti_paraplu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2816"/>
            <a:ext cx="3744416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EDAB25-7504-4CDB-968C-3E04E06021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632" y="54407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14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seizoen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08" y="1988840"/>
            <a:ext cx="5256584" cy="392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E3A4B0-8ACF-4946-A287-E712299511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3953" y="54307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86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weer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eurocarpgroup.com/images/hetweer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1700809"/>
            <a:ext cx="3528391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A56E45A-0E45-4D79-A64A-BF904E0FA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638" y="5503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8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8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bevriezen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T-VqIyDQ0OoC0gR-hnMJwTbEJS0HpsnwGcvtlBXiero-9TvY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5"/>
            <a:ext cx="6912768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D25B22-0D85-4F7E-BA93-8C0D797737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0261" y="55782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8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hagelen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cubra.nl/wtt/afbeeldingen_per_letter/afbeeldingen_letter_H/haogelbui.jpg&amp;sa=X&amp;ei=dq7AT_TbDKqx0QXJjtG_Cg&amp;ved=0CAwQ8wc&amp;usg=AFQjCNGDMKdgBuMXer5A--sdDUq_zoo1k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4968552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3BE239-7D48-42E3-A44B-EE1E7AA220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4935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8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bladeren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blader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320480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5A82CF-1BB3-4A21-8EE3-D685BE9810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8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miezeren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dwotd.nl/web-log/images/2009/02/27/motregen.png&amp;sa=X&amp;ei=xq7AT_PoMK-S0QXBmNiVCg&amp;ved=0CAsQ8wc&amp;usg=AFQjCNHPfHAVYZDwrFQcbzNl63wlfJtYI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44825"/>
            <a:ext cx="4608512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FBB626-BE64-442D-95CC-AF5062F6FC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80415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98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regenen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regenen">
            <a:extLst>
              <a:ext uri="{FF2B5EF4-FFF2-40B4-BE49-F238E27FC236}">
                <a16:creationId xmlns:a16="http://schemas.microsoft.com/office/drawing/2014/main" id="{76D65F76-FC1B-473B-B46B-D6FA3E22B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13" y="2283351"/>
            <a:ext cx="5161756" cy="34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10D842C-D4DB-4B59-9A66-151F5D5E97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9070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9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sneeuwen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neeuw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2"/>
            <a:ext cx="5472608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0660BA4-E8C9-491D-8980-4E9005C3FA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894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0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droog-nat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droo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3888432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nat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564904"/>
            <a:ext cx="2291442" cy="3264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159C64-868C-4EE1-A06F-1A2BFA22A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3918" y="53337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4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warm-koud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Warm_kou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9"/>
            <a:ext cx="331236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64A8181-2FC5-4DDD-9B2C-6746D5BC6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1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2: de bui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776864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google.nl/url?source=imglanding&amp;ct=img&amp;q=http://vvunof2.vvuno.nl/img/verslagen/BuitjeLuitjes-Logo-02-300x300.png&amp;sa=X&amp;ei=CKzAT4_wGYmA8wPFgcnnCg&amp;ved=0CAwQ8wc&amp;usg=AFQjCNE7Uzsi1s0sEGzEYjjDKXjrmTS5yQ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628800"/>
            <a:ext cx="4188564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39912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r>
              <a:rPr lang="nl-NL" dirty="0"/>
              <a:t>de foto’s van dag 2:</a:t>
            </a:r>
            <a:br>
              <a:rPr lang="nl-NL" dirty="0"/>
            </a:br>
            <a:r>
              <a:rPr lang="nl-NL" dirty="0"/>
              <a:t>het besneeuwde landschap</a:t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1.bp.blogspot.com/_Pv2MIOnAvBQ/TQyUGTQz40I/AAAAAAAABds/-zOMsfu1Xko/s1600/DSCN0022.JPG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839" y="1600200"/>
            <a:ext cx="5950321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CFD1005-A3C3-4023-A798-367F26D6D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35696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48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straat die blank staat</a:t>
            </a:r>
          </a:p>
        </p:txBody>
      </p:sp>
      <p:pic>
        <p:nvPicPr>
          <p:cNvPr id="4" name="Tijdelijke aanduiding voor inhoud 3" descr="http://www.kovanleeuwen.nl/imgbase/20110918w2/kvl_110918_1116322w.jpg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216" y="1600200"/>
            <a:ext cx="6799568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C2B4A1-9166-48A1-89B6-645B527C3A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75656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2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het dorre, droge landschap</a:t>
            </a:r>
            <a:br>
              <a:rPr lang="nl-NL" dirty="0"/>
            </a:br>
            <a:endParaRPr lang="nl-NL" dirty="0"/>
          </a:p>
        </p:txBody>
      </p:sp>
      <p:pic>
        <p:nvPicPr>
          <p:cNvPr id="4" name="Tijdelijke aanduiding voor inhoud 3" descr="http://media.reismee.nl/21750/fotos/125129/125129_1344573763_500.jpg">
            <a:hlinkClick r:id="rId4"/>
          </p:cNvPr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56792"/>
            <a:ext cx="6048672" cy="4680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EB5914-12C1-432B-9A45-5300294A0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000" y="57499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35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11560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3</a:t>
            </a:r>
          </a:p>
        </p:txBody>
      </p:sp>
    </p:spTree>
    <p:extLst>
      <p:ext uri="{BB962C8B-B14F-4D97-AF65-F5344CB8AC3E}">
        <p14:creationId xmlns:p14="http://schemas.microsoft.com/office/powerpoint/2010/main" val="1552521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boerderij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boerderij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7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617698-C475-498A-94C5-D9487EA47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42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3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oppasser</a:t>
            </a:r>
          </a:p>
        </p:txBody>
      </p:sp>
      <p:pic>
        <p:nvPicPr>
          <p:cNvPr id="7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e oppasse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1844824"/>
            <a:ext cx="367240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3D002D2-261C-4898-B18A-9559F5AC9D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2541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7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postbode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2368248" y="1620329"/>
            <a:ext cx="4407503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impmijnbakfiets.nl/image/cache/data/patronen/geel-500x5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611560" y="1484784"/>
            <a:ext cx="792088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n de krimpende postmarkt blijft de toekomst van de postbode ...">
            <a:extLst>
              <a:ext uri="{FF2B5EF4-FFF2-40B4-BE49-F238E27FC236}">
                <a16:creationId xmlns:a16="http://schemas.microsoft.com/office/drawing/2014/main" id="{143B20E3-BD4D-4B7C-ABF1-A02702C97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26" y="2202085"/>
            <a:ext cx="5219746" cy="331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F8B898-172B-430E-8D64-9EB4AA165C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082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0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bui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bui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775624"/>
            <a:ext cx="511256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FA3222-AB73-482A-A12B-075F23A6CE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3620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7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dierentuin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poster-posters.nl/images/sc_55299.jpg&amp;sa=X&amp;ei=i4PET4SsPKKQ0AW74PDHCg&amp;ved=0CAsQ8wc&amp;usg=AFQjCNFS8_8apRHzmLdfd-EKjNLyRWXxz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518457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2E9C59-6FEF-4DBE-8AE9-6EE29983A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79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flamingo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places.mongabay.com/south_america/flaming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7"/>
            <a:ext cx="561662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957CB3-526C-4E71-99FB-3D1117DC03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0261" y="56335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fototoestel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static.skynetblogs.be/media/140924/dyn003_original_250_213_pjpeg_2543228_0c97df4369bf1c4196b0eea13a9faa8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4" y="1772816"/>
            <a:ext cx="4248471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A3717A-4AC4-4E23-8C8C-55EC65634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618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6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giraf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giraf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2" b="3490"/>
          <a:stretch/>
        </p:blipFill>
        <p:spPr bwMode="auto">
          <a:xfrm>
            <a:off x="2804622" y="1718498"/>
            <a:ext cx="3222105" cy="4169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93A8AD-0819-4506-A91B-D8831422E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0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kant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Slippers Afspiegeling Vectoren, Foto's en PSD bestanden | Gratis ...">
            <a:extLst>
              <a:ext uri="{FF2B5EF4-FFF2-40B4-BE49-F238E27FC236}">
                <a16:creationId xmlns:a16="http://schemas.microsoft.com/office/drawing/2014/main" id="{1201505C-E5CB-4E84-9B6F-319AD80A2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901" y="2348880"/>
            <a:ext cx="4422197" cy="2943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2C8EDA-E967-4A06-9B66-5DFB554A1D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6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mus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mus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5624"/>
            <a:ext cx="439248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D94C5C-7F07-46CD-B479-7CFDB0045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93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40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nl.dreamstime.com/pauw-met-stromende-staart-profiel-thumb11314136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1631608"/>
            <a:ext cx="3384376" cy="4392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846350-A924-435A-A1F7-CB8117DED0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403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3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egel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eg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1125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840269-35F0-4B7B-97BB-5DF3476AC7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2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pinguïn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e pingui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260" y="1807452"/>
            <a:ext cx="2631479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3EE1CC-8582-45A4-B0BD-867B580187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56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schildpad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e schildpa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60851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CB84510-AC7C-48A6-BA67-F870022B8C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742" y="53899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3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zebra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alumnus.caltech.edu/~kantner/zebras/pictures/zebra_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EEA186-53BC-4BE0-BD3C-E88C3CA7FC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8273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9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zeeleeuw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worldexplorer.be/steller-zeeleeuw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32859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0B79DD-21D3-4454-855F-FF4278D99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voeren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28161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voer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16832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3301F4C-0571-4A7F-B5DB-D21230BA2A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337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3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saai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saai 2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9" t="4755" r="3214" b="8634"/>
          <a:stretch/>
        </p:blipFill>
        <p:spPr bwMode="auto">
          <a:xfrm>
            <a:off x="1439652" y="1848332"/>
            <a:ext cx="6264696" cy="3956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9DBAA9-DB73-4801-A888-106A1F4144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5411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7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het woord van de dag 3: de oppasser</a:t>
            </a:r>
          </a:p>
        </p:txBody>
      </p:sp>
      <p:pic>
        <p:nvPicPr>
          <p:cNvPr id="4" name="Picture 2" descr="http://www.pimpmijnbakfiets.nl/image/cache/data/patronen/geel-500x50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7" t="2207" r="3667" b="3605"/>
          <a:stretch/>
        </p:blipFill>
        <p:spPr bwMode="auto">
          <a:xfrm>
            <a:off x="539552" y="1620329"/>
            <a:ext cx="8064896" cy="448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e oppasse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97468"/>
            <a:ext cx="4806731" cy="3930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615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Picture 2" descr="F:\Mondeling Nederlands\M.N. Origineel\MN origineel\MN cursus 4 origineel\MN cursus 1 origineel\MN-Cursus-1-Tapes\module 4\verhaalplaat hoofdpersonen cursus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976" y="1600200"/>
            <a:ext cx="640204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52644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4 origineel\ced4\module 4\C4 M4 D3 dierentuin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07664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4 origineel\ced4\module 4\C4 M4 D3 dierentuin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7047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nl-NL" dirty="0"/>
              <a:t>het geluid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et gelui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00808"/>
            <a:ext cx="3528392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5D0FE2-D97F-4BB0-BB6F-3542ACC0E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27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4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de verhaalplaten van dag 3</a:t>
            </a:r>
          </a:p>
        </p:txBody>
      </p:sp>
      <p:pic>
        <p:nvPicPr>
          <p:cNvPr id="4" name="Tijdelijke aanduiding voor inhoud 3" descr="D:\M.N. Origineel\MN origineel\MN cursus 4 origineel\ced4\module 4\C4 M4 D3 dierentuin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75236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702000" y="908720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4</a:t>
            </a:r>
          </a:p>
        </p:txBody>
      </p:sp>
    </p:spTree>
    <p:extLst>
      <p:ext uri="{BB962C8B-B14F-4D97-AF65-F5344CB8AC3E}">
        <p14:creationId xmlns:p14="http://schemas.microsoft.com/office/powerpoint/2010/main" val="160202335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3.gstatic.com/images?q=tbn:ANd9GcRPWUbs6Osj7n-FMhslwLJitmw9c5VO84sA83vbqz2koZVM4MDar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72816"/>
            <a:ext cx="381642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EA7E6D-C36D-4F09-912B-9A1799E8E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1600" y="5506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2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kraaie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2592287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98DAA3-F22F-41AF-BC8C-E1BCEBC2AF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8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hond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catsburg.com/img/foto-van-de-hond.jpg&amp;sa=X&amp;ei=Sb_AT77-HOfW0QWn7aHdCg&amp;ved=0CAsQ8wc&amp;usg=AFQjCNHewyu5f1wlzn7hax8x3yKug9h7G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72817"/>
            <a:ext cx="345638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99BA59-1EAF-4110-BBB6-686DEBDFCC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76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2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kip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crumm.nl/dieren/UserFiles/image/Goed%20doel/kip.jpg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865" y="1700808"/>
            <a:ext cx="4513375" cy="4157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5C2207-5F21-4DB0-B78D-AF3B0390A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7849" y="53713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4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poes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imgdumper.nl/uploads2/4acd31394833b/4acd313947f52-Starende_Poes.jpg">
            <a:hlinkClick r:id="rId5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760640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C58B0F-EED4-4CF8-8C36-0F00C049DA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3456" y="54843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58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poot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petnews.nl/upload/UserFiles/image/13%20honden/foto_3_TP_2.jpg&amp;sa=X&amp;ei=asDAT8iTCKnW0QXjwpXUCg&amp;ved=0CAsQ8wc4Pw&amp;usg=AFQjCNFFRBycGdjg80J8OrhfXsJKLN4G8Q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628800"/>
            <a:ext cx="3312368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DC8C94-3B64-411E-A49C-15EDF89E9F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3899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staart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www.anaburen.nl/noorderplantsoen/hondjes/2005-12-22yorda.jpg&amp;sa=X&amp;ei=aMHAT7nyEYal0AWFqeWWCg&amp;ved=0CA4Q8wc&amp;usg=AFQjCNGovusONnrTJRHDvzKjKK9schtct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3960440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65FC21-2688-4064-80D9-C65831FA0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301" y="53498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5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vleugel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vogeldagboek.nl/html/Afbeeldingen/Kerkuil/Kerkuil250206B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72816"/>
            <a:ext cx="489654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46348EC-F5E1-4015-9F53-91FC1AA46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8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foto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canvasstore.nl/uploads/header_fotos/1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740" y="1703616"/>
            <a:ext cx="4680520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6226E4-4E93-46B6-9EB8-23FF36FD81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0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blaffen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petnews.nl/upload/UserFiles/image/hond%209b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16832"/>
            <a:ext cx="576064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F8E4AE-3C39-4315-999A-97DA028BED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505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9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kakelen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farm4.staticflickr.com/3639/3474943203_732dec7db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5" y="1916833"/>
            <a:ext cx="3888431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CB261D-0057-4490-B07B-455F43078F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190" y="5706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9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9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hinniken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us.123rf.com/400wm/400/400/tomashko/tomashko0801/tomashko080100024/2451468-paard-hinnik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3"/>
            <a:ext cx="518457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ECB15F-5535-45F0-B35E-932DC10269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855" y="57532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23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kraaien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ambijans.files.wordpress.com/2010/02/459158549_87f5bf129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95412"/>
            <a:ext cx="5544616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754479-64DF-4E8A-817D-C4B1682611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5785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57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kwaken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Two can do....? | Those who speak with striped tongues......… | Flickr">
            <a:extLst>
              <a:ext uri="{FF2B5EF4-FFF2-40B4-BE49-F238E27FC236}">
                <a16:creationId xmlns:a16="http://schemas.microsoft.com/office/drawing/2014/main" id="{2A9524AD-C706-48EA-B8A9-0BCD53CB3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414" y="2132856"/>
            <a:ext cx="5381172" cy="382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284DE5D-7B3B-4170-A1C1-4EBD7965A8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4710" y="5805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8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1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miauwen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02733" y="1556792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jappie.eu/images/Raamsticker_132_miauwende_poes_0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62320"/>
            <a:ext cx="5688632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E66579-7460-4AA9-8E1F-6AD6D1DCD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521" y="58230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9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4: het geluid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84887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het gelui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6"/>
            <a:ext cx="3600400" cy="4264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4823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740000" cy="4680000"/>
          </a:xfrm>
        </p:spPr>
        <p:txBody>
          <a:bodyPr>
            <a:normAutofit/>
          </a:bodyPr>
          <a:lstStyle/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endParaRPr lang="nl-NL" sz="44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NL" sz="4400" b="1" dirty="0">
                <a:solidFill>
                  <a:schemeClr val="tx1"/>
                </a:solidFill>
                <a:latin typeface="+mj-lt"/>
              </a:rPr>
              <a:t>dag 5</a:t>
            </a:r>
          </a:p>
        </p:txBody>
      </p:sp>
    </p:spTree>
    <p:extLst>
      <p:ext uri="{BB962C8B-B14F-4D97-AF65-F5344CB8AC3E}">
        <p14:creationId xmlns:p14="http://schemas.microsoft.com/office/powerpoint/2010/main" val="31582866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bangerik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google.nl/url?source=imglanding&amp;ct=img&amp;q=http://lost100pounds.files.wordpress.com/2011/03/smiley_emoticon_scared_sticker.jpg&amp;sa=X&amp;ei=3bbAT_7nDMGN8gPJ64T5Cg&amp;ved=0CAwQ8wc&amp;usg=AFQjCNEst_g-CXzWOf8Q8RpPceu6TP4OtA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00808"/>
            <a:ext cx="468052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B948F9-D619-45D5-88B3-6D15F60354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461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6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badmuts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plutosport.nl/media/8834725412894/product/33047_00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72816"/>
            <a:ext cx="4248472" cy="4032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848FB4-FB29-4101-8AB6-8377340F4D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616" y="55615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2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327</Words>
  <Application>Microsoft Office PowerPoint</Application>
  <PresentationFormat>Diavoorstelling (4:3)</PresentationFormat>
  <Paragraphs>131</Paragraphs>
  <Slides>121</Slides>
  <Notes>0</Notes>
  <HiddenSlides>0</HiddenSlides>
  <MMClips>99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121</vt:i4>
      </vt:variant>
    </vt:vector>
  </HeadingPairs>
  <TitlesOfParts>
    <vt:vector size="125" baseType="lpstr">
      <vt:lpstr>Arial</vt:lpstr>
      <vt:lpstr>Calibri</vt:lpstr>
      <vt:lpstr>Century Gothic</vt:lpstr>
      <vt:lpstr>Kantoorthema</vt:lpstr>
      <vt:lpstr>PowerPoint-presentatie</vt:lpstr>
      <vt:lpstr>het spook</vt:lpstr>
      <vt:lpstr>de boerin</vt:lpstr>
      <vt:lpstr>de boer</vt:lpstr>
      <vt:lpstr>de bladeren</vt:lpstr>
      <vt:lpstr>de boerderij</vt:lpstr>
      <vt:lpstr>de egel</vt:lpstr>
      <vt:lpstr>het geluid</vt:lpstr>
      <vt:lpstr>de foto</vt:lpstr>
      <vt:lpstr>de hark</vt:lpstr>
      <vt:lpstr>het hooi</vt:lpstr>
      <vt:lpstr>het kalfje</vt:lpstr>
      <vt:lpstr>de kikker</vt:lpstr>
      <vt:lpstr>de koe</vt:lpstr>
      <vt:lpstr>het paard</vt:lpstr>
      <vt:lpstr>de raaf</vt:lpstr>
      <vt:lpstr>de reis</vt:lpstr>
      <vt:lpstr>de stal</vt:lpstr>
      <vt:lpstr>het stro</vt:lpstr>
      <vt:lpstr>de vlinder</vt:lpstr>
      <vt:lpstr>de vos</vt:lpstr>
      <vt:lpstr>de wei</vt:lpstr>
      <vt:lpstr>de zaklamp</vt:lpstr>
      <vt:lpstr>aankijken</vt:lpstr>
      <vt:lpstr>de oren spitsen</vt:lpstr>
      <vt:lpstr>een hekel hebben aan</vt:lpstr>
      <vt:lpstr>loeien</vt:lpstr>
      <vt:lpstr>sjokken</vt:lpstr>
      <vt:lpstr>wegsturen</vt:lpstr>
      <vt:lpstr>verdwaald</vt:lpstr>
      <vt:lpstr>boeoe!</vt:lpstr>
      <vt:lpstr>het woord van de dag 1: de boerderij</vt:lpstr>
      <vt:lpstr>Het verhaal dag 1 Klik op </vt:lpstr>
      <vt:lpstr>de verhaalplaten van dag 1</vt:lpstr>
      <vt:lpstr>de verhaalplaten van dag 1</vt:lpstr>
      <vt:lpstr>de verhaalplaten van dag 1</vt:lpstr>
      <vt:lpstr>de verhaalplaten van dag 1</vt:lpstr>
      <vt:lpstr>de verhaalplaten van dag 1</vt:lpstr>
      <vt:lpstr>PowerPoint-presentatie</vt:lpstr>
      <vt:lpstr>de bewolking</vt:lpstr>
      <vt:lpstr>de bui</vt:lpstr>
      <vt:lpstr>de oorwarmers</vt:lpstr>
      <vt:lpstr>de winter</vt:lpstr>
      <vt:lpstr>de opklaring</vt:lpstr>
      <vt:lpstr>de paraplu</vt:lpstr>
      <vt:lpstr>het seizoen</vt:lpstr>
      <vt:lpstr>het weer</vt:lpstr>
      <vt:lpstr>bevriezen</vt:lpstr>
      <vt:lpstr>hagelen</vt:lpstr>
      <vt:lpstr>miezeren</vt:lpstr>
      <vt:lpstr>regenen</vt:lpstr>
      <vt:lpstr>sneeuwen</vt:lpstr>
      <vt:lpstr>droog-nat</vt:lpstr>
      <vt:lpstr>warm-koud</vt:lpstr>
      <vt:lpstr>het woord van de dag 2: de bui</vt:lpstr>
      <vt:lpstr>  de foto’s van dag 2: het besneeuwde landschap  </vt:lpstr>
      <vt:lpstr>de straat die blank staat</vt:lpstr>
      <vt:lpstr> het dorre, droge landschap </vt:lpstr>
      <vt:lpstr>PowerPoint-presentatie</vt:lpstr>
      <vt:lpstr>de oppasser</vt:lpstr>
      <vt:lpstr>de postbode</vt:lpstr>
      <vt:lpstr>de bui</vt:lpstr>
      <vt:lpstr>de dierentuin</vt:lpstr>
      <vt:lpstr>de flamingo</vt:lpstr>
      <vt:lpstr>het fototoestel</vt:lpstr>
      <vt:lpstr>de giraf</vt:lpstr>
      <vt:lpstr>de kant</vt:lpstr>
      <vt:lpstr>de mus</vt:lpstr>
      <vt:lpstr>de pauw</vt:lpstr>
      <vt:lpstr>de pinguïn</vt:lpstr>
      <vt:lpstr>de schildpad</vt:lpstr>
      <vt:lpstr>de zebra</vt:lpstr>
      <vt:lpstr>de zeeleeuw</vt:lpstr>
      <vt:lpstr>voeren</vt:lpstr>
      <vt:lpstr>saai</vt:lpstr>
      <vt:lpstr>het woord van de dag 3: de oppasser</vt:lpstr>
      <vt:lpstr>de verhaalplaten van dag 3</vt:lpstr>
      <vt:lpstr>de verhaalplaten van dag 3</vt:lpstr>
      <vt:lpstr>de verhaalplaten van dag 3</vt:lpstr>
      <vt:lpstr>de verhaalplaten van dag 3</vt:lpstr>
      <vt:lpstr>PowerPoint-presentatie</vt:lpstr>
      <vt:lpstr>de bek</vt:lpstr>
      <vt:lpstr>de haan</vt:lpstr>
      <vt:lpstr>de hond</vt:lpstr>
      <vt:lpstr>de kip</vt:lpstr>
      <vt:lpstr>de poes</vt:lpstr>
      <vt:lpstr>de poot</vt:lpstr>
      <vt:lpstr>de staart</vt:lpstr>
      <vt:lpstr>de vleugel</vt:lpstr>
      <vt:lpstr>blaffen</vt:lpstr>
      <vt:lpstr>kakelen</vt:lpstr>
      <vt:lpstr>hinniken</vt:lpstr>
      <vt:lpstr>kraaien</vt:lpstr>
      <vt:lpstr>kwaken</vt:lpstr>
      <vt:lpstr>miauwen</vt:lpstr>
      <vt:lpstr>Het woord van de dag 4: het geluid</vt:lpstr>
      <vt:lpstr>PowerPoint-presentatie</vt:lpstr>
      <vt:lpstr>de bangerik</vt:lpstr>
      <vt:lpstr>de badmuts</vt:lpstr>
      <vt:lpstr>de bikini</vt:lpstr>
      <vt:lpstr>de bips</vt:lpstr>
      <vt:lpstr>de camping</vt:lpstr>
      <vt:lpstr>de caravan</vt:lpstr>
      <vt:lpstr>het diepe</vt:lpstr>
      <vt:lpstr>het diploma</vt:lpstr>
      <vt:lpstr>de duikplank</vt:lpstr>
      <vt:lpstr>het plankje</vt:lpstr>
      <vt:lpstr>de traan</vt:lpstr>
      <vt:lpstr>het zwembad</vt:lpstr>
      <vt:lpstr>de zwemles</vt:lpstr>
      <vt:lpstr>de zwemvliezen</vt:lpstr>
      <vt:lpstr>barbecueën</vt:lpstr>
      <vt:lpstr>bibberen</vt:lpstr>
      <vt:lpstr>duiken</vt:lpstr>
      <vt:lpstr>op de rug zwemmen</vt:lpstr>
      <vt:lpstr>zwemmen</vt:lpstr>
      <vt:lpstr>kopje onder</vt:lpstr>
      <vt:lpstr>Het woord van de dag 5: bibberen</vt:lpstr>
      <vt:lpstr>de verhaalplaat van dag 5</vt:lpstr>
      <vt:lpstr> de foto’s van dag 5: de zwemvliezen </vt:lpstr>
      <vt:lpstr>de foto’s van dag 5: de badmuts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  C4 M4</dc:title>
  <dc:creator>Gebruiker</dc:creator>
  <cp:lastModifiedBy>Gabriëlle ten Klooster</cp:lastModifiedBy>
  <cp:revision>27</cp:revision>
  <dcterms:created xsi:type="dcterms:W3CDTF">2015-07-11T18:14:07Z</dcterms:created>
  <dcterms:modified xsi:type="dcterms:W3CDTF">2021-02-25T15:34:45Z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