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467" r:id="rId5"/>
    <p:sldId id="466" r:id="rId6"/>
    <p:sldId id="262" r:id="rId7"/>
    <p:sldId id="263" r:id="rId8"/>
    <p:sldId id="264" r:id="rId9"/>
    <p:sldId id="271" r:id="rId10"/>
    <p:sldId id="258" r:id="rId11"/>
    <p:sldId id="272" r:id="rId12"/>
    <p:sldId id="274" r:id="rId13"/>
    <p:sldId id="273" r:id="rId14"/>
    <p:sldId id="26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741" r:id="rId38"/>
    <p:sldId id="299" r:id="rId39"/>
    <p:sldId id="300" r:id="rId40"/>
    <p:sldId id="301" r:id="rId41"/>
    <p:sldId id="302" r:id="rId42"/>
    <p:sldId id="303" r:id="rId43"/>
    <p:sldId id="304" r:id="rId44"/>
    <p:sldId id="306" r:id="rId45"/>
    <p:sldId id="305" r:id="rId46"/>
    <p:sldId id="307" r:id="rId47"/>
    <p:sldId id="308" r:id="rId48"/>
    <p:sldId id="310" r:id="rId49"/>
    <p:sldId id="311" r:id="rId50"/>
    <p:sldId id="312" r:id="rId51"/>
    <p:sldId id="313" r:id="rId52"/>
    <p:sldId id="314" r:id="rId53"/>
    <p:sldId id="315" r:id="rId54"/>
    <p:sldId id="316" r:id="rId55"/>
    <p:sldId id="317" r:id="rId56"/>
    <p:sldId id="318" r:id="rId57"/>
    <p:sldId id="319" r:id="rId58"/>
    <p:sldId id="320" r:id="rId59"/>
    <p:sldId id="321" r:id="rId60"/>
    <p:sldId id="322" r:id="rId61"/>
    <p:sldId id="323" r:id="rId62"/>
    <p:sldId id="324" r:id="rId63"/>
    <p:sldId id="325" r:id="rId64"/>
    <p:sldId id="326" r:id="rId65"/>
    <p:sldId id="328" r:id="rId66"/>
    <p:sldId id="327" r:id="rId67"/>
    <p:sldId id="329" r:id="rId68"/>
    <p:sldId id="330" r:id="rId69"/>
    <p:sldId id="331" r:id="rId70"/>
    <p:sldId id="332" r:id="rId71"/>
    <p:sldId id="333" r:id="rId72"/>
    <p:sldId id="334" r:id="rId73"/>
    <p:sldId id="468" r:id="rId74"/>
    <p:sldId id="335" r:id="rId75"/>
    <p:sldId id="336" r:id="rId76"/>
    <p:sldId id="337" r:id="rId77"/>
    <p:sldId id="338" r:id="rId78"/>
    <p:sldId id="339" r:id="rId79"/>
    <p:sldId id="340" r:id="rId80"/>
    <p:sldId id="341" r:id="rId81"/>
    <p:sldId id="342" r:id="rId82"/>
    <p:sldId id="343" r:id="rId83"/>
    <p:sldId id="344" r:id="rId84"/>
    <p:sldId id="345" r:id="rId85"/>
    <p:sldId id="346" r:id="rId86"/>
    <p:sldId id="347" r:id="rId87"/>
    <p:sldId id="348" r:id="rId88"/>
    <p:sldId id="349" r:id="rId89"/>
    <p:sldId id="350" r:id="rId90"/>
    <p:sldId id="351" r:id="rId91"/>
    <p:sldId id="352" r:id="rId92"/>
    <p:sldId id="354" r:id="rId93"/>
    <p:sldId id="355" r:id="rId94"/>
    <p:sldId id="356" r:id="rId95"/>
    <p:sldId id="357" r:id="rId96"/>
    <p:sldId id="358" r:id="rId97"/>
    <p:sldId id="359" r:id="rId98"/>
    <p:sldId id="360" r:id="rId99"/>
    <p:sldId id="361" r:id="rId100"/>
    <p:sldId id="362" r:id="rId101"/>
    <p:sldId id="363" r:id="rId102"/>
    <p:sldId id="364" r:id="rId103"/>
    <p:sldId id="365" r:id="rId104"/>
    <p:sldId id="366" r:id="rId105"/>
    <p:sldId id="367" r:id="rId106"/>
    <p:sldId id="368" r:id="rId107"/>
    <p:sldId id="369" r:id="rId108"/>
    <p:sldId id="370" r:id="rId109"/>
    <p:sldId id="371" r:id="rId110"/>
    <p:sldId id="372" r:id="rId111"/>
    <p:sldId id="373" r:id="rId112"/>
    <p:sldId id="374" r:id="rId113"/>
    <p:sldId id="375" r:id="rId114"/>
    <p:sldId id="376" r:id="rId115"/>
    <p:sldId id="377" r:id="rId116"/>
    <p:sldId id="378" r:id="rId117"/>
    <p:sldId id="379" r:id="rId118"/>
    <p:sldId id="380" r:id="rId119"/>
    <p:sldId id="382" r:id="rId120"/>
    <p:sldId id="383" r:id="rId121"/>
    <p:sldId id="384" r:id="rId122"/>
    <p:sldId id="385" r:id="rId123"/>
    <p:sldId id="386" r:id="rId124"/>
    <p:sldId id="387" r:id="rId125"/>
    <p:sldId id="388" r:id="rId1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1BCC8C-5FD9-475D-968F-4671F170A921}" v="11" dt="2024-07-15T07:51:18.4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18" autoAdjust="0"/>
    <p:restoredTop sz="94660"/>
  </p:normalViewPr>
  <p:slideViewPr>
    <p:cSldViewPr snapToGrid="0">
      <p:cViewPr varScale="1">
        <p:scale>
          <a:sx n="78" d="100"/>
          <a:sy n="78" d="100"/>
        </p:scale>
        <p:origin x="163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viewProps" Target="viewProps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theme" Target="theme/theme1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tableStyles" Target="tableStyles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microsoft.com/office/2016/11/relationships/changesInfo" Target="changesInfos/changesInfo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microsoft.com/office/2015/10/relationships/revisionInfo" Target="revisionInfo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oor de Bruin" userId="d1c5b670-a1b7-49da-b2e8-c82be91a578e" providerId="ADAL" clId="{1EFCA51F-26D1-4964-B40B-16AE8D67510D}"/>
    <pc:docChg chg="undo custSel delSld modSld sldOrd">
      <pc:chgData name="Floor de Bruin" userId="d1c5b670-a1b7-49da-b2e8-c82be91a578e" providerId="ADAL" clId="{1EFCA51F-26D1-4964-B40B-16AE8D67510D}" dt="2024-07-15T08:07:47.198" v="4" actId="47"/>
      <pc:docMkLst>
        <pc:docMk/>
      </pc:docMkLst>
      <pc:sldChg chg="ord">
        <pc:chgData name="Floor de Bruin" userId="d1c5b670-a1b7-49da-b2e8-c82be91a578e" providerId="ADAL" clId="{1EFCA51F-26D1-4964-B40B-16AE8D67510D}" dt="2024-07-15T08:04:43.103" v="3" actId="20578"/>
        <pc:sldMkLst>
          <pc:docMk/>
          <pc:sldMk cId="934762706" sldId="297"/>
        </pc:sldMkLst>
      </pc:sldChg>
      <pc:sldChg chg="del">
        <pc:chgData name="Floor de Bruin" userId="d1c5b670-a1b7-49da-b2e8-c82be91a578e" providerId="ADAL" clId="{1EFCA51F-26D1-4964-B40B-16AE8D67510D}" dt="2024-07-15T08:07:47.198" v="4" actId="47"/>
        <pc:sldMkLst>
          <pc:docMk/>
          <pc:sldMk cId="2354124264" sldId="389"/>
        </pc:sldMkLst>
      </pc:sldChg>
      <pc:sldChg chg="del">
        <pc:chgData name="Floor de Bruin" userId="d1c5b670-a1b7-49da-b2e8-c82be91a578e" providerId="ADAL" clId="{1EFCA51F-26D1-4964-B40B-16AE8D67510D}" dt="2024-07-15T08:07:47.198" v="4" actId="47"/>
        <pc:sldMkLst>
          <pc:docMk/>
          <pc:sldMk cId="3999579513" sldId="390"/>
        </pc:sldMkLst>
      </pc:sldChg>
      <pc:sldChg chg="del">
        <pc:chgData name="Floor de Bruin" userId="d1c5b670-a1b7-49da-b2e8-c82be91a578e" providerId="ADAL" clId="{1EFCA51F-26D1-4964-B40B-16AE8D67510D}" dt="2024-07-15T08:07:47.198" v="4" actId="47"/>
        <pc:sldMkLst>
          <pc:docMk/>
          <pc:sldMk cId="3486418547" sldId="391"/>
        </pc:sldMkLst>
      </pc:sldChg>
      <pc:sldChg chg="del">
        <pc:chgData name="Floor de Bruin" userId="d1c5b670-a1b7-49da-b2e8-c82be91a578e" providerId="ADAL" clId="{1EFCA51F-26D1-4964-B40B-16AE8D67510D}" dt="2024-07-15T08:07:47.198" v="4" actId="47"/>
        <pc:sldMkLst>
          <pc:docMk/>
          <pc:sldMk cId="3674982541" sldId="392"/>
        </pc:sldMkLst>
      </pc:sldChg>
      <pc:sldChg chg="del">
        <pc:chgData name="Floor de Bruin" userId="d1c5b670-a1b7-49da-b2e8-c82be91a578e" providerId="ADAL" clId="{1EFCA51F-26D1-4964-B40B-16AE8D67510D}" dt="2024-07-15T08:07:47.198" v="4" actId="47"/>
        <pc:sldMkLst>
          <pc:docMk/>
          <pc:sldMk cId="751759764" sldId="393"/>
        </pc:sldMkLst>
      </pc:sldChg>
      <pc:sldChg chg="del">
        <pc:chgData name="Floor de Bruin" userId="d1c5b670-a1b7-49da-b2e8-c82be91a578e" providerId="ADAL" clId="{1EFCA51F-26D1-4964-B40B-16AE8D67510D}" dt="2024-07-15T08:07:47.198" v="4" actId="47"/>
        <pc:sldMkLst>
          <pc:docMk/>
          <pc:sldMk cId="3637300801" sldId="394"/>
        </pc:sldMkLst>
      </pc:sldChg>
      <pc:sldChg chg="del">
        <pc:chgData name="Floor de Bruin" userId="d1c5b670-a1b7-49da-b2e8-c82be91a578e" providerId="ADAL" clId="{1EFCA51F-26D1-4964-B40B-16AE8D67510D}" dt="2024-07-15T08:07:47.198" v="4" actId="47"/>
        <pc:sldMkLst>
          <pc:docMk/>
          <pc:sldMk cId="2826824122" sldId="395"/>
        </pc:sldMkLst>
      </pc:sldChg>
      <pc:sldChg chg="del">
        <pc:chgData name="Floor de Bruin" userId="d1c5b670-a1b7-49da-b2e8-c82be91a578e" providerId="ADAL" clId="{1EFCA51F-26D1-4964-B40B-16AE8D67510D}" dt="2024-07-15T08:07:47.198" v="4" actId="47"/>
        <pc:sldMkLst>
          <pc:docMk/>
          <pc:sldMk cId="3501279313" sldId="396"/>
        </pc:sldMkLst>
      </pc:sldChg>
      <pc:sldChg chg="del">
        <pc:chgData name="Floor de Bruin" userId="d1c5b670-a1b7-49da-b2e8-c82be91a578e" providerId="ADAL" clId="{1EFCA51F-26D1-4964-B40B-16AE8D67510D}" dt="2024-07-15T08:07:47.198" v="4" actId="47"/>
        <pc:sldMkLst>
          <pc:docMk/>
          <pc:sldMk cId="2617658218" sldId="397"/>
        </pc:sldMkLst>
      </pc:sldChg>
      <pc:sldChg chg="del">
        <pc:chgData name="Floor de Bruin" userId="d1c5b670-a1b7-49da-b2e8-c82be91a578e" providerId="ADAL" clId="{1EFCA51F-26D1-4964-B40B-16AE8D67510D}" dt="2024-07-15T08:07:47.198" v="4" actId="47"/>
        <pc:sldMkLst>
          <pc:docMk/>
          <pc:sldMk cId="3957907030" sldId="398"/>
        </pc:sldMkLst>
      </pc:sldChg>
      <pc:sldChg chg="del">
        <pc:chgData name="Floor de Bruin" userId="d1c5b670-a1b7-49da-b2e8-c82be91a578e" providerId="ADAL" clId="{1EFCA51F-26D1-4964-B40B-16AE8D67510D}" dt="2024-07-15T08:07:47.198" v="4" actId="47"/>
        <pc:sldMkLst>
          <pc:docMk/>
          <pc:sldMk cId="2298358515" sldId="399"/>
        </pc:sldMkLst>
      </pc:sldChg>
      <pc:sldChg chg="del">
        <pc:chgData name="Floor de Bruin" userId="d1c5b670-a1b7-49da-b2e8-c82be91a578e" providerId="ADAL" clId="{1EFCA51F-26D1-4964-B40B-16AE8D67510D}" dt="2024-07-15T08:07:47.198" v="4" actId="47"/>
        <pc:sldMkLst>
          <pc:docMk/>
          <pc:sldMk cId="469173629" sldId="400"/>
        </pc:sldMkLst>
      </pc:sldChg>
      <pc:sldChg chg="del">
        <pc:chgData name="Floor de Bruin" userId="d1c5b670-a1b7-49da-b2e8-c82be91a578e" providerId="ADAL" clId="{1EFCA51F-26D1-4964-B40B-16AE8D67510D}" dt="2024-07-15T08:07:47.198" v="4" actId="47"/>
        <pc:sldMkLst>
          <pc:docMk/>
          <pc:sldMk cId="2227742283" sldId="401"/>
        </pc:sldMkLst>
      </pc:sldChg>
      <pc:sldChg chg="del">
        <pc:chgData name="Floor de Bruin" userId="d1c5b670-a1b7-49da-b2e8-c82be91a578e" providerId="ADAL" clId="{1EFCA51F-26D1-4964-B40B-16AE8D67510D}" dt="2024-07-15T08:07:47.198" v="4" actId="47"/>
        <pc:sldMkLst>
          <pc:docMk/>
          <pc:sldMk cId="884671532" sldId="402"/>
        </pc:sldMkLst>
      </pc:sldChg>
      <pc:sldChg chg="del">
        <pc:chgData name="Floor de Bruin" userId="d1c5b670-a1b7-49da-b2e8-c82be91a578e" providerId="ADAL" clId="{1EFCA51F-26D1-4964-B40B-16AE8D67510D}" dt="2024-07-15T08:07:47.198" v="4" actId="47"/>
        <pc:sldMkLst>
          <pc:docMk/>
          <pc:sldMk cId="2525137318" sldId="403"/>
        </pc:sldMkLst>
      </pc:sldChg>
      <pc:sldChg chg="del">
        <pc:chgData name="Floor de Bruin" userId="d1c5b670-a1b7-49da-b2e8-c82be91a578e" providerId="ADAL" clId="{1EFCA51F-26D1-4964-B40B-16AE8D67510D}" dt="2024-07-15T08:07:47.198" v="4" actId="47"/>
        <pc:sldMkLst>
          <pc:docMk/>
          <pc:sldMk cId="3077816346" sldId="404"/>
        </pc:sldMkLst>
      </pc:sldChg>
      <pc:sldChg chg="del">
        <pc:chgData name="Floor de Bruin" userId="d1c5b670-a1b7-49da-b2e8-c82be91a578e" providerId="ADAL" clId="{1EFCA51F-26D1-4964-B40B-16AE8D67510D}" dt="2024-07-15T08:07:47.198" v="4" actId="47"/>
        <pc:sldMkLst>
          <pc:docMk/>
          <pc:sldMk cId="2654160238" sldId="405"/>
        </pc:sldMkLst>
      </pc:sldChg>
      <pc:sldChg chg="del">
        <pc:chgData name="Floor de Bruin" userId="d1c5b670-a1b7-49da-b2e8-c82be91a578e" providerId="ADAL" clId="{1EFCA51F-26D1-4964-B40B-16AE8D67510D}" dt="2024-07-15T08:07:47.198" v="4" actId="47"/>
        <pc:sldMkLst>
          <pc:docMk/>
          <pc:sldMk cId="546544900" sldId="406"/>
        </pc:sldMkLst>
      </pc:sldChg>
      <pc:sldChg chg="del">
        <pc:chgData name="Floor de Bruin" userId="d1c5b670-a1b7-49da-b2e8-c82be91a578e" providerId="ADAL" clId="{1EFCA51F-26D1-4964-B40B-16AE8D67510D}" dt="2024-07-15T08:07:47.198" v="4" actId="47"/>
        <pc:sldMkLst>
          <pc:docMk/>
          <pc:sldMk cId="3017197715" sldId="407"/>
        </pc:sldMkLst>
      </pc:sldChg>
      <pc:sldChg chg="del">
        <pc:chgData name="Floor de Bruin" userId="d1c5b670-a1b7-49da-b2e8-c82be91a578e" providerId="ADAL" clId="{1EFCA51F-26D1-4964-B40B-16AE8D67510D}" dt="2024-07-15T08:07:47.198" v="4" actId="47"/>
        <pc:sldMkLst>
          <pc:docMk/>
          <pc:sldMk cId="3614710316" sldId="408"/>
        </pc:sldMkLst>
      </pc:sldChg>
      <pc:sldChg chg="del">
        <pc:chgData name="Floor de Bruin" userId="d1c5b670-a1b7-49da-b2e8-c82be91a578e" providerId="ADAL" clId="{1EFCA51F-26D1-4964-B40B-16AE8D67510D}" dt="2024-07-15T08:07:47.198" v="4" actId="47"/>
        <pc:sldMkLst>
          <pc:docMk/>
          <pc:sldMk cId="3554249404" sldId="409"/>
        </pc:sldMkLst>
      </pc:sldChg>
      <pc:sldChg chg="del">
        <pc:chgData name="Floor de Bruin" userId="d1c5b670-a1b7-49da-b2e8-c82be91a578e" providerId="ADAL" clId="{1EFCA51F-26D1-4964-B40B-16AE8D67510D}" dt="2024-07-15T08:07:47.198" v="4" actId="47"/>
        <pc:sldMkLst>
          <pc:docMk/>
          <pc:sldMk cId="1764122497" sldId="410"/>
        </pc:sldMkLst>
      </pc:sldChg>
      <pc:sldChg chg="del">
        <pc:chgData name="Floor de Bruin" userId="d1c5b670-a1b7-49da-b2e8-c82be91a578e" providerId="ADAL" clId="{1EFCA51F-26D1-4964-B40B-16AE8D67510D}" dt="2024-07-15T08:07:47.198" v="4" actId="47"/>
        <pc:sldMkLst>
          <pc:docMk/>
          <pc:sldMk cId="4112103761" sldId="411"/>
        </pc:sldMkLst>
      </pc:sldChg>
      <pc:sldChg chg="del">
        <pc:chgData name="Floor de Bruin" userId="d1c5b670-a1b7-49da-b2e8-c82be91a578e" providerId="ADAL" clId="{1EFCA51F-26D1-4964-B40B-16AE8D67510D}" dt="2024-07-15T08:07:47.198" v="4" actId="47"/>
        <pc:sldMkLst>
          <pc:docMk/>
          <pc:sldMk cId="1366791120" sldId="412"/>
        </pc:sldMkLst>
      </pc:sldChg>
      <pc:sldChg chg="del">
        <pc:chgData name="Floor de Bruin" userId="d1c5b670-a1b7-49da-b2e8-c82be91a578e" providerId="ADAL" clId="{1EFCA51F-26D1-4964-B40B-16AE8D67510D}" dt="2024-07-15T08:07:47.198" v="4" actId="47"/>
        <pc:sldMkLst>
          <pc:docMk/>
          <pc:sldMk cId="842478960" sldId="413"/>
        </pc:sldMkLst>
      </pc:sldChg>
      <pc:sldChg chg="del">
        <pc:chgData name="Floor de Bruin" userId="d1c5b670-a1b7-49da-b2e8-c82be91a578e" providerId="ADAL" clId="{1EFCA51F-26D1-4964-B40B-16AE8D67510D}" dt="2024-07-15T08:07:47.198" v="4" actId="47"/>
        <pc:sldMkLst>
          <pc:docMk/>
          <pc:sldMk cId="4079477276" sldId="414"/>
        </pc:sldMkLst>
      </pc:sldChg>
      <pc:sldChg chg="del">
        <pc:chgData name="Floor de Bruin" userId="d1c5b670-a1b7-49da-b2e8-c82be91a578e" providerId="ADAL" clId="{1EFCA51F-26D1-4964-B40B-16AE8D67510D}" dt="2024-07-15T08:07:47.198" v="4" actId="47"/>
        <pc:sldMkLst>
          <pc:docMk/>
          <pc:sldMk cId="2278541217" sldId="415"/>
        </pc:sldMkLst>
      </pc:sldChg>
      <pc:sldChg chg="del">
        <pc:chgData name="Floor de Bruin" userId="d1c5b670-a1b7-49da-b2e8-c82be91a578e" providerId="ADAL" clId="{1EFCA51F-26D1-4964-B40B-16AE8D67510D}" dt="2024-07-15T08:07:47.198" v="4" actId="47"/>
        <pc:sldMkLst>
          <pc:docMk/>
          <pc:sldMk cId="2020185658" sldId="416"/>
        </pc:sldMkLst>
      </pc:sldChg>
      <pc:sldChg chg="del">
        <pc:chgData name="Floor de Bruin" userId="d1c5b670-a1b7-49da-b2e8-c82be91a578e" providerId="ADAL" clId="{1EFCA51F-26D1-4964-B40B-16AE8D67510D}" dt="2024-07-15T08:07:47.198" v="4" actId="47"/>
        <pc:sldMkLst>
          <pc:docMk/>
          <pc:sldMk cId="358183245" sldId="417"/>
        </pc:sldMkLst>
      </pc:sldChg>
      <pc:sldChg chg="del">
        <pc:chgData name="Floor de Bruin" userId="d1c5b670-a1b7-49da-b2e8-c82be91a578e" providerId="ADAL" clId="{1EFCA51F-26D1-4964-B40B-16AE8D67510D}" dt="2024-07-15T08:07:47.198" v="4" actId="47"/>
        <pc:sldMkLst>
          <pc:docMk/>
          <pc:sldMk cId="2733971153" sldId="418"/>
        </pc:sldMkLst>
      </pc:sldChg>
      <pc:sldChg chg="del">
        <pc:chgData name="Floor de Bruin" userId="d1c5b670-a1b7-49da-b2e8-c82be91a578e" providerId="ADAL" clId="{1EFCA51F-26D1-4964-B40B-16AE8D67510D}" dt="2024-07-15T08:07:47.198" v="4" actId="47"/>
        <pc:sldMkLst>
          <pc:docMk/>
          <pc:sldMk cId="2555359435" sldId="419"/>
        </pc:sldMkLst>
      </pc:sldChg>
      <pc:sldChg chg="del">
        <pc:chgData name="Floor de Bruin" userId="d1c5b670-a1b7-49da-b2e8-c82be91a578e" providerId="ADAL" clId="{1EFCA51F-26D1-4964-B40B-16AE8D67510D}" dt="2024-07-15T08:07:47.198" v="4" actId="47"/>
        <pc:sldMkLst>
          <pc:docMk/>
          <pc:sldMk cId="1650798161" sldId="420"/>
        </pc:sldMkLst>
      </pc:sldChg>
      <pc:sldChg chg="del">
        <pc:chgData name="Floor de Bruin" userId="d1c5b670-a1b7-49da-b2e8-c82be91a578e" providerId="ADAL" clId="{1EFCA51F-26D1-4964-B40B-16AE8D67510D}" dt="2024-07-15T08:07:47.198" v="4" actId="47"/>
        <pc:sldMkLst>
          <pc:docMk/>
          <pc:sldMk cId="1349561612" sldId="421"/>
        </pc:sldMkLst>
      </pc:sldChg>
      <pc:sldChg chg="del">
        <pc:chgData name="Floor de Bruin" userId="d1c5b670-a1b7-49da-b2e8-c82be91a578e" providerId="ADAL" clId="{1EFCA51F-26D1-4964-B40B-16AE8D67510D}" dt="2024-07-15T08:07:47.198" v="4" actId="47"/>
        <pc:sldMkLst>
          <pc:docMk/>
          <pc:sldMk cId="2644846992" sldId="422"/>
        </pc:sldMkLst>
      </pc:sldChg>
      <pc:sldChg chg="del">
        <pc:chgData name="Floor de Bruin" userId="d1c5b670-a1b7-49da-b2e8-c82be91a578e" providerId="ADAL" clId="{1EFCA51F-26D1-4964-B40B-16AE8D67510D}" dt="2024-07-15T08:07:47.198" v="4" actId="47"/>
        <pc:sldMkLst>
          <pc:docMk/>
          <pc:sldMk cId="1226865765" sldId="423"/>
        </pc:sldMkLst>
      </pc:sldChg>
      <pc:sldChg chg="del">
        <pc:chgData name="Floor de Bruin" userId="d1c5b670-a1b7-49da-b2e8-c82be91a578e" providerId="ADAL" clId="{1EFCA51F-26D1-4964-B40B-16AE8D67510D}" dt="2024-07-15T08:07:47.198" v="4" actId="47"/>
        <pc:sldMkLst>
          <pc:docMk/>
          <pc:sldMk cId="3669925109" sldId="424"/>
        </pc:sldMkLst>
      </pc:sldChg>
      <pc:sldChg chg="del">
        <pc:chgData name="Floor de Bruin" userId="d1c5b670-a1b7-49da-b2e8-c82be91a578e" providerId="ADAL" clId="{1EFCA51F-26D1-4964-B40B-16AE8D67510D}" dt="2024-07-15T08:07:47.198" v="4" actId="47"/>
        <pc:sldMkLst>
          <pc:docMk/>
          <pc:sldMk cId="155091589" sldId="425"/>
        </pc:sldMkLst>
      </pc:sldChg>
      <pc:sldChg chg="del">
        <pc:chgData name="Floor de Bruin" userId="d1c5b670-a1b7-49da-b2e8-c82be91a578e" providerId="ADAL" clId="{1EFCA51F-26D1-4964-B40B-16AE8D67510D}" dt="2024-07-15T08:07:47.198" v="4" actId="47"/>
        <pc:sldMkLst>
          <pc:docMk/>
          <pc:sldMk cId="1229844859" sldId="426"/>
        </pc:sldMkLst>
      </pc:sldChg>
      <pc:sldChg chg="del">
        <pc:chgData name="Floor de Bruin" userId="d1c5b670-a1b7-49da-b2e8-c82be91a578e" providerId="ADAL" clId="{1EFCA51F-26D1-4964-B40B-16AE8D67510D}" dt="2024-07-15T08:07:47.198" v="4" actId="47"/>
        <pc:sldMkLst>
          <pc:docMk/>
          <pc:sldMk cId="3652366486" sldId="427"/>
        </pc:sldMkLst>
      </pc:sldChg>
      <pc:sldChg chg="del">
        <pc:chgData name="Floor de Bruin" userId="d1c5b670-a1b7-49da-b2e8-c82be91a578e" providerId="ADAL" clId="{1EFCA51F-26D1-4964-B40B-16AE8D67510D}" dt="2024-07-15T08:07:47.198" v="4" actId="47"/>
        <pc:sldMkLst>
          <pc:docMk/>
          <pc:sldMk cId="2954041673" sldId="428"/>
        </pc:sldMkLst>
      </pc:sldChg>
      <pc:sldChg chg="del">
        <pc:chgData name="Floor de Bruin" userId="d1c5b670-a1b7-49da-b2e8-c82be91a578e" providerId="ADAL" clId="{1EFCA51F-26D1-4964-B40B-16AE8D67510D}" dt="2024-07-15T08:07:47.198" v="4" actId="47"/>
        <pc:sldMkLst>
          <pc:docMk/>
          <pc:sldMk cId="251882075" sldId="429"/>
        </pc:sldMkLst>
      </pc:sldChg>
      <pc:sldChg chg="del">
        <pc:chgData name="Floor de Bruin" userId="d1c5b670-a1b7-49da-b2e8-c82be91a578e" providerId="ADAL" clId="{1EFCA51F-26D1-4964-B40B-16AE8D67510D}" dt="2024-07-15T08:07:47.198" v="4" actId="47"/>
        <pc:sldMkLst>
          <pc:docMk/>
          <pc:sldMk cId="1728365803" sldId="430"/>
        </pc:sldMkLst>
      </pc:sldChg>
      <pc:sldChg chg="del">
        <pc:chgData name="Floor de Bruin" userId="d1c5b670-a1b7-49da-b2e8-c82be91a578e" providerId="ADAL" clId="{1EFCA51F-26D1-4964-B40B-16AE8D67510D}" dt="2024-07-15T08:07:47.198" v="4" actId="47"/>
        <pc:sldMkLst>
          <pc:docMk/>
          <pc:sldMk cId="2582104781" sldId="431"/>
        </pc:sldMkLst>
      </pc:sldChg>
      <pc:sldChg chg="del">
        <pc:chgData name="Floor de Bruin" userId="d1c5b670-a1b7-49da-b2e8-c82be91a578e" providerId="ADAL" clId="{1EFCA51F-26D1-4964-B40B-16AE8D67510D}" dt="2024-07-15T08:07:47.198" v="4" actId="47"/>
        <pc:sldMkLst>
          <pc:docMk/>
          <pc:sldMk cId="1537321776" sldId="432"/>
        </pc:sldMkLst>
      </pc:sldChg>
      <pc:sldChg chg="del">
        <pc:chgData name="Floor de Bruin" userId="d1c5b670-a1b7-49da-b2e8-c82be91a578e" providerId="ADAL" clId="{1EFCA51F-26D1-4964-B40B-16AE8D67510D}" dt="2024-07-15T08:07:47.198" v="4" actId="47"/>
        <pc:sldMkLst>
          <pc:docMk/>
          <pc:sldMk cId="127478434" sldId="433"/>
        </pc:sldMkLst>
      </pc:sldChg>
      <pc:sldChg chg="del">
        <pc:chgData name="Floor de Bruin" userId="d1c5b670-a1b7-49da-b2e8-c82be91a578e" providerId="ADAL" clId="{1EFCA51F-26D1-4964-B40B-16AE8D67510D}" dt="2024-07-15T08:07:47.198" v="4" actId="47"/>
        <pc:sldMkLst>
          <pc:docMk/>
          <pc:sldMk cId="1067593724" sldId="74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6C3FA-0AF6-416A-9787-05C6F9EEA9C4}" type="datetimeFigureOut">
              <a:rPr lang="nl-NL" smtClean="0"/>
              <a:t>15-7-2024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47975-7EAF-49BA-87FA-F7D64F6447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3408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6C3FA-0AF6-416A-9787-05C6F9EEA9C4}" type="datetimeFigureOut">
              <a:rPr lang="nl-NL" smtClean="0"/>
              <a:t>15-7-2024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47975-7EAF-49BA-87FA-F7D64F6447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0511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6C3FA-0AF6-416A-9787-05C6F9EEA9C4}" type="datetimeFigureOut">
              <a:rPr lang="nl-NL" smtClean="0"/>
              <a:t>15-7-2024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47975-7EAF-49BA-87FA-F7D64F6447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5911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6C3FA-0AF6-416A-9787-05C6F9EEA9C4}" type="datetimeFigureOut">
              <a:rPr lang="nl-NL" smtClean="0"/>
              <a:t>15-7-2024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47975-7EAF-49BA-87FA-F7D64F6447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6186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6C3FA-0AF6-416A-9787-05C6F9EEA9C4}" type="datetimeFigureOut">
              <a:rPr lang="nl-NL" smtClean="0"/>
              <a:t>15-7-2024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47975-7EAF-49BA-87FA-F7D64F6447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6664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6C3FA-0AF6-416A-9787-05C6F9EEA9C4}" type="datetimeFigureOut">
              <a:rPr lang="nl-NL" smtClean="0"/>
              <a:t>15-7-2024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47975-7EAF-49BA-87FA-F7D64F6447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5886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6C3FA-0AF6-416A-9787-05C6F9EEA9C4}" type="datetimeFigureOut">
              <a:rPr lang="nl-NL" smtClean="0"/>
              <a:t>15-7-2024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47975-7EAF-49BA-87FA-F7D64F6447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2515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6C3FA-0AF6-416A-9787-05C6F9EEA9C4}" type="datetimeFigureOut">
              <a:rPr lang="nl-NL" smtClean="0"/>
              <a:t>15-7-2024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47975-7EAF-49BA-87FA-F7D64F6447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6373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6C3FA-0AF6-416A-9787-05C6F9EEA9C4}" type="datetimeFigureOut">
              <a:rPr lang="nl-NL" smtClean="0"/>
              <a:t>15-7-2024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47975-7EAF-49BA-87FA-F7D64F6447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3587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6C3FA-0AF6-416A-9787-05C6F9EEA9C4}" type="datetimeFigureOut">
              <a:rPr lang="nl-NL" smtClean="0"/>
              <a:t>15-7-2024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47975-7EAF-49BA-87FA-F7D64F6447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5917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6C3FA-0AF6-416A-9787-05C6F9EEA9C4}" type="datetimeFigureOut">
              <a:rPr lang="nl-NL" smtClean="0"/>
              <a:t>15-7-2024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47975-7EAF-49BA-87FA-F7D64F6447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0287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26C3FA-0AF6-416A-9787-05C6F9EEA9C4}" type="datetimeFigureOut">
              <a:rPr lang="nl-NL" smtClean="0"/>
              <a:t>15-7-2024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347975-7EAF-49BA-87FA-F7D64F6447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0750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7.m4a"/><Relationship Id="rId1" Type="http://schemas.microsoft.com/office/2007/relationships/media" Target="../media/media97.m4a"/><Relationship Id="rId5" Type="http://schemas.openxmlformats.org/officeDocument/2006/relationships/image" Target="../media/image3.png"/><Relationship Id="rId4" Type="http://schemas.openxmlformats.org/officeDocument/2006/relationships/image" Target="../media/image10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8.m4a"/><Relationship Id="rId1" Type="http://schemas.microsoft.com/office/2007/relationships/media" Target="../media/media98.m4a"/><Relationship Id="rId5" Type="http://schemas.openxmlformats.org/officeDocument/2006/relationships/image" Target="../media/image3.png"/><Relationship Id="rId4" Type="http://schemas.openxmlformats.org/officeDocument/2006/relationships/image" Target="../media/image10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9.m4a"/><Relationship Id="rId1" Type="http://schemas.microsoft.com/office/2007/relationships/media" Target="../media/media99.m4a"/><Relationship Id="rId5" Type="http://schemas.openxmlformats.org/officeDocument/2006/relationships/image" Target="../media/image3.png"/><Relationship Id="rId4" Type="http://schemas.openxmlformats.org/officeDocument/2006/relationships/image" Target="../media/image103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0.m4a"/><Relationship Id="rId1" Type="http://schemas.microsoft.com/office/2007/relationships/media" Target="../media/media100.m4a"/><Relationship Id="rId5" Type="http://schemas.openxmlformats.org/officeDocument/2006/relationships/image" Target="../media/image3.png"/><Relationship Id="rId4" Type="http://schemas.openxmlformats.org/officeDocument/2006/relationships/image" Target="../media/image104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1.m4a"/><Relationship Id="rId1" Type="http://schemas.microsoft.com/office/2007/relationships/media" Target="../media/media101.m4a"/><Relationship Id="rId5" Type="http://schemas.openxmlformats.org/officeDocument/2006/relationships/image" Target="../media/image3.png"/><Relationship Id="rId4" Type="http://schemas.openxmlformats.org/officeDocument/2006/relationships/image" Target="../media/image105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2.m4a"/><Relationship Id="rId1" Type="http://schemas.microsoft.com/office/2007/relationships/media" Target="../media/media102.m4a"/><Relationship Id="rId5" Type="http://schemas.openxmlformats.org/officeDocument/2006/relationships/image" Target="../media/image3.png"/><Relationship Id="rId4" Type="http://schemas.openxmlformats.org/officeDocument/2006/relationships/image" Target="../media/image106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3.m4a"/><Relationship Id="rId1" Type="http://schemas.microsoft.com/office/2007/relationships/media" Target="../media/media103.m4a"/><Relationship Id="rId5" Type="http://schemas.openxmlformats.org/officeDocument/2006/relationships/image" Target="../media/image3.png"/><Relationship Id="rId4" Type="http://schemas.openxmlformats.org/officeDocument/2006/relationships/image" Target="../media/image107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4.m4a"/><Relationship Id="rId1" Type="http://schemas.microsoft.com/office/2007/relationships/media" Target="../media/media104.m4a"/><Relationship Id="rId5" Type="http://schemas.openxmlformats.org/officeDocument/2006/relationships/image" Target="../media/image3.png"/><Relationship Id="rId4" Type="http://schemas.openxmlformats.org/officeDocument/2006/relationships/image" Target="../media/image108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5.m4a"/><Relationship Id="rId1" Type="http://schemas.microsoft.com/office/2007/relationships/media" Target="../media/media105.m4a"/><Relationship Id="rId5" Type="http://schemas.openxmlformats.org/officeDocument/2006/relationships/image" Target="../media/image3.png"/><Relationship Id="rId4" Type="http://schemas.openxmlformats.org/officeDocument/2006/relationships/image" Target="../media/image109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6.m4a"/><Relationship Id="rId1" Type="http://schemas.microsoft.com/office/2007/relationships/media" Target="../media/media106.m4a"/><Relationship Id="rId5" Type="http://schemas.openxmlformats.org/officeDocument/2006/relationships/image" Target="../media/image3.png"/><Relationship Id="rId4" Type="http://schemas.openxmlformats.org/officeDocument/2006/relationships/image" Target="../media/image1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5" Type="http://schemas.openxmlformats.org/officeDocument/2006/relationships/image" Target="../media/image3.png"/><Relationship Id="rId4" Type="http://schemas.openxmlformats.org/officeDocument/2006/relationships/image" Target="../media/image111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8.m4a"/><Relationship Id="rId1" Type="http://schemas.microsoft.com/office/2007/relationships/media" Target="../media/media108.m4a"/><Relationship Id="rId5" Type="http://schemas.openxmlformats.org/officeDocument/2006/relationships/image" Target="../media/image3.png"/><Relationship Id="rId4" Type="http://schemas.openxmlformats.org/officeDocument/2006/relationships/image" Target="../media/image112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9.m4a"/><Relationship Id="rId1" Type="http://schemas.microsoft.com/office/2007/relationships/media" Target="../media/media109.m4a"/><Relationship Id="rId5" Type="http://schemas.openxmlformats.org/officeDocument/2006/relationships/image" Target="../media/image3.png"/><Relationship Id="rId4" Type="http://schemas.openxmlformats.org/officeDocument/2006/relationships/image" Target="../media/image113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0.m4a"/><Relationship Id="rId1" Type="http://schemas.microsoft.com/office/2007/relationships/media" Target="../media/media110.m4a"/><Relationship Id="rId5" Type="http://schemas.openxmlformats.org/officeDocument/2006/relationships/image" Target="../media/image3.png"/><Relationship Id="rId4" Type="http://schemas.openxmlformats.org/officeDocument/2006/relationships/image" Target="../media/image114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1.m4a"/><Relationship Id="rId1" Type="http://schemas.microsoft.com/office/2007/relationships/media" Target="../media/media111.m4a"/><Relationship Id="rId5" Type="http://schemas.openxmlformats.org/officeDocument/2006/relationships/image" Target="../media/image3.png"/><Relationship Id="rId4" Type="http://schemas.openxmlformats.org/officeDocument/2006/relationships/image" Target="../media/image115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2.m4a"/><Relationship Id="rId1" Type="http://schemas.microsoft.com/office/2007/relationships/media" Target="../media/media112.m4a"/><Relationship Id="rId5" Type="http://schemas.openxmlformats.org/officeDocument/2006/relationships/image" Target="../media/image3.png"/><Relationship Id="rId4" Type="http://schemas.openxmlformats.org/officeDocument/2006/relationships/image" Target="../media/image116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3.m4a"/><Relationship Id="rId1" Type="http://schemas.microsoft.com/office/2007/relationships/media" Target="../media/media113.m4a"/><Relationship Id="rId5" Type="http://schemas.openxmlformats.org/officeDocument/2006/relationships/image" Target="../media/image3.png"/><Relationship Id="rId4" Type="http://schemas.openxmlformats.org/officeDocument/2006/relationships/image" Target="../media/image117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4.m4a"/><Relationship Id="rId1" Type="http://schemas.microsoft.com/office/2007/relationships/media" Target="../media/media114.m4a"/><Relationship Id="rId5" Type="http://schemas.openxmlformats.org/officeDocument/2006/relationships/image" Target="../media/image3.png"/><Relationship Id="rId4" Type="http://schemas.openxmlformats.org/officeDocument/2006/relationships/image" Target="../media/image118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5.m4a"/><Relationship Id="rId1" Type="http://schemas.microsoft.com/office/2007/relationships/media" Target="../media/media115.m4a"/><Relationship Id="rId6" Type="http://schemas.openxmlformats.org/officeDocument/2006/relationships/image" Target="../media/image3.png"/><Relationship Id="rId5" Type="http://schemas.openxmlformats.org/officeDocument/2006/relationships/image" Target="../media/image119.png"/><Relationship Id="rId4" Type="http://schemas.openxmlformats.org/officeDocument/2006/relationships/image" Target="../media/image9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6.m4a"/><Relationship Id="rId1" Type="http://schemas.microsoft.com/office/2007/relationships/media" Target="../media/media116.m4a"/><Relationship Id="rId6" Type="http://schemas.openxmlformats.org/officeDocument/2006/relationships/image" Target="../media/image3.png"/><Relationship Id="rId5" Type="http://schemas.openxmlformats.org/officeDocument/2006/relationships/image" Target="../media/image12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7.m4a"/><Relationship Id="rId1" Type="http://schemas.microsoft.com/office/2007/relationships/media" Target="../media/media117.m4a"/><Relationship Id="rId5" Type="http://schemas.openxmlformats.org/officeDocument/2006/relationships/image" Target="../media/image3.png"/><Relationship Id="rId4" Type="http://schemas.openxmlformats.org/officeDocument/2006/relationships/image" Target="../media/image121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8.m4a"/><Relationship Id="rId1" Type="http://schemas.microsoft.com/office/2007/relationships/media" Target="../media/media118.m4a"/><Relationship Id="rId5" Type="http://schemas.openxmlformats.org/officeDocument/2006/relationships/image" Target="../media/image3.png"/><Relationship Id="rId4" Type="http://schemas.openxmlformats.org/officeDocument/2006/relationships/image" Target="../media/image122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9.m4a"/><Relationship Id="rId1" Type="http://schemas.microsoft.com/office/2007/relationships/media" Target="../media/media119.m4a"/><Relationship Id="rId5" Type="http://schemas.openxmlformats.org/officeDocument/2006/relationships/image" Target="../media/image3.png"/><Relationship Id="rId4" Type="http://schemas.openxmlformats.org/officeDocument/2006/relationships/image" Target="../media/image1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3.png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3.png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3.png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3.png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3.png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3.png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3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3.png"/><Relationship Id="rId4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3.png"/><Relationship Id="rId4" Type="http://schemas.openxmlformats.org/officeDocument/2006/relationships/image" Target="../media/image4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3.png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3.png"/><Relationship Id="rId4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3.png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3.png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3.png"/><Relationship Id="rId5" Type="http://schemas.openxmlformats.org/officeDocument/2006/relationships/image" Target="../media/image47.png"/><Relationship Id="rId4" Type="http://schemas.openxmlformats.org/officeDocument/2006/relationships/image" Target="../media/image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3.png"/><Relationship Id="rId5" Type="http://schemas.openxmlformats.org/officeDocument/2006/relationships/image" Target="../media/image48.png"/><Relationship Id="rId4" Type="http://schemas.openxmlformats.org/officeDocument/2006/relationships/image" Target="../media/image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3.png"/><Relationship Id="rId5" Type="http://schemas.openxmlformats.org/officeDocument/2006/relationships/image" Target="../media/image49.png"/><Relationship Id="rId4" Type="http://schemas.openxmlformats.org/officeDocument/2006/relationships/image" Target="../media/image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3.png"/><Relationship Id="rId5" Type="http://schemas.openxmlformats.org/officeDocument/2006/relationships/image" Target="../media/image5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3.png"/><Relationship Id="rId4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3.png"/><Relationship Id="rId4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3.png"/><Relationship Id="rId4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3.png"/><Relationship Id="rId4" Type="http://schemas.openxmlformats.org/officeDocument/2006/relationships/image" Target="../media/image5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3.png"/><Relationship Id="rId4" Type="http://schemas.openxmlformats.org/officeDocument/2006/relationships/image" Target="../media/image5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3.png"/><Relationship Id="rId4" Type="http://schemas.openxmlformats.org/officeDocument/2006/relationships/image" Target="../media/image5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3.png"/><Relationship Id="rId4" Type="http://schemas.openxmlformats.org/officeDocument/2006/relationships/image" Target="../media/image5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3.png"/><Relationship Id="rId4" Type="http://schemas.openxmlformats.org/officeDocument/2006/relationships/image" Target="../media/image5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5" Type="http://schemas.openxmlformats.org/officeDocument/2006/relationships/image" Target="../media/image3.png"/><Relationship Id="rId4" Type="http://schemas.openxmlformats.org/officeDocument/2006/relationships/image" Target="../media/image5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5" Type="http://schemas.openxmlformats.org/officeDocument/2006/relationships/image" Target="../media/image3.png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5" Type="http://schemas.openxmlformats.org/officeDocument/2006/relationships/image" Target="../media/image3.png"/><Relationship Id="rId4" Type="http://schemas.openxmlformats.org/officeDocument/2006/relationships/image" Target="../media/image6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5" Type="http://schemas.openxmlformats.org/officeDocument/2006/relationships/image" Target="../media/image3.png"/><Relationship Id="rId4" Type="http://schemas.openxmlformats.org/officeDocument/2006/relationships/image" Target="../media/image6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5" Type="http://schemas.openxmlformats.org/officeDocument/2006/relationships/image" Target="../media/image3.png"/><Relationship Id="rId4" Type="http://schemas.openxmlformats.org/officeDocument/2006/relationships/image" Target="../media/image6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5" Type="http://schemas.openxmlformats.org/officeDocument/2006/relationships/image" Target="../media/image3.png"/><Relationship Id="rId4" Type="http://schemas.openxmlformats.org/officeDocument/2006/relationships/image" Target="../media/image6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5" Type="http://schemas.openxmlformats.org/officeDocument/2006/relationships/image" Target="../media/image3.png"/><Relationship Id="rId4" Type="http://schemas.openxmlformats.org/officeDocument/2006/relationships/image" Target="../media/image6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5" Type="http://schemas.openxmlformats.org/officeDocument/2006/relationships/image" Target="../media/image3.png"/><Relationship Id="rId4" Type="http://schemas.openxmlformats.org/officeDocument/2006/relationships/image" Target="../media/image6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5" Type="http://schemas.openxmlformats.org/officeDocument/2006/relationships/image" Target="../media/image3.png"/><Relationship Id="rId4" Type="http://schemas.openxmlformats.org/officeDocument/2006/relationships/image" Target="../media/image6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5" Type="http://schemas.openxmlformats.org/officeDocument/2006/relationships/image" Target="../media/image3.png"/><Relationship Id="rId4" Type="http://schemas.openxmlformats.org/officeDocument/2006/relationships/image" Target="../media/image6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5" Type="http://schemas.openxmlformats.org/officeDocument/2006/relationships/image" Target="../media/image3.png"/><Relationship Id="rId4" Type="http://schemas.openxmlformats.org/officeDocument/2006/relationships/image" Target="../media/image6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5" Type="http://schemas.openxmlformats.org/officeDocument/2006/relationships/image" Target="../media/image3.png"/><Relationship Id="rId4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5" Type="http://schemas.openxmlformats.org/officeDocument/2006/relationships/image" Target="../media/image3.png"/><Relationship Id="rId4" Type="http://schemas.openxmlformats.org/officeDocument/2006/relationships/image" Target="../media/image7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6" Type="http://schemas.openxmlformats.org/officeDocument/2006/relationships/image" Target="../media/image3.png"/><Relationship Id="rId5" Type="http://schemas.openxmlformats.org/officeDocument/2006/relationships/image" Target="../media/image72.png"/><Relationship Id="rId4" Type="http://schemas.openxmlformats.org/officeDocument/2006/relationships/image" Target="../media/image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5" Type="http://schemas.openxmlformats.org/officeDocument/2006/relationships/image" Target="../media/image3.png"/><Relationship Id="rId4" Type="http://schemas.openxmlformats.org/officeDocument/2006/relationships/image" Target="../media/image7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6" Type="http://schemas.openxmlformats.org/officeDocument/2006/relationships/image" Target="../media/image3.png"/><Relationship Id="rId5" Type="http://schemas.openxmlformats.org/officeDocument/2006/relationships/image" Target="../media/image74.png"/><Relationship Id="rId4" Type="http://schemas.openxmlformats.org/officeDocument/2006/relationships/image" Target="../media/image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5" Type="http://schemas.openxmlformats.org/officeDocument/2006/relationships/image" Target="../media/image3.png"/><Relationship Id="rId4" Type="http://schemas.openxmlformats.org/officeDocument/2006/relationships/image" Target="../media/image7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5" Type="http://schemas.openxmlformats.org/officeDocument/2006/relationships/image" Target="../media/image3.png"/><Relationship Id="rId4" Type="http://schemas.openxmlformats.org/officeDocument/2006/relationships/image" Target="../media/image7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5" Type="http://schemas.openxmlformats.org/officeDocument/2006/relationships/image" Target="../media/image3.png"/><Relationship Id="rId4" Type="http://schemas.openxmlformats.org/officeDocument/2006/relationships/image" Target="../media/image77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5" Type="http://schemas.openxmlformats.org/officeDocument/2006/relationships/image" Target="../media/image3.png"/><Relationship Id="rId4" Type="http://schemas.openxmlformats.org/officeDocument/2006/relationships/image" Target="../media/image7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6.m4a"/><Relationship Id="rId1" Type="http://schemas.microsoft.com/office/2007/relationships/media" Target="../media/media76.m4a"/><Relationship Id="rId5" Type="http://schemas.openxmlformats.org/officeDocument/2006/relationships/image" Target="../media/image3.png"/><Relationship Id="rId4" Type="http://schemas.openxmlformats.org/officeDocument/2006/relationships/image" Target="../media/image7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7.m4a"/><Relationship Id="rId1" Type="http://schemas.microsoft.com/office/2007/relationships/media" Target="../media/media77.m4a"/><Relationship Id="rId5" Type="http://schemas.openxmlformats.org/officeDocument/2006/relationships/image" Target="../media/image3.png"/><Relationship Id="rId4" Type="http://schemas.openxmlformats.org/officeDocument/2006/relationships/image" Target="../media/image8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8.m4a"/><Relationship Id="rId1" Type="http://schemas.microsoft.com/office/2007/relationships/media" Target="../media/media78.m4a"/><Relationship Id="rId5" Type="http://schemas.openxmlformats.org/officeDocument/2006/relationships/image" Target="../media/image3.png"/><Relationship Id="rId4" Type="http://schemas.openxmlformats.org/officeDocument/2006/relationships/image" Target="../media/image8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9.m4a"/><Relationship Id="rId1" Type="http://schemas.microsoft.com/office/2007/relationships/media" Target="../media/media79.m4a"/><Relationship Id="rId5" Type="http://schemas.openxmlformats.org/officeDocument/2006/relationships/image" Target="../media/image3.png"/><Relationship Id="rId4" Type="http://schemas.openxmlformats.org/officeDocument/2006/relationships/image" Target="../media/image82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0.m4a"/><Relationship Id="rId1" Type="http://schemas.microsoft.com/office/2007/relationships/media" Target="../media/media80.m4a"/><Relationship Id="rId5" Type="http://schemas.openxmlformats.org/officeDocument/2006/relationships/image" Target="../media/image3.png"/><Relationship Id="rId4" Type="http://schemas.openxmlformats.org/officeDocument/2006/relationships/image" Target="../media/image8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1.m4a"/><Relationship Id="rId1" Type="http://schemas.microsoft.com/office/2007/relationships/media" Target="../media/media81.m4a"/><Relationship Id="rId5" Type="http://schemas.openxmlformats.org/officeDocument/2006/relationships/image" Target="../media/image3.png"/><Relationship Id="rId4" Type="http://schemas.openxmlformats.org/officeDocument/2006/relationships/image" Target="../media/image8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2.m4a"/><Relationship Id="rId1" Type="http://schemas.microsoft.com/office/2007/relationships/media" Target="../media/media82.m4a"/><Relationship Id="rId5" Type="http://schemas.openxmlformats.org/officeDocument/2006/relationships/image" Target="../media/image3.png"/><Relationship Id="rId4" Type="http://schemas.openxmlformats.org/officeDocument/2006/relationships/image" Target="../media/image85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3.m4a"/><Relationship Id="rId1" Type="http://schemas.microsoft.com/office/2007/relationships/media" Target="../media/media83.m4a"/><Relationship Id="rId5" Type="http://schemas.openxmlformats.org/officeDocument/2006/relationships/image" Target="../media/image3.png"/><Relationship Id="rId4" Type="http://schemas.openxmlformats.org/officeDocument/2006/relationships/image" Target="../media/image8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5" Type="http://schemas.openxmlformats.org/officeDocument/2006/relationships/image" Target="../media/image3.png"/><Relationship Id="rId4" Type="http://schemas.openxmlformats.org/officeDocument/2006/relationships/image" Target="../media/image8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5.m4a"/><Relationship Id="rId1" Type="http://schemas.microsoft.com/office/2007/relationships/media" Target="../media/media85.m4a"/><Relationship Id="rId5" Type="http://schemas.openxmlformats.org/officeDocument/2006/relationships/image" Target="../media/image3.png"/><Relationship Id="rId4" Type="http://schemas.openxmlformats.org/officeDocument/2006/relationships/image" Target="../media/image8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6.m4a"/><Relationship Id="rId1" Type="http://schemas.microsoft.com/office/2007/relationships/media" Target="../media/media86.m4a"/><Relationship Id="rId5" Type="http://schemas.openxmlformats.org/officeDocument/2006/relationships/image" Target="../media/image3.png"/><Relationship Id="rId4" Type="http://schemas.openxmlformats.org/officeDocument/2006/relationships/image" Target="../media/image8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7.m4a"/><Relationship Id="rId1" Type="http://schemas.microsoft.com/office/2007/relationships/media" Target="../media/media87.m4a"/><Relationship Id="rId5" Type="http://schemas.openxmlformats.org/officeDocument/2006/relationships/image" Target="../media/image3.png"/><Relationship Id="rId4" Type="http://schemas.openxmlformats.org/officeDocument/2006/relationships/image" Target="../media/image90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8.m4a"/><Relationship Id="rId1" Type="http://schemas.microsoft.com/office/2007/relationships/media" Target="../media/media88.m4a"/><Relationship Id="rId5" Type="http://schemas.openxmlformats.org/officeDocument/2006/relationships/image" Target="../media/image3.png"/><Relationship Id="rId4" Type="http://schemas.openxmlformats.org/officeDocument/2006/relationships/image" Target="../media/image91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9.m4a"/><Relationship Id="rId1" Type="http://schemas.microsoft.com/office/2007/relationships/media" Target="../media/media89.m4a"/><Relationship Id="rId5" Type="http://schemas.openxmlformats.org/officeDocument/2006/relationships/image" Target="../media/image3.png"/><Relationship Id="rId4" Type="http://schemas.openxmlformats.org/officeDocument/2006/relationships/image" Target="../media/image9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0.m4a"/><Relationship Id="rId1" Type="http://schemas.microsoft.com/office/2007/relationships/media" Target="../media/media90.m4a"/><Relationship Id="rId5" Type="http://schemas.openxmlformats.org/officeDocument/2006/relationships/image" Target="../media/image3.png"/><Relationship Id="rId4" Type="http://schemas.openxmlformats.org/officeDocument/2006/relationships/image" Target="../media/image9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1.m4a"/><Relationship Id="rId1" Type="http://schemas.microsoft.com/office/2007/relationships/media" Target="../media/media91.m4a"/><Relationship Id="rId6" Type="http://schemas.openxmlformats.org/officeDocument/2006/relationships/image" Target="../media/image3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2.m4a"/><Relationship Id="rId1" Type="http://schemas.microsoft.com/office/2007/relationships/media" Target="../media/media92.m4a"/><Relationship Id="rId5" Type="http://schemas.openxmlformats.org/officeDocument/2006/relationships/image" Target="../media/image3.png"/><Relationship Id="rId4" Type="http://schemas.openxmlformats.org/officeDocument/2006/relationships/image" Target="../media/image96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3.m4a"/><Relationship Id="rId1" Type="http://schemas.microsoft.com/office/2007/relationships/media" Target="../media/media93.m4a"/><Relationship Id="rId5" Type="http://schemas.openxmlformats.org/officeDocument/2006/relationships/image" Target="../media/image3.png"/><Relationship Id="rId4" Type="http://schemas.openxmlformats.org/officeDocument/2006/relationships/image" Target="../media/image97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4.m4a"/><Relationship Id="rId1" Type="http://schemas.microsoft.com/office/2007/relationships/media" Target="../media/media94.m4a"/><Relationship Id="rId5" Type="http://schemas.openxmlformats.org/officeDocument/2006/relationships/image" Target="../media/image3.png"/><Relationship Id="rId4" Type="http://schemas.openxmlformats.org/officeDocument/2006/relationships/image" Target="../media/image98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5.m4a"/><Relationship Id="rId1" Type="http://schemas.microsoft.com/office/2007/relationships/media" Target="../media/media95.m4a"/><Relationship Id="rId5" Type="http://schemas.openxmlformats.org/officeDocument/2006/relationships/image" Target="../media/image3.png"/><Relationship Id="rId4" Type="http://schemas.openxmlformats.org/officeDocument/2006/relationships/image" Target="../media/image99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6.m4a"/><Relationship Id="rId1" Type="http://schemas.microsoft.com/office/2007/relationships/media" Target="../media/media96.m4a"/><Relationship Id="rId5" Type="http://schemas.openxmlformats.org/officeDocument/2006/relationships/image" Target="../media/image3.png"/><Relationship Id="rId4" Type="http://schemas.openxmlformats.org/officeDocument/2006/relationships/image" Target="../media/image1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B3D48A-01C6-8AA3-49F1-0F5A41EB9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18522"/>
            <a:ext cx="7886700" cy="3697714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nl-NL" sz="5400" b="1" dirty="0">
                <a:solidFill>
                  <a:schemeClr val="bg1"/>
                </a:solidFill>
              </a:rPr>
              <a:t>Thema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nl-NL" sz="5400" b="1" dirty="0">
                <a:solidFill>
                  <a:schemeClr val="bg1"/>
                </a:solidFill>
              </a:rPr>
              <a:t>‘Water? Natuurlijk!’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1026" name="Picture 2" descr="Taalcentrum Almere">
            <a:extLst>
              <a:ext uri="{FF2B5EF4-FFF2-40B4-BE49-F238E27FC236}">
                <a16:creationId xmlns:a16="http://schemas.microsoft.com/office/drawing/2014/main" id="{BD66985B-5108-DDDA-01DE-E5953FA80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818" y="4050728"/>
            <a:ext cx="2960130" cy="212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745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schoonmaken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218" name="Picture 2" descr="De keuken poetsen in 7 stappen - Keukenhulpjes">
            <a:extLst>
              <a:ext uri="{FF2B5EF4-FFF2-40B4-BE49-F238E27FC236}">
                <a16:creationId xmlns:a16="http://schemas.microsoft.com/office/drawing/2014/main" id="{93DFD204-A65F-C31C-BF8C-CC576C8D1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054" y="1855121"/>
            <a:ext cx="3297891" cy="402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0131004-B15F-A104-82F2-C4EB605E30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8080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1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vuur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BEE72-D738-77CE-12C2-7A3F4AEF4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16DB64-4879-6AD2-4245-1D99764033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3426" name="Picture 2" descr="3d decoratieve kartonnen kampvuur nep vlam papier partij decoratieve vlam (3 stuks) (stijl2)">
            <a:extLst>
              <a:ext uri="{FF2B5EF4-FFF2-40B4-BE49-F238E27FC236}">
                <a16:creationId xmlns:a16="http://schemas.microsoft.com/office/drawing/2014/main" id="{8838077C-DEC4-9DBD-011D-11922937E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078" y="1923181"/>
            <a:ext cx="3356829" cy="387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F3588B5-89D1-B8D3-72A7-ADDCAF9A8A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415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71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branden</a:t>
            </a:r>
            <a:endParaRPr lang="nl-NL" sz="4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4450" name="Picture 2" descr="Brandende kaarsen. Kaars in vrouwelijke handen. Veel kaarsen branden 's  nachts. Veel kaarsvlammen gloeien. | Premium Foto">
            <a:extLst>
              <a:ext uri="{FF2B5EF4-FFF2-40B4-BE49-F238E27FC236}">
                <a16:creationId xmlns:a16="http://schemas.microsoft.com/office/drawing/2014/main" id="{EE4A787F-8D54-E39A-6DE0-4F0079A6E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636" y="1825625"/>
            <a:ext cx="3244727" cy="407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DC0DF67-5518-D202-DF59-7D150663D5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247" y="56576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35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brandweer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5474" name="Picture 2" descr="Brandweercollega Ermelo - Brandweer">
            <a:extLst>
              <a:ext uri="{FF2B5EF4-FFF2-40B4-BE49-F238E27FC236}">
                <a16:creationId xmlns:a16="http://schemas.microsoft.com/office/drawing/2014/main" id="{D29CE148-D593-59A2-90B4-C81C5F471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684" y="2175534"/>
            <a:ext cx="4116631" cy="3369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C3917A2-43EF-750C-947A-E3241CB3D9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7912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39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brandweerauto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6498" name="Picture 2" descr="De eerste nieuwe brandweerauto in Nederland met nieuwe striping -  OldambtNu.nl">
            <a:extLst>
              <a:ext uri="{FF2B5EF4-FFF2-40B4-BE49-F238E27FC236}">
                <a16:creationId xmlns:a16="http://schemas.microsoft.com/office/drawing/2014/main" id="{4488BCFD-770F-5A56-57A2-715771BE9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648" y="2164444"/>
            <a:ext cx="4224704" cy="339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373D99C-1E8D-6BBF-3AEE-E5BC1801CC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7745" y="56576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6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brandweerman(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nen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)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7522" name="Picture 2" descr="Brandweerman - Evonik Industries">
            <a:extLst>
              <a:ext uri="{FF2B5EF4-FFF2-40B4-BE49-F238E27FC236}">
                <a16:creationId xmlns:a16="http://schemas.microsoft.com/office/drawing/2014/main" id="{0171FE92-E59C-9F04-D797-1509650FD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5" y="1825625"/>
            <a:ext cx="2381250" cy="401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EBEC7A7-4531-2C18-BFF4-AFC4435713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8919" y="56674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54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in brand staan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8546" name="Picture 2" descr="Burning tree mid | Tree designs, Tree forest, Tree">
            <a:extLst>
              <a:ext uri="{FF2B5EF4-FFF2-40B4-BE49-F238E27FC236}">
                <a16:creationId xmlns:a16="http://schemas.microsoft.com/office/drawing/2014/main" id="{7F3FFAD4-6874-5182-79AA-4946326B8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589" y="1825625"/>
            <a:ext cx="3212821" cy="408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D224CC9-AC75-2C0D-CCAC-F4A8463F79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751" y="56627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ladder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9570" name="Picture 2" descr="Maxall enkele ladder 1 x 14 RECHT. Lengte = 3,75 mtr">
            <a:extLst>
              <a:ext uri="{FF2B5EF4-FFF2-40B4-BE49-F238E27FC236}">
                <a16:creationId xmlns:a16="http://schemas.microsoft.com/office/drawing/2014/main" id="{A2CA864D-F212-6D19-55EE-AAC8AB5A4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898" y="1762044"/>
            <a:ext cx="2510204" cy="420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29FD5DC-3C39-2A5A-D2CF-15AFA2C43A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750" y="56871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45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sirene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8539903-1CD9-2B08-3FA4-B36A49C2B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7153" y="1752092"/>
            <a:ext cx="3289694" cy="4216368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3B40E7E-7B3B-E261-DB16-DB54438D07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8918" y="56674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8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spuit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1618" name="Picture 2">
            <a:extLst>
              <a:ext uri="{FF2B5EF4-FFF2-40B4-BE49-F238E27FC236}">
                <a16:creationId xmlns:a16="http://schemas.microsoft.com/office/drawing/2014/main" id="{5C2EB92E-9FA2-06F8-7FEA-21A6B94DB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304" y="1666580"/>
            <a:ext cx="4387392" cy="438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7787479-356A-A3E3-C09A-E45FE3B879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433" y="56379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9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spuiten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2644" name="Picture 4">
            <a:extLst>
              <a:ext uri="{FF2B5EF4-FFF2-40B4-BE49-F238E27FC236}">
                <a16:creationId xmlns:a16="http://schemas.microsoft.com/office/drawing/2014/main" id="{49787C4E-8995-7C19-4E5C-4E11A54A5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189" y="1761861"/>
            <a:ext cx="4471621" cy="419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97C6F36-E16B-0CFD-6269-46A86466DF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1375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1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schoon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65 ideeën over Floddertje schoon en vies | thema, activiteiten, werkjes">
            <a:extLst>
              <a:ext uri="{FF2B5EF4-FFF2-40B4-BE49-F238E27FC236}">
                <a16:creationId xmlns:a16="http://schemas.microsoft.com/office/drawing/2014/main" id="{9A8FA2C0-55C3-611A-8DAD-68EF56EBD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357" y="1660826"/>
            <a:ext cx="3295283" cy="421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FC31F89-7E27-CA02-7292-2DE3D624AB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281" y="55381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zwaailicht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BEE72-D738-77CE-12C2-7A3F4AEF4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16DB64-4879-6AD2-4245-1D99764033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3666" name="Picture 2" descr="Zwaailicht met sirene brandweer">
            <a:extLst>
              <a:ext uri="{FF2B5EF4-FFF2-40B4-BE49-F238E27FC236}">
                <a16:creationId xmlns:a16="http://schemas.microsoft.com/office/drawing/2014/main" id="{D1C89EBA-FE30-E5D2-B147-8D7E72365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418" y="1942560"/>
            <a:ext cx="4041164" cy="383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75722BF-A7B2-47D0-0B03-B8FBD564F9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751" y="56576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blussen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4690" name="Picture 2" descr="meesteres Streng taal brand doven Torrent aanvaardbaar Ik heb een contract  gemaakt">
            <a:extLst>
              <a:ext uri="{FF2B5EF4-FFF2-40B4-BE49-F238E27FC236}">
                <a16:creationId xmlns:a16="http://schemas.microsoft.com/office/drawing/2014/main" id="{7CC685BE-A887-2D1C-A795-64E9876A9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87907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BA3888E-9809-E616-ADBB-DA16892BF3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8918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1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instorten</a:t>
            </a:r>
            <a:endParaRPr lang="nl-NL" sz="4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5714" name="Picture 2" descr="De jengastenen spatten op tafel - Oestercompagnie">
            <a:extLst>
              <a:ext uri="{FF2B5EF4-FFF2-40B4-BE49-F238E27FC236}">
                <a16:creationId xmlns:a16="http://schemas.microsoft.com/office/drawing/2014/main" id="{A399A840-EA9C-0E18-8876-64C8F440C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845" y="2080542"/>
            <a:ext cx="3950310" cy="355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0D08F4B-BD67-E6AA-114A-BB47695969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8919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72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vluchten</a:t>
            </a:r>
            <a:endParaRPr lang="nl-NL" sz="4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6738" name="Picture 2" descr="Vluchten Stockvectors, rechtenvrije Vluchten illustraties ...">
            <a:extLst>
              <a:ext uri="{FF2B5EF4-FFF2-40B4-BE49-F238E27FC236}">
                <a16:creationId xmlns:a16="http://schemas.microsoft.com/office/drawing/2014/main" id="{338FB8A9-1F75-B97B-970F-B70B6F2A6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259" y="2377586"/>
            <a:ext cx="4613481" cy="277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FA8DE20-B9FE-97C7-BEEC-FC061B2DC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751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4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horizon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72DAAD6-A437-6F47-D55E-6AA1C2E9B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8213" y="1825625"/>
            <a:ext cx="3187573" cy="4093394"/>
          </a:xfrm>
          <a:prstGeom prst="rect">
            <a:avLst/>
          </a:prstGeom>
        </p:spPr>
      </p:pic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5BCBEF6-B691-3746-8429-5DD6C3CFB6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7912" y="56753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5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land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BEE72-D738-77CE-12C2-7A3F4AEF4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16DB64-4879-6AD2-4245-1D99764033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8786" name="Picture 2" descr="Landelijke dag 'natuur in het Boerenland' - It Fryske Gea">
            <a:extLst>
              <a:ext uri="{FF2B5EF4-FFF2-40B4-BE49-F238E27FC236}">
                <a16:creationId xmlns:a16="http://schemas.microsoft.com/office/drawing/2014/main" id="{24CD62A3-5362-DA2D-28B0-D9E7BFB47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000" y="1686368"/>
            <a:ext cx="3391999" cy="434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E688997-5A3E-8A64-1976-8C3CA67D96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7912" y="56674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4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wereld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0834" name="Picture 2" descr="Anti stress bal wereldbol groot">
            <a:extLst>
              <a:ext uri="{FF2B5EF4-FFF2-40B4-BE49-F238E27FC236}">
                <a16:creationId xmlns:a16="http://schemas.microsoft.com/office/drawing/2014/main" id="{27BC7A85-B7A9-2025-DD75-9AC26412C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331" y="1684607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6693862-7D13-C347-8AC1-09C355C5BF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446" y="56674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81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grondwater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BEE72-D738-77CE-12C2-7A3F4AEF4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16DB64-4879-6AD2-4245-1D99764033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244D900-AB3E-96FD-81A9-3C5D20B9D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4756" y="1825625"/>
            <a:ext cx="3274487" cy="4027504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22B6CDC-4D0F-22F9-CC8B-9088C73AF4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583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0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helder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2" name="Picture 2" descr="HD blauwe wallpapers en foto's | Tropische vissen, Dieren behang ...">
            <a:extLst>
              <a:ext uri="{FF2B5EF4-FFF2-40B4-BE49-F238E27FC236}">
                <a16:creationId xmlns:a16="http://schemas.microsoft.com/office/drawing/2014/main" id="{399C37E3-AB2D-E981-7521-3BA90376A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55" y="1717876"/>
            <a:ext cx="3190487" cy="410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27425A8-8BDE-44E8-EC54-629CD26A14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6738" y="55773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01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troebel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6" name="Picture 2" descr="Afbeelding met water, aquarium, vis, Maritieme biologie&#10;&#10;Automatisch gegenereerde beschrijving">
            <a:extLst>
              <a:ext uri="{FF2B5EF4-FFF2-40B4-BE49-F238E27FC236}">
                <a16:creationId xmlns:a16="http://schemas.microsoft.com/office/drawing/2014/main" id="{4457A8D5-A0A8-B18D-4E0E-20BAFE7719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" b="1004"/>
          <a:stretch/>
        </p:blipFill>
        <p:spPr bwMode="auto">
          <a:xfrm>
            <a:off x="2910424" y="1748810"/>
            <a:ext cx="3323150" cy="404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4CE51A7-D809-D0AB-A926-E843EE2136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6906" y="55485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85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nodig hebben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314" name="Picture 2" descr="Drip Irrigatiesysteem Plant Waterers Watering Planten Watering Club DIY ...">
            <a:extLst>
              <a:ext uri="{FF2B5EF4-FFF2-40B4-BE49-F238E27FC236}">
                <a16:creationId xmlns:a16="http://schemas.microsoft.com/office/drawing/2014/main" id="{73CD3678-B97D-690C-B84E-277C28EAB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7" y="1731490"/>
            <a:ext cx="3286125" cy="425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EFE9069-0D40-5176-95F1-8F43B2FFDF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8079" y="57113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43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meer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BEE72-D738-77CE-12C2-7A3F4AEF4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16DB64-4879-6AD2-4245-1D99764033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5EC7139-CE8F-6ACE-86EA-9F7E4A9C4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327" y="1717868"/>
            <a:ext cx="3315345" cy="4284815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FC86CDD-B451-8302-3C7B-248EE56A54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415" y="56576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rivier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5954" name="Picture 2" descr="RIVER definition and meaning | Collins English Dictionary">
            <a:extLst>
              <a:ext uri="{FF2B5EF4-FFF2-40B4-BE49-F238E27FC236}">
                <a16:creationId xmlns:a16="http://schemas.microsoft.com/office/drawing/2014/main" id="{1136942F-7093-2A2B-9F17-35B9364ED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294" y="1766076"/>
            <a:ext cx="3355412" cy="418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6959E87-B027-4C30-AFE6-50C7668953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583" y="56674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1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sloot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6978" name="Picture 2" descr="waterschap sloot slootje zwanen">
            <a:extLst>
              <a:ext uri="{FF2B5EF4-FFF2-40B4-BE49-F238E27FC236}">
                <a16:creationId xmlns:a16="http://schemas.microsoft.com/office/drawing/2014/main" id="{CC50C850-B5FE-F75C-ABEB-F3D97AE96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139" y="1801453"/>
            <a:ext cx="3247721" cy="411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2B46255-6A13-5ECB-3451-8BD10961DA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415" y="56754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2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wasbak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338" name="Picture 2" descr="Plieger Compact Wastafel - Set - Wastafel 56 x 43 cm inclusief  wastafelkraan en sifon... | bol.com">
            <a:extLst>
              <a:ext uri="{FF2B5EF4-FFF2-40B4-BE49-F238E27FC236}">
                <a16:creationId xmlns:a16="http://schemas.microsoft.com/office/drawing/2014/main" id="{D59F9742-FA28-4B2D-CE5B-350CBB984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888" y="1904720"/>
            <a:ext cx="4302223" cy="391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F211618-56D0-E3EA-CBF5-0AAFCF10AC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4228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0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pijp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6B79679B-3440-4321-7E91-820D71FBF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222" y="1982797"/>
            <a:ext cx="3453556" cy="375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A7E452D-4876-EF37-F9E1-2EEC6EE152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583" y="56871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0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afwas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3D40CEB-0020-2EEF-532B-2EA3A6620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6911" y="2023934"/>
            <a:ext cx="3930178" cy="3672683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04C8150-5361-6D6C-6A67-EF1562D17E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751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3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wassen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410" name="Picture 2" descr="Je kleren wassen: 12 stappen (met afbeeldingen) - wikiHow">
            <a:extLst>
              <a:ext uri="{FF2B5EF4-FFF2-40B4-BE49-F238E27FC236}">
                <a16:creationId xmlns:a16="http://schemas.microsoft.com/office/drawing/2014/main" id="{96E5B5DD-E405-DD13-3B0A-6293D4ABA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251" y="2228172"/>
            <a:ext cx="4651497" cy="326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DDE0928-8E75-C279-C7F6-D5715F7349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8080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58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uitspoelen</a:t>
            </a:r>
            <a:endParaRPr lang="nl-NL" sz="4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8434" name="Picture 2" descr="Wassen op de camping: zo doe je dat! - I love kamperen">
            <a:extLst>
              <a:ext uri="{FF2B5EF4-FFF2-40B4-BE49-F238E27FC236}">
                <a16:creationId xmlns:a16="http://schemas.microsoft.com/office/drawing/2014/main" id="{FEE0FA98-7E6B-9DC3-BD84-A42F2627E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001" y="1791875"/>
            <a:ext cx="3237998" cy="413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C00D138-3D74-7141-CC1A-A8D2FB8DCA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8919" y="56849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3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uitwringen</a:t>
            </a:r>
            <a:endParaRPr lang="nl-NL" sz="4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458" name="Picture 2" descr="Wittenhorst koelhanddoek — HSA-shop">
            <a:extLst>
              <a:ext uri="{FF2B5EF4-FFF2-40B4-BE49-F238E27FC236}">
                <a16:creationId xmlns:a16="http://schemas.microsoft.com/office/drawing/2014/main" id="{D8878D90-A667-5743-B704-F75461D6C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308" y="1915048"/>
            <a:ext cx="4271384" cy="389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658964F-5CA8-40AB-B69D-9CA77857F9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9254" y="56871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724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ophangen</a:t>
            </a:r>
            <a:endParaRPr lang="nl-NL" sz="4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0482" name="Picture 2" descr="Washing Clothes">
            <a:extLst>
              <a:ext uri="{FF2B5EF4-FFF2-40B4-BE49-F238E27FC236}">
                <a16:creationId xmlns:a16="http://schemas.microsoft.com/office/drawing/2014/main" id="{9525A77C-D8C7-4551-7F2E-A54B5D296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558" y="1700325"/>
            <a:ext cx="3254884" cy="431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80411C9-4F84-80F1-29DF-0490B5425C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416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1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3222D3AA-7976-93E9-2079-7F5755A23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7200" b="1" u="sng" dirty="0">
                <a:solidFill>
                  <a:schemeClr val="bg1"/>
                </a:solidFill>
              </a:rPr>
              <a:t>Deel 1, week 1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310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drogen</a:t>
            </a:r>
            <a:endParaRPr lang="nl-NL" sz="4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506" name="Picture 2" descr="Plaatje Was Ophangen » Animaatjes.nl">
            <a:extLst>
              <a:ext uri="{FF2B5EF4-FFF2-40B4-BE49-F238E27FC236}">
                <a16:creationId xmlns:a16="http://schemas.microsoft.com/office/drawing/2014/main" id="{0ECEA3BD-726B-9A23-6FF3-5035A1DB3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232" y="1687894"/>
            <a:ext cx="3427535" cy="434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F7FA8A0-B8BF-8FC4-22A1-F093AA535C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9086" y="57213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86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waslijn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077704D-FA27-6DC3-340E-468ECD37C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1771" y="1605109"/>
            <a:ext cx="3620457" cy="4510334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8006630-DB8C-2F2C-E88C-9E0B56F158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415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5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wasmachine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3554" name="Picture 2" descr="Siemens WM14E397NL Wasmachine | Beterwitgoed.nl">
            <a:extLst>
              <a:ext uri="{FF2B5EF4-FFF2-40B4-BE49-F238E27FC236}">
                <a16:creationId xmlns:a16="http://schemas.microsoft.com/office/drawing/2014/main" id="{04EE8E64-7AF7-3040-D99B-28EF1BC5B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395" y="1771943"/>
            <a:ext cx="2995210" cy="417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68BE4A5-8EFF-FB5E-F383-9A0C3409A9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416" y="56478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39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wasmand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4578" name="Picture 2" descr="Curver - Style set Wasbox Wasmand, 60L 45L, wit | Blokker">
            <a:extLst>
              <a:ext uri="{FF2B5EF4-FFF2-40B4-BE49-F238E27FC236}">
                <a16:creationId xmlns:a16="http://schemas.microsoft.com/office/drawing/2014/main" id="{61819366-618A-FFF5-E3BD-0F82F8AE5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980" y="2019299"/>
            <a:ext cx="3422039" cy="371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8725210-3635-B2E0-0FA8-8CEBF87FE7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751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wasmiddel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BEE72-D738-77CE-12C2-7A3F4AEF4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16DB64-4879-6AD2-4245-1D99764033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5602" name="Picture 2" descr="Wasmiddelen, wasverzachters van ALDI">
            <a:extLst>
              <a:ext uri="{FF2B5EF4-FFF2-40B4-BE49-F238E27FC236}">
                <a16:creationId xmlns:a16="http://schemas.microsoft.com/office/drawing/2014/main" id="{4B9AF9A7-02D8-94E1-6456-18BD10AF5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243" y="1705047"/>
            <a:ext cx="3375513" cy="431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85C717A-1CF5-9AB1-781D-3397D50EE8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9086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0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wasknijpers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6626" name="Picture 2" descr="Pinzas ropa inoxidable | Inoxidable">
            <a:extLst>
              <a:ext uri="{FF2B5EF4-FFF2-40B4-BE49-F238E27FC236}">
                <a16:creationId xmlns:a16="http://schemas.microsoft.com/office/drawing/2014/main" id="{A074373D-FE7A-83C5-1CFB-CE5266F62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504" y="1742780"/>
            <a:ext cx="4234992" cy="423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3912656-77F1-601D-14A8-19B670BF77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7308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81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wasgoed (de was)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BEE72-D738-77CE-12C2-7A3F4AEF4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16DB64-4879-6AD2-4245-1D99764033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7650" name="Picture 2" descr="Wasmachines vergelijken op vulgewicht / capaciteit | Wassen.nl">
            <a:extLst>
              <a:ext uri="{FF2B5EF4-FFF2-40B4-BE49-F238E27FC236}">
                <a16:creationId xmlns:a16="http://schemas.microsoft.com/office/drawing/2014/main" id="{5B4C21CF-286A-8813-3CE4-7EE64AF29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189" y="1764417"/>
            <a:ext cx="3099622" cy="419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FADF3A7-1B02-8A2E-393A-4D104CB2AC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9086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31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afwasborstel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8674" name="Picture 2" descr="mosogatókefe">
            <a:extLst>
              <a:ext uri="{FF2B5EF4-FFF2-40B4-BE49-F238E27FC236}">
                <a16:creationId xmlns:a16="http://schemas.microsoft.com/office/drawing/2014/main" id="{E577C37D-EFA9-3AA4-B03C-207760CC2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370" y="1825625"/>
            <a:ext cx="3169260" cy="404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459F4D1-974F-121F-66B3-4FDE48B19A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751" y="56258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2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badhanddoek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9698" name="Picture 2" descr="Moderne En Eenvoudige Monochrome Stijl Duurzaam En Te Reinigen 100% Katoenen Handdoeken Ultra Zachte Handdoek Bad Dikke Handdoek badkamer">
            <a:extLst>
              <a:ext uri="{FF2B5EF4-FFF2-40B4-BE49-F238E27FC236}">
                <a16:creationId xmlns:a16="http://schemas.microsoft.com/office/drawing/2014/main" id="{A0AA3791-B158-9858-05C8-1E5B8E174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060" y="1713074"/>
            <a:ext cx="3375879" cy="429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9356045-24EB-15BE-B1E3-FB189656F1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416" y="56674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0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sop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BEE72-D738-77CE-12C2-7A3F4AEF4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16DB64-4879-6AD2-4245-1D99764033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0722" name="Picture 2" descr="Afwassen - Hoe krijg je met de hand de vaat streeploos schoon?">
            <a:extLst>
              <a:ext uri="{FF2B5EF4-FFF2-40B4-BE49-F238E27FC236}">
                <a16:creationId xmlns:a16="http://schemas.microsoft.com/office/drawing/2014/main" id="{BD4C28F6-AE28-DA68-FAB2-F630961DC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084" y="1782360"/>
            <a:ext cx="4155831" cy="415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9163389-AA71-4D6C-4ADA-B94AEC839D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9086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00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afspoelen</a:t>
            </a:r>
            <a:endParaRPr lang="nl-NL" sz="4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26" name="Picture 2" descr="Sclera picto's">
            <a:extLst>
              <a:ext uri="{FF2B5EF4-FFF2-40B4-BE49-F238E27FC236}">
                <a16:creationId xmlns:a16="http://schemas.microsoft.com/office/drawing/2014/main" id="{4062C375-D25C-0FC7-6EE9-355D12888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464" y="1862740"/>
            <a:ext cx="3995072" cy="399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8F0DEDA-9CD2-F313-0270-A7EE467340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8918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5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emmer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1746" name="Picture 2">
            <a:extLst>
              <a:ext uri="{FF2B5EF4-FFF2-40B4-BE49-F238E27FC236}">
                <a16:creationId xmlns:a16="http://schemas.microsoft.com/office/drawing/2014/main" id="{A36A505E-34D2-0F7A-9495-64E4B35C9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899" y="1917175"/>
            <a:ext cx="3886201" cy="388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38A95B2-6AC4-B7C7-14EB-F545CA43C8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248" y="56871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3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doekje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BEE72-D738-77CE-12C2-7A3F4AEF4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16DB64-4879-6AD2-4245-1D99764033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2772" name="Picture 4">
            <a:extLst>
              <a:ext uri="{FF2B5EF4-FFF2-40B4-BE49-F238E27FC236}">
                <a16:creationId xmlns:a16="http://schemas.microsoft.com/office/drawing/2014/main" id="{1C98B1D5-3F08-6E90-32D1-23919C384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827" y="1988980"/>
            <a:ext cx="3840346" cy="374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2647E27-E4CA-2988-608A-FC54271465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583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38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vegen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3794" name="Picture 2" descr="Meisje, Baby, Meisje, Meisje, Vrouwelijk Kind, Lassie Concept-schattig  Klein Meisje Veegt Een Vloer Geïsoleerd Op Wit Royalty-Vrije Foto,  Plaatjes, Beelden En Stock Fotografie. Image 26994495.">
            <a:extLst>
              <a:ext uri="{FF2B5EF4-FFF2-40B4-BE49-F238E27FC236}">
                <a16:creationId xmlns:a16="http://schemas.microsoft.com/office/drawing/2014/main" id="{0D2F1908-FF71-E0F6-A5B0-CAAF04C5D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582" y="1665251"/>
            <a:ext cx="3160835" cy="439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D163FA6-D109-FF66-7429-AA2419E4CE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416" y="56773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76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bezem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4818" name="Picture 2" descr="Houten tuinbezem klein - Duurzaam houten speelgoed">
            <a:extLst>
              <a:ext uri="{FF2B5EF4-FFF2-40B4-BE49-F238E27FC236}">
                <a16:creationId xmlns:a16="http://schemas.microsoft.com/office/drawing/2014/main" id="{1F4111F1-9D26-CC93-E07B-4E7C6AADB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700" y="1754207"/>
            <a:ext cx="2170600" cy="42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BC50AEE-B7FA-9629-2447-DF69539219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583" y="56871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0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spons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Spontex Azella 82 spons 10 stuks - Cellulose spons - Binqer.nl">
            <a:extLst>
              <a:ext uri="{FF2B5EF4-FFF2-40B4-BE49-F238E27FC236}">
                <a16:creationId xmlns:a16="http://schemas.microsoft.com/office/drawing/2014/main" id="{F86EC987-B95D-B31F-F928-1C6E76F48A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577" y="2199853"/>
            <a:ext cx="3320845" cy="332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51E8565-391E-7AE0-E6A4-35ADB2C16E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8919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7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kreukels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5842" name="Picture 2" descr="Buy Wij Kleding | UP TO 53% OFF">
            <a:extLst>
              <a:ext uri="{FF2B5EF4-FFF2-40B4-BE49-F238E27FC236}">
                <a16:creationId xmlns:a16="http://schemas.microsoft.com/office/drawing/2014/main" id="{5BDAD346-ABC5-6620-C1F2-2503650A0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789" y="1992402"/>
            <a:ext cx="4776421" cy="373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6EE5B09-3830-B405-7D7D-8590F31683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8080" y="56576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69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strijkp</a:t>
            </a:r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lank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6866" name="Picture 2" descr="Strijkplank Z-Pro-L - strijkplankovertrek.nl">
            <a:extLst>
              <a:ext uri="{FF2B5EF4-FFF2-40B4-BE49-F238E27FC236}">
                <a16:creationId xmlns:a16="http://schemas.microsoft.com/office/drawing/2014/main" id="{01A0162A-0443-9C6A-0189-FB2528FA7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260" y="1918215"/>
            <a:ext cx="3223479" cy="388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46B74D2-F7F6-FD09-A589-69D6C5117C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247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34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stoom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8E0E185-7F9C-1387-8B0E-59F954DC42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5759" y="1781809"/>
            <a:ext cx="3712481" cy="4156933"/>
          </a:xfrm>
          <a:prstGeom prst="rect">
            <a:avLst/>
          </a:prstGeom>
        </p:spPr>
      </p:pic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AA204A7-6221-0B0F-8DD4-ED758027FA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751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4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strijken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8914" name="Picture 2" descr="Nooit meer strijken en tóch kreukvrije kleding met deze 4 super ...">
            <a:extLst>
              <a:ext uri="{FF2B5EF4-FFF2-40B4-BE49-F238E27FC236}">
                <a16:creationId xmlns:a16="http://schemas.microsoft.com/office/drawing/2014/main" id="{FB5A8EF9-CA20-C1CD-A0F9-1205716DB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756" y="1959533"/>
            <a:ext cx="4318488" cy="380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0BA9070-8474-B344-3042-7C8B021223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0162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21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strijkijzer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BEE72-D738-77CE-12C2-7A3F4AEF4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16DB64-4879-6AD2-4245-1D99764033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9938" name="Picture 2" descr="Philips stoomstrijkijzer Comfort GC1433/40 - rood/wit | Blokker">
            <a:extLst>
              <a:ext uri="{FF2B5EF4-FFF2-40B4-BE49-F238E27FC236}">
                <a16:creationId xmlns:a16="http://schemas.microsoft.com/office/drawing/2014/main" id="{7E8058A0-41A5-A0BD-123A-699256AA2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807" y="1996954"/>
            <a:ext cx="3654669" cy="366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D7A06DC-E19D-A539-3C35-D628AFED7D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8918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4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lopen (van water)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B6429EB-DD67-7762-7838-AC083AA85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6725" y="1658048"/>
            <a:ext cx="3450550" cy="4404455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6FF6E03-7DAC-AAAC-3BBB-609BBEF133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8918" y="56576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0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slang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0962" name="Picture 2" descr="32mm EVA Flexibele Zuig Gegolfde Slang Buis Pijp Stofzuiger ...">
            <a:extLst>
              <a:ext uri="{FF2B5EF4-FFF2-40B4-BE49-F238E27FC236}">
                <a16:creationId xmlns:a16="http://schemas.microsoft.com/office/drawing/2014/main" id="{0DA08BBC-C7AA-0EF7-13B7-C4634ECDE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247" y="1782523"/>
            <a:ext cx="4155505" cy="415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37582F7-F210-A642-36AC-766E8C4D68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9254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81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tuinslang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1986" name="Picture 2" descr="talen tools tuinslang + koppelingen groen">
            <a:extLst>
              <a:ext uri="{FF2B5EF4-FFF2-40B4-BE49-F238E27FC236}">
                <a16:creationId xmlns:a16="http://schemas.microsoft.com/office/drawing/2014/main" id="{A24FFDB3-793E-1B12-07DF-DAA682918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538" y="1841551"/>
            <a:ext cx="4686924" cy="403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BACE3F0-4E44-0BAB-9AB1-4C472A545A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7912" y="56353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46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apparaat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BEE72-D738-77CE-12C2-7A3F4AEF4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16DB64-4879-6AD2-4245-1D99764033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3010" name="Picture 2" descr="Electrische apparaten en electrosmog | Zonnevlecht">
            <a:extLst>
              <a:ext uri="{FF2B5EF4-FFF2-40B4-BE49-F238E27FC236}">
                <a16:creationId xmlns:a16="http://schemas.microsoft.com/office/drawing/2014/main" id="{C7225AC1-5B8A-F244-0CF4-6940DB44A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355" y="1776258"/>
            <a:ext cx="3239289" cy="416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746272E-FE40-A8D1-28C8-B58031511C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247" y="57166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24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afwasmachine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4034" name="Picture 2" descr="Vaatwassers vergelijken? | Vaatwasservergelijker.nl">
            <a:extLst>
              <a:ext uri="{FF2B5EF4-FFF2-40B4-BE49-F238E27FC236}">
                <a16:creationId xmlns:a16="http://schemas.microsoft.com/office/drawing/2014/main" id="{5F09D50A-795C-55C3-A02C-F1603337C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008" y="1836476"/>
            <a:ext cx="3399983" cy="404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7ED10B2-CB3F-B9AE-BAFC-45451F35FF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750" y="56403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24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koffiezetapparaat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BEE72-D738-77CE-12C2-7A3F4AEF4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16DB64-4879-6AD2-4245-1D99764033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5058" name="Picture 2" descr="Koffiezetapparaat Senseo Original Plus met pads rood Philips">
            <a:extLst>
              <a:ext uri="{FF2B5EF4-FFF2-40B4-BE49-F238E27FC236}">
                <a16:creationId xmlns:a16="http://schemas.microsoft.com/office/drawing/2014/main" id="{F4E65FFA-5B2A-714D-55D1-097AA1099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300" y="1872904"/>
            <a:ext cx="3237400" cy="397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3483308-7597-BE7E-B287-BB0B70A307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415" y="56478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19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waterkoker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7106" name="Picture 2" descr="Philips HD9357/10 Viva Collection waterkoker | wehkamp">
            <a:extLst>
              <a:ext uri="{FF2B5EF4-FFF2-40B4-BE49-F238E27FC236}">
                <a16:creationId xmlns:a16="http://schemas.microsoft.com/office/drawing/2014/main" id="{BBD138C8-F4CF-BB7F-E8EA-D0386D1CA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735" y="1841241"/>
            <a:ext cx="3586529" cy="403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F412A12-3965-6018-ED98-B9EB9CBCB5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7744" y="56356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4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koud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0" name="Picture 2" descr="Zomer wallpaper gekleurde ijsjes | HD Wallpapers">
            <a:extLst>
              <a:ext uri="{FF2B5EF4-FFF2-40B4-BE49-F238E27FC236}">
                <a16:creationId xmlns:a16="http://schemas.microsoft.com/office/drawing/2014/main" id="{1B57EF6D-E73A-88D5-16F9-DF88C804A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56" y="1755754"/>
            <a:ext cx="3165286" cy="402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8F69136-7CCD-1B8E-25DC-198D9C8C6D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6737" y="55416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6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lauw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Picture 2" descr="Déze fout maakt iedereen bij het handen wassen">
            <a:extLst>
              <a:ext uri="{FF2B5EF4-FFF2-40B4-BE49-F238E27FC236}">
                <a16:creationId xmlns:a16="http://schemas.microsoft.com/office/drawing/2014/main" id="{E8EEC019-5ADF-D4B8-2995-E06B8A317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541" y="2070686"/>
            <a:ext cx="3982915" cy="339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DFA5FF7-098F-3012-D0D1-A2689C8402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6570" y="55478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8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warm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8" name="Picture 2" descr="Luminarc theeglas new morning - 32 cl | Blokker">
            <a:extLst>
              <a:ext uri="{FF2B5EF4-FFF2-40B4-BE49-F238E27FC236}">
                <a16:creationId xmlns:a16="http://schemas.microsoft.com/office/drawing/2014/main" id="{B83F3B3E-CFF1-5B0F-2166-F5BCF1946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660" y="1875979"/>
            <a:ext cx="3262679" cy="383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06D75CB-6B36-46C7-E03E-6CDC8CDB2A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7073" y="55773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34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heet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 descr="Roestvrij staalpot met kokend water op gasfornuis - Download Free ...">
            <a:extLst>
              <a:ext uri="{FF2B5EF4-FFF2-40B4-BE49-F238E27FC236}">
                <a16:creationId xmlns:a16="http://schemas.microsoft.com/office/drawing/2014/main" id="{2AE84A4C-944F-D1AE-E289-9C1FA3660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201" y="1690689"/>
            <a:ext cx="3509596" cy="413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B8F18F0-30BB-61EA-C1B4-B188910ACA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6906" y="55868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02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spatten</a:t>
            </a:r>
            <a:endParaRPr lang="nl-NL" sz="4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074" name="Picture 2" descr="Little Afromädchen Und Freunde Wasser Im Swimmingpool Planschen Stockfoto  und mehr Bilder von Schwimmbecken - iStock">
            <a:extLst>
              <a:ext uri="{FF2B5EF4-FFF2-40B4-BE49-F238E27FC236}">
                <a16:creationId xmlns:a16="http://schemas.microsoft.com/office/drawing/2014/main" id="{B0906229-FE59-7C89-45C5-EC9FA418D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423" y="1684607"/>
            <a:ext cx="347115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14D874D-1F0E-ED0A-9769-CBFC51B4C9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7912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1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waslabel</a:t>
            </a:r>
            <a:endParaRPr lang="nl-NL" sz="4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BEE72-D738-77CE-12C2-7A3F4AEF4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16DB64-4879-6AD2-4245-1D99764033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2226" name="Picture 2" descr="Hoofdkussen wassen - Homan Slapen">
            <a:extLst>
              <a:ext uri="{FF2B5EF4-FFF2-40B4-BE49-F238E27FC236}">
                <a16:creationId xmlns:a16="http://schemas.microsoft.com/office/drawing/2014/main" id="{89FC6980-A424-0AF0-CDAA-3264E0A0F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323" y="1762044"/>
            <a:ext cx="3329354" cy="419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CBC81D1-B932-AC96-01F5-8AC576C899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416" y="56674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3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wastemperatuur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l-N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659C35C6-0EBC-2D7D-2D5B-738FF59D0F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2585" y="1856306"/>
            <a:ext cx="3398830" cy="4007939"/>
          </a:xfrm>
          <a:prstGeom prst="rect">
            <a:avLst/>
          </a:prstGeom>
        </p:spPr>
      </p:pic>
      <p:pic>
        <p:nvPicPr>
          <p:cNvPr id="11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D62BE2A-EAA9-F54A-FB1A-77AC638913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247" y="56379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7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stomen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639CC8D-F8ED-B664-11B0-E11AC599A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138" y="1901775"/>
            <a:ext cx="3201723" cy="3917002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A149FF9-3104-2829-4AA3-9E3491925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8919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99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strijken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5298" name="Picture 2" descr="Wassymbolen: Wat de symbolen betekenen">
            <a:extLst>
              <a:ext uri="{FF2B5EF4-FFF2-40B4-BE49-F238E27FC236}">
                <a16:creationId xmlns:a16="http://schemas.microsoft.com/office/drawing/2014/main" id="{58D3FAEC-2D93-FD16-FF54-E929E91C8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753" y="1683054"/>
            <a:ext cx="3284494" cy="435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24F0DDE-15BC-981C-5AB9-64D0FFDCED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751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67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drogen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382050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DE43B04-3E19-3E59-349E-72EF9B9C8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7654" y="1587520"/>
            <a:ext cx="3228691" cy="4349596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4F176A7-B889-B27D-7EF3-70C1BAC44B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7912" y="55737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06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49" y="365127"/>
            <a:ext cx="7972037" cy="1325016"/>
          </a:xfrm>
        </p:spPr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droogtrommel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6F79BDE-079F-D83C-2C53-AF7EA8EA8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8786" y="1674451"/>
            <a:ext cx="3426428" cy="4371649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3B1A6AD-4209-B0FC-2C74-A3CA8CDB0E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248" y="56379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3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badpak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BEE72-D738-77CE-12C2-7A3F4AEF4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16DB64-4879-6AD2-4245-1D99764033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8370" name="Picture 2" descr="Little Bird - LITTLE BIRD BY JOOLS OLIVER GIRLS MULTI RB COSTUME SWIMSUIT - Badpak - blue, Vergroten">
            <a:extLst>
              <a:ext uri="{FF2B5EF4-FFF2-40B4-BE49-F238E27FC236}">
                <a16:creationId xmlns:a16="http://schemas.microsoft.com/office/drawing/2014/main" id="{0957F0E8-6729-1757-14A9-8C8C54BE3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558" y="1853933"/>
            <a:ext cx="3142883" cy="401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7781B5E-93DB-4EC9-1CEB-F7B8F7D666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583" y="56229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4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bikini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9394" name="Picture 2" descr="Kinder meisjes bikini Roze kopen? Goed en goedkoop | Zeeman">
            <a:extLst>
              <a:ext uri="{FF2B5EF4-FFF2-40B4-BE49-F238E27FC236}">
                <a16:creationId xmlns:a16="http://schemas.microsoft.com/office/drawing/2014/main" id="{44F49D72-B230-124C-1A5B-2A664DEA1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952" y="1830670"/>
            <a:ext cx="2938096" cy="405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308E28C-8FC8-700D-67BB-3325E94DD0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415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9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diepe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BEE72-D738-77CE-12C2-7A3F4AEF4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16DB64-4879-6AD2-4245-1D99764033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0418" name="Picture 2" descr="Spring in het diepe, of word in het diepe gegooid? - Projectsucces.nl">
            <a:extLst>
              <a:ext uri="{FF2B5EF4-FFF2-40B4-BE49-F238E27FC236}">
                <a16:creationId xmlns:a16="http://schemas.microsoft.com/office/drawing/2014/main" id="{EF8D53A2-CBD8-DBEB-ACAC-BC0F5CE88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706" y="1845444"/>
            <a:ext cx="3176587" cy="402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73A216A-C69F-5196-0145-8F84DFDEB7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583" y="56314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91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ondiepe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BEE72-D738-77CE-12C2-7A3F4AEF4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16DB64-4879-6AD2-4245-1D99764033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1442" name="Picture 2" descr="10 buiten kleuter- en peuterbadjes in Amsterdam | Kidsproof Amsterdam">
            <a:extLst>
              <a:ext uri="{FF2B5EF4-FFF2-40B4-BE49-F238E27FC236}">
                <a16:creationId xmlns:a16="http://schemas.microsoft.com/office/drawing/2014/main" id="{A01981B6-16E9-1FBB-DB3F-1E4766353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129" y="1948557"/>
            <a:ext cx="3757742" cy="382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C9A34B4-4A03-B103-1A2B-00A39CD4AB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415" y="56076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42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straal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1A0C5AA-FEE1-5062-8783-08FF64036B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7F76C363-7049-A289-6E89-9C609BB4C89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1BF6D92-7DA1-5B5D-A0ED-E4EA69321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5472" y="1746853"/>
            <a:ext cx="3413056" cy="4226845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D16FF6B-03B1-FF18-3F68-69537D9959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248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1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kant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C493E8B-215E-079A-28CA-A29E60546A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225" b="225"/>
          <a:stretch/>
        </p:blipFill>
        <p:spPr>
          <a:xfrm>
            <a:off x="2933992" y="1690063"/>
            <a:ext cx="3276016" cy="4340426"/>
          </a:xfrm>
          <a:prstGeom prst="rect">
            <a:avLst/>
          </a:prstGeom>
        </p:spPr>
      </p:pic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98F7821-96E2-5F04-2448-F072ABBA53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576" y="56379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1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plons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3490" name="Picture 2" descr="Het West-Fries Kampioenschap Bommetje in Zwembad De Spetter ...">
            <a:extLst>
              <a:ext uri="{FF2B5EF4-FFF2-40B4-BE49-F238E27FC236}">
                <a16:creationId xmlns:a16="http://schemas.microsoft.com/office/drawing/2014/main" id="{75D935B9-CA2E-E27F-1799-059BAC9F2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426" y="1925500"/>
            <a:ext cx="3031148" cy="386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E513F4C-6887-D57A-4E2C-320CCCCCDA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7912" y="56576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16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zwembad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BEE72-D738-77CE-12C2-7A3F4AEF4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16DB64-4879-6AD2-4245-1D99764033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4514" name="Picture 2" descr="Zwembad Almere Stad - Zwembadrenovatie">
            <a:extLst>
              <a:ext uri="{FF2B5EF4-FFF2-40B4-BE49-F238E27FC236}">
                <a16:creationId xmlns:a16="http://schemas.microsoft.com/office/drawing/2014/main" id="{134709BD-28D6-FED7-007E-FCEE8AEE4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449" y="1727890"/>
            <a:ext cx="4023101" cy="426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45F79CE-6A9A-85A4-42A2-CEE4F3BF17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8918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25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zwembroek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5538" name="Picture 2" descr="Zwembroek jongens | OLAIAN | Decathlon.nl">
            <a:extLst>
              <a:ext uri="{FF2B5EF4-FFF2-40B4-BE49-F238E27FC236}">
                <a16:creationId xmlns:a16="http://schemas.microsoft.com/office/drawing/2014/main" id="{3818B02A-1B90-5B0E-1EA9-FBB956938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707" y="1770421"/>
            <a:ext cx="3102585" cy="417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BF6DF00-1313-E906-378A-DDC2B1F6DE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750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2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zwemmen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6562" name="Picture 2" descr="Zwembad Blauwkapel Groenekan | Optisport">
            <a:extLst>
              <a:ext uri="{FF2B5EF4-FFF2-40B4-BE49-F238E27FC236}">
                <a16:creationId xmlns:a16="http://schemas.microsoft.com/office/drawing/2014/main" id="{143E460C-DFCA-CAFC-538F-D543AEE9A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724" y="1711164"/>
            <a:ext cx="3368552" cy="429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98C288E-5CF0-8231-4CD4-B34EEAB465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9254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56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zwemles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7586" name="Picture 2" descr="Zwemschool Born 2 Swim waar plezier in zwemmen vooral in zwemles voorop  staat! - Thuis in ...">
            <a:extLst>
              <a:ext uri="{FF2B5EF4-FFF2-40B4-BE49-F238E27FC236}">
                <a16:creationId xmlns:a16="http://schemas.microsoft.com/office/drawing/2014/main" id="{CAA708B5-3A66-7735-F620-4C3CD6BA5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964" y="1638599"/>
            <a:ext cx="3500071" cy="444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11213FF-7020-D235-7A22-D8D29A41E9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751" y="56379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6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verdrinken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8610" name="Picture 2" descr="Help! ik verdrink... - ZwembadBranche">
            <a:extLst>
              <a:ext uri="{FF2B5EF4-FFF2-40B4-BE49-F238E27FC236}">
                <a16:creationId xmlns:a16="http://schemas.microsoft.com/office/drawing/2014/main" id="{50682687-5B4D-B5F3-6898-B60F9BC5D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747" y="1706534"/>
            <a:ext cx="3460506" cy="430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2943E78-564A-D2E2-F34E-1D10C0C359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583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2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(zwem)diploma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BEE72-D738-77CE-12C2-7A3F4AEF4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16DB64-4879-6AD2-4245-1D99764033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9634" name="Picture 2" descr="Exameneisen Zwem-ABC | ZIB Zwemcentrum Best">
            <a:extLst>
              <a:ext uri="{FF2B5EF4-FFF2-40B4-BE49-F238E27FC236}">
                <a16:creationId xmlns:a16="http://schemas.microsoft.com/office/drawing/2014/main" id="{C88B3E68-2D55-14DF-8BB4-D42EA7D25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7" y="2012426"/>
            <a:ext cx="5229225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B01F58E-B9C8-CE0D-9056-C662BA40FD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6494" y="56797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3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doen alsof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0658" name="Picture 2" descr="Zwemmen als zeemeermin: 'Het is heel meditatief' | Het Parool">
            <a:extLst>
              <a:ext uri="{FF2B5EF4-FFF2-40B4-BE49-F238E27FC236}">
                <a16:creationId xmlns:a16="http://schemas.microsoft.com/office/drawing/2014/main" id="{23E4E163-4A5D-5731-5718-C975C4C3F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127" y="1795695"/>
            <a:ext cx="3185746" cy="407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4B94025-E415-EFEE-9A2D-B8F53B63D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8918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83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voorwerp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BEE72-D738-77CE-12C2-7A3F4AEF4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16DB64-4879-6AD2-4245-1D99764033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A4626FE-5CD1-277D-A275-5629AAC11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6173" y="1793074"/>
            <a:ext cx="3251653" cy="4134404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7AFB3BD-A08B-BC48-0FB6-F7CD81AD61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750" y="56478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19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water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D47F346-FE45-0DFD-EEAE-B509386C8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7F8D099-680E-A102-0059-B9D125D484B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170" name="Picture 2" descr="Drinkwater testen - Normec AWS">
            <a:extLst>
              <a:ext uri="{FF2B5EF4-FFF2-40B4-BE49-F238E27FC236}">
                <a16:creationId xmlns:a16="http://schemas.microsoft.com/office/drawing/2014/main" id="{3DB092B5-7403-BC2C-72AE-29472A5DD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852" y="1717150"/>
            <a:ext cx="3446295" cy="428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307E776-EF52-A37C-3A73-B97CFCCE19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8919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4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B3D48A-01C6-8AA3-49F1-0F5A41EB9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7200" b="1" u="sng" dirty="0">
                <a:solidFill>
                  <a:schemeClr val="bg1"/>
                </a:solidFill>
              </a:rPr>
              <a:t>Deel 1, week 2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8187167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vullen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2706" name="Picture 2" descr="Kun je je waterflesje opnieuw gebruiken? | Vakantie | NU.nl">
            <a:extLst>
              <a:ext uri="{FF2B5EF4-FFF2-40B4-BE49-F238E27FC236}">
                <a16:creationId xmlns:a16="http://schemas.microsoft.com/office/drawing/2014/main" id="{4677A934-B974-F663-A07C-52860C3CD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722" y="1623597"/>
            <a:ext cx="3516556" cy="447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0799E70-8ED3-D5DC-BAE1-9478DF34D2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751" y="56366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7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vol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0" name="Picture 2" descr="Glass Full Empty by OffiDocs for office">
            <a:extLst>
              <a:ext uri="{FF2B5EF4-FFF2-40B4-BE49-F238E27FC236}">
                <a16:creationId xmlns:a16="http://schemas.microsoft.com/office/drawing/2014/main" id="{9E0795AF-4FAD-9FA9-844D-4BC67B785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943" y="1885144"/>
            <a:ext cx="1880112" cy="377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5855A27-3288-2BB3-4FAA-47ED4CBDA0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249" y="55147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4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legen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4754" name="Picture 2" descr="Water-line tobbe emmer 14L grijs | Sunware">
            <a:extLst>
              <a:ext uri="{FF2B5EF4-FFF2-40B4-BE49-F238E27FC236}">
                <a16:creationId xmlns:a16="http://schemas.microsoft.com/office/drawing/2014/main" id="{7C8838C7-155E-F0A6-F44D-3D2578B9D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292" y="1751832"/>
            <a:ext cx="3411415" cy="421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D947D06-8857-C40E-BC45-F805379DD3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9422" y="56773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1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leeg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8" name="Picture 2" descr="Glass Full Empty by OffiDocs for office">
            <a:extLst>
              <a:ext uri="{FF2B5EF4-FFF2-40B4-BE49-F238E27FC236}">
                <a16:creationId xmlns:a16="http://schemas.microsoft.com/office/drawing/2014/main" id="{57D29F9F-7FE3-A3FC-232B-E1BD719B2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338" y="1875979"/>
            <a:ext cx="1879321" cy="376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8FE628A-8738-7629-C2A8-13F2ED4760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249" y="55639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dop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6802" name="Picture 2" descr="Dop, HDPE, Ø40mm, oranje (449769), Neutraal | Drinken ...">
            <a:extLst>
              <a:ext uri="{FF2B5EF4-FFF2-40B4-BE49-F238E27FC236}">
                <a16:creationId xmlns:a16="http://schemas.microsoft.com/office/drawing/2014/main" id="{72ADD9A8-DB9E-58DC-7722-E9F8B210A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543" y="2424965"/>
            <a:ext cx="2564913" cy="256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0763ACA-4A13-3ECC-B0F0-0AD35746BA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8080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1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gum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0D1499D-C104-BA3A-8A55-F9976B410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7358" y="1762044"/>
            <a:ext cx="3209284" cy="4151140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7C82AFA-3095-0884-3C93-F16A62AB3D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584" y="56576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5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kwast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8850" name="Picture 2">
            <a:extLst>
              <a:ext uri="{FF2B5EF4-FFF2-40B4-BE49-F238E27FC236}">
                <a16:creationId xmlns:a16="http://schemas.microsoft.com/office/drawing/2014/main" id="{BD7B2B8D-EC92-D75E-69C3-6F32317A6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146" y="2036422"/>
            <a:ext cx="3647708" cy="364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A2BE136-4842-0CF9-311A-E413173A2B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750" y="56841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1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potlood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BEE72-D738-77CE-12C2-7A3F4AEF4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16DB64-4879-6AD2-4245-1D99764033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9874" name="Picture 2" descr="Jongen leefde jarenlang met potlood in hoofd | Het Parool">
            <a:extLst>
              <a:ext uri="{FF2B5EF4-FFF2-40B4-BE49-F238E27FC236}">
                <a16:creationId xmlns:a16="http://schemas.microsoft.com/office/drawing/2014/main" id="{B615A24E-1982-4F02-DDF4-BFBA82EBD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980" y="1768256"/>
            <a:ext cx="4184040" cy="418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3008184-3AF2-DC07-4070-2C81CD597E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9254" y="57086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6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schort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BEE72-D738-77CE-12C2-7A3F4AEF4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16DB64-4879-6AD2-4245-1D99764033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7EDC51E-4BBB-681B-5BF2-B6150748C3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69"/>
          <a:stretch/>
        </p:blipFill>
        <p:spPr>
          <a:xfrm>
            <a:off x="2943950" y="1825625"/>
            <a:ext cx="3256099" cy="4022403"/>
          </a:xfrm>
          <a:prstGeom prst="rect">
            <a:avLst/>
          </a:prstGeom>
        </p:spPr>
      </p:pic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FC7D427-E333-7AE1-5986-92EF5F5A85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9086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5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knoeien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122" name="Picture 2" descr="Zó leer je je baby groente en fruit eten: 10 tips – 24Baby.nl">
            <a:extLst>
              <a:ext uri="{FF2B5EF4-FFF2-40B4-BE49-F238E27FC236}">
                <a16:creationId xmlns:a16="http://schemas.microsoft.com/office/drawing/2014/main" id="{FC5422D8-B780-4F6D-AE74-72C47B7E1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121" y="1741380"/>
            <a:ext cx="3431757" cy="423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FA56DD6-EBCB-343F-22D9-6B3536C53F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8919" y="56576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0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stift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1922" name="Picture 2" descr="Viltstift Foto's, Afbeeldingen En Stock Fotografie - 123RF">
            <a:extLst>
              <a:ext uri="{FF2B5EF4-FFF2-40B4-BE49-F238E27FC236}">
                <a16:creationId xmlns:a16="http://schemas.microsoft.com/office/drawing/2014/main" id="{6699298E-A922-F88B-DB2B-F68BE5FDF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168" y="1717151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4C029A0-2083-1317-486E-A8864D7FE1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9422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 verf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2946" name="Picture 2" descr="Natural Earth Paint natuurlijke kinderverf en kunstverf Milieuvriendelijke  kinderverf - blauw">
            <a:extLst>
              <a:ext uri="{FF2B5EF4-FFF2-40B4-BE49-F238E27FC236}">
                <a16:creationId xmlns:a16="http://schemas.microsoft.com/office/drawing/2014/main" id="{1F8A9CE1-8F8C-1B56-B779-94391742B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273" y="1881318"/>
            <a:ext cx="3107454" cy="395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FFCA605-7812-71F4-0FC0-6C8D76D184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8080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7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schilderij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BEE72-D738-77CE-12C2-7A3F4AEF4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16DB64-4879-6AD2-4245-1D99764033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3970" name="Picture 2" descr="How to Frame Your Paintings For Gallery Success | Master Oil Painting">
            <a:extLst>
              <a:ext uri="{FF2B5EF4-FFF2-40B4-BE49-F238E27FC236}">
                <a16:creationId xmlns:a16="http://schemas.microsoft.com/office/drawing/2014/main" id="{36EA902B-EF5C-7C16-2FF1-955DAF19A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924" y="1684607"/>
            <a:ext cx="377015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78F4C39-3990-B49D-F6C8-B5C4728956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248" y="56773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39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roos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4994" name="Picture 2" descr="Fotobehang Rode roos met bladeren geïsoleerd op wit. • Pixers ...">
            <a:extLst>
              <a:ext uri="{FF2B5EF4-FFF2-40B4-BE49-F238E27FC236}">
                <a16:creationId xmlns:a16="http://schemas.microsoft.com/office/drawing/2014/main" id="{1B03D91D-A4A9-B22D-323A-8E983A8CF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759" y="1825625"/>
            <a:ext cx="3260481" cy="412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493988B-78A2-5C86-6BC1-C4404D591A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583" y="56379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4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gieten</a:t>
            </a:r>
            <a:endParaRPr lang="nl-NL" sz="4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6018" name="Picture 2" descr="68.500+ Gieter Stockfoto's, afbeeldingen en royalty-free beelden - iStock |  Kruiwagen, Handen, Boom">
            <a:extLst>
              <a:ext uri="{FF2B5EF4-FFF2-40B4-BE49-F238E27FC236}">
                <a16:creationId xmlns:a16="http://schemas.microsoft.com/office/drawing/2014/main" id="{F70CAD5D-2EE0-1C07-932E-6030C6CDF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957" y="1891993"/>
            <a:ext cx="3256085" cy="397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A44A2ED-795C-F8D8-2D63-1EF72D40FC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248" y="56478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2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gieter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7042" name="Picture 2" descr="GELI Gieter, groen 5 ltr kopen! | HORNBACH">
            <a:extLst>
              <a:ext uri="{FF2B5EF4-FFF2-40B4-BE49-F238E27FC236}">
                <a16:creationId xmlns:a16="http://schemas.microsoft.com/office/drawing/2014/main" id="{88D9938C-DF20-0A57-4B68-8646FFB27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955276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1A62462-CA71-D354-256E-2073A56AA7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8321" y="56871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9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vaas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8066" name="Picture 2" descr="Melkbus bloemenvaas - Royal Fleur">
            <a:extLst>
              <a:ext uri="{FF2B5EF4-FFF2-40B4-BE49-F238E27FC236}">
                <a16:creationId xmlns:a16="http://schemas.microsoft.com/office/drawing/2014/main" id="{CCE9BB48-5870-73D6-A57D-4BF373C6D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544" y="1845251"/>
            <a:ext cx="3072912" cy="40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B903936-9D54-28F8-C434-AF85B1CC43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9254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5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bos bloemen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9090" name="Picture 2" descr="Boeket 'Parijs' supergroot - Bloemen bestellen bij Pluk n Bloom!">
            <a:extLst>
              <a:ext uri="{FF2B5EF4-FFF2-40B4-BE49-F238E27FC236}">
                <a16:creationId xmlns:a16="http://schemas.microsoft.com/office/drawing/2014/main" id="{97B95E6C-4CA0-289E-767C-CC6A1F66D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655" y="1690689"/>
            <a:ext cx="4106690" cy="417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AA2CCB9-74F7-9147-6CB0-23886D0035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751" y="56218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7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mengen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0114" name="Picture 2" descr="Kleur en mengen – Jufkunst">
            <a:extLst>
              <a:ext uri="{FF2B5EF4-FFF2-40B4-BE49-F238E27FC236}">
                <a16:creationId xmlns:a16="http://schemas.microsoft.com/office/drawing/2014/main" id="{1383D703-20D4-1DB5-4115-012C416FA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115" y="2114917"/>
            <a:ext cx="3729770" cy="359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CE9B1D4-965C-727F-09A6-3A8C21FA3F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248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32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geluiden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2162" name="Picture 2" descr="Susan Spekschoor - Geluiden herkennen">
            <a:extLst>
              <a:ext uri="{FF2B5EF4-FFF2-40B4-BE49-F238E27FC236}">
                <a16:creationId xmlns:a16="http://schemas.microsoft.com/office/drawing/2014/main" id="{3C8CBDF8-43B6-FCD6-1A95-30E935390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581" y="1990872"/>
            <a:ext cx="3728837" cy="372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444359C-5E2D-27BB-A6AC-814ED6E839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9086" y="56379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63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vies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65 ideeën over Floddertje schoon en vies | thema, activiteiten, werkjes">
            <a:extLst>
              <a:ext uri="{FF2B5EF4-FFF2-40B4-BE49-F238E27FC236}">
                <a16:creationId xmlns:a16="http://schemas.microsoft.com/office/drawing/2014/main" id="{89FA4D6B-9E89-F08B-F5F4-106B38B45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119" y="1620959"/>
            <a:ext cx="3335760" cy="429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03CA71D-C2B5-5820-AE94-2B2AA348AD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6570" y="55344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52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bonzen</a:t>
            </a:r>
            <a:endParaRPr lang="nl-NL" sz="4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3186" name="Picture 2">
            <a:extLst>
              <a:ext uri="{FF2B5EF4-FFF2-40B4-BE49-F238E27FC236}">
                <a16:creationId xmlns:a16="http://schemas.microsoft.com/office/drawing/2014/main" id="{719DAA27-CC3A-7462-2083-409BEA9ED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854" y="1657314"/>
            <a:ext cx="2894867" cy="440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D01A0BC-F184-CC5C-5A4C-28B4BF6695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9422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95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fluiten</a:t>
            </a:r>
            <a:endParaRPr lang="nl-NL" sz="4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4210" name="Picture 2" descr="Whistling Whistle Logo Email 584*800 transprent Png Free Download ...">
            <a:extLst>
              <a:ext uri="{FF2B5EF4-FFF2-40B4-BE49-F238E27FC236}">
                <a16:creationId xmlns:a16="http://schemas.microsoft.com/office/drawing/2014/main" id="{2E5337C6-BF81-4E77-9337-5C99A8FF1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184" y="1918556"/>
            <a:ext cx="2801815" cy="383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AC95CA2-4598-A437-76CF-A8AA28619E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583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69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2725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kloppen</a:t>
            </a:r>
            <a:endParaRPr lang="nl-NL" sz="4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5234" name="Picture 2" descr="Kloppen Foto's, Afbeeldingen En Stock Fotografie - 123RF">
            <a:extLst>
              <a:ext uri="{FF2B5EF4-FFF2-40B4-BE49-F238E27FC236}">
                <a16:creationId xmlns:a16="http://schemas.microsoft.com/office/drawing/2014/main" id="{18D0759E-38C4-003A-6353-1B50EAB0E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500" y="1783634"/>
            <a:ext cx="3183000" cy="415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3D91D30-FDDE-2EA1-95BB-95A11582CD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9254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2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piepen</a:t>
            </a:r>
            <a:endParaRPr lang="nl-NL" sz="4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CCBFC3C-0485-68AD-C371-F745911003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90"/>
          <a:stretch/>
        </p:blipFill>
        <p:spPr>
          <a:xfrm>
            <a:off x="2948173" y="1762044"/>
            <a:ext cx="3247653" cy="4194927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3C7FB85-EA36-2659-CDCA-D4EB1AA56C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247" y="56379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57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tikken</a:t>
            </a:r>
            <a:endParaRPr lang="nl-NL" sz="4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EF6482-B1C9-1510-0F12-BF275856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9051922-A59B-11CA-B858-F359A73D55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7282" name="Picture 2" descr="Idly tapping your fingers can make you think time has slowed ...">
            <a:extLst>
              <a:ext uri="{FF2B5EF4-FFF2-40B4-BE49-F238E27FC236}">
                <a16:creationId xmlns:a16="http://schemas.microsoft.com/office/drawing/2014/main" id="{559AFC58-AB3F-F1BD-544E-8D393869A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323" y="2031380"/>
            <a:ext cx="4032738" cy="334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4" name="Picture 4">
            <a:extLst>
              <a:ext uri="{FF2B5EF4-FFF2-40B4-BE49-F238E27FC236}">
                <a16:creationId xmlns:a16="http://schemas.microsoft.com/office/drawing/2014/main" id="{7E99F6EA-339C-5F5A-121A-F9BF36A4F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3767">
            <a:off x="5255493" y="4375080"/>
            <a:ext cx="1590675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47EC392-8951-95ED-F165-D5A2C79FB8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8750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7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zee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8306" name="Picture 2" descr="5G te land en ook ter zee - Computable.nl">
            <a:extLst>
              <a:ext uri="{FF2B5EF4-FFF2-40B4-BE49-F238E27FC236}">
                <a16:creationId xmlns:a16="http://schemas.microsoft.com/office/drawing/2014/main" id="{4381021C-112D-D0BC-7A68-5C969E6DB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957" y="1799485"/>
            <a:ext cx="3226085" cy="412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F804F16-2162-894E-F46E-E4F7F1F149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8079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7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golven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9330" name="Picture 2" descr="Desenhos Animados Padrões De Vetores De Ondas De Mar Ou Oceano ...">
            <a:extLst>
              <a:ext uri="{FF2B5EF4-FFF2-40B4-BE49-F238E27FC236}">
                <a16:creationId xmlns:a16="http://schemas.microsoft.com/office/drawing/2014/main" id="{E4F0F0A2-F000-DD18-BE4C-BCE1C8FCB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306" y="1825625"/>
            <a:ext cx="3481387" cy="409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435FB84-21D0-91B1-5E3D-462CDA05AD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8079" y="56784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5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vlam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05197B2-FDE3-9351-F610-88BBE918A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1809" y="1740349"/>
            <a:ext cx="3460382" cy="4239853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F8588A7-BB92-5A81-1290-96626FD547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751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15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rook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1378" name="Picture 2" descr="Witte rook voor Rutte – Robert 't Hart">
            <a:extLst>
              <a:ext uri="{FF2B5EF4-FFF2-40B4-BE49-F238E27FC236}">
                <a16:creationId xmlns:a16="http://schemas.microsoft.com/office/drawing/2014/main" id="{7EB2FEAE-E7B3-A047-B367-B9826716A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443" y="1754920"/>
            <a:ext cx="3187113" cy="421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136FFEA-FD42-D4A6-85CC-CAF9F9FDA3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8080" y="56773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8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brand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5EA80-8882-D1B7-6BC8-A5148B3A3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498ABDE-1A52-C4AD-A183-9ECB5A3AE1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2402" name="Picture 2" descr="Bosbranden in Portugal | Portugal Portal">
            <a:extLst>
              <a:ext uri="{FF2B5EF4-FFF2-40B4-BE49-F238E27FC236}">
                <a16:creationId xmlns:a16="http://schemas.microsoft.com/office/drawing/2014/main" id="{9A5B7560-195C-4314-50C0-9329AF312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999" y="1762044"/>
            <a:ext cx="3458002" cy="423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391D7B2-7F6D-FFE0-74C6-A0FF633537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751" y="56478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51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Kantoorthem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Kantoorthema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EF603E5C6A7342B741E5847C80CC52" ma:contentTypeVersion="18" ma:contentTypeDescription="Een nieuw document maken." ma:contentTypeScope="" ma:versionID="ee379cd308a25673034bf96152822b22">
  <xsd:schema xmlns:xsd="http://www.w3.org/2001/XMLSchema" xmlns:xs="http://www.w3.org/2001/XMLSchema" xmlns:p="http://schemas.microsoft.com/office/2006/metadata/properties" xmlns:ns2="ebf5450b-4da8-4325-98be-37eb624cc67b" xmlns:ns3="2c6b88fd-cdb9-4555-b96c-5b041ec73eef" targetNamespace="http://schemas.microsoft.com/office/2006/metadata/properties" ma:root="true" ma:fieldsID="9d86f3cafa16b2bc0f6cd9d75494f594" ns2:_="" ns3:_="">
    <xsd:import namespace="ebf5450b-4da8-4325-98be-37eb624cc67b"/>
    <xsd:import namespace="2c6b88fd-cdb9-4555-b96c-5b041ec73e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f5450b-4da8-4325-98be-37eb624cc6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42bc7d07-b8a2-4d0b-8b88-3461a645f2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6b88fd-cdb9-4555-b96c-5b041ec73eef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f2e5e682-18c0-4d00-b62a-1829f15b20fa}" ma:internalName="TaxCatchAll" ma:showField="CatchAllData" ma:web="2c6b88fd-cdb9-4555-b96c-5b041ec73e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bf5450b-4da8-4325-98be-37eb624cc67b">
      <Terms xmlns="http://schemas.microsoft.com/office/infopath/2007/PartnerControls"/>
    </lcf76f155ced4ddcb4097134ff3c332f>
    <TaxCatchAll xmlns="2c6b88fd-cdb9-4555-b96c-5b041ec73eef" xsi:nil="true"/>
  </documentManagement>
</p:properties>
</file>

<file path=customXml/itemProps1.xml><?xml version="1.0" encoding="utf-8"?>
<ds:datastoreItem xmlns:ds="http://schemas.openxmlformats.org/officeDocument/2006/customXml" ds:itemID="{E55D0B7D-A3F3-44E5-B90E-533B7270CB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f5450b-4da8-4325-98be-37eb624cc67b"/>
    <ds:schemaRef ds:uri="2c6b88fd-cdb9-4555-b96c-5b041ec73e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AF83718-ABB4-4B71-89E6-B461774BADA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99DEC9A-DFD2-4812-90A6-CE4F84AC380B}">
  <ds:schemaRefs>
    <ds:schemaRef ds:uri="http://schemas.microsoft.com/office/2006/metadata/properties"/>
    <ds:schemaRef ds:uri="http://schemas.microsoft.com/office/infopath/2007/PartnerControls"/>
    <ds:schemaRef ds:uri="ebf5450b-4da8-4325-98be-37eb624cc67b"/>
    <ds:schemaRef ds:uri="2c6b88fd-cdb9-4555-b96c-5b041ec73ee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</TotalTime>
  <Words>229</Words>
  <Application>Microsoft Office PowerPoint</Application>
  <PresentationFormat>Diavoorstelling (4:3)</PresentationFormat>
  <Paragraphs>123</Paragraphs>
  <Slides>122</Slides>
  <Notes>0</Notes>
  <HiddenSlides>0</HiddenSlides>
  <MMClips>119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122</vt:i4>
      </vt:variant>
    </vt:vector>
  </HeadingPairs>
  <TitlesOfParts>
    <vt:vector size="128" baseType="lpstr">
      <vt:lpstr>Aptos</vt:lpstr>
      <vt:lpstr>Aptos Display</vt:lpstr>
      <vt:lpstr>Arial</vt:lpstr>
      <vt:lpstr>Calibri Light</vt:lpstr>
      <vt:lpstr>Wingdings</vt:lpstr>
      <vt:lpstr>Kantoorthema</vt:lpstr>
      <vt:lpstr>PowerPoint-presentatie</vt:lpstr>
      <vt:lpstr>PowerPoint-presentatie</vt:lpstr>
      <vt:lpstr>afspoelen</vt:lpstr>
      <vt:lpstr>lopen (van water)</vt:lpstr>
      <vt:lpstr>spatten</vt:lpstr>
      <vt:lpstr>de straal</vt:lpstr>
      <vt:lpstr>lhet water</vt:lpstr>
      <vt:lpstr>knoeien</vt:lpstr>
      <vt:lpstr>vies</vt:lpstr>
      <vt:lpstr>schoonmaken</vt:lpstr>
      <vt:lpstr>schoon</vt:lpstr>
      <vt:lpstr>nodig hebben</vt:lpstr>
      <vt:lpstr>de wasbak</vt:lpstr>
      <vt:lpstr>de pijp </vt:lpstr>
      <vt:lpstr>de afwas</vt:lpstr>
      <vt:lpstr>wassen</vt:lpstr>
      <vt:lpstr>uitspoelen</vt:lpstr>
      <vt:lpstr>uitwringen</vt:lpstr>
      <vt:lpstr>ophangen</vt:lpstr>
      <vt:lpstr>drogen</vt:lpstr>
      <vt:lpstr>de waslijn</vt:lpstr>
      <vt:lpstr>de wasmachine</vt:lpstr>
      <vt:lpstr>de wasmand </vt:lpstr>
      <vt:lpstr>lhet wasmiddel</vt:lpstr>
      <vt:lpstr>de wasknijpers</vt:lpstr>
      <vt:lpstr>lhet wasgoed (de was)</vt:lpstr>
      <vt:lpstr>de afwasborstel</vt:lpstr>
      <vt:lpstr>de badhanddoek </vt:lpstr>
      <vt:lpstr>lhet sop</vt:lpstr>
      <vt:lpstr>de emmer </vt:lpstr>
      <vt:lpstr>lhet doekje</vt:lpstr>
      <vt:lpstr>vegen</vt:lpstr>
      <vt:lpstr>de bezem </vt:lpstr>
      <vt:lpstr>de spons </vt:lpstr>
      <vt:lpstr>de kreukels </vt:lpstr>
      <vt:lpstr>de strijkplank </vt:lpstr>
      <vt:lpstr>de stoom</vt:lpstr>
      <vt:lpstr>strijken</vt:lpstr>
      <vt:lpstr>lhet strijkijzer</vt:lpstr>
      <vt:lpstr>de slang </vt:lpstr>
      <vt:lpstr>de tuinslang </vt:lpstr>
      <vt:lpstr>lhet apparaat</vt:lpstr>
      <vt:lpstr>de afwasmachine</vt:lpstr>
      <vt:lpstr>lhet koffiezetapparaat</vt:lpstr>
      <vt:lpstr>de waterkoker</vt:lpstr>
      <vt:lpstr>koud</vt:lpstr>
      <vt:lpstr>lauw</vt:lpstr>
      <vt:lpstr>warm</vt:lpstr>
      <vt:lpstr>heet</vt:lpstr>
      <vt:lpstr>lhet waslabel</vt:lpstr>
      <vt:lpstr>de wastemperatuur </vt:lpstr>
      <vt:lpstr>stomen</vt:lpstr>
      <vt:lpstr>strijken</vt:lpstr>
      <vt:lpstr>drogen</vt:lpstr>
      <vt:lpstr>de droogtrommel </vt:lpstr>
      <vt:lpstr>lhet badpak</vt:lpstr>
      <vt:lpstr>de bikini </vt:lpstr>
      <vt:lpstr>lhet diepe</vt:lpstr>
      <vt:lpstr>lhet ondiepe</vt:lpstr>
      <vt:lpstr>de kant </vt:lpstr>
      <vt:lpstr>de plons</vt:lpstr>
      <vt:lpstr>lhet zwembad</vt:lpstr>
      <vt:lpstr>de zwembroek</vt:lpstr>
      <vt:lpstr>zwemmen</vt:lpstr>
      <vt:lpstr>de zwemles </vt:lpstr>
      <vt:lpstr>verdrinken</vt:lpstr>
      <vt:lpstr>lhet (zwem)diploma</vt:lpstr>
      <vt:lpstr>doen alsof</vt:lpstr>
      <vt:lpstr>lhet voorwerp</vt:lpstr>
      <vt:lpstr>PowerPoint-presentatie</vt:lpstr>
      <vt:lpstr>vullen</vt:lpstr>
      <vt:lpstr>vol</vt:lpstr>
      <vt:lpstr>legen</vt:lpstr>
      <vt:lpstr>leeg</vt:lpstr>
      <vt:lpstr>de dop </vt:lpstr>
      <vt:lpstr>de gum </vt:lpstr>
      <vt:lpstr>de kwast </vt:lpstr>
      <vt:lpstr>lhet potlood</vt:lpstr>
      <vt:lpstr>lhet schort</vt:lpstr>
      <vt:lpstr>de stift </vt:lpstr>
      <vt:lpstr>de  verf </vt:lpstr>
      <vt:lpstr>lhet schilderij</vt:lpstr>
      <vt:lpstr>de roos </vt:lpstr>
      <vt:lpstr>gieten</vt:lpstr>
      <vt:lpstr>de gieter</vt:lpstr>
      <vt:lpstr>de vaas </vt:lpstr>
      <vt:lpstr>de bos bloemen </vt:lpstr>
      <vt:lpstr>mengen</vt:lpstr>
      <vt:lpstr>de geluiden </vt:lpstr>
      <vt:lpstr>bonzen</vt:lpstr>
      <vt:lpstr>fluiten</vt:lpstr>
      <vt:lpstr>kloppen</vt:lpstr>
      <vt:lpstr>piepen</vt:lpstr>
      <vt:lpstr>tikken</vt:lpstr>
      <vt:lpstr>de zee </vt:lpstr>
      <vt:lpstr>de golven </vt:lpstr>
      <vt:lpstr>de vlam </vt:lpstr>
      <vt:lpstr>de rook</vt:lpstr>
      <vt:lpstr>de brand </vt:lpstr>
      <vt:lpstr>lhet vuur</vt:lpstr>
      <vt:lpstr>branden</vt:lpstr>
      <vt:lpstr>de brandweer </vt:lpstr>
      <vt:lpstr>de brandweerauto </vt:lpstr>
      <vt:lpstr>de brandweerman(nen) </vt:lpstr>
      <vt:lpstr>in brand staan</vt:lpstr>
      <vt:lpstr>de ladder</vt:lpstr>
      <vt:lpstr>de sirene</vt:lpstr>
      <vt:lpstr>de spuit </vt:lpstr>
      <vt:lpstr>spuiten</vt:lpstr>
      <vt:lpstr>lhet zwaailicht</vt:lpstr>
      <vt:lpstr>blussen</vt:lpstr>
      <vt:lpstr>instorten</vt:lpstr>
      <vt:lpstr>vluchten</vt:lpstr>
      <vt:lpstr>de horizon </vt:lpstr>
      <vt:lpstr>lhet land</vt:lpstr>
      <vt:lpstr>de wereld </vt:lpstr>
      <vt:lpstr>lhet grondwater</vt:lpstr>
      <vt:lpstr>helder</vt:lpstr>
      <vt:lpstr>troebel</vt:lpstr>
      <vt:lpstr>lhet meer</vt:lpstr>
      <vt:lpstr>de rivier</vt:lpstr>
      <vt:lpstr>de sloot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Bruno Leite de Oliveira</dc:creator>
  <cp:lastModifiedBy>Floor de Bruin</cp:lastModifiedBy>
  <cp:revision>2</cp:revision>
  <dcterms:created xsi:type="dcterms:W3CDTF">2024-06-04T07:15:34Z</dcterms:created>
  <dcterms:modified xsi:type="dcterms:W3CDTF">2024-07-15T08:07:56Z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0x010100C7EF603E5C6A7342B741E5847C80CC52</vt:lpwstr>
  </property>
</Properties>
</file>