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353" r:id="rId2"/>
    <p:sldId id="35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59" r:id="rId27"/>
    <p:sldId id="281" r:id="rId28"/>
    <p:sldId id="282" r:id="rId29"/>
    <p:sldId id="283" r:id="rId30"/>
    <p:sldId id="284" r:id="rId31"/>
    <p:sldId id="285" r:id="rId32"/>
    <p:sldId id="35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56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60" r:id="rId60"/>
    <p:sldId id="35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58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16C98-DF4D-4437-96F7-D572D6719E9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434F8-AE7F-45A1-BBC2-75364B600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80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434F8-AE7F-45A1-BBC2-75364B60085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509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26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13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78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155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80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139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988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45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501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59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752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C2FA4-522A-49C1-BE40-F97469E9745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AD91D-0DAD-48B6-9328-59C0B34D1B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64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hl=nl&amp;gbv=2&amp;biw=1920&amp;bih=817&amp;tbm=isch&amp;tbnid=9xcPV7xUt2TycM:&amp;imgrefurl=http://upload.atscholenpo.nl/DigilessenPO/Kastelen_en_ridders/item_0.html&amp;docid=z-UNBFMBk2kDiM&amp;imgurl=http://www.50plusser.nl/pictures/35-2-0610061505-KasteelHoensbroekslotgrac.jpg&amp;w=640&amp;h=704&amp;ei=gx7qT4vGJsKg0QWa4JRb&amp;zoom=1&amp;iact=hc&amp;vpx=1143&amp;vpy=139&amp;dur=2630&amp;hovh=235&amp;hovw=214&amp;tx=138&amp;ty=145&amp;sig=101633186458560759114&amp;page=1&amp;tbnh=87&amp;tbnw=82&amp;start=0&amp;ndsp=60&amp;ved=1t:429,r:9,s:0,i:174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www.google.nl/imgres?hl=nl&amp;gbv=2&amp;biw=1920&amp;bih=817&amp;tbm=isch&amp;tbnid=UfFx_OfKP2f5oM:&amp;imgrefurl=http://www.cultuurwijs.nl/cultuurwijs.nl/cultuurwijs.nl/i001063.html&amp;docid=qJJ5205CkmMMaM&amp;imgurl=http://www.cultuurwijs.nl/sites/cultuurwijs.nl/contents/i001063/kastelen_ammersoyen.jpg&amp;w=373&amp;h=299&amp;ei=gx7qT4vGJsKg0QWa4JRb&amp;zoom=1&amp;iact=hc&amp;vpx=1427&amp;vpy=156&amp;dur=1747&amp;hovh=201&amp;hovw=251&amp;tx=151&amp;ty=117&amp;sig=101633186458560759114&amp;page=1&amp;tbnh=87&amp;tbnw=124&amp;start=0&amp;ndsp=60&amp;ved=1t:429,r:12,s:0,i:183" TargetMode="Externa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nl/imgres?start=60&amp;hl=nl&amp;gbv=2&amp;biw=1920&amp;bih=817&amp;addh=36&amp;tbm=isch&amp;tbnid=1vZuJcyuTGQ5GM:&amp;imgrefurl=http://fotoprintjes.punt.nl/index.php?r=1&amp;id=506597&amp;tbl_archief=&amp;docid=zQprAZIPiA69CM&amp;imgurl=http://fotoprintjes.punt.nl/upload/Kasteel_Cannenburch_222.jpg&amp;w=600&amp;h=393&amp;ei=gx7qT4vGJsKg0QWa4JRb&amp;zoom=1&amp;iact=hc&amp;vpx=1171&amp;vpy=498&amp;dur=1238&amp;hovh=182&amp;hovw=278&amp;tx=164&amp;ty=134&amp;sig=101633186458560759114&amp;page=2&amp;tbnh=120&amp;tbnw=157&amp;ndsp=65&amp;ved=1t:429,r:50,s:60,i:5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nes.eurekakids.net/g/12170018/schleich-ridder-op-paard,-rood.jpg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nden-plaatjes.nl/Grappige-Honden/plog-content/images/Honden/Grappige/Lekker-suffen-op-de-bank-hond-3343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at500club.nl/leden/leden-highresfoto.asp?foto_id=5076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griezelig&amp;start=65&amp;hl=nl&amp;gbv=2&amp;biw=1920&amp;bih=817&amp;tbm=isch&amp;tbnid=hWOEpqYLn2A5rM:&amp;imgrefurl=http://www.wordpix.nl/glaswerk/2011/05/04/griezelig-buitenaards/&amp;docid=DtUH6QwTgryGkM&amp;imgurl=http://i1133.photobucket.com/albums/m596/Glaswerk-home/Glaswerk/2011/Mei/Alien2.jpg&amp;w=613&amp;h=613&amp;ei=innfT57BD9K68gPTn6ygCw&amp;zoom=1&amp;iact=hc&amp;vpx=1356&amp;vpy=474&amp;dur=6735&amp;hovh=225&amp;hovw=225&amp;tx=123&amp;ty=175&amp;sig=101633186458560759114&amp;page=2&amp;tbnh=116&amp;tbnw=140&amp;ndsp=69&amp;ved=1t:429,r:8,s:65,i:2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schat+begraven&amp;hl=nl&amp;gbv=2&amp;biw=1920&amp;bih=817&amp;tbm=isch&amp;tbnid=4DQ6agAPYqa59M:&amp;imgrefurl=http://nl.dreamstime.com/item.php?imageid=15710832&amp;docid=ZDyX54iV1jusdM&amp;itg=1&amp;imgurl=http://nl.dreamstime.com/begraven-schat-thumb15710832.jpg&amp;w=348&amp;h=450&amp;ei=9oDfT_aHDubB0QW2j6XrCg&amp;zoom=1&amp;iact=hc&amp;vpx=162&amp;vpy=103&amp;dur=2678&amp;hovh=255&amp;hovw=197&amp;tx=124&amp;ty=147&amp;sig=101633186458560759114&amp;page=1&amp;tbnh=106&amp;tbnw=85&amp;start=0&amp;ndsp=54&amp;ved=1t:429,r:0,s:0,i:69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ww.google.nl/url?sa=i&amp;rct=j&amp;q=bang+zijn&amp;source=images&amp;cd=&amp;cad=rja&amp;docid=SkM1wSg6tx_hpM&amp;tbnid=c27XEfgy_HShOM:&amp;ved=0CAUQjRw&amp;url=http://xschinamaster.blogspot.com/&amp;ei=pnMqUdP8JejE0QXRkYCwBQ&amp;bvm=bv.42768644,d.d2k&amp;psig=AFQjCNHFnTCFkyly6bZGuW9Ys6iWxDzLEA&amp;ust=136182300629087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www.google.nl/url?sa=i&amp;rct=j&amp;q=twijfelen&amp;source=images&amp;cd=&amp;cad=rja&amp;docid=WOlwcABbugaTxM&amp;tbnid=9nfwv21fYIYKEM:&amp;ved=0CAUQjRw&amp;url=http://leerdurven.nl/hoe-stop-ik-met-twijfelen-aan-mezelf/&amp;ei=33MqUYy5GYLX0QX_2IGgDQ&amp;bvm=bv.42768644,d.d2k&amp;psig=AFQjCNG9HnWlKANB6FxZ1VPgdY6RD9JLzg&amp;ust=1361823059948522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www.google.nl/url?sa=i&amp;rct=j&amp;q=verbazing&amp;source=images&amp;cd=&amp;cad=rja&amp;docid=jFM1udwA3j661M&amp;tbnid=QhoN0ZEQDcHSGM:&amp;ved=0CAUQjRw&amp;url=http://www.nrc.nl/wetenschap/article1883568.ece/Nieuwe_fotos_bij_emotie-onderzoek&amp;ei=S3QqUeXiGvC20QXa8IGoBg&amp;bvm=bv.42768644,d.d2k&amp;psig=AFQjCNH511CAqNwLe8SoWb5sehaiwnDXSg&amp;ust=136182315563153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1684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8000"/>
                </a:solidFill>
                <a:latin typeface="+mj-lt"/>
              </a:rPr>
              <a:t>de woorden van cursus 4 </a:t>
            </a:r>
          </a:p>
          <a:p>
            <a:pPr marL="0" indent="0" algn="ctr">
              <a:buNone/>
            </a:pPr>
            <a:r>
              <a:rPr lang="nl-NL" sz="4400" b="1" dirty="0">
                <a:solidFill>
                  <a:srgbClr val="008000"/>
                </a:solidFill>
                <a:latin typeface="+mj-lt"/>
              </a:rPr>
              <a:t>module 6</a:t>
            </a:r>
          </a:p>
        </p:txBody>
      </p:sp>
    </p:spTree>
    <p:extLst>
      <p:ext uri="{BB962C8B-B14F-4D97-AF65-F5344CB8AC3E}">
        <p14:creationId xmlns:p14="http://schemas.microsoft.com/office/powerpoint/2010/main" val="1987733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kroon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ro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4824535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0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ophaalbrug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 bwMode="auto">
          <a:xfrm>
            <a:off x="2893313" y="1844824"/>
            <a:ext cx="3357373" cy="4029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54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schild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dressanya.nl/images/FR0%2062565.jpg&amp;sa=X&amp;ei=d23fT9yrM9PJ8gOI1P2nCw&amp;ved=0CAsQ8wc4Rw&amp;usg=AFQjCNH7Oc2me0epccYrGV8vdxTChWH8v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775624"/>
            <a:ext cx="3960440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4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trompet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875_w4xv3fkff7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5624"/>
            <a:ext cx="3816424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40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verrekijker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verrekijk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464495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4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vleermuis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7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336704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bezoek brengen 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556792"/>
            <a:ext cx="788569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asteeltou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21" y="1916832"/>
            <a:ext cx="3312368" cy="4254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8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556792"/>
            <a:ext cx="788569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G_LEES4K_5351870-o_863562b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52836"/>
            <a:ext cx="6192687" cy="4104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3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uitstappen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itstapp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7" y="1916833"/>
            <a:ext cx="583264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8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spannend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hexos.nl/advertentiefotos/spannend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754313"/>
            <a:ext cx="4968552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6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564904"/>
            <a:ext cx="7740000" cy="1008112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008000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3329119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mith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5"/>
            <a:ext cx="3888431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0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in de verte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"/>
          <a:stretch/>
        </p:blipFill>
        <p:spPr bwMode="auto">
          <a:xfrm>
            <a:off x="683568" y="1412776"/>
            <a:ext cx="777686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rt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112568" cy="3817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2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</a:t>
            </a:r>
            <a:br>
              <a:rPr lang="nl-NL" dirty="0"/>
            </a:br>
            <a:r>
              <a:rPr lang="nl-NL" dirty="0"/>
              <a:t>slot Loevestein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92888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entoen.nu/media/04365458_Loevestein.jpg&amp;sa=X&amp;ei=3zDqT-fqLYmD8gOQvJ1W&amp;ved=0CAkQ8wc&amp;usg=AFQjCNGKAtWy1ZNzgCkx4KLJsy_KnLh05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4518764" cy="3700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549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sz="4900" dirty="0"/>
              <a:t>de foto’s van dag 1: </a:t>
            </a:r>
            <a:br>
              <a:rPr lang="nl-NL" sz="4900" dirty="0"/>
            </a:br>
            <a:r>
              <a:rPr lang="nl-NL" sz="4900" dirty="0"/>
              <a:t>slot Loevestein en andere kastelen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://www.google.nl/url?source=imglanding&amp;ct=img&amp;q=http://www.het-verzetje.nl/sites/default/files/omgeving_images/Slot_Loevestein.jpg&amp;sa=X&amp;ei=_B3qT8-RHYSX0QWAmpht&amp;ved=0CAoQ8wc&amp;usg=AFQjCNFCVxqcvGUp7sf917vPg61uTF7c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2636"/>
            <a:ext cx="476250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https://encrypted-tbn3.google.com/images?q=tbn:ANd9GcQNHxVkHUzmB9LxICC0Qi57XigLN-ImCx7u0_UxfCCJNDf2DHIF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06" y="1988840"/>
            <a:ext cx="2862794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s://encrypted-tbn1.google.com/images?q=tbn:ANd9GcQpDbSZGAxwSqRDOlsIcO2XmClLJh6ilDMO8P5Qzpq0HZnkvomf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59" y="5085184"/>
            <a:ext cx="2246387" cy="1584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098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en andere kastelen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s://encrypted-tbn2.google.com/images?q=tbn:ANd9GcSWcsoe1eE8LNnR7vfo6IK_1-qkfOTRExvntiaNiBgOBaZZilfX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31236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http://www.google.nl/url?source=imglanding&amp;ct=img&amp;q=http://www.topkastelen.nl/images/large/muiderslot3.jpg&amp;sa=X&amp;ei=fh_qT4q5H-zY0QWO2-1a&amp;ved=0CAkQ8wc&amp;usg=AFQjCNGkEAjBtAPbf449zd0yAJuiBIWwQ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96952"/>
            <a:ext cx="4846424" cy="3400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081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ridder</a:t>
            </a:r>
          </a:p>
        </p:txBody>
      </p:sp>
      <p:pic>
        <p:nvPicPr>
          <p:cNvPr id="4" name="Tijdelijke aanduiding voor inhoud 3" descr="http://www.google.nl/url?source=imglanding&amp;ct=img&amp;q=http://www.decocqvandelwijnen.nl/images/ridder.gif&amp;sa=X&amp;ei=uiDqT9p8jtjyA7_Z1HE&amp;ved=0CAkQ8wc4qAE&amp;usg=AFQjCNGtY21a-4csVNOhvRmDEHc6gBPC9Q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5"/>
            <a:ext cx="3240360" cy="438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Schleich ridder op paard, rood">
            <a:hlinkClick r:id="rId3" tooltip="&quot;Schleich ridder op paard, rood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5"/>
            <a:ext cx="4426208" cy="438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11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de link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https://www.youtube.com/watch?v=tgp_6cNiqqY&amp;list=PLmlPkTFID-Du1VMjRuqSfi_bbqf-0UAVv&amp;index=37</a:t>
            </a:r>
          </a:p>
        </p:txBody>
      </p:sp>
    </p:spTree>
    <p:extLst>
      <p:ext uri="{BB962C8B-B14F-4D97-AF65-F5344CB8AC3E}">
        <p14:creationId xmlns:p14="http://schemas.microsoft.com/office/powerpoint/2010/main" val="705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</a:p>
        </p:txBody>
      </p:sp>
      <p:pic>
        <p:nvPicPr>
          <p:cNvPr id="4" name="Picture 3" descr="F:\Mondeling Nederlands\M.N. Origineel\MN origineel\MN cursus 4 origineel\MN cursus 1 origineel\MN-Cursus-1-Tapes\module 4\verhaalplaat hoofdpersonen cursu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79" y="1600200"/>
            <a:ext cx="64022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35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</a:p>
        </p:txBody>
      </p:sp>
      <p:pic>
        <p:nvPicPr>
          <p:cNvPr id="4" name="Tijdelijke aanduiding voor inhoud 3" descr="C:\Users\Gebruiker\Pictures\2012_06_04\klanklessen_002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7" y="1600200"/>
            <a:ext cx="63851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642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</a:p>
        </p:txBody>
      </p:sp>
      <p:pic>
        <p:nvPicPr>
          <p:cNvPr id="4" name="Tijdelijke aanduiding voor inhoud 3" descr="C:\Users\Gebruiker\Pictures\2012_06_04\klanklessen_002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7" y="1600200"/>
            <a:ext cx="63851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95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prinses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ele%20prinses%20bell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4536504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</a:p>
        </p:txBody>
      </p:sp>
      <p:pic>
        <p:nvPicPr>
          <p:cNvPr id="6" name="Tijdelijke aanduiding voor inhoud 5" descr="C:\Users\Gebruiker\Pictures\2012_06_04\klanklessen_00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7" y="1600200"/>
            <a:ext cx="63851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528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</a:p>
        </p:txBody>
      </p:sp>
      <p:pic>
        <p:nvPicPr>
          <p:cNvPr id="4" name="Tijdelijke aanduiding voor inhoud 3" descr="C:\Users\Gebruiker\Pictures\2012_06_04\klanklessen_002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7" y="1600200"/>
            <a:ext cx="63851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374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564904"/>
            <a:ext cx="7740000" cy="1008112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008000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3282276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baby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aamloo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472608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beschuit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continentalbakeries.com/files/producten/popup_beschuit.jpg&amp;sa=X&amp;ei=dW7fT6X3Es3v8QOEsLyOCw&amp;ved=0CAwQ8wc&amp;usg=AFQjCNEW-3N0padPeS7Pxlem_APfDvu8M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847632"/>
            <a:ext cx="4680519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98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feestdag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flexmarkt.nl/image/350x260/5-mei-doorbetaalde-feestdag-339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844824"/>
            <a:ext cx="5112568" cy="4032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32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geboorte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kennislink.nl/system/files/000/012/551/large/pasgeboren_kind.JPG?1245242174&amp;sa=X&amp;ei=4XDfT6L8LYSh8gPlzZTLCw&amp;ved=0CAwQ8wc&amp;usg=AFQjCNG31MMULwHmNNjKscJ9tclPoQCqRQ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90385"/>
            <a:ext cx="5688632" cy="4032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7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wieg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prenatal.nl/shop/images/ProductsMedia/331/61/z_1725181_001.jpg&amp;sa=X&amp;ei=jHHfT_7xGsfV8QPviq2aCw&amp;ved=0CAsQ8wc&amp;usg=AFQjCNEmoVHlFCRzD-upeHBeyAn8wMe5Z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9"/>
            <a:ext cx="331236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9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wegbrengen</a:t>
            </a:r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www.benaja.nl/images/large_woensdag%20middag%20boom%20rooien%20en%20wegbrenge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048672" cy="4104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40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ophalen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irlsinthecity.nl/wp-content/uploads/2010/12/schoolplei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616624" cy="417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ridder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idd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7"/>
            <a:ext cx="410445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4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zuigen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/>
          <a:stretch/>
        </p:blipFill>
        <p:spPr bwMode="auto">
          <a:xfrm>
            <a:off x="1714500" y="2071678"/>
            <a:ext cx="5832646" cy="3866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9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suffen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Lekker suffen op de bank hon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916831"/>
            <a:ext cx="5328591" cy="417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8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wensen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5078" y="2178626"/>
            <a:ext cx="5953844" cy="3652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5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2: wensen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39552" y="1340768"/>
            <a:ext cx="80648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640" y="1808820"/>
            <a:ext cx="6552728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263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564904"/>
            <a:ext cx="7740000" cy="1008112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008000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842444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bagage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5656" y="1916832"/>
            <a:ext cx="6408712" cy="3609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76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grapje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static.zoom.nl/1F9F19B9AB9FF162384F2D47707A0168-grapje-----.jpg&amp;sa=X&amp;ei=snXfT4ugDcXb8gPEr92WCw&amp;ved=0CAsQ8wc&amp;usg=AFQjCNH2TLPxwD_89bADUV_UmsQyc_Nme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3"/>
          <a:stretch/>
        </p:blipFill>
        <p:spPr bwMode="auto">
          <a:xfrm>
            <a:off x="2951820" y="1628800"/>
            <a:ext cx="3240360" cy="4320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0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krul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Krullen maken met krulta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12068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2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museum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museum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744416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58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slaapzak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olemanPoplarDouble210205_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3616"/>
            <a:ext cx="6048671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7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spook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yn003_original_409_409_pjpeg_2533305_f1cc98bfadcd79faae4a25cb41a2ba8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862692"/>
            <a:ext cx="3240360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35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toiletspullen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toilettasje 0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888432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23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schrikken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0"/>
          <a:stretch/>
        </p:blipFill>
        <p:spPr bwMode="auto">
          <a:xfrm>
            <a:off x="1853697" y="2178626"/>
            <a:ext cx="5436605" cy="3652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laten schrikken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r="8929"/>
          <a:stretch/>
        </p:blipFill>
        <p:spPr bwMode="auto">
          <a:xfrm>
            <a:off x="2195736" y="1784132"/>
            <a:ext cx="4945733" cy="4441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toeteren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05-12332-steven%20en%20mathijs%20toeteren">
            <a:hlinkClick r:id="rId3" tooltip="bekijk deze foto in het groot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04056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7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uitzwaaien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destentor.nl/multimedia/archive/00947/blij_947587a.JPG&amp;sa=X&amp;ei=s3jfT67GMImN8gOVsezECw&amp;ved=0CAsQ8wc4NA&amp;usg=AFQjCNFBkKnN6L8VgUguer15379Zri-43Q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624736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21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verstoppen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0" t="17655"/>
          <a:stretch/>
        </p:blipFill>
        <p:spPr bwMode="auto">
          <a:xfrm>
            <a:off x="1844254" y="1833175"/>
            <a:ext cx="5311473" cy="434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6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griezelig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t0.gstatic.com/images?q=tbn:ANd9GcTXw0r6x7jnEfBUyk70WvC5KBGIbOQ5Od-JNKIWboeQ36MhWBAQ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20480" cy="4032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10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gezellig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sbschuinesloot.nl/assets/images/Gezellig%201%20%5banimatiemagazijnCA4T2O4N%5d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1700808"/>
            <a:ext cx="3816424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53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/>
              <a:t>het woord van de dag 3:</a:t>
            </a:r>
            <a:br>
              <a:rPr lang="nl-NL" dirty="0"/>
            </a:br>
            <a:r>
              <a:rPr lang="nl-NL" dirty="0"/>
              <a:t>de toiletspullen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992888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4095" y="1772816"/>
            <a:ext cx="4043188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605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van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4M6D3 Slapen in een kastee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E53A42E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76731"/>
            <a:ext cx="4762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1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vijand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mariocube.nl/upload/Ultimate_Spider_Man175110913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4824536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7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564904"/>
            <a:ext cx="7740000" cy="1008112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008000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25161913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berg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ergFuj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9"/>
            <a:ext cx="4968552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29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kuil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kui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392488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8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gat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bkbacademie.nl/wp-content/uploads/2012/01/73670527_ad2360597a_z.jpg&amp;sa=X&amp;ei=mX7fT-i-IsOY8QOl2c25Cw&amp;ved=0CAwQ8wc&amp;usg=AFQjCNHDgsek-A5eok0QnNY77b1TsXPRk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17646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3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hoop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4.bp.blogspot.com/-jBglOjkfQBk/TaShzyED3hI/AAAAAAAAET0/GaVUsODyVvg/s1600/S6300035.JPG&amp;sa=X&amp;ei=cn_fT5zcDYGX0QWm8pXRCg&amp;ved=0CAwQ8wc&amp;usg=AFQjCNEatNbXS4NF7OBPGxXjZ6BHP9G57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328592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52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grenswetenschap.nl/images/artikelfoto/TR_Treasure_110415.jpg&amp;sa=X&amp;ei=5n_fT7zOEoaa1AXoyJj5Cg&amp;ved=0CAwQ8wc&amp;usg=AFQjCNHbXznCEzBnA8SikguDvLTx4RXe4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112568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4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schop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sportgeschiedenis.nl/userfiles/schop.jpg&amp;sa=X&amp;ei=XYDfT8OZOYfV0QXCuK3jCg&amp;ved=0CAsQ8wc&amp;usg=AFQjCNFNSUmJPSw83r1bl4tShUp5lq2TB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7"/>
            <a:ext cx="3528392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1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begraven</a:t>
            </a:r>
          </a:p>
        </p:txBody>
      </p:sp>
      <p:pic>
        <p:nvPicPr>
          <p:cNvPr id="5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t2.gstatic.com/images?q=tbn:ANd9GcRrsSd-FtRmN1AZ3r-PjcClMd5z4-ZbGBZ6rdpQAxYLfe10d8zoCw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5"/>
            <a:ext cx="3816424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55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graven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sp.nl/troost/051026graven_hvoss.jpg&amp;sa=X&amp;ei=noDfT7-8CKuX0QXK6vH7Cg&amp;ved=0CAwQ8wc&amp;usg=AFQjCNE8yvM7nX73zigNkBTQyfHW4Pm9i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32048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3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iets ergens instoppen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3.bp.blogspot.com/_NV0PGk9Ybf8/SM1d1814xdI/AAAAAAAAAQk/m-_AQvb4NUs/s320/PICT0001.JPG&amp;sa=X&amp;ei=-oHfT7btDYGI0AW5mdnvCg&amp;ved=0CAwQ8wc&amp;usg=AFQjCNEy4pfR9TZkYmF0funUs4lSFwSN8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324036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5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fantasie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 bwMode="auto">
          <a:xfrm>
            <a:off x="2483768" y="1667612"/>
            <a:ext cx="4331618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2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4: de schat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848872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www.grenswetenschap.nl/images/artikelfoto/TR_Treasure_110415.jpg&amp;sa=X&amp;ei=5n_fT7zOEoaa1AXoyJj5Cg&amp;ved=0CAwQ8wc&amp;usg=AFQjCNHbXznCEzBnA8SikguDvLTx4RXe4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5140230" cy="4431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9271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foto’s van dag 4: </a:t>
            </a:r>
            <a:br>
              <a:rPr lang="nl-NL" dirty="0"/>
            </a:br>
            <a:r>
              <a:rPr lang="nl-NL" dirty="0"/>
              <a:t>de hond met het bot</a:t>
            </a:r>
          </a:p>
        </p:txBody>
      </p:sp>
      <p:pic>
        <p:nvPicPr>
          <p:cNvPr id="4" name="Tijdelijke aanduiding voor inhoud 3" descr="http://t3.gstatic.com/images?q=tbn:ANd9GcRw_3Bjp03dbf_G3YRwuvFAIcjErNG8Iqa3JsJ-QrKKseLAVLLxCknKjZ2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http://www.google.nl/url?source=imglanding&amp;ct=img&amp;q=http://www.bigsiteofamazingfacts.com/wp-content/uploads/2010/05/dog-with-bone-01.jpg&amp;sa=X&amp;ei=5zrqT-yaNIfB8QPi7NiJAQ&amp;ved=0CAkQ8wc&amp;usg=AFQjCNFTr_m8n_csah1Kbmhs6GvMexAW4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5"/>
            <a:ext cx="2069976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www.google.nl/url?source=imglanding&amp;ct=img&amp;q=http://blogs.inlandsocal.com/pets/DIG6.JPG&amp;sa=X&amp;ei=lTvqT-DoENHE8QOr09ln&amp;ved=0CAkQ8wc&amp;usg=AFQjCNF8JZ3YTRyWHwxYZeVv6UWfIG65r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44825"/>
            <a:ext cx="2015107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google.nl/url?source=imglanding&amp;ct=img&amp;q=http://videos.videopress.com/xhWjwPHZ/bone-burial_scruberthumbnail_3.jpg&amp;sa=X&amp;ei=JTvqT7rmMMjA8QPW__2CAQ&amp;ved=0CAkQ8wc4OQ&amp;usg=AFQjCNGlTji0BSWFj9pDUEJzPz_XrQ1WS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84" y="3910235"/>
            <a:ext cx="4724400" cy="2645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6290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564904"/>
            <a:ext cx="7740000" cy="1008112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008000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1199046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bos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bos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040560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74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1.bp.blogspot.com/-qshYfKYZXsM/TpGcaoSZ-7I/AAAAAAAAAek/ECz1Hg5dlos/s1600/vollemaan_UG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768752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6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paddenstoel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paddenstoel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700808"/>
            <a:ext cx="2952328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4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ram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" r="155"/>
          <a:stretch/>
        </p:blipFill>
        <p:spPr bwMode="auto">
          <a:xfrm>
            <a:off x="1115616" y="1702693"/>
            <a:ext cx="4608511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ram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8" r="14707"/>
          <a:stretch/>
        </p:blipFill>
        <p:spPr bwMode="auto">
          <a:xfrm>
            <a:off x="6876256" y="1733476"/>
            <a:ext cx="1219200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1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scheur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EO_gescheurde_broe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57418"/>
            <a:ext cx="2376264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11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schram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schram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76966"/>
            <a:ext cx="5231904" cy="39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9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straf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eindtijdinbeeld.nl/straf.jpg&amp;sa=X&amp;ei=goLfT5GNEMjW0QW4xb3pBQ&amp;ved=0CAsQ8wc&amp;usg=AFQjCNHjreIPNe3mgXplALYjMmlG1vEag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775624"/>
            <a:ext cx="3384376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73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harnas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krassenmaker.files.wordpress.com/2012/02/harnas.jpg&amp;sa=X&amp;ei=d2DfT8KiHsfP8QO4n8GxCw&amp;ved=0CAsQ8wc&amp;usg=AFQjCNHq6trQXvOE4sWhHdWzDJ9XTl1aA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176464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7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veld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7-01%20zicht%20op%20bunker%20in%20vel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772816"/>
            <a:ext cx="4536503" cy="4104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gebaren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9167" y="1628800"/>
            <a:ext cx="3221025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70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gebaren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static.freepik.com/vrije-photo/zwaaien-vingers-signalen-gebaren_3296404.jpg&amp;sa=X&amp;ei=bITfT9nXEYbR0QXS4pz7Cg&amp;ved=0CAsQ8wc&amp;usg=AFQjCNFToaa7f3wvtHsNU2ALXOhsFUUtj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1"/>
            <a:ext cx="5616624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8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achterna zitten / wegjagen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idefix.mijnbulldog.nl/user/1236734/media/30-04-12_07.JPG&amp;sa=X&amp;ei=1IPfT7aGOMWV0QXykNH-Cg&amp;ved=0CAwQ8wc&amp;usg=AFQjCNGcBUUrlon-HEQlOOO5RRRx8H_pH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18457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7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kan me niets schelen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2490312"/>
            <a:ext cx="6192688" cy="3101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9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eenzaam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5656" y="1988840"/>
            <a:ext cx="6192688" cy="3748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90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lastig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files.gendo.be/brat_250.jpg&amp;sa=X&amp;ei=WIzfT6alFuev0QWlr_zfCg&amp;ved=0CAsQ8wc&amp;usg=AFQjCNFtxdWBwFu69sEszNVl39gSchch1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785036"/>
            <a:ext cx="2952328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7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zielig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basdemeijer.nl/fotos/bdm-20111027-0346-zoontje.JPG&amp;sa=X&amp;ei=LInfT9fYCOOY0QX9tu2MCw&amp;ved=0CAsQ8wc&amp;usg=AFQjCNGUkXyapxLOJTRm931zDc1ue4Wcc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" b="11827"/>
          <a:stretch/>
        </p:blipFill>
        <p:spPr bwMode="auto">
          <a:xfrm>
            <a:off x="1403648" y="1772816"/>
            <a:ext cx="6336704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5: het bos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13690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www.nlwandel.nl/Album/NS-Kennemerduinen%20(SantpoortN-Overveen)/slides/04%20In%20het%20bos.jpg&amp;sa=X&amp;ei=JDPqT6OjFsPN8QOsl8Fu&amp;ved=0CAkQ8wc&amp;usg=AFQjCNFNq2JIxBhDqWOctWZoni1lzd3j2Q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54" y="1772816"/>
            <a:ext cx="5683885" cy="4262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5753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5:</a:t>
            </a:r>
            <a:br>
              <a:rPr lang="nl-NL" dirty="0"/>
            </a:br>
            <a:r>
              <a:rPr lang="nl-NL" dirty="0"/>
              <a:t>angst uiten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://wibnet.nl/files/bonnier-ill/imagecache/630x420/pictures/fobi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862931"/>
            <a:ext cx="6000750" cy="400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363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kasteel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3688" y="1772816"/>
            <a:ext cx="5832648" cy="404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39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5:</a:t>
            </a:r>
            <a:br>
              <a:rPr lang="nl-NL" dirty="0"/>
            </a:br>
            <a:r>
              <a:rPr lang="nl-NL" dirty="0"/>
              <a:t>twijfel uiten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http://t0.gstatic.com/images?q=tbn:ANd9GcTaKFo-Zr2hIxUcW7--sqt92G6SGNlgtA2b0i6lCsy2HFYHOyA_LQ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328592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3205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5:</a:t>
            </a:r>
            <a:r>
              <a:rPr lang="nl-NL"/>
              <a:t/>
            </a:r>
            <a:br>
              <a:rPr lang="nl-NL"/>
            </a:br>
            <a:r>
              <a:rPr lang="nl-NL"/>
              <a:t>verbazing </a:t>
            </a:r>
            <a:r>
              <a:rPr lang="nl-NL" dirty="0"/>
              <a:t>uiten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://vorige.nrc.nl/multimedia/dynamic/00124/verbazing3_124556a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80720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21063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300</Words>
  <Application>Microsoft Office PowerPoint</Application>
  <PresentationFormat>Diavoorstelling (4:3)</PresentationFormat>
  <Paragraphs>94</Paragraphs>
  <Slides>91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91</vt:i4>
      </vt:variant>
    </vt:vector>
  </HeadingPairs>
  <TitlesOfParts>
    <vt:vector size="95" baseType="lpstr">
      <vt:lpstr>Arial</vt:lpstr>
      <vt:lpstr>Calibri</vt:lpstr>
      <vt:lpstr>Wingdings</vt:lpstr>
      <vt:lpstr>Kantoorthema</vt:lpstr>
      <vt:lpstr>PowerPoint-presentatie</vt:lpstr>
      <vt:lpstr>PowerPoint-presentatie</vt:lpstr>
      <vt:lpstr>de prinses</vt:lpstr>
      <vt:lpstr>de ridder</vt:lpstr>
      <vt:lpstr>lhet spook</vt:lpstr>
      <vt:lpstr>de vijand</vt:lpstr>
      <vt:lpstr>de fantasie</vt:lpstr>
      <vt:lpstr>lhet harnas</vt:lpstr>
      <vt:lpstr>lhet kasteel</vt:lpstr>
      <vt:lpstr>de kroon</vt:lpstr>
      <vt:lpstr>de ophaalbrug</vt:lpstr>
      <vt:lpstr>lhet schild</vt:lpstr>
      <vt:lpstr>de trompet</vt:lpstr>
      <vt:lpstr>de verrekijker</vt:lpstr>
      <vt:lpstr>de vleermuis</vt:lpstr>
      <vt:lpstr>een bezoek brengen aan</vt:lpstr>
      <vt:lpstr>turen</vt:lpstr>
      <vt:lpstr>uitstappen</vt:lpstr>
      <vt:lpstr>spannend</vt:lpstr>
      <vt:lpstr>eng</vt:lpstr>
      <vt:lpstr> in de verte</vt:lpstr>
      <vt:lpstr>het woord van de dag 1: slot Loevestein</vt:lpstr>
      <vt:lpstr>  de foto’s van dag 1:  slot Loevestein en andere kastelen  </vt:lpstr>
      <vt:lpstr> en andere kastelen </vt:lpstr>
      <vt:lpstr>de ridder</vt:lpstr>
      <vt:lpstr>Het verhaal dag 1 Klik op de link </vt:lpstr>
      <vt:lpstr>de verhaalplaten van les 1</vt:lpstr>
      <vt:lpstr>de verhaalplaten van les 1</vt:lpstr>
      <vt:lpstr>de verhaalplaten van les 1</vt:lpstr>
      <vt:lpstr>de verhaalplaten van les 1</vt:lpstr>
      <vt:lpstr>de verhaalplaten van les 1</vt:lpstr>
      <vt:lpstr>PowerPoint-presentatie</vt:lpstr>
      <vt:lpstr>de baby</vt:lpstr>
      <vt:lpstr>de beschuit</vt:lpstr>
      <vt:lpstr>de feestdag</vt:lpstr>
      <vt:lpstr>de geboorte</vt:lpstr>
      <vt:lpstr>de wieg</vt:lpstr>
      <vt:lpstr>wegbrengen</vt:lpstr>
      <vt:lpstr>ophalen</vt:lpstr>
      <vt:lpstr>zuigen</vt:lpstr>
      <vt:lpstr>suffen</vt:lpstr>
      <vt:lpstr>wensen</vt:lpstr>
      <vt:lpstr>het woord van de dag 2: wensen</vt:lpstr>
      <vt:lpstr>PowerPoint-presentatie</vt:lpstr>
      <vt:lpstr>de bagage</vt:lpstr>
      <vt:lpstr>lhet grapje</vt:lpstr>
      <vt:lpstr>de krul</vt:lpstr>
      <vt:lpstr>lhet museum</vt:lpstr>
      <vt:lpstr>de slaapzak</vt:lpstr>
      <vt:lpstr>de toiletspullen</vt:lpstr>
      <vt:lpstr>schrikken</vt:lpstr>
      <vt:lpstr>laten schrikken</vt:lpstr>
      <vt:lpstr>toeteren</vt:lpstr>
      <vt:lpstr>uitzwaaien</vt:lpstr>
      <vt:lpstr>verstoppen</vt:lpstr>
      <vt:lpstr>griezelig</vt:lpstr>
      <vt:lpstr>gezellig</vt:lpstr>
      <vt:lpstr>het woord van de dag 3: de toiletspullen</vt:lpstr>
      <vt:lpstr>Het verhaal van dag 3 Klik op </vt:lpstr>
      <vt:lpstr>PowerPoint-presentatie</vt:lpstr>
      <vt:lpstr>de berg</vt:lpstr>
      <vt:lpstr>de kuil</vt:lpstr>
      <vt:lpstr>lhet gat</vt:lpstr>
      <vt:lpstr>de hoop</vt:lpstr>
      <vt:lpstr>de schat</vt:lpstr>
      <vt:lpstr>de schop</vt:lpstr>
      <vt:lpstr>begraven</vt:lpstr>
      <vt:lpstr>graven</vt:lpstr>
      <vt:lpstr>iets ergens instoppen</vt:lpstr>
      <vt:lpstr>het woord van de dag 4: de schat</vt:lpstr>
      <vt:lpstr>de foto’s van dag 4:  de hond met het bot</vt:lpstr>
      <vt:lpstr>PowerPoint-presentatie</vt:lpstr>
      <vt:lpstr>lhet bos</vt:lpstr>
      <vt:lpstr>de maan</vt:lpstr>
      <vt:lpstr>de paddenstoel</vt:lpstr>
      <vt:lpstr>de ruit</vt:lpstr>
      <vt:lpstr>de scheur</vt:lpstr>
      <vt:lpstr>de schram</vt:lpstr>
      <vt:lpstr>de straf</vt:lpstr>
      <vt:lpstr>lhet veld</vt:lpstr>
      <vt:lpstr>de gebaren</vt:lpstr>
      <vt:lpstr>gebaren</vt:lpstr>
      <vt:lpstr>achterna zitten / wegjagen</vt:lpstr>
      <vt:lpstr>het kan me niets schelen</vt:lpstr>
      <vt:lpstr>eenzaam</vt:lpstr>
      <vt:lpstr>lastig</vt:lpstr>
      <vt:lpstr>zielig</vt:lpstr>
      <vt:lpstr>het woord van de dag 5: het bos</vt:lpstr>
      <vt:lpstr> de taalfuncties van dag 5: angst uiten </vt:lpstr>
      <vt:lpstr>  de taalfuncties van dag 5: twijfel uiten  </vt:lpstr>
      <vt:lpstr> de taalfuncties van dag 5: verbazing uiten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C4 M6</dc:title>
  <dc:creator>Gebruiker</dc:creator>
  <cp:lastModifiedBy>Gabriëlle ten Klooster</cp:lastModifiedBy>
  <cp:revision>32</cp:revision>
  <dcterms:created xsi:type="dcterms:W3CDTF">2015-07-12T18:45:07Z</dcterms:created>
  <dcterms:modified xsi:type="dcterms:W3CDTF">2021-02-25T15:46:30Z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